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4"/>
    <p:sldMasterId id="2147483746" r:id="rId5"/>
  </p:sldMasterIdLst>
  <p:notesMasterIdLst>
    <p:notesMasterId r:id="rId21"/>
  </p:notesMasterIdLst>
  <p:handoutMasterIdLst>
    <p:handoutMasterId r:id="rId22"/>
  </p:handoutMasterIdLst>
  <p:sldIdLst>
    <p:sldId id="311" r:id="rId6"/>
    <p:sldId id="316" r:id="rId7"/>
    <p:sldId id="318" r:id="rId8"/>
    <p:sldId id="325" r:id="rId9"/>
    <p:sldId id="326" r:id="rId10"/>
    <p:sldId id="327" r:id="rId11"/>
    <p:sldId id="330" r:id="rId12"/>
    <p:sldId id="331" r:id="rId13"/>
    <p:sldId id="332" r:id="rId14"/>
    <p:sldId id="333" r:id="rId15"/>
    <p:sldId id="328" r:id="rId16"/>
    <p:sldId id="277" r:id="rId17"/>
    <p:sldId id="334" r:id="rId18"/>
    <p:sldId id="335" r:id="rId19"/>
    <p:sldId id="324" r:id="rId20"/>
  </p:sldIdLst>
  <p:sldSz cx="9144000" cy="5143500" type="screen16x9"/>
  <p:notesSz cx="7099300" cy="10234613"/>
  <p:defaultTextStyle>
    <a:defPPr>
      <a:defRPr lang="en-US"/>
    </a:defPPr>
    <a:lvl1pPr marL="0" algn="l" defTabSz="4571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4" algn="l" defTabSz="4571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4571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2" algn="l" defTabSz="4571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6" algn="l" defTabSz="4571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19" algn="l" defTabSz="4571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03" algn="l" defTabSz="4571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87" algn="l" defTabSz="4571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71" algn="l" defTabSz="4571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kie Barlow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CD58"/>
    <a:srgbClr val="FFFFFF"/>
    <a:srgbClr val="009530"/>
    <a:srgbClr val="36C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C955F-B8D4-472D-99A9-5D29A630E7A7}" v="7" dt="2024-07-11T04:07:32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>
        <p:scale>
          <a:sx n="63" d="100"/>
          <a:sy n="63" d="100"/>
        </p:scale>
        <p:origin x="1404" y="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954" y="6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an S" userId="07ddca14-c30b-4d75-846b-cb62dbc07e87" providerId="ADAL" clId="{0D9C955F-B8D4-472D-99A9-5D29A630E7A7}"/>
    <pc:docChg chg="undo custSel addSld delSld modSld sldOrd">
      <pc:chgData name="Darshan S" userId="07ddca14-c30b-4d75-846b-cb62dbc07e87" providerId="ADAL" clId="{0D9C955F-B8D4-472D-99A9-5D29A630E7A7}" dt="2024-07-11T08:46:31.580" v="1062" actId="20577"/>
      <pc:docMkLst>
        <pc:docMk/>
      </pc:docMkLst>
      <pc:sldChg chg="modSp mod">
        <pc:chgData name="Darshan S" userId="07ddca14-c30b-4d75-846b-cb62dbc07e87" providerId="ADAL" clId="{0D9C955F-B8D4-472D-99A9-5D29A630E7A7}" dt="2024-07-11T03:58:26.333" v="916" actId="20577"/>
        <pc:sldMkLst>
          <pc:docMk/>
          <pc:sldMk cId="2380970797" sldId="277"/>
        </pc:sldMkLst>
        <pc:spChg chg="mod">
          <ac:chgData name="Darshan S" userId="07ddca14-c30b-4d75-846b-cb62dbc07e87" providerId="ADAL" clId="{0D9C955F-B8D4-472D-99A9-5D29A630E7A7}" dt="2024-07-11T03:58:26.333" v="916" actId="20577"/>
          <ac:spMkLst>
            <pc:docMk/>
            <pc:sldMk cId="2380970797" sldId="277"/>
            <ac:spMk id="5" creationId="{472E83D6-CF3C-46F4-13F4-DEE798273F47}"/>
          </ac:spMkLst>
        </pc:spChg>
      </pc:sldChg>
      <pc:sldChg chg="addSp delSp modSp mod">
        <pc:chgData name="Darshan S" userId="07ddca14-c30b-4d75-846b-cb62dbc07e87" providerId="ADAL" clId="{0D9C955F-B8D4-472D-99A9-5D29A630E7A7}" dt="2024-07-11T04:07:32.295" v="1052" actId="1076"/>
        <pc:sldMkLst>
          <pc:docMk/>
          <pc:sldMk cId="2466284802" sldId="311"/>
        </pc:sldMkLst>
        <pc:spChg chg="del">
          <ac:chgData name="Darshan S" userId="07ddca14-c30b-4d75-846b-cb62dbc07e87" providerId="ADAL" clId="{0D9C955F-B8D4-472D-99A9-5D29A630E7A7}" dt="2024-07-11T04:06:59.852" v="1049"/>
          <ac:spMkLst>
            <pc:docMk/>
            <pc:sldMk cId="2466284802" sldId="311"/>
            <ac:spMk id="2" creationId="{FF7A4F2B-19C4-2516-EF5C-C5EFB05EC90E}"/>
          </ac:spMkLst>
        </pc:spChg>
        <pc:spChg chg="mod">
          <ac:chgData name="Darshan S" userId="07ddca14-c30b-4d75-846b-cb62dbc07e87" providerId="ADAL" clId="{0D9C955F-B8D4-472D-99A9-5D29A630E7A7}" dt="2024-07-11T02:43:36.181" v="7" actId="1076"/>
          <ac:spMkLst>
            <pc:docMk/>
            <pc:sldMk cId="2466284802" sldId="311"/>
            <ac:spMk id="7" creationId="{FFBFB306-2739-7669-6D9F-CAF9E696EF2A}"/>
          </ac:spMkLst>
        </pc:spChg>
        <pc:spChg chg="mod">
          <ac:chgData name="Darshan S" userId="07ddca14-c30b-4d75-846b-cb62dbc07e87" providerId="ADAL" clId="{0D9C955F-B8D4-472D-99A9-5D29A630E7A7}" dt="2024-07-11T03:30:27.009" v="33" actId="20577"/>
          <ac:spMkLst>
            <pc:docMk/>
            <pc:sldMk cId="2466284802" sldId="311"/>
            <ac:spMk id="8" creationId="{E7BF5E5A-CA14-A885-7027-E1C5F4B67D7E}"/>
          </ac:spMkLst>
        </pc:spChg>
        <pc:spChg chg="mod">
          <ac:chgData name="Darshan S" userId="07ddca14-c30b-4d75-846b-cb62dbc07e87" providerId="ADAL" clId="{0D9C955F-B8D4-472D-99A9-5D29A630E7A7}" dt="2024-07-11T02:41:59.456" v="0" actId="1076"/>
          <ac:spMkLst>
            <pc:docMk/>
            <pc:sldMk cId="2466284802" sldId="311"/>
            <ac:spMk id="10" creationId="{C04AD9D0-5ACE-D267-3F91-F34B34DF1596}"/>
          </ac:spMkLst>
        </pc:spChg>
        <pc:picChg chg="add mod">
          <ac:chgData name="Darshan S" userId="07ddca14-c30b-4d75-846b-cb62dbc07e87" providerId="ADAL" clId="{0D9C955F-B8D4-472D-99A9-5D29A630E7A7}" dt="2024-07-11T04:07:32.295" v="1052" actId="1076"/>
          <ac:picMkLst>
            <pc:docMk/>
            <pc:sldMk cId="2466284802" sldId="311"/>
            <ac:picMk id="1034" creationId="{E8A28EB4-236A-3791-DE06-CD92EF9E3172}"/>
          </ac:picMkLst>
        </pc:picChg>
      </pc:sldChg>
      <pc:sldChg chg="addSp delSp modSp mod">
        <pc:chgData name="Darshan S" userId="07ddca14-c30b-4d75-846b-cb62dbc07e87" providerId="ADAL" clId="{0D9C955F-B8D4-472D-99A9-5D29A630E7A7}" dt="2024-07-11T08:46:31.580" v="1062" actId="20577"/>
        <pc:sldMkLst>
          <pc:docMk/>
          <pc:sldMk cId="1173630286" sldId="316"/>
        </pc:sldMkLst>
        <pc:spChg chg="add del mod">
          <ac:chgData name="Darshan S" userId="07ddca14-c30b-4d75-846b-cb62dbc07e87" providerId="ADAL" clId="{0D9C955F-B8D4-472D-99A9-5D29A630E7A7}" dt="2024-07-11T03:31:47.936" v="68" actId="478"/>
          <ac:spMkLst>
            <pc:docMk/>
            <pc:sldMk cId="1173630286" sldId="316"/>
            <ac:spMk id="3" creationId="{B28D5DA3-4787-51ED-9591-93ADA48EC83B}"/>
          </ac:spMkLst>
        </pc:spChg>
        <pc:spChg chg="mod">
          <ac:chgData name="Darshan S" userId="07ddca14-c30b-4d75-846b-cb62dbc07e87" providerId="ADAL" clId="{0D9C955F-B8D4-472D-99A9-5D29A630E7A7}" dt="2024-07-11T08:46:31.580" v="1062" actId="20577"/>
          <ac:spMkLst>
            <pc:docMk/>
            <pc:sldMk cId="1173630286" sldId="316"/>
            <ac:spMk id="8" creationId="{4888FD7A-844B-1B0C-B1E5-68C6C687A0EC}"/>
          </ac:spMkLst>
        </pc:spChg>
        <pc:spChg chg="add del mod">
          <ac:chgData name="Darshan S" userId="07ddca14-c30b-4d75-846b-cb62dbc07e87" providerId="ADAL" clId="{0D9C955F-B8D4-472D-99A9-5D29A630E7A7}" dt="2024-07-11T04:05:26.381" v="1023" actId="20577"/>
          <ac:spMkLst>
            <pc:docMk/>
            <pc:sldMk cId="1173630286" sldId="316"/>
            <ac:spMk id="9" creationId="{16279911-990F-0321-9153-80B6D9B0C763}"/>
          </ac:spMkLst>
        </pc:spChg>
        <pc:picChg chg="mod">
          <ac:chgData name="Darshan S" userId="07ddca14-c30b-4d75-846b-cb62dbc07e87" providerId="ADAL" clId="{0D9C955F-B8D4-472D-99A9-5D29A630E7A7}" dt="2024-07-11T03:32:40.236" v="84" actId="1076"/>
          <ac:picMkLst>
            <pc:docMk/>
            <pc:sldMk cId="1173630286" sldId="316"/>
            <ac:picMk id="2050" creationId="{BF984CAA-F63B-1908-A400-7EE0C3619D14}"/>
          </ac:picMkLst>
        </pc:picChg>
      </pc:sldChg>
      <pc:sldChg chg="delSp modSp mod">
        <pc:chgData name="Darshan S" userId="07ddca14-c30b-4d75-846b-cb62dbc07e87" providerId="ADAL" clId="{0D9C955F-B8D4-472D-99A9-5D29A630E7A7}" dt="2024-07-11T03:43:06.210" v="448" actId="1076"/>
        <pc:sldMkLst>
          <pc:docMk/>
          <pc:sldMk cId="316022491" sldId="318"/>
        </pc:sldMkLst>
        <pc:spChg chg="mod">
          <ac:chgData name="Darshan S" userId="07ddca14-c30b-4d75-846b-cb62dbc07e87" providerId="ADAL" clId="{0D9C955F-B8D4-472D-99A9-5D29A630E7A7}" dt="2024-07-11T03:43:06.210" v="448" actId="1076"/>
          <ac:spMkLst>
            <pc:docMk/>
            <pc:sldMk cId="316022491" sldId="318"/>
            <ac:spMk id="2" creationId="{823F9D62-197F-7537-77CD-131FF5C87287}"/>
          </ac:spMkLst>
        </pc:spChg>
        <pc:spChg chg="del mod">
          <ac:chgData name="Darshan S" userId="07ddca14-c30b-4d75-846b-cb62dbc07e87" providerId="ADAL" clId="{0D9C955F-B8D4-472D-99A9-5D29A630E7A7}" dt="2024-07-11T03:32:58.609" v="87" actId="478"/>
          <ac:spMkLst>
            <pc:docMk/>
            <pc:sldMk cId="316022491" sldId="318"/>
            <ac:spMk id="3" creationId="{AEDC78BC-3432-2CEA-7EC6-CA0734D8486D}"/>
          </ac:spMkLst>
        </pc:spChg>
        <pc:spChg chg="del">
          <ac:chgData name="Darshan S" userId="07ddca14-c30b-4d75-846b-cb62dbc07e87" providerId="ADAL" clId="{0D9C955F-B8D4-472D-99A9-5D29A630E7A7}" dt="2024-07-11T03:33:03.140" v="88" actId="478"/>
          <ac:spMkLst>
            <pc:docMk/>
            <pc:sldMk cId="316022491" sldId="318"/>
            <ac:spMk id="4" creationId="{649EB36B-7A62-AA5E-7A14-B743BD5D3A9A}"/>
          </ac:spMkLst>
        </pc:spChg>
      </pc:sldChg>
      <pc:sldChg chg="addSp delSp modSp add del mod">
        <pc:chgData name="Darshan S" userId="07ddca14-c30b-4d75-846b-cb62dbc07e87" providerId="ADAL" clId="{0D9C955F-B8D4-472D-99A9-5D29A630E7A7}" dt="2024-07-11T04:06:26.424" v="1048" actId="47"/>
        <pc:sldMkLst>
          <pc:docMk/>
          <pc:sldMk cId="720010679" sldId="321"/>
        </pc:sldMkLst>
        <pc:spChg chg="mod">
          <ac:chgData name="Darshan S" userId="07ddca14-c30b-4d75-846b-cb62dbc07e87" providerId="ADAL" clId="{0D9C955F-B8D4-472D-99A9-5D29A630E7A7}" dt="2024-07-11T04:04:15.586" v="997" actId="1076"/>
          <ac:spMkLst>
            <pc:docMk/>
            <pc:sldMk cId="720010679" sldId="321"/>
            <ac:spMk id="2" creationId="{E73A810F-67B7-5200-0A98-B13D0DD51A07}"/>
          </ac:spMkLst>
        </pc:spChg>
        <pc:spChg chg="del">
          <ac:chgData name="Darshan S" userId="07ddca14-c30b-4d75-846b-cb62dbc07e87" providerId="ADAL" clId="{0D9C955F-B8D4-472D-99A9-5D29A630E7A7}" dt="2024-07-11T04:03:25.740" v="980" actId="478"/>
          <ac:spMkLst>
            <pc:docMk/>
            <pc:sldMk cId="720010679" sldId="321"/>
            <ac:spMk id="3" creationId="{749BF016-F2F5-EED8-BAC2-7B9A5A8100BD}"/>
          </ac:spMkLst>
        </pc:spChg>
        <pc:spChg chg="add del mod">
          <ac:chgData name="Darshan S" userId="07ddca14-c30b-4d75-846b-cb62dbc07e87" providerId="ADAL" clId="{0D9C955F-B8D4-472D-99A9-5D29A630E7A7}" dt="2024-07-11T02:43:35.279" v="6" actId="1076"/>
          <ac:spMkLst>
            <pc:docMk/>
            <pc:sldMk cId="720010679" sldId="321"/>
            <ac:spMk id="5" creationId="{EC479751-8D59-7ABC-E25C-610019139177}"/>
          </ac:spMkLst>
        </pc:spChg>
        <pc:spChg chg="add del mod">
          <ac:chgData name="Darshan S" userId="07ddca14-c30b-4d75-846b-cb62dbc07e87" providerId="ADAL" clId="{0D9C955F-B8D4-472D-99A9-5D29A630E7A7}" dt="2024-07-11T04:03:29.117" v="981" actId="478"/>
          <ac:spMkLst>
            <pc:docMk/>
            <pc:sldMk cId="720010679" sldId="321"/>
            <ac:spMk id="8" creationId="{13102838-5702-4227-BF19-C3D56AD430F3}"/>
          </ac:spMkLst>
        </pc:spChg>
        <pc:spChg chg="add del mod">
          <ac:chgData name="Darshan S" userId="07ddca14-c30b-4d75-846b-cb62dbc07e87" providerId="ADAL" clId="{0D9C955F-B8D4-472D-99A9-5D29A630E7A7}" dt="2024-07-11T04:04:58.183" v="1010" actId="478"/>
          <ac:spMkLst>
            <pc:docMk/>
            <pc:sldMk cId="720010679" sldId="321"/>
            <ac:spMk id="9" creationId="{6E1AB484-D171-C855-8478-B9031013CF3C}"/>
          </ac:spMkLst>
        </pc:spChg>
        <pc:spChg chg="add mod">
          <ac:chgData name="Darshan S" userId="07ddca14-c30b-4d75-846b-cb62dbc07e87" providerId="ADAL" clId="{0D9C955F-B8D4-472D-99A9-5D29A630E7A7}" dt="2024-07-11T04:06:22.506" v="1047"/>
          <ac:spMkLst>
            <pc:docMk/>
            <pc:sldMk cId="720010679" sldId="321"/>
            <ac:spMk id="10" creationId="{2DF34366-FFF1-8644-CA06-EC00BA398C27}"/>
          </ac:spMkLst>
        </pc:spChg>
        <pc:spChg chg="mod">
          <ac:chgData name="Darshan S" userId="07ddca14-c30b-4d75-846b-cb62dbc07e87" providerId="ADAL" clId="{0D9C955F-B8D4-472D-99A9-5D29A630E7A7}" dt="2024-07-11T04:04:21.330" v="998" actId="1076"/>
          <ac:spMkLst>
            <pc:docMk/>
            <pc:sldMk cId="720010679" sldId="321"/>
            <ac:spMk id="18" creationId="{F4695BCF-2F86-D375-35C7-24FB978AF245}"/>
          </ac:spMkLst>
        </pc:spChg>
      </pc:sldChg>
      <pc:sldChg chg="delSp modSp mod">
        <pc:chgData name="Darshan S" userId="07ddca14-c30b-4d75-846b-cb62dbc07e87" providerId="ADAL" clId="{0D9C955F-B8D4-472D-99A9-5D29A630E7A7}" dt="2024-07-11T03:42:53.642" v="447" actId="1076"/>
        <pc:sldMkLst>
          <pc:docMk/>
          <pc:sldMk cId="3833032145" sldId="325"/>
        </pc:sldMkLst>
        <pc:spChg chg="mod">
          <ac:chgData name="Darshan S" userId="07ddca14-c30b-4d75-846b-cb62dbc07e87" providerId="ADAL" clId="{0D9C955F-B8D4-472D-99A9-5D29A630E7A7}" dt="2024-07-11T03:42:53.642" v="447" actId="1076"/>
          <ac:spMkLst>
            <pc:docMk/>
            <pc:sldMk cId="3833032145" sldId="325"/>
            <ac:spMk id="2" creationId="{823F9D62-197F-7537-77CD-131FF5C87287}"/>
          </ac:spMkLst>
        </pc:spChg>
        <pc:spChg chg="del">
          <ac:chgData name="Darshan S" userId="07ddca14-c30b-4d75-846b-cb62dbc07e87" providerId="ADAL" clId="{0D9C955F-B8D4-472D-99A9-5D29A630E7A7}" dt="2024-07-11T03:40:01.500" v="383" actId="478"/>
          <ac:spMkLst>
            <pc:docMk/>
            <pc:sldMk cId="3833032145" sldId="325"/>
            <ac:spMk id="3" creationId="{AEDC78BC-3432-2CEA-7EC6-CA0734D8486D}"/>
          </ac:spMkLst>
        </pc:spChg>
        <pc:spChg chg="mod">
          <ac:chgData name="Darshan S" userId="07ddca14-c30b-4d75-846b-cb62dbc07e87" providerId="ADAL" clId="{0D9C955F-B8D4-472D-99A9-5D29A630E7A7}" dt="2024-07-11T03:42:06.055" v="443" actId="20577"/>
          <ac:spMkLst>
            <pc:docMk/>
            <pc:sldMk cId="3833032145" sldId="325"/>
            <ac:spMk id="4" creationId="{649EB36B-7A62-AA5E-7A14-B743BD5D3A9A}"/>
          </ac:spMkLst>
        </pc:spChg>
      </pc:sldChg>
      <pc:sldChg chg="delSp modSp mod">
        <pc:chgData name="Darshan S" userId="07ddca14-c30b-4d75-846b-cb62dbc07e87" providerId="ADAL" clId="{0D9C955F-B8D4-472D-99A9-5D29A630E7A7}" dt="2024-07-11T03:46:28.095" v="506" actId="121"/>
        <pc:sldMkLst>
          <pc:docMk/>
          <pc:sldMk cId="3820002641" sldId="326"/>
        </pc:sldMkLst>
        <pc:spChg chg="mod">
          <ac:chgData name="Darshan S" userId="07ddca14-c30b-4d75-846b-cb62dbc07e87" providerId="ADAL" clId="{0D9C955F-B8D4-472D-99A9-5D29A630E7A7}" dt="2024-07-11T03:46:28.095" v="506" actId="121"/>
          <ac:spMkLst>
            <pc:docMk/>
            <pc:sldMk cId="3820002641" sldId="326"/>
            <ac:spMk id="2" creationId="{823F9D62-197F-7537-77CD-131FF5C87287}"/>
          </ac:spMkLst>
        </pc:spChg>
        <pc:spChg chg="del mod">
          <ac:chgData name="Darshan S" userId="07ddca14-c30b-4d75-846b-cb62dbc07e87" providerId="ADAL" clId="{0D9C955F-B8D4-472D-99A9-5D29A630E7A7}" dt="2024-07-11T03:43:14.561" v="450" actId="478"/>
          <ac:spMkLst>
            <pc:docMk/>
            <pc:sldMk cId="3820002641" sldId="326"/>
            <ac:spMk id="3" creationId="{AEDC78BC-3432-2CEA-7EC6-CA0734D8486D}"/>
          </ac:spMkLst>
        </pc:spChg>
        <pc:spChg chg="mod">
          <ac:chgData name="Darshan S" userId="07ddca14-c30b-4d75-846b-cb62dbc07e87" providerId="ADAL" clId="{0D9C955F-B8D4-472D-99A9-5D29A630E7A7}" dt="2024-07-11T03:44:07.374" v="472" actId="20577"/>
          <ac:spMkLst>
            <pc:docMk/>
            <pc:sldMk cId="3820002641" sldId="326"/>
            <ac:spMk id="4" creationId="{649EB36B-7A62-AA5E-7A14-B743BD5D3A9A}"/>
          </ac:spMkLst>
        </pc:spChg>
      </pc:sldChg>
      <pc:sldChg chg="addSp delSp modSp mod">
        <pc:chgData name="Darshan S" userId="07ddca14-c30b-4d75-846b-cb62dbc07e87" providerId="ADAL" clId="{0D9C955F-B8D4-472D-99A9-5D29A630E7A7}" dt="2024-07-11T03:49:26.309" v="557" actId="1076"/>
        <pc:sldMkLst>
          <pc:docMk/>
          <pc:sldMk cId="2121536653" sldId="327"/>
        </pc:sldMkLst>
        <pc:spChg chg="mod">
          <ac:chgData name="Darshan S" userId="07ddca14-c30b-4d75-846b-cb62dbc07e87" providerId="ADAL" clId="{0D9C955F-B8D4-472D-99A9-5D29A630E7A7}" dt="2024-07-11T03:49:26.309" v="557" actId="1076"/>
          <ac:spMkLst>
            <pc:docMk/>
            <pc:sldMk cId="2121536653" sldId="327"/>
            <ac:spMk id="2" creationId="{823F9D62-197F-7537-77CD-131FF5C87287}"/>
          </ac:spMkLst>
        </pc:spChg>
        <pc:spChg chg="del">
          <ac:chgData name="Darshan S" userId="07ddca14-c30b-4d75-846b-cb62dbc07e87" providerId="ADAL" clId="{0D9C955F-B8D4-472D-99A9-5D29A630E7A7}" dt="2024-07-11T03:46:39.440" v="507" actId="478"/>
          <ac:spMkLst>
            <pc:docMk/>
            <pc:sldMk cId="2121536653" sldId="327"/>
            <ac:spMk id="3" creationId="{AEDC78BC-3432-2CEA-7EC6-CA0734D8486D}"/>
          </ac:spMkLst>
        </pc:spChg>
        <pc:spChg chg="mod">
          <ac:chgData name="Darshan S" userId="07ddca14-c30b-4d75-846b-cb62dbc07e87" providerId="ADAL" clId="{0D9C955F-B8D4-472D-99A9-5D29A630E7A7}" dt="2024-07-11T03:48:11.727" v="513" actId="20577"/>
          <ac:spMkLst>
            <pc:docMk/>
            <pc:sldMk cId="2121536653" sldId="327"/>
            <ac:spMk id="4" creationId="{649EB36B-7A62-AA5E-7A14-B743BD5D3A9A}"/>
          </ac:spMkLst>
        </pc:spChg>
        <pc:spChg chg="add del mod">
          <ac:chgData name="Darshan S" userId="07ddca14-c30b-4d75-846b-cb62dbc07e87" providerId="ADAL" clId="{0D9C955F-B8D4-472D-99A9-5D29A630E7A7}" dt="2024-07-11T03:46:41.619" v="508" actId="478"/>
          <ac:spMkLst>
            <pc:docMk/>
            <pc:sldMk cId="2121536653" sldId="327"/>
            <ac:spMk id="8" creationId="{7DE6EDA6-065A-CE1D-FC95-250F8DD75BA0}"/>
          </ac:spMkLst>
        </pc:spChg>
      </pc:sldChg>
      <pc:sldChg chg="delSp modSp mod">
        <pc:chgData name="Darshan S" userId="07ddca14-c30b-4d75-846b-cb62dbc07e87" providerId="ADAL" clId="{0D9C955F-B8D4-472D-99A9-5D29A630E7A7}" dt="2024-07-11T03:52:26.536" v="607" actId="1076"/>
        <pc:sldMkLst>
          <pc:docMk/>
          <pc:sldMk cId="3330144615" sldId="328"/>
        </pc:sldMkLst>
        <pc:spChg chg="mod">
          <ac:chgData name="Darshan S" userId="07ddca14-c30b-4d75-846b-cb62dbc07e87" providerId="ADAL" clId="{0D9C955F-B8D4-472D-99A9-5D29A630E7A7}" dt="2024-07-11T03:52:26.536" v="607" actId="1076"/>
          <ac:spMkLst>
            <pc:docMk/>
            <pc:sldMk cId="3330144615" sldId="328"/>
            <ac:spMk id="2" creationId="{823F9D62-197F-7537-77CD-131FF5C87287}"/>
          </ac:spMkLst>
        </pc:spChg>
        <pc:spChg chg="del mod">
          <ac:chgData name="Darshan S" userId="07ddca14-c30b-4d75-846b-cb62dbc07e87" providerId="ADAL" clId="{0D9C955F-B8D4-472D-99A9-5D29A630E7A7}" dt="2024-07-11T03:50:23.375" v="562" actId="478"/>
          <ac:spMkLst>
            <pc:docMk/>
            <pc:sldMk cId="3330144615" sldId="328"/>
            <ac:spMk id="3" creationId="{AEDC78BC-3432-2CEA-7EC6-CA0734D8486D}"/>
          </ac:spMkLst>
        </pc:spChg>
        <pc:spChg chg="mod">
          <ac:chgData name="Darshan S" userId="07ddca14-c30b-4d75-846b-cb62dbc07e87" providerId="ADAL" clId="{0D9C955F-B8D4-472D-99A9-5D29A630E7A7}" dt="2024-07-11T03:52:18.010" v="606" actId="20577"/>
          <ac:spMkLst>
            <pc:docMk/>
            <pc:sldMk cId="3330144615" sldId="328"/>
            <ac:spMk id="4" creationId="{649EB36B-7A62-AA5E-7A14-B743BD5D3A9A}"/>
          </ac:spMkLst>
        </pc:spChg>
      </pc:sldChg>
      <pc:sldChg chg="addSp modSp mod">
        <pc:chgData name="Darshan S" userId="07ddca14-c30b-4d75-846b-cb62dbc07e87" providerId="ADAL" clId="{0D9C955F-B8D4-472D-99A9-5D29A630E7A7}" dt="2024-07-11T02:44:23.665" v="10" actId="26606"/>
        <pc:sldMkLst>
          <pc:docMk/>
          <pc:sldMk cId="3484919358" sldId="331"/>
        </pc:sldMkLst>
        <pc:spChg chg="mod">
          <ac:chgData name="Darshan S" userId="07ddca14-c30b-4d75-846b-cb62dbc07e87" providerId="ADAL" clId="{0D9C955F-B8D4-472D-99A9-5D29A630E7A7}" dt="2024-07-11T02:44:23.665" v="10" actId="26606"/>
          <ac:spMkLst>
            <pc:docMk/>
            <pc:sldMk cId="3484919358" sldId="331"/>
            <ac:spMk id="8" creationId="{B1AC97E6-151C-BF5B-EF7D-353332324E13}"/>
          </ac:spMkLst>
        </pc:spChg>
        <pc:spChg chg="mod">
          <ac:chgData name="Darshan S" userId="07ddca14-c30b-4d75-846b-cb62dbc07e87" providerId="ADAL" clId="{0D9C955F-B8D4-472D-99A9-5D29A630E7A7}" dt="2024-07-11T02:44:23.665" v="10" actId="26606"/>
          <ac:spMkLst>
            <pc:docMk/>
            <pc:sldMk cId="3484919358" sldId="331"/>
            <ac:spMk id="10" creationId="{D177461C-81CF-F3FE-7686-057A286DB49A}"/>
          </ac:spMkLst>
        </pc:spChg>
        <pc:spChg chg="add">
          <ac:chgData name="Darshan S" userId="07ddca14-c30b-4d75-846b-cb62dbc07e87" providerId="ADAL" clId="{0D9C955F-B8D4-472D-99A9-5D29A630E7A7}" dt="2024-07-11T02:44:23.665" v="10" actId="26606"/>
          <ac:spMkLst>
            <pc:docMk/>
            <pc:sldMk cId="3484919358" sldId="331"/>
            <ac:spMk id="17" creationId="{5D8950B7-9843-7289-0115-4306C3515B7A}"/>
          </ac:spMkLst>
        </pc:spChg>
        <pc:spChg chg="add">
          <ac:chgData name="Darshan S" userId="07ddca14-c30b-4d75-846b-cb62dbc07e87" providerId="ADAL" clId="{0D9C955F-B8D4-472D-99A9-5D29A630E7A7}" dt="2024-07-11T02:44:23.665" v="10" actId="26606"/>
          <ac:spMkLst>
            <pc:docMk/>
            <pc:sldMk cId="3484919358" sldId="331"/>
            <ac:spMk id="19" creationId="{C7F17958-FB86-D57B-AF0A-0AA3CB9A734B}"/>
          </ac:spMkLst>
        </pc:spChg>
        <pc:picChg chg="mod">
          <ac:chgData name="Darshan S" userId="07ddca14-c30b-4d75-846b-cb62dbc07e87" providerId="ADAL" clId="{0D9C955F-B8D4-472D-99A9-5D29A630E7A7}" dt="2024-07-11T02:44:23.665" v="10" actId="26606"/>
          <ac:picMkLst>
            <pc:docMk/>
            <pc:sldMk cId="3484919358" sldId="331"/>
            <ac:picMk id="12" creationId="{1F8245F8-DF9C-AF45-4C56-E3E43E703B4F}"/>
          </ac:picMkLst>
        </pc:picChg>
      </pc:sldChg>
      <pc:sldChg chg="addSp modSp mod">
        <pc:chgData name="Darshan S" userId="07ddca14-c30b-4d75-846b-cb62dbc07e87" providerId="ADAL" clId="{0D9C955F-B8D4-472D-99A9-5D29A630E7A7}" dt="2024-07-11T02:44:40.925" v="13" actId="1076"/>
        <pc:sldMkLst>
          <pc:docMk/>
          <pc:sldMk cId="2097558462" sldId="332"/>
        </pc:sldMkLst>
        <pc:spChg chg="mod">
          <ac:chgData name="Darshan S" userId="07ddca14-c30b-4d75-846b-cb62dbc07e87" providerId="ADAL" clId="{0D9C955F-B8D4-472D-99A9-5D29A630E7A7}" dt="2024-07-11T02:44:29.950" v="11" actId="26606"/>
          <ac:spMkLst>
            <pc:docMk/>
            <pc:sldMk cId="2097558462" sldId="332"/>
            <ac:spMk id="8" creationId="{B1AC97E6-151C-BF5B-EF7D-353332324E13}"/>
          </ac:spMkLst>
        </pc:spChg>
        <pc:spChg chg="mod">
          <ac:chgData name="Darshan S" userId="07ddca14-c30b-4d75-846b-cb62dbc07e87" providerId="ADAL" clId="{0D9C955F-B8D4-472D-99A9-5D29A630E7A7}" dt="2024-07-11T02:44:29.950" v="11" actId="26606"/>
          <ac:spMkLst>
            <pc:docMk/>
            <pc:sldMk cId="2097558462" sldId="332"/>
            <ac:spMk id="10" creationId="{D177461C-81CF-F3FE-7686-057A286DB49A}"/>
          </ac:spMkLst>
        </pc:spChg>
        <pc:spChg chg="add">
          <ac:chgData name="Darshan S" userId="07ddca14-c30b-4d75-846b-cb62dbc07e87" providerId="ADAL" clId="{0D9C955F-B8D4-472D-99A9-5D29A630E7A7}" dt="2024-07-11T02:44:29.950" v="11" actId="26606"/>
          <ac:spMkLst>
            <pc:docMk/>
            <pc:sldMk cId="2097558462" sldId="332"/>
            <ac:spMk id="15" creationId="{718D773F-A8D7-14C0-EF16-8802D6762149}"/>
          </ac:spMkLst>
        </pc:spChg>
        <pc:spChg chg="add">
          <ac:chgData name="Darshan S" userId="07ddca14-c30b-4d75-846b-cb62dbc07e87" providerId="ADAL" clId="{0D9C955F-B8D4-472D-99A9-5D29A630E7A7}" dt="2024-07-11T02:44:29.950" v="11" actId="26606"/>
          <ac:spMkLst>
            <pc:docMk/>
            <pc:sldMk cId="2097558462" sldId="332"/>
            <ac:spMk id="17" creationId="{FE90ED3E-417B-2901-B51C-D9438C5648A2}"/>
          </ac:spMkLst>
        </pc:spChg>
        <pc:picChg chg="mod">
          <ac:chgData name="Darshan S" userId="07ddca14-c30b-4d75-846b-cb62dbc07e87" providerId="ADAL" clId="{0D9C955F-B8D4-472D-99A9-5D29A630E7A7}" dt="2024-07-11T02:44:40.925" v="13" actId="1076"/>
          <ac:picMkLst>
            <pc:docMk/>
            <pc:sldMk cId="2097558462" sldId="332"/>
            <ac:picMk id="2" creationId="{973E1D7A-9F25-A54B-DEE5-0B79ECC99C7A}"/>
          </ac:picMkLst>
        </pc:picChg>
      </pc:sldChg>
      <pc:sldChg chg="delSp modSp mod">
        <pc:chgData name="Darshan S" userId="07ddca14-c30b-4d75-846b-cb62dbc07e87" providerId="ADAL" clId="{0D9C955F-B8D4-472D-99A9-5D29A630E7A7}" dt="2024-07-11T03:50:17.655" v="560" actId="1076"/>
        <pc:sldMkLst>
          <pc:docMk/>
          <pc:sldMk cId="1732458261" sldId="333"/>
        </pc:sldMkLst>
        <pc:spChg chg="del mod">
          <ac:chgData name="Darshan S" userId="07ddca14-c30b-4d75-846b-cb62dbc07e87" providerId="ADAL" clId="{0D9C955F-B8D4-472D-99A9-5D29A630E7A7}" dt="2024-07-11T03:50:11.886" v="559" actId="478"/>
          <ac:spMkLst>
            <pc:docMk/>
            <pc:sldMk cId="1732458261" sldId="333"/>
            <ac:spMk id="3" creationId="{375CC2FC-8CEF-A8D5-123C-8773741A2765}"/>
          </ac:spMkLst>
        </pc:spChg>
        <pc:picChg chg="mod">
          <ac:chgData name="Darshan S" userId="07ddca14-c30b-4d75-846b-cb62dbc07e87" providerId="ADAL" clId="{0D9C955F-B8D4-472D-99A9-5D29A630E7A7}" dt="2024-07-11T03:50:17.655" v="560" actId="1076"/>
          <ac:picMkLst>
            <pc:docMk/>
            <pc:sldMk cId="1732458261" sldId="333"/>
            <ac:picMk id="8" creationId="{A0AC5063-4492-B683-AE22-52E60A8BD636}"/>
          </ac:picMkLst>
        </pc:picChg>
      </pc:sldChg>
      <pc:sldChg chg="delSp modSp mod">
        <pc:chgData name="Darshan S" userId="07ddca14-c30b-4d75-846b-cb62dbc07e87" providerId="ADAL" clId="{0D9C955F-B8D4-472D-99A9-5D29A630E7A7}" dt="2024-07-11T04:02:31.385" v="979" actId="20577"/>
        <pc:sldMkLst>
          <pc:docMk/>
          <pc:sldMk cId="1493836525" sldId="334"/>
        </pc:sldMkLst>
        <pc:spChg chg="mod">
          <ac:chgData name="Darshan S" userId="07ddca14-c30b-4d75-846b-cb62dbc07e87" providerId="ADAL" clId="{0D9C955F-B8D4-472D-99A9-5D29A630E7A7}" dt="2024-07-11T04:02:31.385" v="979" actId="20577"/>
          <ac:spMkLst>
            <pc:docMk/>
            <pc:sldMk cId="1493836525" sldId="334"/>
            <ac:spMk id="2" creationId="{823F9D62-197F-7537-77CD-131FF5C87287}"/>
          </ac:spMkLst>
        </pc:spChg>
        <pc:spChg chg="del">
          <ac:chgData name="Darshan S" userId="07ddca14-c30b-4d75-846b-cb62dbc07e87" providerId="ADAL" clId="{0D9C955F-B8D4-472D-99A9-5D29A630E7A7}" dt="2024-07-11T03:57:46.318" v="904" actId="478"/>
          <ac:spMkLst>
            <pc:docMk/>
            <pc:sldMk cId="1493836525" sldId="334"/>
            <ac:spMk id="3" creationId="{AEDC78BC-3432-2CEA-7EC6-CA0734D8486D}"/>
          </ac:spMkLst>
        </pc:spChg>
        <pc:spChg chg="mod">
          <ac:chgData name="Darshan S" userId="07ddca14-c30b-4d75-846b-cb62dbc07e87" providerId="ADAL" clId="{0D9C955F-B8D4-472D-99A9-5D29A630E7A7}" dt="2024-07-11T03:58:57.732" v="921" actId="20577"/>
          <ac:spMkLst>
            <pc:docMk/>
            <pc:sldMk cId="1493836525" sldId="334"/>
            <ac:spMk id="4" creationId="{649EB36B-7A62-AA5E-7A14-B743BD5D3A9A}"/>
          </ac:spMkLst>
        </pc:spChg>
      </pc:sldChg>
      <pc:sldChg chg="delSp modSp mod ord">
        <pc:chgData name="Darshan S" userId="07ddca14-c30b-4d75-846b-cb62dbc07e87" providerId="ADAL" clId="{0D9C955F-B8D4-472D-99A9-5D29A630E7A7}" dt="2024-07-11T03:59:49.829" v="943" actId="1076"/>
        <pc:sldMkLst>
          <pc:docMk/>
          <pc:sldMk cId="4012249220" sldId="335"/>
        </pc:sldMkLst>
        <pc:spChg chg="mod">
          <ac:chgData name="Darshan S" userId="07ddca14-c30b-4d75-846b-cb62dbc07e87" providerId="ADAL" clId="{0D9C955F-B8D4-472D-99A9-5D29A630E7A7}" dt="2024-07-11T03:59:49.829" v="943" actId="1076"/>
          <ac:spMkLst>
            <pc:docMk/>
            <pc:sldMk cId="4012249220" sldId="335"/>
            <ac:spMk id="2" creationId="{823F9D62-197F-7537-77CD-131FF5C87287}"/>
          </ac:spMkLst>
        </pc:spChg>
        <pc:spChg chg="del mod">
          <ac:chgData name="Darshan S" userId="07ddca14-c30b-4d75-846b-cb62dbc07e87" providerId="ADAL" clId="{0D9C955F-B8D4-472D-99A9-5D29A630E7A7}" dt="2024-07-11T03:59:39.910" v="940" actId="478"/>
          <ac:spMkLst>
            <pc:docMk/>
            <pc:sldMk cId="4012249220" sldId="335"/>
            <ac:spMk id="3" creationId="{AEDC78BC-3432-2CEA-7EC6-CA0734D8486D}"/>
          </ac:spMkLst>
        </pc:spChg>
      </pc:sldChg>
      <pc:sldChg chg="modSp add del mod">
        <pc:chgData name="Darshan S" userId="07ddca14-c30b-4d75-846b-cb62dbc07e87" providerId="ADAL" clId="{0D9C955F-B8D4-472D-99A9-5D29A630E7A7}" dt="2024-07-11T04:01:09.361" v="949" actId="47"/>
        <pc:sldMkLst>
          <pc:docMk/>
          <pc:sldMk cId="3200521333" sldId="336"/>
        </pc:sldMkLst>
        <pc:spChg chg="mod">
          <ac:chgData name="Darshan S" userId="07ddca14-c30b-4d75-846b-cb62dbc07e87" providerId="ADAL" clId="{0D9C955F-B8D4-472D-99A9-5D29A630E7A7}" dt="2024-07-11T03:57:07.917" v="903" actId="20577"/>
          <ac:spMkLst>
            <pc:docMk/>
            <pc:sldMk cId="3200521333" sldId="336"/>
            <ac:spMk id="2" creationId="{823F9D62-197F-7537-77CD-131FF5C872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122E3A8-67DD-A54D-9ACE-7F6180D1A288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5D751CF-426F-9546-9000-18E529FDEB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92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5BCB8AE-B9B2-1648-AE7C-D9F4FF49662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7F34D1A-B7E5-DE48-8EA9-859D9DE63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33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4" algn="l" defTabSz="4571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4571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52" algn="l" defTabSz="4571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36" algn="l" defTabSz="4571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19" algn="l" defTabSz="4571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03" algn="l" defTabSz="4571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87" algn="l" defTabSz="4571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71" algn="l" defTabSz="4571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34D1A-B7E5-DE48-8EA9-859D9DE636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9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34D1A-B7E5-DE48-8EA9-859D9DE636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2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34D1A-B7E5-DE48-8EA9-859D9DE6365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2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34D1A-B7E5-DE48-8EA9-859D9DE6365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3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mage placeholder"/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9144000" cy="2920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7" tIns="45718" rIns="91437" bIns="45718"/>
          <a:lstStyle>
            <a:lvl1pPr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A6030C41-2FFE-5EFA-23A2-E2508011F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0380"/>
            <a:ext cx="9144000" cy="9233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PL"/>
          </a:p>
        </p:txBody>
      </p:sp>
      <p:sp>
        <p:nvSpPr>
          <p:cNvPr id="8" name="Title"/>
          <p:cNvSpPr>
            <a:spLocks noGrp="1"/>
          </p:cNvSpPr>
          <p:nvPr>
            <p:ph type="ctrTitle" hasCustomPrompt="1"/>
          </p:nvPr>
        </p:nvSpPr>
        <p:spPr>
          <a:xfrm>
            <a:off x="395288" y="3071723"/>
            <a:ext cx="8353425" cy="553998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algn="l">
              <a:buFont typeface="Arial"/>
              <a:buNone/>
              <a:defRPr sz="28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95288" y="3653242"/>
            <a:ext cx="8353426" cy="2154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aseline="0">
                <a:solidFill>
                  <a:schemeClr val="bg2"/>
                </a:solidFill>
              </a:defRPr>
            </a:lvl1pPr>
            <a:lvl2pPr marL="4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sp>
        <p:nvSpPr>
          <p:cNvPr id="3" name="Presenter and date">
            <a:extLst>
              <a:ext uri="{FF2B5EF4-FFF2-40B4-BE49-F238E27FC236}">
                <a16:creationId xmlns:a16="http://schemas.microsoft.com/office/drawing/2014/main" id="{D7849C3A-5728-F940-2592-D236EAD643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4163962"/>
            <a:ext cx="8353425" cy="21544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err="1"/>
              <a:t>Presented</a:t>
            </a:r>
            <a:r>
              <a:rPr lang="fr-FR" dirty="0"/>
              <a:t> by: </a:t>
            </a:r>
          </a:p>
          <a:p>
            <a:pPr lvl="0"/>
            <a:endParaRPr lang="fr-FR" dirty="0"/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514E0117-6672-CBE9-50C7-E628F4E4D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</a:t>
            </a:r>
          </a:p>
        </p:txBody>
      </p:sp>
      <p:pic>
        <p:nvPicPr>
          <p:cNvPr id="5" name="Schneider Electric logotype" descr="schneider_LIO_Life-Green_RGB.png">
            <a:extLst>
              <a:ext uri="{FF2B5EF4-FFF2-40B4-BE49-F238E27FC236}">
                <a16:creationId xmlns:a16="http://schemas.microsoft.com/office/drawing/2014/main" id="{06CC1E02-44AB-A14E-FEF4-FB038637E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75460" y="4550368"/>
            <a:ext cx="1864001" cy="5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6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">
            <a:extLst>
              <a:ext uri="{FF2B5EF4-FFF2-40B4-BE49-F238E27FC236}">
                <a16:creationId xmlns:a16="http://schemas.microsoft.com/office/drawing/2014/main" id="{AA354058-D733-16D2-61E8-32BC823CE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26" name="Slide number placeholder">
            <a:extLst>
              <a:ext uri="{FF2B5EF4-FFF2-40B4-BE49-F238E27FC236}">
                <a16:creationId xmlns:a16="http://schemas.microsoft.com/office/drawing/2014/main" id="{FEAACA09-B0D3-A12B-2A4B-F9BE3154F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90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B1E66987-347D-AA64-99CC-59B71CC4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19925"/>
            <a:ext cx="8353425" cy="2801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8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6" name="Subhead placeholder">
            <a:extLst>
              <a:ext uri="{FF2B5EF4-FFF2-40B4-BE49-F238E27FC236}">
                <a16:creationId xmlns:a16="http://schemas.microsoft.com/office/drawing/2014/main" id="{8735C2B1-2973-AFD5-AD48-9381B4F3FD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888150"/>
            <a:ext cx="8353425" cy="207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Click to edit Subhead</a:t>
            </a:r>
            <a:endParaRPr lang="en-PL" dirty="0"/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94E0A1E5-4F2D-3F9C-71A5-D6AFC922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9226"/>
            <a:ext cx="5449625" cy="2736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aption placeholder">
            <a:extLst>
              <a:ext uri="{FF2B5EF4-FFF2-40B4-BE49-F238E27FC236}">
                <a16:creationId xmlns:a16="http://schemas.microsoft.com/office/drawing/2014/main" id="{92B24207-4730-2628-B111-4965D5528F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288" y="4341813"/>
            <a:ext cx="5437187" cy="1539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  <a:endParaRPr lang="en-PL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63712D9-C4B4-A4A7-1E00-253250060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7BA19E0-D7FC-DEA3-670B-067BA72D4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4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 two lines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>
            <a:extLst>
              <a:ext uri="{FF2B5EF4-FFF2-40B4-BE49-F238E27FC236}">
                <a16:creationId xmlns:a16="http://schemas.microsoft.com/office/drawing/2014/main" id="{F9E46972-4FF7-FD54-938B-06DDFCF08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87" y="419924"/>
            <a:ext cx="8353425" cy="67544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8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en-PL" dirty="0"/>
          </a:p>
        </p:txBody>
      </p:sp>
      <p:sp>
        <p:nvSpPr>
          <p:cNvPr id="3" name="Subhead placeholder">
            <a:extLst>
              <a:ext uri="{FF2B5EF4-FFF2-40B4-BE49-F238E27FC236}">
                <a16:creationId xmlns:a16="http://schemas.microsoft.com/office/drawing/2014/main" id="{62F3512C-764F-77DB-DC6F-2FB90D80AE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1095375"/>
            <a:ext cx="8353425" cy="2558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Subhead</a:t>
            </a:r>
            <a:endParaRPr lang="en-PL" dirty="0"/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B8BB3E6-4B98-DE9C-FD65-86C75C7D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539240"/>
            <a:ext cx="8353424" cy="261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ooter placeholder">
            <a:extLst>
              <a:ext uri="{FF2B5EF4-FFF2-40B4-BE49-F238E27FC236}">
                <a16:creationId xmlns:a16="http://schemas.microsoft.com/office/drawing/2014/main" id="{AA354058-D733-16D2-61E8-32BC823CE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26" name="Slide number placeholder">
            <a:extLst>
              <a:ext uri="{FF2B5EF4-FFF2-40B4-BE49-F238E27FC236}">
                <a16:creationId xmlns:a16="http://schemas.microsoft.com/office/drawing/2014/main" id="{FEAACA09-B0D3-A12B-2A4B-F9BE3154F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30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call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">
            <a:extLst>
              <a:ext uri="{FF2B5EF4-FFF2-40B4-BE49-F238E27FC236}">
                <a16:creationId xmlns:a16="http://schemas.microsoft.com/office/drawing/2014/main" id="{7A620D69-D0C7-F3FD-C561-EB56B549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19925"/>
            <a:ext cx="8353425" cy="2801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8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8" name="Subhead placeholder">
            <a:extLst>
              <a:ext uri="{FF2B5EF4-FFF2-40B4-BE49-F238E27FC236}">
                <a16:creationId xmlns:a16="http://schemas.microsoft.com/office/drawing/2014/main" id="{E8A3EB47-E081-8533-49E5-36D9C02326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888150"/>
            <a:ext cx="8353425" cy="207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Subhead</a:t>
            </a:r>
            <a:endParaRPr lang="en-PL" dirty="0"/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CEE78A3E-4F5E-06B3-379F-ABFFB91FD6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5288" y="1419226"/>
            <a:ext cx="5449625" cy="2736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">
            <a:extLst>
              <a:ext uri="{FF2B5EF4-FFF2-40B4-BE49-F238E27FC236}">
                <a16:creationId xmlns:a16="http://schemas.microsoft.com/office/drawing/2014/main" id="{2188F191-BF67-D559-DCC1-DE45BCB01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17679" y="1419226"/>
            <a:ext cx="0" cy="2736849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1EC8FC3A-A8DA-6E8D-31A6-8A60E16C2518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02885" y="1419226"/>
            <a:ext cx="2545828" cy="2736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63712D9-C4B4-A4A7-1E00-253250060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7BA19E0-D7FC-DEA3-670B-067BA72D4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97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call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">
            <a:extLst>
              <a:ext uri="{FF2B5EF4-FFF2-40B4-BE49-F238E27FC236}">
                <a16:creationId xmlns:a16="http://schemas.microsoft.com/office/drawing/2014/main" id="{81988239-23F8-BED4-214D-A4BB94E8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19925"/>
            <a:ext cx="8353425" cy="2801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8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8" name="Subhead placeholder">
            <a:extLst>
              <a:ext uri="{FF2B5EF4-FFF2-40B4-BE49-F238E27FC236}">
                <a16:creationId xmlns:a16="http://schemas.microsoft.com/office/drawing/2014/main" id="{CC35813A-EC07-8EEC-B070-50E32D251A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888150"/>
            <a:ext cx="8353425" cy="207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Subhead</a:t>
            </a:r>
            <a:endParaRPr lang="en-PL" dirty="0"/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CEE78A3E-4F5E-06B3-379F-ABFFB91FD6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5288" y="1419226"/>
            <a:ext cx="5449625" cy="2736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1EC8FC3A-A8DA-6E8D-31A6-8A60E16C2518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02885" y="1419226"/>
            <a:ext cx="2545828" cy="2736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63712D9-C4B4-A4A7-1E00-253250060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7BA19E0-D7FC-DEA3-670B-067BA72D4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45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634F52AE-E83F-09B2-7A52-90F95F3C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19925"/>
            <a:ext cx="8353425" cy="2801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80"/>
              </a:lnSpc>
              <a:defRPr b="1">
                <a:solidFill>
                  <a:srgbClr val="3DCD5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6" name="Subhead placeholder">
            <a:extLst>
              <a:ext uri="{FF2B5EF4-FFF2-40B4-BE49-F238E27FC236}">
                <a16:creationId xmlns:a16="http://schemas.microsoft.com/office/drawing/2014/main" id="{BEAB0F83-7670-2947-5A4E-F58E58D6F8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888150"/>
            <a:ext cx="8353425" cy="207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Subhead</a:t>
            </a:r>
            <a:endParaRPr lang="en-PL" dirty="0"/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94E0A1E5-4F2D-3F9C-71A5-D6AFC922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419226"/>
            <a:ext cx="4013901" cy="2736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aption placeholder">
            <a:extLst>
              <a:ext uri="{FF2B5EF4-FFF2-40B4-BE49-F238E27FC236}">
                <a16:creationId xmlns:a16="http://schemas.microsoft.com/office/drawing/2014/main" id="{4341623D-836A-DA1F-2819-76AE4565C4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5289" y="4341813"/>
            <a:ext cx="4013900" cy="158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  <a:endParaRPr lang="en-PL" dirty="0"/>
          </a:p>
        </p:txBody>
      </p:sp>
      <p:cxnSp>
        <p:nvCxnSpPr>
          <p:cNvPr id="16" name="Straight connector">
            <a:extLst>
              <a:ext uri="{FF2B5EF4-FFF2-40B4-BE49-F238E27FC236}">
                <a16:creationId xmlns:a16="http://schemas.microsoft.com/office/drawing/2014/main" id="{2188F191-BF67-D559-DCC1-DE45BCB01BF3}"/>
              </a:ext>
            </a:extLst>
          </p:cNvPr>
          <p:cNvCxnSpPr>
            <a:cxnSpLocks/>
          </p:cNvCxnSpPr>
          <p:nvPr userDrawn="1"/>
        </p:nvCxnSpPr>
        <p:spPr>
          <a:xfrm>
            <a:off x="4570449" y="1419226"/>
            <a:ext cx="0" cy="2736849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">
            <a:extLst>
              <a:ext uri="{FF2B5EF4-FFF2-40B4-BE49-F238E27FC236}">
                <a16:creationId xmlns:a16="http://schemas.microsoft.com/office/drawing/2014/main" id="{D384BBEA-D3FC-D5A9-E821-4FE007081DF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1709" y="1419226"/>
            <a:ext cx="4017003" cy="2736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aption placeholder">
            <a:extLst>
              <a:ext uri="{FF2B5EF4-FFF2-40B4-BE49-F238E27FC236}">
                <a16:creationId xmlns:a16="http://schemas.microsoft.com/office/drawing/2014/main" id="{A02064E2-F732-8006-C36C-0C8512769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1709" y="4341813"/>
            <a:ext cx="4008848" cy="158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  <a:endParaRPr lang="en-PL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63712D9-C4B4-A4A7-1E00-253250060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7BA19E0-D7FC-DEA3-670B-067BA72D4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79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DD027961-5A2D-7E5E-CE5F-F0698689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19925"/>
            <a:ext cx="8353425" cy="2801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8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6" name="Subhead placeholder">
            <a:extLst>
              <a:ext uri="{FF2B5EF4-FFF2-40B4-BE49-F238E27FC236}">
                <a16:creationId xmlns:a16="http://schemas.microsoft.com/office/drawing/2014/main" id="{BB44A6C4-26C5-9D87-29D5-BEBF6F1CD8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888150"/>
            <a:ext cx="8353425" cy="207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Subhead</a:t>
            </a:r>
            <a:endParaRPr lang="en-PL" dirty="0"/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94E0A1E5-4F2D-3F9C-71A5-D6AFC922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419226"/>
            <a:ext cx="4013901" cy="2736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aption placeholder">
            <a:extLst>
              <a:ext uri="{FF2B5EF4-FFF2-40B4-BE49-F238E27FC236}">
                <a16:creationId xmlns:a16="http://schemas.microsoft.com/office/drawing/2014/main" id="{4341623D-836A-DA1F-2819-76AE4565C4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5289" y="4341813"/>
            <a:ext cx="4013900" cy="158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  <a:endParaRPr lang="en-PL" dirty="0"/>
          </a:p>
        </p:txBody>
      </p:sp>
      <p:sp>
        <p:nvSpPr>
          <p:cNvPr id="14" name="Text placeholder">
            <a:extLst>
              <a:ext uri="{FF2B5EF4-FFF2-40B4-BE49-F238E27FC236}">
                <a16:creationId xmlns:a16="http://schemas.microsoft.com/office/drawing/2014/main" id="{D384BBEA-D3FC-D5A9-E821-4FE007081DF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1709" y="1419226"/>
            <a:ext cx="4017003" cy="2736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aption placeholder">
            <a:extLst>
              <a:ext uri="{FF2B5EF4-FFF2-40B4-BE49-F238E27FC236}">
                <a16:creationId xmlns:a16="http://schemas.microsoft.com/office/drawing/2014/main" id="{A02064E2-F732-8006-C36C-0C8512769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1709" y="4341813"/>
            <a:ext cx="4008848" cy="158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  <a:endParaRPr lang="en-PL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63712D9-C4B4-A4A7-1E00-253250060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7BA19E0-D7FC-DEA3-670B-067BA72D4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6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:a16="http://schemas.microsoft.com/office/drawing/2014/main" id="{83090A6C-DBFA-40C3-DB94-67F54B6E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19925"/>
            <a:ext cx="8353425" cy="2801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8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8" name="Subhead placeholder">
            <a:extLst>
              <a:ext uri="{FF2B5EF4-FFF2-40B4-BE49-F238E27FC236}">
                <a16:creationId xmlns:a16="http://schemas.microsoft.com/office/drawing/2014/main" id="{0DA55B66-3673-CCC8-8373-F4F39BC864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888150"/>
            <a:ext cx="8353425" cy="207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Subhead</a:t>
            </a:r>
            <a:endParaRPr lang="en-PL" dirty="0"/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94E0A1E5-4F2D-3F9C-71A5-D6AFC922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419225"/>
            <a:ext cx="2545828" cy="273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">
            <a:extLst>
              <a:ext uri="{FF2B5EF4-FFF2-40B4-BE49-F238E27FC236}">
                <a16:creationId xmlns:a16="http://schemas.microsoft.com/office/drawing/2014/main" id="{34729D4C-D2DF-ECE1-E2DD-A9E3FEF81866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299086" y="1419225"/>
            <a:ext cx="2545828" cy="273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3956C550-D3B7-330D-8999-68D9E3B52EA5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02885" y="1419225"/>
            <a:ext cx="2545828" cy="273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63712D9-C4B4-A4A7-1E00-253250060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7BA19E0-D7FC-DEA3-670B-067BA72D4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15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">
            <a:extLst>
              <a:ext uri="{FF2B5EF4-FFF2-40B4-BE49-F238E27FC236}">
                <a16:creationId xmlns:a16="http://schemas.microsoft.com/office/drawing/2014/main" id="{2442F8D9-9324-1A65-AAAC-CD461EAB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19925"/>
            <a:ext cx="8353425" cy="2801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8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9" name="Subhead placeholder">
            <a:extLst>
              <a:ext uri="{FF2B5EF4-FFF2-40B4-BE49-F238E27FC236}">
                <a16:creationId xmlns:a16="http://schemas.microsoft.com/office/drawing/2014/main" id="{072C8453-87FE-F368-DC91-977B2B4419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888150"/>
            <a:ext cx="8353425" cy="207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Subhead</a:t>
            </a:r>
            <a:endParaRPr lang="en-PL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F13B22BC-AA69-630F-254D-951E144DD47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95288" y="1422401"/>
            <a:ext cx="547247" cy="529539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vert="horz" lIns="0" tIns="0" rIns="0" bIns="0"/>
          <a:lstStyle>
            <a:lvl1pPr marL="0" indent="0">
              <a:buNone/>
              <a:defRPr sz="700">
                <a:solidFill>
                  <a:schemeClr val="accent1"/>
                </a:solidFill>
              </a:defRPr>
            </a:lvl1pPr>
            <a:lvl2pPr marL="442913" indent="-265113">
              <a:buFont typeface="Arial"/>
              <a:buChar char="•"/>
              <a:defRPr sz="1800">
                <a:solidFill>
                  <a:schemeClr val="accent1"/>
                </a:solidFill>
              </a:defRPr>
            </a:lvl2pPr>
            <a:lvl3pPr marL="708025" indent="-228600">
              <a:buFont typeface="Lucida Grande"/>
              <a:buChar char="–"/>
              <a:defRPr sz="1600">
                <a:solidFill>
                  <a:schemeClr val="accent1"/>
                </a:solidFill>
              </a:defRPr>
            </a:lvl3pPr>
            <a:lvl4pPr marL="976313" indent="-228600">
              <a:buFont typeface="Lucida Grande"/>
              <a:buChar char="–"/>
              <a:defRPr sz="1400">
                <a:solidFill>
                  <a:schemeClr val="accent1"/>
                </a:solidFill>
              </a:defRPr>
            </a:lvl4pPr>
            <a:lvl5pPr marL="1258888" indent="-231775" defTabSz="314325">
              <a:buFont typeface="Lucida Grande"/>
              <a:buChar char="–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94E0A1E5-4F2D-3F9C-71A5-D6AFC92218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5289" y="2137678"/>
            <a:ext cx="2545828" cy="20183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rgbClr val="3DCD58"/>
              </a:buClr>
              <a:defRPr/>
            </a:lvl2pPr>
            <a:lvl3pPr>
              <a:buClr>
                <a:srgbClr val="3DCD58"/>
              </a:buClr>
              <a:defRPr/>
            </a:lvl3pPr>
            <a:lvl4pPr>
              <a:buClr>
                <a:srgbClr val="3DCD58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6F2D8F97-5416-9456-1E28-CCB2A7685F0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95885" y="1422401"/>
            <a:ext cx="547247" cy="529539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vert="horz" lIns="0" tIns="0" rIns="0" bIns="0"/>
          <a:lstStyle>
            <a:lvl1pPr marL="0" indent="0">
              <a:buNone/>
              <a:defRPr sz="700">
                <a:solidFill>
                  <a:schemeClr val="accent1"/>
                </a:solidFill>
              </a:defRPr>
            </a:lvl1pPr>
            <a:lvl2pPr marL="442913" indent="-265113">
              <a:buFont typeface="Arial"/>
              <a:buChar char="•"/>
              <a:defRPr sz="1800">
                <a:solidFill>
                  <a:schemeClr val="accent1"/>
                </a:solidFill>
              </a:defRPr>
            </a:lvl2pPr>
            <a:lvl3pPr marL="708025" indent="-228600">
              <a:buFont typeface="Lucida Grande"/>
              <a:buChar char="–"/>
              <a:defRPr sz="1600">
                <a:solidFill>
                  <a:schemeClr val="accent1"/>
                </a:solidFill>
              </a:defRPr>
            </a:lvl3pPr>
            <a:lvl4pPr marL="976313" indent="-228600">
              <a:buFont typeface="Lucida Grande"/>
              <a:buChar char="–"/>
              <a:defRPr sz="1400">
                <a:solidFill>
                  <a:schemeClr val="accent1"/>
                </a:solidFill>
              </a:defRPr>
            </a:lvl4pPr>
            <a:lvl5pPr marL="1258888" indent="-231775" defTabSz="314325">
              <a:buFont typeface="Lucida Grande"/>
              <a:buChar char="–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ext placeholder">
            <a:extLst>
              <a:ext uri="{FF2B5EF4-FFF2-40B4-BE49-F238E27FC236}">
                <a16:creationId xmlns:a16="http://schemas.microsoft.com/office/drawing/2014/main" id="{34729D4C-D2DF-ECE1-E2DD-A9E3FEF8186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299086" y="2137678"/>
            <a:ext cx="2545828" cy="20183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Content placeholder">
            <a:extLst>
              <a:ext uri="{FF2B5EF4-FFF2-40B4-BE49-F238E27FC236}">
                <a16:creationId xmlns:a16="http://schemas.microsoft.com/office/drawing/2014/main" id="{253DCDFD-0DDB-883A-2B0D-BB6B3D33122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6482" y="1422401"/>
            <a:ext cx="547247" cy="529539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vert="horz" lIns="0" tIns="0" rIns="0" bIns="0"/>
          <a:lstStyle>
            <a:lvl1pPr marL="0" indent="0">
              <a:buNone/>
              <a:defRPr sz="700">
                <a:solidFill>
                  <a:schemeClr val="accent1"/>
                </a:solidFill>
              </a:defRPr>
            </a:lvl1pPr>
            <a:lvl2pPr marL="442913" indent="-265113">
              <a:buFont typeface="Arial"/>
              <a:buChar char="•"/>
              <a:defRPr sz="1800">
                <a:solidFill>
                  <a:schemeClr val="accent1"/>
                </a:solidFill>
              </a:defRPr>
            </a:lvl2pPr>
            <a:lvl3pPr marL="708025" indent="-228600">
              <a:buFont typeface="Lucida Grande"/>
              <a:buChar char="–"/>
              <a:defRPr sz="1600">
                <a:solidFill>
                  <a:schemeClr val="accent1"/>
                </a:solidFill>
              </a:defRPr>
            </a:lvl3pPr>
            <a:lvl4pPr marL="976313" indent="-228600">
              <a:buFont typeface="Lucida Grande"/>
              <a:buChar char="–"/>
              <a:defRPr sz="1400">
                <a:solidFill>
                  <a:schemeClr val="accent1"/>
                </a:solidFill>
              </a:defRPr>
            </a:lvl4pPr>
            <a:lvl5pPr marL="1258888" indent="-231775" defTabSz="314325">
              <a:buFont typeface="Lucida Grande"/>
              <a:buChar char="–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3956C550-D3B7-330D-8999-68D9E3B52EA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02885" y="2137678"/>
            <a:ext cx="2545828" cy="20183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63712D9-C4B4-A4A7-1E00-253250060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7BA19E0-D7FC-DEA3-670B-067BA72D4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31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ob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D68AFDDF-7AE7-F5B5-C845-592BED55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19925"/>
            <a:ext cx="8353425" cy="2801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8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7" name="Subhead placeholder">
            <a:extLst>
              <a:ext uri="{FF2B5EF4-FFF2-40B4-BE49-F238E27FC236}">
                <a16:creationId xmlns:a16="http://schemas.microsoft.com/office/drawing/2014/main" id="{B5465C64-A9A5-3125-59DA-B4EF1C9664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888150"/>
            <a:ext cx="8353425" cy="207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Subhead</a:t>
            </a:r>
            <a:endParaRPr lang="en-PL" dirty="0"/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94E0A1E5-4F2D-3F9C-71A5-D6AFC922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419226"/>
            <a:ext cx="4013901" cy="2736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">
            <a:extLst>
              <a:ext uri="{FF2B5EF4-FFF2-40B4-BE49-F238E27FC236}">
                <a16:creationId xmlns:a16="http://schemas.microsoft.com/office/drawing/2014/main" id="{2188F191-BF67-D559-DCC1-DE45BCB01BF3}"/>
              </a:ext>
            </a:extLst>
          </p:cNvPr>
          <p:cNvCxnSpPr>
            <a:cxnSpLocks/>
          </p:cNvCxnSpPr>
          <p:nvPr userDrawn="1"/>
        </p:nvCxnSpPr>
        <p:spPr>
          <a:xfrm>
            <a:off x="4570449" y="1419225"/>
            <a:ext cx="0" cy="2736850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5B794D-AD04-37A6-62E5-5E7548F28D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6656" y="1419225"/>
            <a:ext cx="4022058" cy="273685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vert="horz" lIns="252000" tIns="252000" rIns="252000" bIns="252000"/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442913" indent="-265113">
              <a:buFont typeface="Arial"/>
              <a:buChar char="•"/>
              <a:defRPr sz="1800">
                <a:solidFill>
                  <a:schemeClr val="accent1"/>
                </a:solidFill>
              </a:defRPr>
            </a:lvl2pPr>
            <a:lvl3pPr marL="708025" indent="-228600">
              <a:buFont typeface="Lucida Grande"/>
              <a:buChar char="–"/>
              <a:defRPr sz="1600">
                <a:solidFill>
                  <a:schemeClr val="accent1"/>
                </a:solidFill>
              </a:defRPr>
            </a:lvl3pPr>
            <a:lvl4pPr marL="976313" indent="-228600">
              <a:buFont typeface="Lucida Grande"/>
              <a:buChar char="–"/>
              <a:defRPr sz="1400">
                <a:solidFill>
                  <a:schemeClr val="accent1"/>
                </a:solidFill>
              </a:defRPr>
            </a:lvl4pPr>
            <a:lvl5pPr marL="1258888" indent="-231775" defTabSz="314325">
              <a:buFont typeface="Lucida Grande"/>
              <a:buChar char="–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63712D9-C4B4-A4A7-1E00-253250060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7BA19E0-D7FC-DEA3-670B-067BA72D4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87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mag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7" tIns="45718" rIns="91437" bIns="45718"/>
          <a:lstStyle>
            <a:lvl1pPr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"/>
          <p:cNvSpPr>
            <a:spLocks noGrp="1"/>
          </p:cNvSpPr>
          <p:nvPr>
            <p:ph type="ctrTitle" hasCustomPrompt="1"/>
          </p:nvPr>
        </p:nvSpPr>
        <p:spPr>
          <a:xfrm>
            <a:off x="395288" y="2571750"/>
            <a:ext cx="8353425" cy="55399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Font typeface="Arial"/>
              <a:buNone/>
              <a:defRPr sz="28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95288" y="3204247"/>
            <a:ext cx="8353426" cy="210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aseline="0">
                <a:solidFill>
                  <a:schemeClr val="bg2"/>
                </a:solidFill>
              </a:defRPr>
            </a:lvl1pPr>
            <a:lvl2pPr marL="4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sp>
        <p:nvSpPr>
          <p:cNvPr id="2" name="Presenter and date">
            <a:extLst>
              <a:ext uri="{FF2B5EF4-FFF2-40B4-BE49-F238E27FC236}">
                <a16:creationId xmlns:a16="http://schemas.microsoft.com/office/drawing/2014/main" id="{FC8DC9EA-D2DD-1BBC-2271-12D1887C33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3940699"/>
            <a:ext cx="8351204" cy="21544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err="1"/>
              <a:t>Presented</a:t>
            </a:r>
            <a:r>
              <a:rPr lang="fr-FR" dirty="0"/>
              <a:t> by: </a:t>
            </a:r>
          </a:p>
          <a:p>
            <a:pPr lvl="0"/>
            <a:endParaRPr lang="fr-FR" dirty="0"/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514E0117-6672-CBE9-50C7-E628F4E4D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Property of Schneider Electric </a:t>
            </a:r>
            <a:endParaRPr lang="en-US" dirty="0"/>
          </a:p>
        </p:txBody>
      </p:sp>
      <p:grpSp>
        <p:nvGrpSpPr>
          <p:cNvPr id="5" name="Schneider Electric logotype">
            <a:extLst>
              <a:ext uri="{FF2B5EF4-FFF2-40B4-BE49-F238E27FC236}">
                <a16:creationId xmlns:a16="http://schemas.microsoft.com/office/drawing/2014/main" id="{2F60AECC-D80E-7AB3-9EEA-892836163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88149" y="4469443"/>
            <a:ext cx="2041799" cy="675610"/>
            <a:chOff x="6309407" y="4425246"/>
            <a:chExt cx="2191384" cy="72510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58C072-9348-FB26-1936-7A77C3A0A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1790" y="4425246"/>
              <a:ext cx="2189001" cy="72510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707EC7-28E4-C074-C7E6-5E75025CB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9407" y="4425246"/>
              <a:ext cx="2189001" cy="725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0722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7FA8EA3D-B623-E349-DF7C-48F56B88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19925"/>
            <a:ext cx="8353425" cy="2801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8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7" name="Subhead placeholder">
            <a:extLst>
              <a:ext uri="{FF2B5EF4-FFF2-40B4-BE49-F238E27FC236}">
                <a16:creationId xmlns:a16="http://schemas.microsoft.com/office/drawing/2014/main" id="{A10618BA-CD25-7520-261C-51D9BF7AA7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888150"/>
            <a:ext cx="8353425" cy="207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Subhead</a:t>
            </a:r>
            <a:endParaRPr lang="en-PL" dirty="0"/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94E0A1E5-4F2D-3F9C-71A5-D6AFC922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419224"/>
            <a:ext cx="4013901" cy="273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5B794D-AD04-37A6-62E5-5E7548F28D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6656" y="1419225"/>
            <a:ext cx="4022058" cy="273685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vert="horz" lIns="252000" tIns="252000" rIns="252000" bIns="252000"/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442913" indent="-265113">
              <a:buFont typeface="Arial"/>
              <a:buChar char="•"/>
              <a:defRPr sz="1800">
                <a:solidFill>
                  <a:schemeClr val="accent1"/>
                </a:solidFill>
              </a:defRPr>
            </a:lvl2pPr>
            <a:lvl3pPr marL="708025" indent="-228600">
              <a:buFont typeface="Lucida Grande"/>
              <a:buChar char="–"/>
              <a:defRPr sz="1600">
                <a:solidFill>
                  <a:schemeClr val="accent1"/>
                </a:solidFill>
              </a:defRPr>
            </a:lvl3pPr>
            <a:lvl4pPr marL="976313" indent="-228600">
              <a:buFont typeface="Lucida Grande"/>
              <a:buChar char="–"/>
              <a:defRPr sz="1400">
                <a:solidFill>
                  <a:schemeClr val="accent1"/>
                </a:solidFill>
              </a:defRPr>
            </a:lvl4pPr>
            <a:lvl5pPr marL="1258888" indent="-231775" defTabSz="314325">
              <a:buFont typeface="Lucida Grande"/>
              <a:buChar char="–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63712D9-C4B4-A4A7-1E00-253250060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7BA19E0-D7FC-DEA3-670B-067BA72D4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6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half pag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>
            <a:extLst>
              <a:ext uri="{FF2B5EF4-FFF2-40B4-BE49-F238E27FC236}">
                <a16:creationId xmlns:a16="http://schemas.microsoft.com/office/drawing/2014/main" id="{FCA0053D-1ADB-EB65-C8E2-FB045AC87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87" y="419924"/>
            <a:ext cx="4013901" cy="67544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8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en-PL" dirty="0"/>
          </a:p>
        </p:txBody>
      </p:sp>
      <p:sp>
        <p:nvSpPr>
          <p:cNvPr id="9" name="Subhead placeholder">
            <a:extLst>
              <a:ext uri="{FF2B5EF4-FFF2-40B4-BE49-F238E27FC236}">
                <a16:creationId xmlns:a16="http://schemas.microsoft.com/office/drawing/2014/main" id="{CB3C9875-FF89-BF6A-2629-A834BA1604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1095375"/>
            <a:ext cx="4013901" cy="2558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Subhead</a:t>
            </a:r>
            <a:endParaRPr lang="en-PL" dirty="0"/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94E0A1E5-4F2D-3F9C-71A5-D6AFC922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419226"/>
            <a:ext cx="4013901" cy="2736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F2C0EF2F-C9C8-9225-13F6-42E11FC554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1" y="0"/>
            <a:ext cx="4572000" cy="5143499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vert="horz" lIns="252000" tIns="252000" rIns="252000" bIns="252000"/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442913" indent="-265113">
              <a:buFont typeface="Arial"/>
              <a:buChar char="•"/>
              <a:defRPr sz="1800">
                <a:solidFill>
                  <a:schemeClr val="accent1"/>
                </a:solidFill>
              </a:defRPr>
            </a:lvl2pPr>
            <a:lvl3pPr marL="708025" indent="-228600">
              <a:buFont typeface="Lucida Grande"/>
              <a:buChar char="–"/>
              <a:defRPr sz="1600">
                <a:solidFill>
                  <a:schemeClr val="accent1"/>
                </a:solidFill>
              </a:defRPr>
            </a:lvl3pPr>
            <a:lvl4pPr marL="976313" indent="-228600">
              <a:buFont typeface="Lucida Grande"/>
              <a:buChar char="–"/>
              <a:defRPr sz="1400">
                <a:solidFill>
                  <a:schemeClr val="accent1"/>
                </a:solidFill>
              </a:defRPr>
            </a:lvl4pPr>
            <a:lvl5pPr marL="1258888" indent="-231775" defTabSz="314325">
              <a:buFont typeface="Lucida Grande"/>
              <a:buChar char="–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63712D9-C4B4-A4A7-1E00-253250060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7BA19E0-D7FC-DEA3-670B-067BA72D4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21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1/3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8386A474-38DB-0B23-1C72-BCD6B993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19925"/>
            <a:ext cx="5487353" cy="2801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8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7" name="Subhead placeholder">
            <a:extLst>
              <a:ext uri="{FF2B5EF4-FFF2-40B4-BE49-F238E27FC236}">
                <a16:creationId xmlns:a16="http://schemas.microsoft.com/office/drawing/2014/main" id="{E251600E-7C49-C7B2-DC7C-5F0CA7388C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888150"/>
            <a:ext cx="5487353" cy="207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Subhead</a:t>
            </a:r>
            <a:endParaRPr lang="en-PL" dirty="0"/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94E0A1E5-4F2D-3F9C-71A5-D6AFC922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419226"/>
            <a:ext cx="5487353" cy="2736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011A455B-63B4-B112-5863-8F700E7E59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8400" y="0"/>
            <a:ext cx="3045600" cy="5143499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vert="horz" lIns="252000" tIns="252000" rIns="252000" bIns="252000"/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442913" indent="-265113">
              <a:buFont typeface="Arial"/>
              <a:buChar char="•"/>
              <a:defRPr sz="1800">
                <a:solidFill>
                  <a:schemeClr val="accent1"/>
                </a:solidFill>
              </a:defRPr>
            </a:lvl2pPr>
            <a:lvl3pPr marL="708025" indent="-228600">
              <a:buFont typeface="Lucida Grande"/>
              <a:buChar char="–"/>
              <a:defRPr sz="1600">
                <a:solidFill>
                  <a:schemeClr val="accent1"/>
                </a:solidFill>
              </a:defRPr>
            </a:lvl3pPr>
            <a:lvl4pPr marL="976313" indent="-228600">
              <a:buFont typeface="Lucida Grande"/>
              <a:buChar char="–"/>
              <a:defRPr sz="1400">
                <a:solidFill>
                  <a:schemeClr val="accent1"/>
                </a:solidFill>
              </a:defRPr>
            </a:lvl4pPr>
            <a:lvl5pPr marL="1258888" indent="-231775" defTabSz="314325">
              <a:buFont typeface="Lucida Grande"/>
              <a:buChar char="–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63712D9-C4B4-A4A7-1E00-253250060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7BA19E0-D7FC-DEA3-670B-067BA72D4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1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FC13BCD2-D80E-52D0-26FA-E1F47A3A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19925"/>
            <a:ext cx="8353425" cy="2801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8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6" name="Subhead placeholder">
            <a:extLst>
              <a:ext uri="{FF2B5EF4-FFF2-40B4-BE49-F238E27FC236}">
                <a16:creationId xmlns:a16="http://schemas.microsoft.com/office/drawing/2014/main" id="{66E560CD-D924-C4C1-8375-4AA4CD57F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888150"/>
            <a:ext cx="8353425" cy="207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Subhead</a:t>
            </a:r>
            <a:endParaRPr lang="en-PL" dirty="0"/>
          </a:p>
        </p:txBody>
      </p:sp>
      <p:pic>
        <p:nvPicPr>
          <p:cNvPr id="8" name="World map">
            <a:extLst>
              <a:ext uri="{FF2B5EF4-FFF2-40B4-BE49-F238E27FC236}">
                <a16:creationId xmlns:a16="http://schemas.microsoft.com/office/drawing/2014/main" id="{52A990EE-8DF2-05A7-089B-BCCC7AAAA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729" b="4729"/>
          <a:stretch/>
        </p:blipFill>
        <p:spPr>
          <a:xfrm>
            <a:off x="372802" y="1408923"/>
            <a:ext cx="6155414" cy="3057570"/>
          </a:xfrm>
          <a:prstGeom prst="rect">
            <a:avLst/>
          </a:prstGeom>
        </p:spPr>
      </p:pic>
      <p:sp>
        <p:nvSpPr>
          <p:cNvPr id="12" name="Text placeholder">
            <a:extLst>
              <a:ext uri="{FF2B5EF4-FFF2-40B4-BE49-F238E27FC236}">
                <a16:creationId xmlns:a16="http://schemas.microsoft.com/office/drawing/2014/main" id="{3A3EB957-601D-37A2-46DA-887B5E3D1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463" y="1408924"/>
            <a:ext cx="1850250" cy="27471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63712D9-C4B4-A4A7-1E00-253250060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7BA19E0-D7FC-DEA3-670B-067BA72D4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03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0828395D-ACDE-BE4E-DEAB-9C149D4D1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87" y="419925"/>
            <a:ext cx="8353425" cy="2801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8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Agenda</a:t>
            </a:r>
            <a:endParaRPr lang="en-PL" dirty="0"/>
          </a:p>
        </p:txBody>
      </p:sp>
      <p:sp>
        <p:nvSpPr>
          <p:cNvPr id="12" name="Agenda placeholder">
            <a:extLst>
              <a:ext uri="{FF2B5EF4-FFF2-40B4-BE49-F238E27FC236}">
                <a16:creationId xmlns:a16="http://schemas.microsoft.com/office/drawing/2014/main" id="{1B8BB3E6-4B98-DE9C-FD65-86C75C7D5E3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5289" y="1419226"/>
            <a:ext cx="8353424" cy="2736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Clr>
                <a:schemeClr val="bg2"/>
              </a:buClr>
              <a:buFont typeface="+mj-lt"/>
              <a:buAutoNum type="arabicPeriod"/>
              <a:defRPr/>
            </a:lvl1pPr>
            <a:lvl2pPr marL="522281" indent="-342900">
              <a:buFont typeface="+mj-lt"/>
              <a:buAutoNum type="arabicPeriod"/>
              <a:defRPr/>
            </a:lvl2pPr>
            <a:lvl3pPr marL="701662" indent="-342900">
              <a:buFont typeface="+mj-lt"/>
              <a:buAutoNum type="arabicPeriod"/>
              <a:defRPr/>
            </a:lvl3pPr>
            <a:lvl4pPr marL="882631" indent="-342900">
              <a:buFont typeface="+mj-lt"/>
              <a:buAutoNum type="arabicPeriod"/>
              <a:defRPr/>
            </a:lvl4pPr>
            <a:lvl5pPr marL="1054075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18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18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18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18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18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18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7" name="Footer placeholder">
            <a:extLst>
              <a:ext uri="{FF2B5EF4-FFF2-40B4-BE49-F238E27FC236}">
                <a16:creationId xmlns:a16="http://schemas.microsoft.com/office/drawing/2014/main" id="{AA354058-D733-16D2-61E8-32BC823CE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184" rtl="0" eaLnBrk="1" latinLnBrk="0" hangingPunct="1">
              <a:defRPr sz="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184" algn="l" defTabSz="4571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4571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2" algn="l" defTabSz="4571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6" algn="l" defTabSz="4571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9" algn="l" defTabSz="4571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3" algn="l" defTabSz="4571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7" algn="l" defTabSz="4571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71" algn="l" defTabSz="4571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Property of Schneider Electric |</a:t>
            </a:r>
            <a:endParaRPr lang="en-US" dirty="0"/>
          </a:p>
        </p:txBody>
      </p:sp>
      <p:sp>
        <p:nvSpPr>
          <p:cNvPr id="26" name="Slide number placeholder">
            <a:extLst>
              <a:ext uri="{FF2B5EF4-FFF2-40B4-BE49-F238E27FC236}">
                <a16:creationId xmlns:a16="http://schemas.microsoft.com/office/drawing/2014/main" id="{FEAACA09-B0D3-A12B-2A4B-F9BE3154F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184" rtl="0" eaLnBrk="1" latinLnBrk="0" hangingPunct="1">
              <a:defRPr sz="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184" algn="l" defTabSz="4571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4571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2" algn="l" defTabSz="4571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6" algn="l" defTabSz="4571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9" algn="l" defTabSz="4571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3" algn="l" defTabSz="4571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7" algn="l" defTabSz="4571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71" algn="l" defTabSz="4571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Schneider Electric logotype" descr="schneider_LIO_Life-Green_RGB.png">
            <a:extLst>
              <a:ext uri="{FF2B5EF4-FFF2-40B4-BE49-F238E27FC236}">
                <a16:creationId xmlns:a16="http://schemas.microsoft.com/office/drawing/2014/main" id="{E3418C87-C88E-B373-0FE2-081A19FC94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75460" y="4550368"/>
            <a:ext cx="1864001" cy="5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36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/>
          <p:cNvSpPr>
            <a:spLocks noGrp="1"/>
          </p:cNvSpPr>
          <p:nvPr>
            <p:ph type="title" hasCustomPrompt="1"/>
          </p:nvPr>
        </p:nvSpPr>
        <p:spPr>
          <a:xfrm>
            <a:off x="395289" y="2175152"/>
            <a:ext cx="8353424" cy="39659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400" b="1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Subtitle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395289" y="2753766"/>
            <a:ext cx="8353424" cy="21544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Optional Subtitle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AD8E57E0-7077-289B-3823-518532AE9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E3EA943-2DE0-B331-7326-3D529FD76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Schneider Electric logotype" descr="schneider_LIO_Life-Green_RGB.png">
            <a:extLst>
              <a:ext uri="{FF2B5EF4-FFF2-40B4-BE49-F238E27FC236}">
                <a16:creationId xmlns:a16="http://schemas.microsoft.com/office/drawing/2014/main" id="{DB404AF5-5F44-5087-512F-13290358EE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75460" y="4550368"/>
            <a:ext cx="1864001" cy="5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4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for longer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75187661-3C86-7F12-F92F-AFD20271B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89" y="1875296"/>
            <a:ext cx="4176711" cy="139310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680"/>
              </a:lnSpc>
              <a:defRPr sz="3400" b="1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quote/lead or other</a:t>
            </a:r>
            <a:br>
              <a:rPr lang="en-US" dirty="0"/>
            </a:br>
            <a:r>
              <a:rPr lang="en-US" dirty="0"/>
              <a:t>text that is in 3 lines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AD8E57E0-7077-289B-3823-518532AE9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E3EA943-2DE0-B331-7326-3D529FD76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Schneider Electric logotype" descr="schneider_LIO_Life-Green_RGB.png">
            <a:extLst>
              <a:ext uri="{FF2B5EF4-FFF2-40B4-BE49-F238E27FC236}">
                <a16:creationId xmlns:a16="http://schemas.microsoft.com/office/drawing/2014/main" id="{7E4B85D1-9A3C-7E01-9999-7880D042C1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75460" y="4550368"/>
            <a:ext cx="1864001" cy="5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5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hneider Electric logotyp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40015" y="2081064"/>
            <a:ext cx="3559382" cy="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fe green">
            <a:extLst>
              <a:ext uri="{FF2B5EF4-FFF2-40B4-BE49-F238E27FC236}">
                <a16:creationId xmlns:a16="http://schemas.microsoft.com/office/drawing/2014/main" id="{B6A994B7-41E6-11CA-7801-0A951462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563687"/>
            <a:ext cx="9144000" cy="2071611"/>
          </a:xfrm>
          <a:prstGeom prst="rect">
            <a:avLst/>
          </a:prstGeom>
          <a:solidFill>
            <a:srgbClr val="3DCD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pic>
        <p:nvPicPr>
          <p:cNvPr id="4" name="Schneider Electric logotype">
            <a:extLst>
              <a:ext uri="{FF2B5EF4-FFF2-40B4-BE49-F238E27FC236}">
                <a16:creationId xmlns:a16="http://schemas.microsoft.com/office/drawing/2014/main" id="{A8516795-078A-6C27-0B13-AF5340203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82598" y="2203091"/>
            <a:ext cx="2674216" cy="7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76E9FCDE-AD08-BE78-75E7-5FEE6D66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19925"/>
            <a:ext cx="8353425" cy="2801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8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24" name="Subhead placeholder">
            <a:extLst>
              <a:ext uri="{FF2B5EF4-FFF2-40B4-BE49-F238E27FC236}">
                <a16:creationId xmlns:a16="http://schemas.microsoft.com/office/drawing/2014/main" id="{D5581965-7C66-5CB3-0218-F408669369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888150"/>
            <a:ext cx="8353425" cy="207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Click to edit Subhead</a:t>
            </a:r>
            <a:endParaRPr lang="en-PL" dirty="0"/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B8BB3E6-4B98-DE9C-FD65-86C75C7D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419226"/>
            <a:ext cx="8353424" cy="2736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ooter placeholder">
            <a:extLst>
              <a:ext uri="{FF2B5EF4-FFF2-40B4-BE49-F238E27FC236}">
                <a16:creationId xmlns:a16="http://schemas.microsoft.com/office/drawing/2014/main" id="{AA354058-D733-16D2-61E8-32BC823CE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26" name="Slide number placeholder">
            <a:extLst>
              <a:ext uri="{FF2B5EF4-FFF2-40B4-BE49-F238E27FC236}">
                <a16:creationId xmlns:a16="http://schemas.microsoft.com/office/drawing/2014/main" id="{FEAACA09-B0D3-A12B-2A4B-F9BE3154F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12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76E9FCDE-AD08-BE78-75E7-5FEE6D66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19925"/>
            <a:ext cx="8353425" cy="2801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8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27" name="Footer placeholder">
            <a:extLst>
              <a:ext uri="{FF2B5EF4-FFF2-40B4-BE49-F238E27FC236}">
                <a16:creationId xmlns:a16="http://schemas.microsoft.com/office/drawing/2014/main" id="{AA354058-D733-16D2-61E8-32BC823CE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26" name="Slide number placeholder">
            <a:extLst>
              <a:ext uri="{FF2B5EF4-FFF2-40B4-BE49-F238E27FC236}">
                <a16:creationId xmlns:a16="http://schemas.microsoft.com/office/drawing/2014/main" id="{FEAACA09-B0D3-A12B-2A4B-F9BE3154F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84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F1F398-3DD3-92DD-4ED8-6722FD4F44E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449763" y="4988560"/>
            <a:ext cx="261937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600">
                <a:solidFill>
                  <a:srgbClr val="626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90314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770" r:id="rId2"/>
    <p:sldLayoutId id="2147483757" r:id="rId3"/>
    <p:sldLayoutId id="2147483754" r:id="rId4"/>
    <p:sldLayoutId id="2147483803" r:id="rId5"/>
    <p:sldLayoutId id="2147483756" r:id="rId6"/>
    <p:sldLayoutId id="2147483790" r:id="rId7"/>
  </p:sldLayoutIdLst>
  <p:hf hdr="0" dt="0"/>
  <p:txStyles>
    <p:titleStyle>
      <a:lvl1pPr algn="l" defTabSz="457184" rtl="0" eaLnBrk="1" latinLnBrk="0" hangingPunct="1">
        <a:spcBef>
          <a:spcPct val="0"/>
        </a:spcBef>
        <a:buNone/>
        <a:defRPr sz="2400" kern="1200">
          <a:solidFill>
            <a:srgbClr val="36C746"/>
          </a:solidFill>
          <a:latin typeface="Arial"/>
          <a:ea typeface="+mj-ea"/>
          <a:cs typeface="Arial"/>
        </a:defRPr>
      </a:lvl1pPr>
    </p:titleStyle>
    <p:bodyStyle>
      <a:lvl1pPr marL="173032" indent="-157158" algn="l" defTabSz="457184" rtl="0" eaLnBrk="1" latinLnBrk="0" hangingPunct="1"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None/>
        <a:defRPr sz="1600" kern="1200">
          <a:solidFill>
            <a:schemeClr val="accent1">
              <a:lumMod val="75000"/>
            </a:schemeClr>
          </a:solidFill>
          <a:latin typeface="Arial"/>
          <a:ea typeface="+mn-ea"/>
          <a:cs typeface="Arial"/>
        </a:defRPr>
      </a:lvl1pPr>
      <a:lvl2pPr marL="361938" indent="-182557" algn="l" defTabSz="447659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 pitchFamily="34" charset="0"/>
        <a:buChar char="•"/>
        <a:defRPr sz="1600" kern="1200">
          <a:solidFill>
            <a:schemeClr val="accent1">
              <a:lumMod val="75000"/>
            </a:schemeClr>
          </a:solidFill>
          <a:latin typeface="Arial"/>
          <a:ea typeface="+mn-ea"/>
          <a:cs typeface="Arial"/>
        </a:defRPr>
      </a:lvl2pPr>
      <a:lvl3pPr marL="538144" indent="-179382" algn="l" defTabSz="457184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 pitchFamily="34" charset="0"/>
        <a:buChar char="‒"/>
        <a:defRPr sz="1600" kern="1200">
          <a:solidFill>
            <a:schemeClr val="accent1">
              <a:lumMod val="75000"/>
            </a:schemeClr>
          </a:solidFill>
          <a:latin typeface="Arial"/>
          <a:ea typeface="+mn-ea"/>
          <a:cs typeface="Arial"/>
        </a:defRPr>
      </a:lvl3pPr>
      <a:lvl4pPr marL="719113" indent="-179382" algn="l" defTabSz="457184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 panose="020B0604020202020204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Arial"/>
          <a:ea typeface="+mn-ea"/>
          <a:cs typeface="Arial"/>
        </a:defRPr>
      </a:lvl4pPr>
      <a:lvl5pPr marL="896906" indent="-185731" algn="l" defTabSz="457184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 panose="020B0604020202020204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Arial"/>
          <a:ea typeface="+mn-ea"/>
          <a:cs typeface="Arial"/>
        </a:defRPr>
      </a:lvl5pPr>
      <a:lvl6pPr marL="896080" indent="-182874" algn="l" defTabSz="457184" rtl="0" eaLnBrk="1" latinLnBrk="0" hangingPunct="1"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–"/>
        <a:defRPr sz="1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896080" indent="-182874" algn="l" defTabSz="457184" rtl="0" eaLnBrk="1" latinLnBrk="0" hangingPunct="1"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–"/>
        <a:defRPr sz="900" kern="120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8879" indent="-228592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3" indent="-228592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9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7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1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441" userDrawn="1">
          <p15:clr>
            <a:srgbClr val="F26B43"/>
          </p15:clr>
        </p15:guide>
        <p15:guide id="4" orient="horz" pos="690" userDrawn="1">
          <p15:clr>
            <a:srgbClr val="F26B43"/>
          </p15:clr>
        </p15:guide>
        <p15:guide id="5" orient="horz" pos="894" userDrawn="1">
          <p15:clr>
            <a:srgbClr val="F26B43"/>
          </p15:clr>
        </p15:guide>
        <p15:guide id="6" orient="horz" pos="2618" userDrawn="1">
          <p15:clr>
            <a:srgbClr val="F26B43"/>
          </p15:clr>
        </p15:guide>
        <p15:guide id="7" orient="horz" pos="2822" userDrawn="1">
          <p15:clr>
            <a:srgbClr val="F26B43"/>
          </p15:clr>
        </p15:guide>
        <p15:guide id="8" orient="horz" pos="3125" userDrawn="1">
          <p15:clr>
            <a:srgbClr val="F26B43"/>
          </p15:clr>
        </p15:guide>
        <p15:guide id="9" pos="5511" userDrawn="1">
          <p15:clr>
            <a:srgbClr val="F26B43"/>
          </p15:clr>
        </p15:guide>
        <p15:guide id="10" pos="249" userDrawn="1">
          <p15:clr>
            <a:srgbClr val="F26B43"/>
          </p15:clr>
        </p15:guide>
        <p15:guide id="11" orient="horz" pos="25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">
            <a:extLst>
              <a:ext uri="{FF2B5EF4-FFF2-40B4-BE49-F238E27FC236}">
                <a16:creationId xmlns:a16="http://schemas.microsoft.com/office/drawing/2014/main" id="{21071D19-F264-EDD0-BB1C-BD3FECD76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Property of Schneider Electric |</a:t>
            </a:r>
          </a:p>
        </p:txBody>
      </p:sp>
      <p:sp>
        <p:nvSpPr>
          <p:cNvPr id="21" name="Slide number placeholder">
            <a:extLst>
              <a:ext uri="{FF2B5EF4-FFF2-40B4-BE49-F238E27FC236}">
                <a16:creationId xmlns:a16="http://schemas.microsoft.com/office/drawing/2014/main" id="{496AE991-8EC8-9299-D6EE-26F03E753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Schneider Electric logotype" descr="schneider_LIO_Life-Green_RGB.png">
            <a:extLst>
              <a:ext uri="{FF2B5EF4-FFF2-40B4-BE49-F238E27FC236}">
                <a16:creationId xmlns:a16="http://schemas.microsoft.com/office/drawing/2014/main" id="{FFD1128A-3593-6C48-C0C8-A73502ADFAC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6975460" y="4550368"/>
            <a:ext cx="1864001" cy="513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2E3B3E-4947-7783-E5F0-A5E13F74076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449763" y="4988560"/>
            <a:ext cx="261937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600">
                <a:solidFill>
                  <a:srgbClr val="626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56916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819" r:id="rId2"/>
    <p:sldLayoutId id="2147483820" r:id="rId3"/>
    <p:sldLayoutId id="2147483748" r:id="rId4"/>
    <p:sldLayoutId id="2147483747" r:id="rId5"/>
    <p:sldLayoutId id="2147483749" r:id="rId6"/>
    <p:sldLayoutId id="2147483816" r:id="rId7"/>
    <p:sldLayoutId id="2147483750" r:id="rId8"/>
    <p:sldLayoutId id="2147483817" r:id="rId9"/>
    <p:sldLayoutId id="2147483752" r:id="rId10"/>
    <p:sldLayoutId id="2147483793" r:id="rId11"/>
    <p:sldLayoutId id="2147483792" r:id="rId12"/>
    <p:sldLayoutId id="2147483818" r:id="rId13"/>
    <p:sldLayoutId id="2147483814" r:id="rId14"/>
    <p:sldLayoutId id="2147483815" r:id="rId15"/>
    <p:sldLayoutId id="2147483794" r:id="rId16"/>
  </p:sldLayoutIdLst>
  <p:hf hdr="0" dt="0"/>
  <p:txStyles>
    <p:titleStyle>
      <a:lvl1pPr algn="l" defTabSz="457184" rtl="0" eaLnBrk="1" latinLnBrk="0" hangingPunct="1">
        <a:spcBef>
          <a:spcPct val="0"/>
        </a:spcBef>
        <a:buNone/>
        <a:defRPr sz="2400" kern="1200">
          <a:solidFill>
            <a:srgbClr val="36C746"/>
          </a:solidFill>
          <a:latin typeface="Arial"/>
          <a:ea typeface="+mj-ea"/>
          <a:cs typeface="Arial"/>
        </a:defRPr>
      </a:lvl1pPr>
    </p:titleStyle>
    <p:bodyStyle>
      <a:lvl1pPr marL="173032" indent="-157158" algn="l" defTabSz="457184" rtl="0" eaLnBrk="1" latinLnBrk="0" hangingPunct="1"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None/>
        <a:defRPr sz="1600" kern="1200">
          <a:solidFill>
            <a:schemeClr val="accent1">
              <a:lumMod val="75000"/>
            </a:schemeClr>
          </a:solidFill>
          <a:latin typeface="Arial"/>
          <a:ea typeface="+mn-ea"/>
          <a:cs typeface="Arial"/>
        </a:defRPr>
      </a:lvl1pPr>
      <a:lvl2pPr marL="361938" indent="-182557" algn="l" defTabSz="447659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 pitchFamily="34" charset="0"/>
        <a:buChar char="•"/>
        <a:defRPr sz="1600" kern="1200">
          <a:solidFill>
            <a:schemeClr val="accent1">
              <a:lumMod val="75000"/>
            </a:schemeClr>
          </a:solidFill>
          <a:latin typeface="Arial"/>
          <a:ea typeface="+mn-ea"/>
          <a:cs typeface="Arial"/>
        </a:defRPr>
      </a:lvl2pPr>
      <a:lvl3pPr marL="538144" indent="-179382" algn="l" defTabSz="457184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 pitchFamily="34" charset="0"/>
        <a:buChar char="‒"/>
        <a:defRPr sz="1600" kern="1200">
          <a:solidFill>
            <a:schemeClr val="accent1">
              <a:lumMod val="75000"/>
            </a:schemeClr>
          </a:solidFill>
          <a:latin typeface="Arial"/>
          <a:ea typeface="+mn-ea"/>
          <a:cs typeface="Arial"/>
        </a:defRPr>
      </a:lvl3pPr>
      <a:lvl4pPr marL="719113" indent="-179382" algn="l" defTabSz="457184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 panose="020B0604020202020204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Arial"/>
          <a:ea typeface="+mn-ea"/>
          <a:cs typeface="Arial"/>
        </a:defRPr>
      </a:lvl4pPr>
      <a:lvl5pPr marL="896906" indent="-185731" algn="l" defTabSz="457184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 panose="020B0604020202020204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Arial"/>
          <a:ea typeface="+mn-ea"/>
          <a:cs typeface="Arial"/>
        </a:defRPr>
      </a:lvl5pPr>
      <a:lvl6pPr marL="896080" indent="-182874" algn="l" defTabSz="457184" rtl="0" eaLnBrk="1" latinLnBrk="0" hangingPunct="1"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–"/>
        <a:defRPr sz="1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896080" indent="-182874" algn="l" defTabSz="457184" rtl="0" eaLnBrk="1" latinLnBrk="0" hangingPunct="1"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–"/>
        <a:defRPr sz="900" kern="120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8879" indent="-228592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3" indent="-228592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9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7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1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441" userDrawn="1">
          <p15:clr>
            <a:srgbClr val="F26B43"/>
          </p15:clr>
        </p15:guide>
        <p15:guide id="4" orient="horz" pos="690" userDrawn="1">
          <p15:clr>
            <a:srgbClr val="F26B43"/>
          </p15:clr>
        </p15:guide>
        <p15:guide id="5" orient="horz" pos="894" userDrawn="1">
          <p15:clr>
            <a:srgbClr val="F26B43"/>
          </p15:clr>
        </p15:guide>
        <p15:guide id="6" orient="horz" pos="2618" userDrawn="1">
          <p15:clr>
            <a:srgbClr val="F26B43"/>
          </p15:clr>
        </p15:guide>
        <p15:guide id="7" orient="horz" pos="2822" userDrawn="1">
          <p15:clr>
            <a:srgbClr val="F26B43"/>
          </p15:clr>
        </p15:guide>
        <p15:guide id="8" orient="horz" pos="3125" userDrawn="1">
          <p15:clr>
            <a:srgbClr val="F26B43"/>
          </p15:clr>
        </p15:guide>
        <p15:guide id="9" pos="5511" userDrawn="1">
          <p15:clr>
            <a:srgbClr val="F26B43"/>
          </p15:clr>
        </p15:guide>
        <p15:guide id="10" pos="249" userDrawn="1">
          <p15:clr>
            <a:srgbClr val="F26B43"/>
          </p15:clr>
        </p15:guide>
        <p15:guide id="11" orient="horz" pos="2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s://twitter.com/SchneiderElec" TargetMode="External"/><Relationship Id="rId18" Type="http://schemas.openxmlformats.org/officeDocument/2006/relationships/image" Target="../media/image29.svg"/><Relationship Id="rId3" Type="http://schemas.openxmlformats.org/officeDocument/2006/relationships/hyperlink" Target="https://www.se.com/ww/en/" TargetMode="External"/><Relationship Id="rId21" Type="http://schemas.openxmlformats.org/officeDocument/2006/relationships/image" Target="../media/image31.svg"/><Relationship Id="rId7" Type="http://schemas.openxmlformats.org/officeDocument/2006/relationships/hyperlink" Target="https://www.linkedin.com/company/schneider-electric/" TargetMode="External"/><Relationship Id="rId12" Type="http://schemas.openxmlformats.org/officeDocument/2006/relationships/image" Target="../media/image25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instagram.com/schneiderelectric/" TargetMode="External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7.svg"/><Relationship Id="rId10" Type="http://schemas.openxmlformats.org/officeDocument/2006/relationships/hyperlink" Target="https://www.youtube.com/user/SchneiderCorporate" TargetMode="External"/><Relationship Id="rId19" Type="http://schemas.openxmlformats.org/officeDocument/2006/relationships/hyperlink" Target="https://blog.se.com/" TargetMode="External"/><Relationship Id="rId4" Type="http://schemas.openxmlformats.org/officeDocument/2006/relationships/hyperlink" Target="https://www.facebook.com/SchneiderElectric" TargetMode="External"/><Relationship Id="rId9" Type="http://schemas.openxmlformats.org/officeDocument/2006/relationships/image" Target="../media/image23.sv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">
            <a:extLst>
              <a:ext uri="{FF2B5EF4-FFF2-40B4-BE49-F238E27FC236}">
                <a16:creationId xmlns:a16="http://schemas.microsoft.com/office/drawing/2014/main" id="{FFBFB306-2739-7669-6D9F-CAF9E696E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88" y="3073475"/>
            <a:ext cx="8353425" cy="553998"/>
          </a:xfrm>
        </p:spPr>
        <p:txBody>
          <a:bodyPr/>
          <a:lstStyle/>
          <a:p>
            <a:r>
              <a:rPr lang="en-IN" dirty="0"/>
              <a:t>Final Internship Review</a:t>
            </a:r>
            <a:endParaRPr lang="en-PL" dirty="0"/>
          </a:p>
        </p:txBody>
      </p:sp>
      <p:sp>
        <p:nvSpPr>
          <p:cNvPr id="8" name="Subtitle placeholder">
            <a:extLst>
              <a:ext uri="{FF2B5EF4-FFF2-40B4-BE49-F238E27FC236}">
                <a16:creationId xmlns:a16="http://schemas.microsoft.com/office/drawing/2014/main" id="{E7BF5E5A-CA14-A885-7027-E1C5F4B67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286" y="3654019"/>
            <a:ext cx="8353426" cy="215444"/>
          </a:xfrm>
        </p:spPr>
        <p:txBody>
          <a:bodyPr/>
          <a:lstStyle/>
          <a:p>
            <a:r>
              <a:rPr lang="en-IN" dirty="0"/>
              <a:t>Calibration of Power Meter </a:t>
            </a:r>
          </a:p>
          <a:p>
            <a:r>
              <a:rPr lang="en-IN" dirty="0"/>
              <a:t>Getting Quotations using </a:t>
            </a:r>
            <a:r>
              <a:rPr lang="en-IN" dirty="0" err="1"/>
              <a:t>Digikey’s</a:t>
            </a:r>
            <a:r>
              <a:rPr lang="en-IN" dirty="0"/>
              <a:t> API</a:t>
            </a:r>
            <a:endParaRPr lang="en-PL" dirty="0"/>
          </a:p>
        </p:txBody>
      </p:sp>
      <p:sp>
        <p:nvSpPr>
          <p:cNvPr id="10" name="Text placeholder">
            <a:extLst>
              <a:ext uri="{FF2B5EF4-FFF2-40B4-BE49-F238E27FC236}">
                <a16:creationId xmlns:a16="http://schemas.microsoft.com/office/drawing/2014/main" id="{C04AD9D0-5ACE-D267-3F91-F34B34DF15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287" y="4387798"/>
            <a:ext cx="8353425" cy="215445"/>
          </a:xfrm>
        </p:spPr>
        <p:txBody>
          <a:bodyPr/>
          <a:lstStyle/>
          <a:p>
            <a:r>
              <a:rPr lang="en-IN" dirty="0"/>
              <a:t>Presented by Darshan </a:t>
            </a:r>
            <a:endParaRPr lang="en-PL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2B5882E-2065-EE28-ABD3-022C0430F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Property of Schneider Electric </a:t>
            </a:r>
            <a:endParaRPr lang="en-US" dirty="0"/>
          </a:p>
        </p:txBody>
      </p:sp>
      <p:pic>
        <p:nvPicPr>
          <p:cNvPr id="1034" name="Picture 10" descr="Image result for schneider electric">
            <a:extLst>
              <a:ext uri="{FF2B5EF4-FFF2-40B4-BE49-F238E27FC236}">
                <a16:creationId xmlns:a16="http://schemas.microsoft.com/office/drawing/2014/main" id="{E8A28EB4-236A-3791-DE06-CD92EF9E3172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6" b="27816"/>
          <a:stretch>
            <a:fillRect/>
          </a:stretch>
        </p:blipFill>
        <p:spPr bwMode="auto">
          <a:xfrm>
            <a:off x="2331856" y="913854"/>
            <a:ext cx="4480286" cy="143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28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E226-6952-78FD-9346-2AE0FB20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3.24V of Voltage coming from the DAC output of the STM32H7 development board</a:t>
            </a:r>
          </a:p>
        </p:txBody>
      </p:sp>
      <p:pic>
        <p:nvPicPr>
          <p:cNvPr id="8" name="Content Placeholder 7" descr="A screen with a graph on it&#10;&#10;Description automatically generated">
            <a:extLst>
              <a:ext uri="{FF2B5EF4-FFF2-40B4-BE49-F238E27FC236}">
                <a16:creationId xmlns:a16="http://schemas.microsoft.com/office/drawing/2014/main" id="{A0AC5063-4492-B683-AE22-52E60A8BD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134814" y="354156"/>
            <a:ext cx="2866656" cy="509627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46E4-06AF-61F8-4406-08A5ED112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Property of Schneider Electric |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EDCF-2D06-70B7-680D-BD7DFD9B6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5A9C12DC-491F-9444-86A2-13AC5C62A2F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5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23F9D62-197F-7537-77CD-131FF5C8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233601"/>
            <a:ext cx="8353425" cy="675449"/>
          </a:xfrm>
        </p:spPr>
        <p:txBody>
          <a:bodyPr/>
          <a:lstStyle/>
          <a:p>
            <a:r>
              <a:rPr lang="en-IN" dirty="0"/>
              <a:t>Future Scope:</a:t>
            </a:r>
            <a:br>
              <a:rPr lang="en-IN" dirty="0"/>
            </a:br>
            <a:br>
              <a:rPr lang="en-IN" dirty="0"/>
            </a:br>
            <a:r>
              <a:rPr lang="en-IN" sz="2000" b="0" dirty="0">
                <a:solidFill>
                  <a:schemeClr val="tx1"/>
                </a:solidFill>
              </a:rPr>
              <a:t>- To extract / reproduce multiple values of known V and I (For this we might not be able to fit this inside the meter, but can be developed into a small portable board)</a:t>
            </a:r>
            <a:br>
              <a:rPr lang="en-IN" sz="2000" b="0" dirty="0">
                <a:solidFill>
                  <a:schemeClr val="tx1"/>
                </a:solidFill>
              </a:rPr>
            </a:br>
            <a:r>
              <a:rPr lang="en-IN" sz="2000" b="0" dirty="0">
                <a:solidFill>
                  <a:schemeClr val="tx1"/>
                </a:solidFill>
              </a:rPr>
              <a:t>- To Find the Cal Constant </a:t>
            </a:r>
            <a:br>
              <a:rPr lang="en-IN" sz="2000" b="0" dirty="0">
                <a:solidFill>
                  <a:schemeClr val="tx1"/>
                </a:solidFill>
              </a:rPr>
            </a:br>
            <a:r>
              <a:rPr lang="en-IN" sz="2000" b="0" dirty="0">
                <a:solidFill>
                  <a:schemeClr val="tx1"/>
                </a:solidFill>
              </a:rPr>
              <a:t>- To adjust the Cal Constant within the Meter using the Controller on board. </a:t>
            </a:r>
            <a:endParaRPr lang="en-PL" b="0" dirty="0">
              <a:solidFill>
                <a:schemeClr val="tx1"/>
              </a:solidFill>
            </a:endParaRPr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649EB36B-7A62-AA5E-7A14-B743BD5D3A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</a:t>
            </a:r>
            <a:endParaRPr lang="en-PL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E9149F3C-50DE-5A76-697A-2D4DDBA42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Property of Schneider Electric |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F9ADDDF-3E41-DCAF-32A9-9E8375A8C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5A9C12DC-491F-9444-86A2-13AC5C62A2F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4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472E83D6-CF3C-46F4-13F4-DEE79827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19925"/>
            <a:ext cx="8353425" cy="280164"/>
          </a:xfrm>
        </p:spPr>
        <p:txBody>
          <a:bodyPr/>
          <a:lstStyle/>
          <a:p>
            <a:r>
              <a:rPr lang="en-IN" dirty="0"/>
              <a:t>Project 2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To calculate Quotations for a excel full of component list with multiple manufacturer numbers for each component</a:t>
            </a:r>
            <a:br>
              <a:rPr lang="en-IN" dirty="0"/>
            </a:br>
            <a:br>
              <a:rPr lang="en-IN" dirty="0"/>
            </a:br>
            <a:r>
              <a:rPr lang="en-IN" b="0" dirty="0">
                <a:solidFill>
                  <a:schemeClr val="tx1"/>
                </a:solidFill>
              </a:rPr>
              <a:t>Refer the Excel sheet, </a:t>
            </a:r>
            <a:r>
              <a:rPr lang="en-IN" b="0" dirty="0" err="1">
                <a:solidFill>
                  <a:schemeClr val="tx1"/>
                </a:solidFill>
              </a:rPr>
              <a:t>DigiKey’s</a:t>
            </a:r>
            <a:r>
              <a:rPr lang="en-IN" b="0" dirty="0">
                <a:solidFill>
                  <a:schemeClr val="tx1"/>
                </a:solidFill>
              </a:rPr>
              <a:t> API, and Java script.  </a:t>
            </a:r>
            <a:endParaRPr lang="en-PL" b="0" dirty="0">
              <a:solidFill>
                <a:schemeClr val="tx1"/>
              </a:solidFill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3A1D65C0-6489-5945-CAD0-159B6F261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Property of Schneider Electric |</a:t>
            </a:r>
            <a:endParaRPr lang="en-US" dirty="0"/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C3E56ED-131E-B30C-069D-CE03708F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5A9C12DC-491F-9444-86A2-13AC5C62A2F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 descr="Image result for digikey pictures">
            <a:extLst>
              <a:ext uri="{FF2B5EF4-FFF2-40B4-BE49-F238E27FC236}">
                <a16:creationId xmlns:a16="http://schemas.microsoft.com/office/drawing/2014/main" id="{85C917C2-A181-997C-4926-7CB932C70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554" y="2794823"/>
            <a:ext cx="3056890" cy="192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97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23F9D62-197F-7537-77CD-131FF5C8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1351269"/>
            <a:ext cx="8353425" cy="675449"/>
          </a:xfrm>
        </p:spPr>
        <p:txBody>
          <a:bodyPr/>
          <a:lstStyle/>
          <a:p>
            <a:r>
              <a:rPr lang="en-IN" dirty="0"/>
              <a:t>Future Scope:</a:t>
            </a:r>
            <a:br>
              <a:rPr lang="en-IN" dirty="0"/>
            </a:br>
            <a:br>
              <a:rPr lang="en-IN" dirty="0"/>
            </a:br>
            <a:r>
              <a:rPr lang="en-IN" sz="2000" b="0" dirty="0">
                <a:solidFill>
                  <a:schemeClr val="tx1"/>
                </a:solidFill>
              </a:rPr>
              <a:t>-To extract similar data from Mouser and element14’s API and find the best price</a:t>
            </a:r>
            <a:br>
              <a:rPr lang="en-IN" sz="2000" b="0" dirty="0">
                <a:solidFill>
                  <a:schemeClr val="tx1"/>
                </a:solidFill>
              </a:rPr>
            </a:br>
            <a:r>
              <a:rPr lang="en-IN" sz="2000" b="0" dirty="0">
                <a:solidFill>
                  <a:schemeClr val="tx1"/>
                </a:solidFill>
              </a:rPr>
              <a:t>-There might be missing components so using Mouser </a:t>
            </a:r>
            <a:r>
              <a:rPr lang="en-IN" sz="2000" b="0" dirty="0" err="1">
                <a:solidFill>
                  <a:schemeClr val="tx1"/>
                </a:solidFill>
              </a:rPr>
              <a:t>api</a:t>
            </a:r>
            <a:r>
              <a:rPr lang="en-IN" sz="2000" b="0" dirty="0">
                <a:solidFill>
                  <a:schemeClr val="tx1"/>
                </a:solidFill>
              </a:rPr>
              <a:t> also helps here. </a:t>
            </a:r>
            <a:endParaRPr lang="en-PL" b="0" dirty="0">
              <a:solidFill>
                <a:schemeClr val="tx1"/>
              </a:solidFill>
            </a:endParaRPr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649EB36B-7A62-AA5E-7A14-B743BD5D3A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PL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E9149F3C-50DE-5A76-697A-2D4DDBA42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Property of Schneider Electric |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F9ADDDF-3E41-DCAF-32A9-9E8375A8C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5A9C12DC-491F-9444-86A2-13AC5C62A2F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3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23F9D62-197F-7537-77CD-131FF5C8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2234025"/>
            <a:ext cx="8353425" cy="675449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  <a:endParaRPr lang="en-PL" dirty="0"/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649EB36B-7A62-AA5E-7A14-B743BD5D3A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- </a:t>
            </a:r>
            <a:endParaRPr lang="en-PL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E9149F3C-50DE-5A76-697A-2D4DDBA42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Property of Schneider Electric |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F9ADDDF-3E41-DCAF-32A9-9E8375A8C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5A9C12DC-491F-9444-86A2-13AC5C62A2F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4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2530E0C5-6440-F507-AE68-01CA9BF427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120938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PL" sz="1600" dirty="0">
                <a:solidFill>
                  <a:schemeClr val="tx2"/>
                </a:solidFill>
              </a:rPr>
              <a:t>Closing slide with legal line</a:t>
            </a:r>
          </a:p>
        </p:txBody>
      </p:sp>
      <p:sp>
        <p:nvSpPr>
          <p:cNvPr id="10" name="se.com capsule" descr="SE.com CTA&#10;">
            <a:hlinkClick r:id="rId3"/>
            <a:extLst>
              <a:ext uri="{FF2B5EF4-FFF2-40B4-BE49-F238E27FC236}">
                <a16:creationId xmlns:a16="http://schemas.microsoft.com/office/drawing/2014/main" id="{8ED49365-E063-548E-AA13-59E0B86E8773}"/>
              </a:ext>
            </a:extLst>
          </p:cNvPr>
          <p:cNvSpPr/>
          <p:nvPr/>
        </p:nvSpPr>
        <p:spPr>
          <a:xfrm>
            <a:off x="395288" y="4156075"/>
            <a:ext cx="934748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ctr"/>
          <a:lstStyle/>
          <a:p>
            <a:pPr algn="ctr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PL" sz="1400" dirty="0">
                <a:solidFill>
                  <a:schemeClr val="accent1">
                    <a:lumMod val="75000"/>
                  </a:schemeClr>
                </a:solidFill>
              </a:rPr>
              <a:t>e.com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80D3BD-7205-F44E-4AFD-1BCD8DA1CC37}"/>
              </a:ext>
            </a:extLst>
          </p:cNvPr>
          <p:cNvSpPr txBox="1"/>
          <p:nvPr/>
        </p:nvSpPr>
        <p:spPr>
          <a:xfrm>
            <a:off x="2240686" y="4041000"/>
            <a:ext cx="46626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1" marR="0" lvl="1" indent="0" algn="ctr" defTabSz="44765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500"/>
              </a:spcAft>
              <a:buClr>
                <a:srgbClr val="36C746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6469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&lt;&lt;YEAR&gt;&gt;* Schneider Electric. All Rights Reserved.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6469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6469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Schneider Electric and Life Is On Schneider Electric are trademarks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6469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6469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the property of Schneider Electric, its subsidiaries, and affiliated companies.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6469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6469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 other trademarks are the property of their respective owners</a:t>
            </a:r>
          </a:p>
        </p:txBody>
      </p:sp>
      <p:pic>
        <p:nvPicPr>
          <p:cNvPr id="11" name="facebook icon" descr="Facebook icon">
            <a:hlinkClick r:id="rId4"/>
            <a:extLst>
              <a:ext uri="{FF2B5EF4-FFF2-40B4-BE49-F238E27FC236}">
                <a16:creationId xmlns:a16="http://schemas.microsoft.com/office/drawing/2014/main" id="{DEA59F2A-4334-C23D-944B-8337235219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5081" y="4217281"/>
            <a:ext cx="201437" cy="201438"/>
          </a:xfrm>
          <a:prstGeom prst="rect">
            <a:avLst/>
          </a:prstGeom>
        </p:spPr>
      </p:pic>
      <p:pic>
        <p:nvPicPr>
          <p:cNvPr id="12" name="Linkedin icon" descr="LinkedIn icon">
            <a:hlinkClick r:id="rId7"/>
            <a:extLst>
              <a:ext uri="{FF2B5EF4-FFF2-40B4-BE49-F238E27FC236}">
                <a16:creationId xmlns:a16="http://schemas.microsoft.com/office/drawing/2014/main" id="{06A224D5-3FFA-67F7-6BF9-4C741A2800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352044" y="4232776"/>
            <a:ext cx="201437" cy="170448"/>
          </a:xfrm>
          <a:prstGeom prst="rect">
            <a:avLst/>
          </a:prstGeom>
        </p:spPr>
      </p:pic>
      <p:pic>
        <p:nvPicPr>
          <p:cNvPr id="13" name="YouTube icon" descr="YouTube icon">
            <a:hlinkClick r:id="rId10"/>
            <a:extLst>
              <a:ext uri="{FF2B5EF4-FFF2-40B4-BE49-F238E27FC236}">
                <a16:creationId xmlns:a16="http://schemas.microsoft.com/office/drawing/2014/main" id="{D8BE4D5F-9E31-1C97-399D-C36436DC4C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659007" y="4242028"/>
            <a:ext cx="221581" cy="151942"/>
          </a:xfrm>
          <a:prstGeom prst="rect">
            <a:avLst/>
          </a:prstGeom>
        </p:spPr>
      </p:pic>
      <p:pic>
        <p:nvPicPr>
          <p:cNvPr id="14" name="X icon" descr="Twitter/X icon">
            <a:hlinkClick r:id="rId13"/>
            <a:extLst>
              <a:ext uri="{FF2B5EF4-FFF2-40B4-BE49-F238E27FC236}">
                <a16:creationId xmlns:a16="http://schemas.microsoft.com/office/drawing/2014/main" id="{A713E669-BAAE-BDAF-A876-39DCF19774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988112" y="4226075"/>
            <a:ext cx="179853" cy="183850"/>
          </a:xfrm>
          <a:prstGeom prst="rect">
            <a:avLst/>
          </a:prstGeom>
        </p:spPr>
      </p:pic>
      <p:pic>
        <p:nvPicPr>
          <p:cNvPr id="15" name="Instagram icon" descr="Instagram icon">
            <a:hlinkClick r:id="rId16"/>
            <a:extLst>
              <a:ext uri="{FF2B5EF4-FFF2-40B4-BE49-F238E27FC236}">
                <a16:creationId xmlns:a16="http://schemas.microsoft.com/office/drawing/2014/main" id="{07413EF9-3D89-0FA8-64EB-645C7C20447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275489" y="4226075"/>
            <a:ext cx="183849" cy="183850"/>
          </a:xfrm>
          <a:prstGeom prst="rect">
            <a:avLst/>
          </a:prstGeom>
        </p:spPr>
      </p:pic>
      <p:pic>
        <p:nvPicPr>
          <p:cNvPr id="16" name="SE blog icon" descr="SE Blog icon&#10;">
            <a:hlinkClick r:id="rId19"/>
            <a:extLst>
              <a:ext uri="{FF2B5EF4-FFF2-40B4-BE49-F238E27FC236}">
                <a16:creationId xmlns:a16="http://schemas.microsoft.com/office/drawing/2014/main" id="{DD27D3C4-48D9-E3C6-C8CC-3160CB65F9A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8564864" y="4226075"/>
            <a:ext cx="183849" cy="1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8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">
            <a:extLst>
              <a:ext uri="{FF2B5EF4-FFF2-40B4-BE49-F238E27FC236}">
                <a16:creationId xmlns:a16="http://schemas.microsoft.com/office/drawing/2014/main" id="{DB3E3D49-E516-2FAA-47CB-B0E8D8AA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1</a:t>
            </a:r>
            <a:endParaRPr lang="en-PL" dirty="0"/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16279911-990F-0321-9153-80B6D9B0C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Goal: Checking for the Calibration of a Power meter(Initially with 5600)</a:t>
            </a:r>
          </a:p>
          <a:p>
            <a:endParaRPr lang="en-PL" dirty="0"/>
          </a:p>
        </p:txBody>
      </p:sp>
      <p:sp>
        <p:nvSpPr>
          <p:cNvPr id="8" name="Content placeholder">
            <a:extLst>
              <a:ext uri="{FF2B5EF4-FFF2-40B4-BE49-F238E27FC236}">
                <a16:creationId xmlns:a16="http://schemas.microsoft.com/office/drawing/2014/main" id="{4888FD7A-844B-1B0C-B1E5-68C6C687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Scope of Work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- Auto Calibration’s step 1</a:t>
            </a:r>
          </a:p>
          <a:p>
            <a:r>
              <a:rPr lang="en-IN" dirty="0"/>
              <a:t>(circuit in the same meter)</a:t>
            </a:r>
          </a:p>
          <a:p>
            <a:r>
              <a:rPr lang="en-IN" dirty="0"/>
              <a:t>- Space Effective (Constraint turned into a Problem to solve)</a:t>
            </a:r>
          </a:p>
          <a:p>
            <a:r>
              <a:rPr lang="en-IN" dirty="0"/>
              <a:t>- Saves on Time (Field Issue Resolving time)</a:t>
            </a:r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E9149F3C-50DE-5A76-697A-2D4DDBA42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Property of Schneider Electric |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F9ADDDF-3E41-DCAF-32A9-9E8375A8C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5A9C12DC-491F-9444-86A2-13AC5C62A2F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Schneider Digital Ammeter PM5600, For Industrial at Rs 3200/piece in ...">
            <a:extLst>
              <a:ext uri="{FF2B5EF4-FFF2-40B4-BE49-F238E27FC236}">
                <a16:creationId xmlns:a16="http://schemas.microsoft.com/office/drawing/2014/main" id="{BF984CAA-F63B-1908-A400-7EE0C3619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10" y="1193989"/>
            <a:ext cx="3183890" cy="318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63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23F9D62-197F-7537-77CD-131FF5C8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1652461"/>
            <a:ext cx="8353425" cy="675449"/>
          </a:xfrm>
        </p:spPr>
        <p:txBody>
          <a:bodyPr anchor="t"/>
          <a:lstStyle/>
          <a:p>
            <a:r>
              <a:rPr lang="en-IN" dirty="0"/>
              <a:t>Certain things to note down is :</a:t>
            </a:r>
            <a:br>
              <a:rPr lang="en-IN" dirty="0"/>
            </a:br>
            <a:br>
              <a:rPr lang="en-IN" dirty="0"/>
            </a:br>
            <a:r>
              <a:rPr lang="en-IN" sz="2000" b="0" dirty="0">
                <a:solidFill>
                  <a:schemeClr val="tx1"/>
                </a:solidFill>
              </a:rPr>
              <a:t>1) The Designed circuit uses the power from the Meter’s circuit itself. </a:t>
            </a:r>
            <a:br>
              <a:rPr lang="en-IN" sz="2000" b="0" dirty="0">
                <a:solidFill>
                  <a:schemeClr val="tx1"/>
                </a:solidFill>
              </a:rPr>
            </a:br>
            <a:r>
              <a:rPr lang="en-IN" sz="2000" b="0" dirty="0">
                <a:solidFill>
                  <a:schemeClr val="tx1"/>
                </a:solidFill>
              </a:rPr>
              <a:t>2) Currently covering a single test point ( V &amp; I Supply)</a:t>
            </a:r>
            <a:br>
              <a:rPr lang="en-IN" sz="2000" b="0" dirty="0">
                <a:solidFill>
                  <a:schemeClr val="tx1"/>
                </a:solidFill>
              </a:rPr>
            </a:br>
            <a:r>
              <a:rPr lang="en-IN" sz="2000" b="0" dirty="0">
                <a:solidFill>
                  <a:schemeClr val="tx1"/>
                </a:solidFill>
              </a:rPr>
              <a:t>3) Currently covering 1 value of CC AND CV each. </a:t>
            </a:r>
            <a:br>
              <a:rPr lang="en-IN" dirty="0"/>
            </a:br>
            <a:br>
              <a:rPr lang="en-IN" dirty="0"/>
            </a:br>
            <a:endParaRPr lang="en-PL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E9149F3C-50DE-5A76-697A-2D4DDBA42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Property of Schneider Electric |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F9ADDDF-3E41-DCAF-32A9-9E8375A8C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5A9C12DC-491F-9444-86A2-13AC5C62A2F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23F9D62-197F-7537-77CD-131FF5C8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1662621"/>
            <a:ext cx="8353425" cy="675449"/>
          </a:xfrm>
        </p:spPr>
        <p:txBody>
          <a:bodyPr/>
          <a:lstStyle/>
          <a:p>
            <a:r>
              <a:rPr lang="en-IN" dirty="0"/>
              <a:t>Project Constraints</a:t>
            </a:r>
            <a:br>
              <a:rPr lang="en-IN" dirty="0"/>
            </a:br>
            <a:br>
              <a:rPr lang="en-IN" sz="2000" b="0" dirty="0">
                <a:solidFill>
                  <a:schemeClr val="tx1"/>
                </a:solidFill>
              </a:rPr>
            </a:br>
            <a:r>
              <a:rPr lang="en-IN" sz="2000" b="0" dirty="0">
                <a:solidFill>
                  <a:schemeClr val="tx1"/>
                </a:solidFill>
              </a:rPr>
              <a:t>- Power (Maximum of 3W)</a:t>
            </a:r>
            <a:br>
              <a:rPr lang="en-IN" sz="2000" b="0" dirty="0">
                <a:solidFill>
                  <a:schemeClr val="tx1"/>
                </a:solidFill>
              </a:rPr>
            </a:br>
            <a:r>
              <a:rPr lang="en-IN" sz="2000" b="0" dirty="0">
                <a:solidFill>
                  <a:schemeClr val="tx1"/>
                </a:solidFill>
              </a:rPr>
              <a:t>- Space </a:t>
            </a:r>
            <a:br>
              <a:rPr lang="en-IN" sz="2000" b="0" dirty="0">
                <a:solidFill>
                  <a:schemeClr val="tx1"/>
                </a:solidFill>
              </a:rPr>
            </a:br>
            <a:r>
              <a:rPr lang="en-IN" sz="2000" b="0" dirty="0">
                <a:solidFill>
                  <a:schemeClr val="tx1"/>
                </a:solidFill>
              </a:rPr>
              <a:t>- Not having abundance of Voltage  (and also Microcontroller’s 3.3V)</a:t>
            </a:r>
            <a:br>
              <a:rPr lang="en-IN" sz="2000" b="0" dirty="0">
                <a:solidFill>
                  <a:schemeClr val="tx1"/>
                </a:solidFill>
              </a:rPr>
            </a:br>
            <a:br>
              <a:rPr lang="en-IN" sz="2000" b="0" dirty="0">
                <a:solidFill>
                  <a:schemeClr val="tx1"/>
                </a:solidFill>
              </a:rPr>
            </a:br>
            <a:endParaRPr lang="en-PL" b="0" dirty="0">
              <a:solidFill>
                <a:schemeClr val="tx1"/>
              </a:solidFill>
            </a:endParaRPr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649EB36B-7A62-AA5E-7A14-B743BD5D3A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PL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E9149F3C-50DE-5A76-697A-2D4DDBA42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Property of Schneider Electric |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F9ADDDF-3E41-DCAF-32A9-9E8375A8C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5A9C12DC-491F-9444-86A2-13AC5C62A2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3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23F9D62-197F-7537-77CD-131FF5C8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338096"/>
            <a:ext cx="8353425" cy="675449"/>
          </a:xfrm>
        </p:spPr>
        <p:txBody>
          <a:bodyPr/>
          <a:lstStyle/>
          <a:p>
            <a:r>
              <a:rPr lang="en-IN" dirty="0"/>
              <a:t>Approach to the Problem:</a:t>
            </a:r>
            <a:br>
              <a:rPr lang="en-IN" dirty="0"/>
            </a:br>
            <a:r>
              <a:rPr lang="en-IN" dirty="0">
                <a:solidFill>
                  <a:schemeClr val="tx1"/>
                </a:solidFill>
              </a:rPr>
              <a:t>1) Need for a Known V and I (not flat)</a:t>
            </a:r>
            <a:br>
              <a:rPr lang="en-IN" dirty="0"/>
            </a:br>
            <a:r>
              <a:rPr lang="en-IN" dirty="0"/>
              <a:t> </a:t>
            </a:r>
            <a:endParaRPr lang="en-PL" dirty="0"/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649EB36B-7A62-AA5E-7A14-B743BD5D3A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/>
                </a:solidFill>
              </a:rPr>
              <a:t>     Figured out we can take 3.3V of sine wave from the DAC output of the Power meter’s Microcontroller</a:t>
            </a:r>
          </a:p>
          <a:p>
            <a:r>
              <a:rPr lang="en-IN" sz="2000" dirty="0">
                <a:solidFill>
                  <a:schemeClr val="tx1"/>
                </a:solidFill>
              </a:rPr>
              <a:t>-                       We can also use 6V of DC flat voltage from the power card of the Power meter. </a:t>
            </a:r>
          </a:p>
          <a:p>
            <a:r>
              <a:rPr lang="en-IN" sz="2000" dirty="0">
                <a:solidFill>
                  <a:schemeClr val="tx1"/>
                </a:solidFill>
              </a:rPr>
              <a:t>			Now we need to do two things, </a:t>
            </a:r>
          </a:p>
          <a:p>
            <a:r>
              <a:rPr lang="en-IN" sz="2000" dirty="0">
                <a:solidFill>
                  <a:schemeClr val="tx1"/>
                </a:solidFill>
              </a:rPr>
              <a:t>				1) Amplify current </a:t>
            </a:r>
          </a:p>
          <a:p>
            <a:r>
              <a:rPr lang="en-IN" sz="2000" dirty="0">
                <a:solidFill>
                  <a:schemeClr val="tx1"/>
                </a:solidFill>
              </a:rPr>
              <a:t>				2) Amplify Voltage</a:t>
            </a:r>
          </a:p>
          <a:p>
            <a:r>
              <a:rPr lang="en-IN" sz="2000" dirty="0">
                <a:solidFill>
                  <a:schemeClr val="tx1"/>
                </a:solidFill>
              </a:rPr>
              <a:t>For current Amplification and Voltage Amplification we use two different op-amps which give rail –to – rail output. 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- </a:t>
            </a:r>
            <a:endParaRPr lang="en-PL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E9149F3C-50DE-5A76-697A-2D4DDBA42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Property of Schneider Electric |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F9ADDDF-3E41-DCAF-32A9-9E8375A8C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5A9C12DC-491F-9444-86A2-13AC5C62A2F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0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23F9D62-197F-7537-77CD-131FF5C8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1659444"/>
            <a:ext cx="8353425" cy="675449"/>
          </a:xfrm>
        </p:spPr>
        <p:txBody>
          <a:bodyPr/>
          <a:lstStyle/>
          <a:p>
            <a:r>
              <a:rPr lang="en-IN" dirty="0"/>
              <a:t>Main Factors for Op-Amps selection:</a:t>
            </a:r>
            <a:br>
              <a:rPr lang="en-IN" dirty="0"/>
            </a:br>
            <a:br>
              <a:rPr lang="en-IN" dirty="0"/>
            </a:br>
            <a:r>
              <a:rPr lang="en-IN" sz="2000" b="0" dirty="0">
                <a:solidFill>
                  <a:schemeClr val="tx1"/>
                </a:solidFill>
              </a:rPr>
              <a:t>- Output Voltage condition should be met</a:t>
            </a:r>
            <a:br>
              <a:rPr lang="en-IN" sz="2000" b="0" dirty="0">
                <a:solidFill>
                  <a:schemeClr val="tx1"/>
                </a:solidFill>
              </a:rPr>
            </a:br>
            <a:r>
              <a:rPr lang="en-IN" sz="2000" b="0" dirty="0">
                <a:solidFill>
                  <a:schemeClr val="tx1"/>
                </a:solidFill>
              </a:rPr>
              <a:t>- Output Current condition should be met</a:t>
            </a:r>
            <a:br>
              <a:rPr lang="en-IN" sz="2000" b="0" dirty="0">
                <a:solidFill>
                  <a:schemeClr val="tx1"/>
                </a:solidFill>
              </a:rPr>
            </a:br>
            <a:r>
              <a:rPr lang="en-IN" sz="2000" b="0" dirty="0">
                <a:solidFill>
                  <a:schemeClr val="tx1"/>
                </a:solidFill>
              </a:rPr>
              <a:t>- Power Consumption </a:t>
            </a:r>
            <a:endParaRPr lang="en-PL" b="0" dirty="0">
              <a:solidFill>
                <a:schemeClr val="tx1"/>
              </a:solidFill>
            </a:endParaRPr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649EB36B-7A62-AA5E-7A14-B743BD5D3A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PL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E9149F3C-50DE-5A76-697A-2D4DDBA42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Property of Schneider Electric |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F9ADDDF-3E41-DCAF-32A9-9E8375A8C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5A9C12DC-491F-9444-86A2-13AC5C62A2F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3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E9149F3C-50DE-5A76-697A-2D4DDBA42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Property of Schneider Electric |</a:t>
            </a:r>
            <a:endParaRPr lang="en-US" dirty="0"/>
          </a:p>
        </p:txBody>
      </p:sp>
      <p:pic>
        <p:nvPicPr>
          <p:cNvPr id="1026" name="Picture 2" descr="100-LQFP">
            <a:extLst>
              <a:ext uri="{FF2B5EF4-FFF2-40B4-BE49-F238E27FC236}">
                <a16:creationId xmlns:a16="http://schemas.microsoft.com/office/drawing/2014/main" id="{CDA58AC3-83F7-49B6-ACB8-A26F814462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23" y="1831701"/>
            <a:ext cx="1123270" cy="112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V264-QEX-Regular">
            <a:extLst>
              <a:ext uri="{FF2B5EF4-FFF2-40B4-BE49-F238E27FC236}">
                <a16:creationId xmlns:a16="http://schemas.microsoft.com/office/drawing/2014/main" id="{28310296-CC35-4A3F-8627-C77A76444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4042">
            <a:off x="3760326" y="2546550"/>
            <a:ext cx="759732" cy="54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l6009 Dc-Dc Step-Up Converter Performance Ultra Lm2577 Booster Circuit Board">
            <a:extLst>
              <a:ext uri="{FF2B5EF4-FFF2-40B4-BE49-F238E27FC236}">
                <a16:creationId xmlns:a16="http://schemas.microsoft.com/office/drawing/2014/main" id="{E35A34BB-F9FD-4E0E-81A9-C7BAE9EB8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8" t="23183" r="12780" b="28498"/>
          <a:stretch/>
        </p:blipFill>
        <p:spPr bwMode="auto">
          <a:xfrm>
            <a:off x="6329816" y="981619"/>
            <a:ext cx="994282" cy="63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-pin (DBV) package image">
            <a:extLst>
              <a:ext uri="{FF2B5EF4-FFF2-40B4-BE49-F238E27FC236}">
                <a16:creationId xmlns:a16="http://schemas.microsoft.com/office/drawing/2014/main" id="{BF72A26D-AF0C-4496-B4DE-8E7E2AB4C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926" y="4070450"/>
            <a:ext cx="1008093" cy="5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DDDB8E-BE0D-4E74-9333-B4FAC787D6D6}"/>
              </a:ext>
            </a:extLst>
          </p:cNvPr>
          <p:cNvCxnSpPr/>
          <p:nvPr/>
        </p:nvCxnSpPr>
        <p:spPr>
          <a:xfrm>
            <a:off x="2865445" y="2161589"/>
            <a:ext cx="449943" cy="0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Image result for opamp ckt basic">
            <a:extLst>
              <a:ext uri="{FF2B5EF4-FFF2-40B4-BE49-F238E27FC236}">
                <a16:creationId xmlns:a16="http://schemas.microsoft.com/office/drawing/2014/main" id="{40CFC197-5D5A-4840-B25E-2BB6F477A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312" y="1775732"/>
            <a:ext cx="1123270" cy="79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1DB67D2-22ED-4D27-ABE6-3E3843075E8E}"/>
              </a:ext>
            </a:extLst>
          </p:cNvPr>
          <p:cNvCxnSpPr>
            <a:cxnSpLocks/>
          </p:cNvCxnSpPr>
          <p:nvPr/>
        </p:nvCxnSpPr>
        <p:spPr>
          <a:xfrm>
            <a:off x="2877799" y="2555205"/>
            <a:ext cx="3335689" cy="1120970"/>
          </a:xfrm>
          <a:prstGeom prst="bentConnector3">
            <a:avLst>
              <a:gd name="adj1" fmla="val 13135"/>
            </a:avLst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12" descr="Image result for opamp ckt basic">
            <a:extLst>
              <a:ext uri="{FF2B5EF4-FFF2-40B4-BE49-F238E27FC236}">
                <a16:creationId xmlns:a16="http://schemas.microsoft.com/office/drawing/2014/main" id="{2241ADC7-E81D-4D3D-944C-AAF688703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816" y="3278166"/>
            <a:ext cx="1123270" cy="79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87528-D398-4AD7-A13A-180BBD08CA3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891451" y="1508507"/>
            <a:ext cx="0" cy="1769659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DE53DD-5045-4E5F-A258-DC7718DE6752}"/>
              </a:ext>
            </a:extLst>
          </p:cNvPr>
          <p:cNvSpPr txBox="1"/>
          <p:nvPr/>
        </p:nvSpPr>
        <p:spPr>
          <a:xfrm>
            <a:off x="6329821" y="417602"/>
            <a:ext cx="1123265" cy="5225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endParaRPr lang="en-IN" sz="10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92C63FC-3FEC-4168-AF88-8E051C8BE8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73916" y="1299892"/>
            <a:ext cx="2241816" cy="391393"/>
          </a:xfrm>
          <a:prstGeom prst="bentConnector2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Electrical – How to add DC offset to a sine wave (so from -2.5V – 2.5V ...">
            <a:extLst>
              <a:ext uri="{FF2B5EF4-FFF2-40B4-BE49-F238E27FC236}">
                <a16:creationId xmlns:a16="http://schemas.microsoft.com/office/drawing/2014/main" id="{8D1DB146-3995-4308-8C44-D2CF5F1C65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t="6167" r="75463" b="6702"/>
          <a:stretch/>
        </p:blipFill>
        <p:spPr bwMode="auto">
          <a:xfrm>
            <a:off x="8014721" y="3278166"/>
            <a:ext cx="480111" cy="6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 descr="Electrical – How to add DC offset to a sine wave (so from -2.5V – 2.5V ...">
            <a:extLst>
              <a:ext uri="{FF2B5EF4-FFF2-40B4-BE49-F238E27FC236}">
                <a16:creationId xmlns:a16="http://schemas.microsoft.com/office/drawing/2014/main" id="{F2550EBF-1D37-4980-B2F0-CCB8FEAF5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t="6167" r="75463" b="6702"/>
          <a:stretch/>
        </p:blipFill>
        <p:spPr bwMode="auto">
          <a:xfrm>
            <a:off x="5391209" y="1732058"/>
            <a:ext cx="480112" cy="6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ECDD2C-CB94-443A-AFF1-0CA9CEF3B390}"/>
              </a:ext>
            </a:extLst>
          </p:cNvPr>
          <p:cNvCxnSpPr/>
          <p:nvPr/>
        </p:nvCxnSpPr>
        <p:spPr>
          <a:xfrm>
            <a:off x="7569414" y="3676175"/>
            <a:ext cx="275897" cy="0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EC71A2-7F7C-433C-8DC0-8BDC4280C3ED}"/>
              </a:ext>
            </a:extLst>
          </p:cNvPr>
          <p:cNvCxnSpPr>
            <a:cxnSpLocks/>
          </p:cNvCxnSpPr>
          <p:nvPr/>
        </p:nvCxnSpPr>
        <p:spPr>
          <a:xfrm>
            <a:off x="4837441" y="2161589"/>
            <a:ext cx="355917" cy="0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1F04644-FB2D-4A03-A1D2-888C3FCF761D}"/>
              </a:ext>
            </a:extLst>
          </p:cNvPr>
          <p:cNvSpPr txBox="1"/>
          <p:nvPr/>
        </p:nvSpPr>
        <p:spPr>
          <a:xfrm>
            <a:off x="273182" y="1360534"/>
            <a:ext cx="1347841" cy="1479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IN" sz="900" dirty="0"/>
              <a:t>DC sine wave of 3.3V is produced with the DAC of STM32F405VGT6 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45479A9-77F8-43E2-967F-B45BA1C57B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1173" y="2372947"/>
            <a:ext cx="1014419" cy="29450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1ECA910-7777-4DC1-9BCB-5DFF741E29EF}"/>
              </a:ext>
            </a:extLst>
          </p:cNvPr>
          <p:cNvCxnSpPr/>
          <p:nvPr/>
        </p:nvCxnSpPr>
        <p:spPr>
          <a:xfrm>
            <a:off x="1418897" y="2393336"/>
            <a:ext cx="338261" cy="0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82D6EA4-FD7B-4867-9D58-01A9344E87E7}"/>
              </a:ext>
            </a:extLst>
          </p:cNvPr>
          <p:cNvSpPr txBox="1"/>
          <p:nvPr/>
        </p:nvSpPr>
        <p:spPr>
          <a:xfrm>
            <a:off x="1836761" y="1534467"/>
            <a:ext cx="969146" cy="5944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IN" sz="1050" dirty="0"/>
              <a:t>This 3.3V is given to an HV264(0-6.5v) to amplify it to 40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0E89F0-2457-490A-A6D1-648DB415BB1C}"/>
              </a:ext>
            </a:extLst>
          </p:cNvPr>
          <p:cNvSpPr txBox="1"/>
          <p:nvPr/>
        </p:nvSpPr>
        <p:spPr>
          <a:xfrm>
            <a:off x="6026972" y="155839"/>
            <a:ext cx="1987749" cy="3422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IN" sz="1000" dirty="0"/>
              <a:t>13/6 V DC flat Voltage is taken from the power supply board and given to Boost Converter </a:t>
            </a:r>
          </a:p>
        </p:txBody>
      </p:sp>
      <p:pic>
        <p:nvPicPr>
          <p:cNvPr id="1042" name="Picture 18" descr="What Is Voltage And How Does It Affect Your Electronics? | Engineers Hub">
            <a:extLst>
              <a:ext uri="{FF2B5EF4-FFF2-40B4-BE49-F238E27FC236}">
                <a16:creationId xmlns:a16="http://schemas.microsoft.com/office/drawing/2014/main" id="{5312E472-FA2D-400D-9EC4-382F71051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721" y="70696"/>
            <a:ext cx="909727" cy="6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F8F12F0-31E6-4AFB-8844-607694916E9D}"/>
              </a:ext>
            </a:extLst>
          </p:cNvPr>
          <p:cNvSpPr txBox="1"/>
          <p:nvPr/>
        </p:nvSpPr>
        <p:spPr>
          <a:xfrm>
            <a:off x="1834886" y="2707476"/>
            <a:ext cx="1030559" cy="201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endParaRPr lang="en-IN" sz="10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55D748-D2AB-4D34-8DF9-563CEDE790F7}"/>
              </a:ext>
            </a:extLst>
          </p:cNvPr>
          <p:cNvCxnSpPr>
            <a:endCxn id="21" idx="2"/>
          </p:cNvCxnSpPr>
          <p:nvPr/>
        </p:nvCxnSpPr>
        <p:spPr>
          <a:xfrm>
            <a:off x="6891451" y="678854"/>
            <a:ext cx="3" cy="261253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8E18D8-7F32-4DDD-A7F9-828B325D7B8E}"/>
              </a:ext>
            </a:extLst>
          </p:cNvPr>
          <p:cNvSpPr txBox="1"/>
          <p:nvPr/>
        </p:nvSpPr>
        <p:spPr>
          <a:xfrm>
            <a:off x="3304841" y="723190"/>
            <a:ext cx="1710559" cy="210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IN" sz="1000" dirty="0"/>
              <a:t>Boosted Flat Voltage of 40V is given to the +</a:t>
            </a:r>
            <a:r>
              <a:rPr lang="en-IN" sz="1000" dirty="0" err="1"/>
              <a:t>ve</a:t>
            </a:r>
            <a:r>
              <a:rPr lang="en-IN" sz="1000" dirty="0"/>
              <a:t> Rail of the op amp, –</a:t>
            </a:r>
            <a:r>
              <a:rPr lang="en-IN" sz="1000" dirty="0" err="1"/>
              <a:t>ve</a:t>
            </a:r>
            <a:r>
              <a:rPr lang="en-IN" sz="1000" dirty="0"/>
              <a:t> Rail is grounded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BA9531-D580-491E-BEE5-AA0B747B1001}"/>
              </a:ext>
            </a:extLst>
          </p:cNvPr>
          <p:cNvSpPr txBox="1"/>
          <p:nvPr/>
        </p:nvSpPr>
        <p:spPr>
          <a:xfrm>
            <a:off x="5201312" y="2470758"/>
            <a:ext cx="1098092" cy="255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IN" sz="1000" dirty="0"/>
              <a:t>Amplified DC sine wave of 40-50V is realised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F5EF3C-39EC-4761-8B44-A2287679836A}"/>
              </a:ext>
            </a:extLst>
          </p:cNvPr>
          <p:cNvSpPr txBox="1"/>
          <p:nvPr/>
        </p:nvSpPr>
        <p:spPr>
          <a:xfrm>
            <a:off x="1834886" y="2808196"/>
            <a:ext cx="1226872" cy="8679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IN" sz="1000" dirty="0"/>
              <a:t>The same 3.3V Sine is given to OPA310 to amplify current to 120mA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8B9E1E-9600-4287-A5A3-2AF16077DD3D}"/>
              </a:ext>
            </a:extLst>
          </p:cNvPr>
          <p:cNvSpPr txBox="1"/>
          <p:nvPr/>
        </p:nvSpPr>
        <p:spPr>
          <a:xfrm>
            <a:off x="3653805" y="3128641"/>
            <a:ext cx="963924" cy="1840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IN" sz="1000" dirty="0"/>
              <a:t>Amplifier HV264</a:t>
            </a:r>
          </a:p>
          <a:p>
            <a:pPr algn="l"/>
            <a:r>
              <a:rPr lang="en-IN" sz="1000" dirty="0"/>
              <a:t>Max 225V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2915E985-9141-4313-AE6D-FE00B74F46B7}"/>
              </a:ext>
            </a:extLst>
          </p:cNvPr>
          <p:cNvSpPr txBox="1"/>
          <p:nvPr/>
        </p:nvSpPr>
        <p:spPr>
          <a:xfrm>
            <a:off x="7052299" y="2072743"/>
            <a:ext cx="1377556" cy="681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IN" sz="1000" dirty="0"/>
              <a:t>6V</a:t>
            </a:r>
          </a:p>
          <a:p>
            <a:pPr algn="l"/>
            <a:endParaRPr lang="en-IN" sz="1000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F0C1D312-8ABE-49FC-BCBE-C6FF1585E9CE}"/>
              </a:ext>
            </a:extLst>
          </p:cNvPr>
          <p:cNvSpPr txBox="1"/>
          <p:nvPr/>
        </p:nvSpPr>
        <p:spPr>
          <a:xfrm>
            <a:off x="6930962" y="3790373"/>
            <a:ext cx="754780" cy="2800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IN" sz="1050" dirty="0"/>
              <a:t>OPA310</a:t>
            </a:r>
          </a:p>
          <a:p>
            <a:pPr algn="l"/>
            <a:r>
              <a:rPr lang="en-IN" sz="1050" dirty="0"/>
              <a:t>Max 150mA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510A98E-6C08-4652-ACB6-C6FDEF43CE38}"/>
              </a:ext>
            </a:extLst>
          </p:cNvPr>
          <p:cNvSpPr txBox="1"/>
          <p:nvPr/>
        </p:nvSpPr>
        <p:spPr>
          <a:xfrm>
            <a:off x="7897645" y="4015605"/>
            <a:ext cx="1026803" cy="282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IN" sz="1000" dirty="0"/>
              <a:t>Current of 120mA is realised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D519CC4-ADF6-4194-8493-838C134EF9E1}"/>
              </a:ext>
            </a:extLst>
          </p:cNvPr>
          <p:cNvSpPr txBox="1"/>
          <p:nvPr/>
        </p:nvSpPr>
        <p:spPr>
          <a:xfrm>
            <a:off x="7403019" y="981619"/>
            <a:ext cx="1645302" cy="5670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85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1AC97E6-151C-BF5B-EF7D-35333232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19924"/>
            <a:ext cx="8353425" cy="675449"/>
          </a:xfrm>
        </p:spPr>
        <p:txBody>
          <a:bodyPr>
            <a:normAutofit/>
          </a:bodyPr>
          <a:lstStyle/>
          <a:p>
            <a:r>
              <a:rPr lang="en-IN" dirty="0"/>
              <a:t>Simulation results:</a:t>
            </a:r>
            <a:br>
              <a:rPr lang="en-IN" dirty="0"/>
            </a:b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77461C-81CF-F3FE-7686-057A286DB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288" y="1095375"/>
            <a:ext cx="8353425" cy="255894"/>
          </a:xfrm>
        </p:spPr>
        <p:txBody>
          <a:bodyPr>
            <a:normAutofit/>
          </a:bodyPr>
          <a:lstStyle/>
          <a:p>
            <a:r>
              <a:rPr lang="en-IN" dirty="0"/>
              <a:t>Current being amplified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8245F8-DF9C-AF45-4C56-E3E43E703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77" y="1539240"/>
            <a:ext cx="4984448" cy="2616835"/>
          </a:xfrm>
          <a:prstGeom prst="rect">
            <a:avLst/>
          </a:prstGeom>
          <a:noFill/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D8950B7-9843-7289-0115-4306C3515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Property of Schneider Electric |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7F17958-FB86-D57B-AF0A-0AA3CB9A7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5A9C12DC-491F-9444-86A2-13AC5C62A2F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1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1AC97E6-151C-BF5B-EF7D-35333232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19924"/>
            <a:ext cx="8353425" cy="675449"/>
          </a:xfrm>
        </p:spPr>
        <p:txBody>
          <a:bodyPr>
            <a:normAutofit/>
          </a:bodyPr>
          <a:lstStyle/>
          <a:p>
            <a:r>
              <a:rPr lang="en-IN" dirty="0"/>
              <a:t>Simulation results:</a:t>
            </a:r>
            <a:br>
              <a:rPr lang="en-IN" dirty="0"/>
            </a:b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77461C-81CF-F3FE-7686-057A286DB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288" y="1095375"/>
            <a:ext cx="8353425" cy="255894"/>
          </a:xfrm>
        </p:spPr>
        <p:txBody>
          <a:bodyPr>
            <a:normAutofit/>
          </a:bodyPr>
          <a:lstStyle/>
          <a:p>
            <a:r>
              <a:rPr lang="en-IN" dirty="0"/>
              <a:t>Voltage being amplified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E1D7A-9F25-A54B-DEE5-0B79ECC9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478" y="633381"/>
            <a:ext cx="4922842" cy="3876738"/>
          </a:xfrm>
          <a:prstGeom prst="rect">
            <a:avLst/>
          </a:prstGeom>
          <a:noFill/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18D773F-A8D7-14C0-EF16-8802D6762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463" y="4871779"/>
            <a:ext cx="1097280" cy="9233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Property of Schneider Electric |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E90ED3E-417B-2901-B51C-D9438C564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4313" y="4871780"/>
            <a:ext cx="525690" cy="9233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5A9C12DC-491F-9444-86A2-13AC5C62A2F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58462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, agenda, and section breaks">
  <a:themeElements>
    <a:clrScheme name="SE Life Green MS Office">
      <a:dk1>
        <a:sysClr val="windowText" lastClr="000000"/>
      </a:dk1>
      <a:lt1>
        <a:sysClr val="window" lastClr="FFFFFF"/>
      </a:lt1>
      <a:dk2>
        <a:srgbClr val="3DCD58"/>
      </a:dk2>
      <a:lt2>
        <a:srgbClr val="3DCD58"/>
      </a:lt2>
      <a:accent1>
        <a:srgbClr val="626469"/>
      </a:accent1>
      <a:accent2>
        <a:srgbClr val="9FA0A4"/>
      </a:accent2>
      <a:accent3>
        <a:srgbClr val="FFD100"/>
      </a:accent3>
      <a:accent4>
        <a:srgbClr val="E47F00"/>
      </a:accent4>
      <a:accent5>
        <a:srgbClr val="B10043"/>
      </a:accent5>
      <a:accent6>
        <a:srgbClr val="42B4E6"/>
      </a:accent6>
      <a:hlink>
        <a:srgbClr val="B10043"/>
      </a:hlink>
      <a:folHlink>
        <a:srgbClr val="42B4E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4F515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6FC42094-B7A4-43B7-BB93-655E47BC6941}" vid="{618AE521-C532-4EC5-8378-5400F7A85005}"/>
    </a:ext>
  </a:extLst>
</a:theme>
</file>

<file path=ppt/theme/theme2.xml><?xml version="1.0" encoding="utf-8"?>
<a:theme xmlns:a="http://schemas.openxmlformats.org/drawingml/2006/main" name="2_Content slides">
  <a:themeElements>
    <a:clrScheme name="SE Color palette">
      <a:dk1>
        <a:srgbClr val="000000"/>
      </a:dk1>
      <a:lt1>
        <a:srgbClr val="FFFFFF"/>
      </a:lt1>
      <a:dk2>
        <a:srgbClr val="3DCD58"/>
      </a:dk2>
      <a:lt2>
        <a:srgbClr val="3DCD58"/>
      </a:lt2>
      <a:accent1>
        <a:srgbClr val="626469"/>
      </a:accent1>
      <a:accent2>
        <a:srgbClr val="9FA0A4"/>
      </a:accent2>
      <a:accent3>
        <a:srgbClr val="FFD100"/>
      </a:accent3>
      <a:accent4>
        <a:srgbClr val="E47F00"/>
      </a:accent4>
      <a:accent5>
        <a:srgbClr val="B10043"/>
      </a:accent5>
      <a:accent6>
        <a:srgbClr val="42B4E6"/>
      </a:accent6>
      <a:hlink>
        <a:srgbClr val="B10043"/>
      </a:hlink>
      <a:folHlink>
        <a:srgbClr val="42B4E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4F515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6FC42094-B7A4-43B7-BB93-655E47BC6941}" vid="{D83FA4CC-0AD1-48B1-953A-842A1822BF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8bbd49-2f76-460c-b1fa-b6cdf1049ef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B3624F43B1A84AA3DD69F49D545650" ma:contentTypeVersion="13" ma:contentTypeDescription="Create a new document." ma:contentTypeScope="" ma:versionID="080caf03761c2f8c9a29d06e77cc0c8a">
  <xsd:schema xmlns:xsd="http://www.w3.org/2001/XMLSchema" xmlns:xs="http://www.w3.org/2001/XMLSchema" xmlns:p="http://schemas.microsoft.com/office/2006/metadata/properties" xmlns:ns3="f68bbd49-2f76-460c-b1fa-b6cdf1049efa" xmlns:ns4="47b70622-41c0-452a-907d-26397a26d562" targetNamespace="http://schemas.microsoft.com/office/2006/metadata/properties" ma:root="true" ma:fieldsID="8eaea7cb97c24263778bff9fad6bdfc8" ns3:_="" ns4:_="">
    <xsd:import namespace="f68bbd49-2f76-460c-b1fa-b6cdf1049efa"/>
    <xsd:import namespace="47b70622-41c0-452a-907d-26397a26d56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bbd49-2f76-460c-b1fa-b6cdf1049ef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70622-41c0-452a-907d-26397a26d5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661C0-8723-4882-8F1C-AB3DCF5F20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CF00BF-0DF2-4ACD-BF59-54E296D2E59C}">
  <ds:schemaRefs>
    <ds:schemaRef ds:uri="http://schemas.microsoft.com/office/2006/documentManagement/types"/>
    <ds:schemaRef ds:uri="f68bbd49-2f76-460c-b1fa-b6cdf1049efa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47b70622-41c0-452a-907d-26397a26d56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0EB5126-0863-4D04-A9E1-4332DE3A95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8bbd49-2f76-460c-b1fa-b6cdf1049efa"/>
    <ds:schemaRef ds:uri="47b70622-41c0-452a-907d-26397a26d5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770</TotalTime>
  <Words>709</Words>
  <Application>Microsoft Office PowerPoint</Application>
  <PresentationFormat>On-screen Show (16:9)</PresentationFormat>
  <Paragraphs>91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Lucida Grande</vt:lpstr>
      <vt:lpstr>1_Cover, agenda, and section breaks</vt:lpstr>
      <vt:lpstr>2_Content slides</vt:lpstr>
      <vt:lpstr>Final Internship Review</vt:lpstr>
      <vt:lpstr>Project 1</vt:lpstr>
      <vt:lpstr>Certain things to note down is :  1) The Designed circuit uses the power from the Meter’s circuit itself.  2) Currently covering a single test point ( V &amp; I Supply) 3) Currently covering 1 value of CC AND CV each.   </vt:lpstr>
      <vt:lpstr>Project Constraints  - Power (Maximum of 3W) - Space  - Not having abundance of Voltage  (and also Microcontroller’s 3.3V)  </vt:lpstr>
      <vt:lpstr>Approach to the Problem: 1) Need for a Known V and I (not flat)  </vt:lpstr>
      <vt:lpstr>Main Factors for Op-Amps selection:  - Output Voltage condition should be met - Output Current condition should be met - Power Consumption </vt:lpstr>
      <vt:lpstr>PowerPoint Presentation</vt:lpstr>
      <vt:lpstr>Simulation results: </vt:lpstr>
      <vt:lpstr>Simulation results: </vt:lpstr>
      <vt:lpstr>3.24V of Voltage coming from the DAC output of the STM32H7 development board</vt:lpstr>
      <vt:lpstr>Future Scope:  - To extract / reproduce multiple values of known V and I (For this we might not be able to fit this inside the meter, but can be developed into a small portable board) - To Find the Cal Constant  - To adjust the Cal Constant within the Meter using the Controller on board. </vt:lpstr>
      <vt:lpstr>Project 2  To calculate Quotations for a excel full of component list with multiple manufacturer numbers for each component  Refer the Excel sheet, DigiKey’s API, and Java script.  </vt:lpstr>
      <vt:lpstr>Future Scope:  -To extract similar data from Mouser and element14’s API and find the best price -There might be missing components so using Mouser api also helps here. </vt:lpstr>
      <vt:lpstr>THANK YOU!</vt:lpstr>
      <vt:lpstr>Closing slide with legal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Internship Review</dc:title>
  <dc:creator>Darshan S</dc:creator>
  <cp:lastModifiedBy>Darshan S</cp:lastModifiedBy>
  <cp:revision>1</cp:revision>
  <dcterms:created xsi:type="dcterms:W3CDTF">2024-07-10T16:31:34Z</dcterms:created>
  <dcterms:modified xsi:type="dcterms:W3CDTF">2024-07-11T08:46:38Z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0x010100B1B3624F43B1A84AA3DD69F49D545650</vt:lpwstr>
  </property>
  <property fmtid="{D5CDD505-2E9C-101B-9397-08002B2CF9AE}" pid="3" name="MSIP_Label_57443d00-af18-408c-9335-47b5de3ec9b9_Enabled">
    <vt:lpwstr>true</vt:lpwstr>
  </property>
  <property fmtid="{D5CDD505-2E9C-101B-9397-08002B2CF9AE}" pid="4" name="MSIP_Label_57443d00-af18-408c-9335-47b5de3ec9b9_SetDate">
    <vt:lpwstr>2024-07-10T19:56:24Z</vt:lpwstr>
  </property>
  <property fmtid="{D5CDD505-2E9C-101B-9397-08002B2CF9AE}" pid="5" name="MSIP_Label_57443d00-af18-408c-9335-47b5de3ec9b9_Method">
    <vt:lpwstr>Privileged</vt:lpwstr>
  </property>
  <property fmtid="{D5CDD505-2E9C-101B-9397-08002B2CF9AE}" pid="6" name="MSIP_Label_57443d00-af18-408c-9335-47b5de3ec9b9_Name">
    <vt:lpwstr>General v2</vt:lpwstr>
  </property>
  <property fmtid="{D5CDD505-2E9C-101B-9397-08002B2CF9AE}" pid="7" name="MSIP_Label_57443d00-af18-408c-9335-47b5de3ec9b9_SiteId">
    <vt:lpwstr>6e51e1ad-c54b-4b39-b598-0ffe9ae68fef</vt:lpwstr>
  </property>
  <property fmtid="{D5CDD505-2E9C-101B-9397-08002B2CF9AE}" pid="8" name="MSIP_Label_57443d00-af18-408c-9335-47b5de3ec9b9_ActionId">
    <vt:lpwstr>c6c50bfc-de66-48e1-a24f-693c9b4ffe6e</vt:lpwstr>
  </property>
  <property fmtid="{D5CDD505-2E9C-101B-9397-08002B2CF9AE}" pid="9" name="MSIP_Label_57443d00-af18-408c-9335-47b5de3ec9b9_ContentBits">
    <vt:lpwstr>2</vt:lpwstr>
  </property>
  <property fmtid="{D5CDD505-2E9C-101B-9397-08002B2CF9AE}" pid="10" name="ClassificationContentMarkingFooterLocations">
    <vt:lpwstr>1_Cover, agenda, and section breaks:3\2_Content slides:4</vt:lpwstr>
  </property>
  <property fmtid="{D5CDD505-2E9C-101B-9397-08002B2CF9AE}" pid="11" name="ClassificationContentMarkingFooterText">
    <vt:lpwstr>General</vt:lpwstr>
  </property>
</Properties>
</file>