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Times New Roman"/>
                <a:ea typeface="Times New Roman"/>
                <a:cs typeface="Times New Roman"/>
                <a:sym typeface="Times New Roman"/>
              </a:rPr>
              <a:t>Hello</a:t>
            </a:r>
            <a:endParaRPr b="1"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WORLD</a:t>
            </a:r>
            <a:endParaRPr sz="4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