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embeddedFontLst>
    <p:embeddedFont>
      <p:font typeface="Platypi" panose="020B0604020202020204" charset="0"/>
      <p:regular r:id="rId15"/>
    </p:embeddedFont>
    <p:embeddedFont>
      <p:font typeface="RomanD" panose="020B0604020202020204" charset="0"/>
      <p:regular r:id="rId16"/>
    </p:embeddedFont>
    <p:embeddedFont>
      <p:font typeface="Source Serif Pro" panose="02040603050405020204" pitchFamily="18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522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4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98032" y="1462683"/>
            <a:ext cx="11834217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Game Day Promotion Manager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27810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991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171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PRESENTED BY :                                                                                                                                                       USN  NO 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156692" y="4635222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MD FAIZ                                                                                                                                                        [3BR23CA067]                                  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56692" y="5077420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JAVEED HUSSAIN                                                                                                                                       [3BR23CA040]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156692" y="5519618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HRISHIKESH B                                                                                                                                             [3BR23CA037]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56692" y="5961817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DARSHAN D                                                                                                                                                 [3BR23CA027]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156692" y="6404015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 GOUTHAM                                                                                                                                                 [3BR23CA028]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69AEC4-C660-224E-CEE0-2EE7F1C9CA4C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68393" y="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System Workflow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CB47A8-E674-D660-999A-B7C1E7B4A39C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4A5CD8-F8F4-AF77-F62D-BB8FBE9EE0E0}"/>
              </a:ext>
            </a:extLst>
          </p:cNvPr>
          <p:cNvGrpSpPr/>
          <p:nvPr/>
        </p:nvGrpSpPr>
        <p:grpSpPr>
          <a:xfrm>
            <a:off x="2438400" y="1256874"/>
            <a:ext cx="10182044" cy="5715852"/>
            <a:chOff x="2438400" y="2427750"/>
            <a:chExt cx="10182044" cy="571585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F6E54F-445F-BF22-80FE-C9E42B153E9E}"/>
                </a:ext>
              </a:extLst>
            </p:cNvPr>
            <p:cNvSpPr/>
            <p:nvPr/>
          </p:nvSpPr>
          <p:spPr>
            <a:xfrm>
              <a:off x="7217178" y="3916253"/>
              <a:ext cx="312585" cy="13694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12585" y="0"/>
                  </a:moveTo>
                  <a:lnTo>
                    <a:pt x="312585" y="1369422"/>
                  </a:lnTo>
                  <a:lnTo>
                    <a:pt x="0" y="1369422"/>
                  </a:lnTo>
                </a:path>
              </a:pathLst>
            </a:custGeom>
            <a:noFill/>
          </p:spPr>
          <p:style>
            <a:lnRef idx="2">
              <a:schemeClr val="accent3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1D3D3F3-2F32-003F-CF22-C2A5EF388833}"/>
                </a:ext>
              </a:extLst>
            </p:cNvPr>
            <p:cNvSpPr/>
            <p:nvPr/>
          </p:nvSpPr>
          <p:spPr>
            <a:xfrm>
              <a:off x="7529764" y="3916253"/>
              <a:ext cx="3602177" cy="27388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426259"/>
                  </a:lnTo>
                  <a:lnTo>
                    <a:pt x="3602177" y="2426259"/>
                  </a:lnTo>
                  <a:lnTo>
                    <a:pt x="3602177" y="2738845"/>
                  </a:lnTo>
                </a:path>
              </a:pathLst>
            </a:custGeom>
            <a:noFill/>
          </p:spPr>
          <p:style>
            <a:lnRef idx="2">
              <a:schemeClr val="accent3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522EABC-6A4C-0D2E-B56C-D8CF836FEE49}"/>
                </a:ext>
              </a:extLst>
            </p:cNvPr>
            <p:cNvSpPr/>
            <p:nvPr/>
          </p:nvSpPr>
          <p:spPr>
            <a:xfrm>
              <a:off x="7484043" y="3916253"/>
              <a:ext cx="91440" cy="27388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738845"/>
                  </a:lnTo>
                </a:path>
              </a:pathLst>
            </a:custGeom>
            <a:noFill/>
          </p:spPr>
          <p:style>
            <a:lnRef idx="2">
              <a:schemeClr val="accent3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66E9278-F5C5-5A51-3ED7-DE544CD6ADCA}"/>
                </a:ext>
              </a:extLst>
            </p:cNvPr>
            <p:cNvSpPr/>
            <p:nvPr/>
          </p:nvSpPr>
          <p:spPr>
            <a:xfrm>
              <a:off x="3926903" y="3916253"/>
              <a:ext cx="3602860" cy="26433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602860" y="0"/>
                  </a:moveTo>
                  <a:lnTo>
                    <a:pt x="3602860" y="2330802"/>
                  </a:lnTo>
                  <a:lnTo>
                    <a:pt x="0" y="2330802"/>
                  </a:lnTo>
                  <a:lnTo>
                    <a:pt x="0" y="2643387"/>
                  </a:lnTo>
                </a:path>
              </a:pathLst>
            </a:custGeom>
            <a:noFill/>
          </p:spPr>
          <p:style>
            <a:lnRef idx="2">
              <a:schemeClr val="accent3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D950944-A36E-CDCC-E606-B7B58179281B}"/>
                </a:ext>
              </a:extLst>
            </p:cNvPr>
            <p:cNvSpPr/>
            <p:nvPr/>
          </p:nvSpPr>
          <p:spPr>
            <a:xfrm>
              <a:off x="6041260" y="2427750"/>
              <a:ext cx="2977006" cy="1488503"/>
            </a:xfrm>
            <a:custGeom>
              <a:avLst/>
              <a:gdLst>
                <a:gd name="connsiteX0" fmla="*/ 0 w 2977006"/>
                <a:gd name="connsiteY0" fmla="*/ 0 h 1488503"/>
                <a:gd name="connsiteX1" fmla="*/ 2977006 w 2977006"/>
                <a:gd name="connsiteY1" fmla="*/ 0 h 1488503"/>
                <a:gd name="connsiteX2" fmla="*/ 2977006 w 2977006"/>
                <a:gd name="connsiteY2" fmla="*/ 1488503 h 1488503"/>
                <a:gd name="connsiteX3" fmla="*/ 0 w 2977006"/>
                <a:gd name="connsiteY3" fmla="*/ 1488503 h 1488503"/>
                <a:gd name="connsiteX4" fmla="*/ 0 w 2977006"/>
                <a:gd name="connsiteY4" fmla="*/ 0 h 1488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006" h="1488503">
                  <a:moveTo>
                    <a:pt x="0" y="0"/>
                  </a:moveTo>
                  <a:lnTo>
                    <a:pt x="2977006" y="0"/>
                  </a:lnTo>
                  <a:lnTo>
                    <a:pt x="2977006" y="1488503"/>
                  </a:lnTo>
                  <a:lnTo>
                    <a:pt x="0" y="1488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700" kern="1200" dirty="0"/>
                <a:t>Planning phase </a:t>
              </a:r>
            </a:p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700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EB862A0-86C9-883F-5B33-86F8215E3EDA}"/>
                </a:ext>
              </a:extLst>
            </p:cNvPr>
            <p:cNvSpPr/>
            <p:nvPr/>
          </p:nvSpPr>
          <p:spPr>
            <a:xfrm>
              <a:off x="2438400" y="6559641"/>
              <a:ext cx="2977006" cy="1488503"/>
            </a:xfrm>
            <a:custGeom>
              <a:avLst/>
              <a:gdLst>
                <a:gd name="connsiteX0" fmla="*/ 0 w 2977006"/>
                <a:gd name="connsiteY0" fmla="*/ 0 h 1488503"/>
                <a:gd name="connsiteX1" fmla="*/ 2977006 w 2977006"/>
                <a:gd name="connsiteY1" fmla="*/ 0 h 1488503"/>
                <a:gd name="connsiteX2" fmla="*/ 2977006 w 2977006"/>
                <a:gd name="connsiteY2" fmla="*/ 1488503 h 1488503"/>
                <a:gd name="connsiteX3" fmla="*/ 0 w 2977006"/>
                <a:gd name="connsiteY3" fmla="*/ 1488503 h 1488503"/>
                <a:gd name="connsiteX4" fmla="*/ 0 w 2977006"/>
                <a:gd name="connsiteY4" fmla="*/ 0 h 1488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006" h="1488503">
                  <a:moveTo>
                    <a:pt x="0" y="0"/>
                  </a:moveTo>
                  <a:lnTo>
                    <a:pt x="2977006" y="0"/>
                  </a:lnTo>
                  <a:lnTo>
                    <a:pt x="2977006" y="1488503"/>
                  </a:lnTo>
                  <a:lnTo>
                    <a:pt x="0" y="1488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700" kern="1200" dirty="0"/>
                <a:t>Promotion strategies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D93F90-2D72-511E-FD1A-87B5C0633662}"/>
                </a:ext>
              </a:extLst>
            </p:cNvPr>
            <p:cNvSpPr/>
            <p:nvPr/>
          </p:nvSpPr>
          <p:spPr>
            <a:xfrm>
              <a:off x="6041260" y="6655099"/>
              <a:ext cx="2977006" cy="1488503"/>
            </a:xfrm>
            <a:custGeom>
              <a:avLst/>
              <a:gdLst>
                <a:gd name="connsiteX0" fmla="*/ 0 w 2977006"/>
                <a:gd name="connsiteY0" fmla="*/ 0 h 1488503"/>
                <a:gd name="connsiteX1" fmla="*/ 2977006 w 2977006"/>
                <a:gd name="connsiteY1" fmla="*/ 0 h 1488503"/>
                <a:gd name="connsiteX2" fmla="*/ 2977006 w 2977006"/>
                <a:gd name="connsiteY2" fmla="*/ 1488503 h 1488503"/>
                <a:gd name="connsiteX3" fmla="*/ 0 w 2977006"/>
                <a:gd name="connsiteY3" fmla="*/ 1488503 h 1488503"/>
                <a:gd name="connsiteX4" fmla="*/ 0 w 2977006"/>
                <a:gd name="connsiteY4" fmla="*/ 0 h 1488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006" h="1488503">
                  <a:moveTo>
                    <a:pt x="0" y="0"/>
                  </a:moveTo>
                  <a:lnTo>
                    <a:pt x="2977006" y="0"/>
                  </a:lnTo>
                  <a:lnTo>
                    <a:pt x="2977006" y="1488503"/>
                  </a:lnTo>
                  <a:lnTo>
                    <a:pt x="0" y="1488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700" kern="1200" dirty="0"/>
                <a:t>execution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E06BCB-1329-FB41-4B26-FC7BB00E3671}"/>
                </a:ext>
              </a:extLst>
            </p:cNvPr>
            <p:cNvSpPr/>
            <p:nvPr/>
          </p:nvSpPr>
          <p:spPr>
            <a:xfrm>
              <a:off x="9643438" y="6655099"/>
              <a:ext cx="2977006" cy="1488503"/>
            </a:xfrm>
            <a:custGeom>
              <a:avLst/>
              <a:gdLst>
                <a:gd name="connsiteX0" fmla="*/ 0 w 2977006"/>
                <a:gd name="connsiteY0" fmla="*/ 0 h 1488503"/>
                <a:gd name="connsiteX1" fmla="*/ 2977006 w 2977006"/>
                <a:gd name="connsiteY1" fmla="*/ 0 h 1488503"/>
                <a:gd name="connsiteX2" fmla="*/ 2977006 w 2977006"/>
                <a:gd name="connsiteY2" fmla="*/ 1488503 h 1488503"/>
                <a:gd name="connsiteX3" fmla="*/ 0 w 2977006"/>
                <a:gd name="connsiteY3" fmla="*/ 1488503 h 1488503"/>
                <a:gd name="connsiteX4" fmla="*/ 0 w 2977006"/>
                <a:gd name="connsiteY4" fmla="*/ 0 h 1488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006" h="1488503">
                  <a:moveTo>
                    <a:pt x="0" y="0"/>
                  </a:moveTo>
                  <a:lnTo>
                    <a:pt x="2977006" y="0"/>
                  </a:lnTo>
                  <a:lnTo>
                    <a:pt x="2977006" y="1488503"/>
                  </a:lnTo>
                  <a:lnTo>
                    <a:pt x="0" y="1488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700" kern="1200" dirty="0"/>
                <a:t>evaluation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C94071-7150-6E63-7718-4A8159FE09B7}"/>
                </a:ext>
              </a:extLst>
            </p:cNvPr>
            <p:cNvSpPr/>
            <p:nvPr/>
          </p:nvSpPr>
          <p:spPr>
            <a:xfrm>
              <a:off x="4240172" y="4541424"/>
              <a:ext cx="2977006" cy="1488503"/>
            </a:xfrm>
            <a:custGeom>
              <a:avLst/>
              <a:gdLst>
                <a:gd name="connsiteX0" fmla="*/ 0 w 2977006"/>
                <a:gd name="connsiteY0" fmla="*/ 0 h 1488503"/>
                <a:gd name="connsiteX1" fmla="*/ 2977006 w 2977006"/>
                <a:gd name="connsiteY1" fmla="*/ 0 h 1488503"/>
                <a:gd name="connsiteX2" fmla="*/ 2977006 w 2977006"/>
                <a:gd name="connsiteY2" fmla="*/ 1488503 h 1488503"/>
                <a:gd name="connsiteX3" fmla="*/ 0 w 2977006"/>
                <a:gd name="connsiteY3" fmla="*/ 1488503 h 1488503"/>
                <a:gd name="connsiteX4" fmla="*/ 0 w 2977006"/>
                <a:gd name="connsiteY4" fmla="*/ 0 h 1488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006" h="1488503">
                  <a:moveTo>
                    <a:pt x="0" y="0"/>
                  </a:moveTo>
                  <a:lnTo>
                    <a:pt x="2977006" y="0"/>
                  </a:lnTo>
                  <a:lnTo>
                    <a:pt x="2977006" y="1488503"/>
                  </a:lnTo>
                  <a:lnTo>
                    <a:pt x="0" y="1488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700" kern="1200" dirty="0"/>
                <a:t>Objective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61008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86170" y="26684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The Game Event Promotion Manager project promises to be a valuable tool for game developers</a:t>
            </a:r>
          </a:p>
          <a:p>
            <a:pPr marL="0" indent="0" algn="just">
              <a:lnSpc>
                <a:spcPts val="2850"/>
              </a:lnSpc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and event organizers.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86169" y="3609856"/>
            <a:ext cx="13042821" cy="3342322"/>
          </a:xfrm>
          <a:prstGeom prst="roundRect">
            <a:avLst>
              <a:gd name="adj" fmla="val 101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545824" y="3428405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3935016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224" y="407872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Enhanced Engagement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45824" y="407872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Improved community interaction and excitement.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801410" y="4585335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1028224" y="472904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Wider Reach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45824" y="4729043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Expanded audience reach through targeted marketing efforts.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01410" y="5598557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1028224" y="5742265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Data-Driven Decisions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45824" y="5742265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Informed decisions based on performance analytics and insights.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6AA1C-2F8A-7B56-CFA9-745B0F7F0F32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Q &amp;A</a:t>
            </a:r>
            <a:endParaRPr lang="en-US" sz="44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5CCF30-C259-8BC6-F327-1340EC5F3A9C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20054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Contents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095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sp>
        <p:nvSpPr>
          <p:cNvPr id="4" name="Text 2"/>
          <p:cNvSpPr/>
          <p:nvPr/>
        </p:nvSpPr>
        <p:spPr>
          <a:xfrm>
            <a:off x="972503" y="3394591"/>
            <a:ext cx="15275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1</a:t>
            </a:r>
            <a:endParaRPr lang="en-US" sz="26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530906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Introduction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530906" y="379999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Overview of the project and its purpose.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5216962" y="33095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sp>
        <p:nvSpPr>
          <p:cNvPr id="8" name="Text 6"/>
          <p:cNvSpPr/>
          <p:nvPr/>
        </p:nvSpPr>
        <p:spPr>
          <a:xfrm>
            <a:off x="5362218" y="3394591"/>
            <a:ext cx="2197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2</a:t>
            </a:r>
            <a:endParaRPr lang="en-US" sz="26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5954078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Objectives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954078" y="379999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Detailed explanation of the goals of the project.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9640133" y="33095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sp>
        <p:nvSpPr>
          <p:cNvPr id="12" name="Text 10"/>
          <p:cNvSpPr/>
          <p:nvPr/>
        </p:nvSpPr>
        <p:spPr>
          <a:xfrm>
            <a:off x="9789081" y="3394591"/>
            <a:ext cx="21228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3</a:t>
            </a:r>
            <a:endParaRPr lang="en-US" sz="26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0377249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Features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0377249" y="379999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Description of key feature and functionalities of the application.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sp>
        <p:nvSpPr>
          <p:cNvPr id="16" name="Text 14"/>
          <p:cNvSpPr/>
          <p:nvPr/>
        </p:nvSpPr>
        <p:spPr>
          <a:xfrm>
            <a:off x="935593" y="5092779"/>
            <a:ext cx="22657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4</a:t>
            </a:r>
            <a:endParaRPr lang="en-US" sz="26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15309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Abstract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1218842" y="6138743"/>
            <a:ext cx="12305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The "Game Event Promotion Manager" is a Python-based system designed to efficiently manage and promote game events, enhancing audience engagement and attendance.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467C6-02B2-CB41-8FF3-BAB5F7B34CBA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2274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156692" y="4276368"/>
            <a:ext cx="126799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This project will create a comprehensive Game Event Promotion Manager application. The application will simplify the process of planning, promoting, and managing game events</a:t>
            </a: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CE467-C868-6267-AF68-744575D37849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41696" y="1316593"/>
            <a:ext cx="65468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Objective of the Project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6553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The project aims to create a centralized platform to streamline event promotion activities.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93790" y="2983587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F9F7F7"/>
          </a:solidFill>
          <a:ln/>
        </p:spPr>
      </p:sp>
      <p:sp>
        <p:nvSpPr>
          <p:cNvPr id="5" name="Text 3"/>
          <p:cNvSpPr/>
          <p:nvPr/>
        </p:nvSpPr>
        <p:spPr>
          <a:xfrm>
            <a:off x="1020604" y="32104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Improve Efficiency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020604" y="3700820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Automate tasks like event registration, ticket sales, and marketing campaigns.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5216962" y="2983587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F9F7F7"/>
          </a:solidFill>
          <a:ln/>
        </p:spPr>
      </p:sp>
      <p:sp>
        <p:nvSpPr>
          <p:cNvPr id="8" name="Text 6"/>
          <p:cNvSpPr/>
          <p:nvPr/>
        </p:nvSpPr>
        <p:spPr>
          <a:xfrm>
            <a:off x="5443776" y="3210401"/>
            <a:ext cx="30059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Enhance Engagement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5443776" y="3700820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Provide tools for community building and interaction, fostering a sense of anticipation and excitement.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9640133" y="2983587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F9F7F7"/>
          </a:solidFill>
          <a:ln/>
        </p:spPr>
      </p:sp>
      <p:sp>
        <p:nvSpPr>
          <p:cNvPr id="11" name="Text 9"/>
          <p:cNvSpPr/>
          <p:nvPr/>
        </p:nvSpPr>
        <p:spPr>
          <a:xfrm>
            <a:off x="9866948" y="32104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Maximize Reach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9866948" y="3700820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Utilize social media integration and targeted advertising to reach a wider audience.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793790" y="5606058"/>
            <a:ext cx="13042821" cy="1306949"/>
          </a:xfrm>
          <a:prstGeom prst="roundRect">
            <a:avLst>
              <a:gd name="adj" fmla="val 2603"/>
            </a:avLst>
          </a:prstGeom>
          <a:solidFill>
            <a:srgbClr val="F9F7F7"/>
          </a:solidFill>
          <a:ln/>
        </p:spPr>
      </p:sp>
      <p:sp>
        <p:nvSpPr>
          <p:cNvPr id="14" name="Text 12"/>
          <p:cNvSpPr/>
          <p:nvPr/>
        </p:nvSpPr>
        <p:spPr>
          <a:xfrm>
            <a:off x="1020604" y="58328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Data Analytics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1020604" y="6323290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Gather valuable data on event performance to inform future decisions and optimize strategies.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1F262A-DC26-2C8A-9CF5-94362A563B25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88071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Methodology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4311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Requirement Gathering: </a:t>
            </a:r>
          </a:p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Define the specific needs and functionalities of the Game Event Promotion Manager based on user feedback and existing game promotion practices.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02407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ea typeface="Source Serif Pro" pitchFamily="34" charset="-122"/>
              <a:cs typeface="RomanD" panose="00000400000000000000" pitchFamily="2" charset="0"/>
            </a:endParaRPr>
          </a:p>
          <a:p>
            <a:pPr marL="0" indent="0" algn="just">
              <a:lnSpc>
                <a:spcPts val="2850"/>
              </a:lnSpc>
              <a:buNone/>
            </a:pPr>
            <a:r>
              <a:rPr lang="en-US" sz="175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Design and Development:</a:t>
            </a:r>
          </a:p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Build the application's user interface, backend infrastructure, and integrate necessary features, adhering to best practices for software development</a:t>
            </a: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500503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ea typeface="Source Serif Pro" pitchFamily="34" charset="-122"/>
              <a:cs typeface="RomanD" panose="00000400000000000000" pitchFamily="2" charset="0"/>
            </a:endParaRPr>
          </a:p>
          <a:p>
            <a:pPr marL="0" indent="0" algn="just">
              <a:lnSpc>
                <a:spcPts val="2850"/>
              </a:lnSpc>
              <a:buNone/>
            </a:pP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ea typeface="Source Serif Pro" pitchFamily="34" charset="-122"/>
              <a:cs typeface="RomanD" panose="00000400000000000000" pitchFamily="2" charset="0"/>
            </a:endParaRPr>
          </a:p>
          <a:p>
            <a:pPr marL="0" indent="0" algn="just">
              <a:lnSpc>
                <a:spcPts val="2850"/>
              </a:lnSpc>
              <a:buNone/>
            </a:pPr>
            <a:r>
              <a:rPr lang="en-US" sz="175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Testing and Quality Assurance:</a:t>
            </a:r>
          </a:p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Ensure the application is functional, user-friendly, and meets the defined requirements through rigorous testing and quality assurance processes.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30" y="616743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9FFCB-3B9D-140A-9C2E-6C36D035460B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06898" y="574715"/>
            <a:ext cx="5216604" cy="651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100"/>
              </a:lnSpc>
              <a:buNone/>
            </a:pPr>
            <a:r>
              <a:rPr lang="en-US" sz="410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Key Features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30329" y="1539597"/>
            <a:ext cx="2608302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Event Management</a:t>
            </a:r>
            <a:endParaRPr lang="en-US" sz="205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30329" y="2178487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Create, manage, and edit event details, including dates, times, locations, and descriptions.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30329" y="2825234"/>
            <a:ext cx="2608302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Ticket Sales</a:t>
            </a:r>
            <a:endParaRPr lang="en-US" sz="205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30329" y="3464123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Integrated ticketing system to sell tickets online and manage inventory.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30329" y="4110871"/>
            <a:ext cx="3066217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Marketing &amp; Promotion</a:t>
            </a:r>
            <a:endParaRPr lang="en-US" sz="205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30329" y="4749760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Tools for creating social media posts, email marketing campaigns, and generating promotional materials.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30329" y="5396508"/>
            <a:ext cx="3195280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Community Engagement</a:t>
            </a:r>
            <a:endParaRPr lang="en-US" sz="205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30329" y="6035397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Forums, chat rooms, and social media integration to facilitate communication and build excitement.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30329" y="6682145"/>
            <a:ext cx="2839879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Analytics &amp; Reporting</a:t>
            </a:r>
            <a:endParaRPr lang="en-US" sz="2050" b="1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30329" y="7321034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Track key performance indicators (KPIs), such as ticket sales, website traffic, and social media engagement.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D05F3C-1972-42B5-3E7C-DB5D77AF344C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9376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5550"/>
              </a:lnSpc>
              <a:buNone/>
            </a:pPr>
            <a:r>
              <a:rPr lang="en-US" sz="4450" dirty="0">
                <a:solidFill>
                  <a:schemeClr val="tx1">
                    <a:lumMod val="95000"/>
                    <a:lumOff val="5000"/>
                  </a:schemeClr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Abstract</a:t>
            </a:r>
            <a:endParaRPr lang="en-US" sz="44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156692" y="3100030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just">
              <a:lnSpc>
                <a:spcPts val="2850"/>
              </a:lnSpc>
              <a:buSzPct val="100000"/>
            </a:pP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156692" y="3542228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just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156692" y="3984427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just">
              <a:lnSpc>
                <a:spcPts val="2850"/>
              </a:lnSpc>
              <a:buSzPct val="100000"/>
            </a:pP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-1860113" y="3387477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just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370052" y="3312020"/>
            <a:ext cx="12679918" cy="455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just">
              <a:lnSpc>
                <a:spcPts val="2850"/>
              </a:lnSpc>
              <a:buSzPct val="100000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Game Day Projection Manager is a comprehensive software solution designed to </a:t>
            </a:r>
          </a:p>
          <a:p>
            <a:pPr algn="just">
              <a:lnSpc>
                <a:spcPts val="2850"/>
              </a:lnSpc>
              <a:buSzPct val="100000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streamline and optimize game day operations for sports organizations. It integrates </a:t>
            </a:r>
          </a:p>
          <a:p>
            <a:pPr algn="just">
              <a:lnSpc>
                <a:spcPts val="2850"/>
              </a:lnSpc>
              <a:buSzPct val="100000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analysis, scheduling, resource allocation, and performance projections, </a:t>
            </a:r>
          </a:p>
          <a:p>
            <a:pPr algn="just">
              <a:lnSpc>
                <a:spcPts val="2850"/>
              </a:lnSpc>
              <a:buSzPct val="100000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teams with actionable insights and enhanced decision-making capabilities</a:t>
            </a: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cs typeface="RomanD" panose="00000400000000000000" pitchFamily="2" charset="0"/>
              </a:rPr>
              <a:t>.</a:t>
            </a:r>
          </a:p>
        </p:txBody>
      </p:sp>
      <p:sp>
        <p:nvSpPr>
          <p:cNvPr id="8" name="Text 6"/>
          <p:cNvSpPr/>
          <p:nvPr/>
        </p:nvSpPr>
        <p:spPr>
          <a:xfrm>
            <a:off x="1156692" y="5311021"/>
            <a:ext cx="12679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just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3790" y="59290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B5654F-21B9-7B99-CB98-F30D36050773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4756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Technology Used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40392"/>
            <a:ext cx="33373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01B18"/>
                </a:solidFill>
                <a:latin typeface="RomanD" panose="00000400000000000000" pitchFamily="2" charset="0"/>
                <a:ea typeface="Platypi" pitchFamily="34" charset="-122"/>
                <a:cs typeface="RomanD" panose="00000400000000000000" pitchFamily="2" charset="0"/>
              </a:rPr>
              <a:t>Programming Language</a:t>
            </a:r>
            <a:endParaRPr lang="en-US" sz="2200" b="1" dirty="0"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921381"/>
            <a:ext cx="13042821" cy="1767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Python, a versatile and popular language for web development.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ea typeface="Source Serif Pro" pitchFamily="34" charset="-122"/>
              <a:cs typeface="RomanD" panose="00000400000000000000" pitchFamily="2" charset="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cs typeface="RomanD" panose="00000400000000000000" pitchFamily="2" charset="0"/>
              </a:rPr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4805003"/>
            <a:ext cx="73152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cs typeface="RomanD" panose="00000400000000000000" pitchFamily="2" charset="0"/>
              </a:rPr>
              <a:t>OOP’s Concepts: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cs typeface="RomanD" panose="00000400000000000000" pitchFamily="2" charset="0"/>
              </a:rPr>
              <a:t>Classes and Objects: The backbone of the project, organizing data and functionality into reusable units.</a:t>
            </a:r>
          </a:p>
          <a:p>
            <a:pPr algn="just"/>
            <a:endParaRPr lang="en-GB" dirty="0">
              <a:latin typeface="RomanD" panose="00000400000000000000" pitchFamily="2" charset="0"/>
              <a:cs typeface="RomanD" panose="00000400000000000000" pitchFamily="2" charset="0"/>
            </a:endParaRPr>
          </a:p>
          <a:p>
            <a:pPr algn="just"/>
            <a:endParaRPr lang="en-GB" dirty="0">
              <a:latin typeface="RomanD" panose="00000400000000000000" pitchFamily="2" charset="0"/>
              <a:cs typeface="RomanD" panose="00000400000000000000" pitchFamily="2" charset="0"/>
            </a:endParaRPr>
          </a:p>
          <a:p>
            <a:pPr algn="just"/>
            <a:endParaRPr lang="en-GB" b="1" dirty="0">
              <a:latin typeface="RomanD" panose="00000400000000000000" pitchFamily="2" charset="0"/>
              <a:cs typeface="RomanD" panose="00000400000000000000" pitchFamily="2" charset="0"/>
            </a:endParaRPr>
          </a:p>
          <a:p>
            <a:pPr algn="just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cs typeface="RomanD" panose="00000400000000000000" pitchFamily="2" charset="0"/>
              </a:rPr>
              <a:t>Built-in Python Features: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cs typeface="RomanD" panose="00000400000000000000" pitchFamily="2" charset="0"/>
              </a:rPr>
              <a:t> List Data Structure: Used to store collections of promotions and users.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C7A8F6-EFC9-2ED7-8F70-092392800643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5" y="22748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" pitchFamily="34" charset="0"/>
                <a:ea typeface="Platypi" pitchFamily="34" charset="-122"/>
                <a:cs typeface="Platypi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30" y="4159805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manD" panose="00000400000000000000" pitchFamily="2" charset="0"/>
                <a:ea typeface="Source Serif Pro" pitchFamily="34" charset="-122"/>
                <a:cs typeface="RomanD" panose="00000400000000000000" pitchFamily="2" charset="0"/>
              </a:rPr>
              <a:t>The current methods for promoting game events are often inefficient and fragmented. There is a need for a centralized platform that streamlines event promotion activities, enhancing efficiency, engagement, and reach. This platform should provide comprehensive tools for event management, marketing, and community engagement,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omanD" panose="00000400000000000000" pitchFamily="2" charset="0"/>
              <a:cs typeface="RomanD" panose="000004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8E917-C9D8-DEE8-9A4E-61BF91BA8665}"/>
              </a:ext>
            </a:extLst>
          </p:cNvPr>
          <p:cNvSpPr/>
          <p:nvPr/>
        </p:nvSpPr>
        <p:spPr>
          <a:xfrm>
            <a:off x="12621128" y="7866695"/>
            <a:ext cx="1996068" cy="362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610</Words>
  <Application>Microsoft Office PowerPoint</Application>
  <PresentationFormat>Custom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Platypi</vt:lpstr>
      <vt:lpstr>Times New Roman</vt:lpstr>
      <vt:lpstr>RomanD</vt:lpstr>
      <vt:lpstr>Arial</vt:lpstr>
      <vt:lpstr>Source Serif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Darshan Kolmi</cp:lastModifiedBy>
  <cp:revision>10</cp:revision>
  <dcterms:created xsi:type="dcterms:W3CDTF">2024-09-27T13:24:07Z</dcterms:created>
  <dcterms:modified xsi:type="dcterms:W3CDTF">2024-09-28T06:11:36Z</dcterms:modified>
</cp:coreProperties>
</file>