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0AB7-7676-C2E3-6C6D-6353AA1FA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BC43-FBA1-087F-D4AE-F4A4679B0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HR Questions</a:t>
            </a:r>
          </a:p>
        </p:txBody>
      </p:sp>
    </p:spTree>
    <p:extLst>
      <p:ext uri="{BB962C8B-B14F-4D97-AF65-F5344CB8AC3E}">
        <p14:creationId xmlns:p14="http://schemas.microsoft.com/office/powerpoint/2010/main" val="267394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7C50-99DA-4A8A-B19F-471B36C6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A8BD-6A0D-188E-A99E-9B4E044D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see myself as a lead mobile applications developer specializing in flutter, working within tech startups, fintech or e-commerce industries. My career goal include mastering flutter, contributing to open source projects, and eventually leading a development team. Specific milestones my aim to achieve are building strong cross platform mobile apps,excepanding my knowledge through diverse projects and staying updated with the latest advancements in flutter. </a:t>
            </a:r>
          </a:p>
        </p:txBody>
      </p:sp>
    </p:spTree>
    <p:extLst>
      <p:ext uri="{BB962C8B-B14F-4D97-AF65-F5344CB8AC3E}">
        <p14:creationId xmlns:p14="http://schemas.microsoft.com/office/powerpoint/2010/main" val="1221902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</TotalTime>
  <Words>79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Module 4 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2024-07-15T04:02:16Z</dcterms:created>
  <dcterms:modified xsi:type="dcterms:W3CDTF">2024-07-15T04:11:03Z</dcterms:modified>
</cp:coreProperties>
</file>