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4619-1269-7C6C-2295-9B454CA02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 Skills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4D152E-4939-8809-7A26-DFC683AB45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54955" y="5023424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Module 1</a:t>
            </a:r>
          </a:p>
        </p:txBody>
      </p:sp>
    </p:spTree>
    <p:extLst>
      <p:ext uri="{BB962C8B-B14F-4D97-AF65-F5344CB8AC3E}">
        <p14:creationId xmlns:p14="http://schemas.microsoft.com/office/powerpoint/2010/main" val="256917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BEB2-00F5-9272-BE0A-A016D123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D540E7-195F-34EF-2828-DD00440B71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 Darshan Zapadiya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Education: Graduated from Bhavnagar University in 2023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Studies: Flutter Application Development at Tops Technology </a:t>
            </a:r>
          </a:p>
        </p:txBody>
      </p:sp>
    </p:spTree>
    <p:extLst>
      <p:ext uri="{BB962C8B-B14F-4D97-AF65-F5344CB8AC3E}">
        <p14:creationId xmlns:p14="http://schemas.microsoft.com/office/powerpoint/2010/main" val="134933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D554-2EF2-BA55-65E3-55DE13EC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51A4AA-B3E2-2CC7-CFD0-764C422DB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analytical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Ability to observe and solve complex problems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problem-solving skills </a:t>
            </a:r>
          </a:p>
        </p:txBody>
      </p:sp>
    </p:spTree>
    <p:extLst>
      <p:ext uri="{BB962C8B-B14F-4D97-AF65-F5344CB8AC3E}">
        <p14:creationId xmlns:p14="http://schemas.microsoft.com/office/powerpoint/2010/main" val="105371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B83A-689F-A850-1777-3986B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Path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F563F5-A0EE-7799-0965-C2695C99D8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700" y="41275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Passion for technology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problem-solving capabilities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efficiency enhancements </a:t>
            </a:r>
          </a:p>
        </p:txBody>
      </p:sp>
    </p:spTree>
    <p:extLst>
      <p:ext uri="{BB962C8B-B14F-4D97-AF65-F5344CB8AC3E}">
        <p14:creationId xmlns:p14="http://schemas.microsoft.com/office/powerpoint/2010/main" val="245114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2EEB-021A-67AD-6E61-96260F86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Alignment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A9C970-6EFB-B03B-465B-F1791A588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nature of the tech industry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Opportunities for growth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Alignment with personal excitement and goals </a:t>
            </a:r>
          </a:p>
        </p:txBody>
      </p:sp>
    </p:spTree>
    <p:extLst>
      <p:ext uri="{BB962C8B-B14F-4D97-AF65-F5344CB8AC3E}">
        <p14:creationId xmlns:p14="http://schemas.microsoft.com/office/powerpoint/2010/main" val="2569636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14</TotalTime>
  <Words>71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Soft Skills</vt:lpstr>
      <vt:lpstr>Personal Information</vt:lpstr>
      <vt:lpstr>Skills</vt:lpstr>
      <vt:lpstr>Career Path</vt:lpstr>
      <vt:lpstr>Industry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2024-06-04T04:38:13Z</dcterms:created>
  <dcterms:modified xsi:type="dcterms:W3CDTF">2024-06-04T04:52:44Z</dcterms:modified>
</cp:coreProperties>
</file>