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60AD-BDD9-298C-8247-9A919B58A5EC}"/>
              </a:ext>
            </a:extLst>
          </p:cNvPr>
          <p:cNvSpPr>
            <a:spLocks noGrp="1"/>
          </p:cNvSpPr>
          <p:nvPr>
            <p:ph type="ctrTitle"/>
          </p:nvPr>
        </p:nvSpPr>
        <p:spPr/>
        <p:txBody>
          <a:bodyPr/>
          <a:lstStyle/>
          <a:p>
            <a:r>
              <a:rPr lang="en-US" dirty="0"/>
              <a:t>Module 3</a:t>
            </a:r>
          </a:p>
        </p:txBody>
      </p:sp>
      <p:sp>
        <p:nvSpPr>
          <p:cNvPr id="3" name="Subtitle 2">
            <a:extLst>
              <a:ext uri="{FF2B5EF4-FFF2-40B4-BE49-F238E27FC236}">
                <a16:creationId xmlns:a16="http://schemas.microsoft.com/office/drawing/2014/main" id="{9228B5C7-6B6A-74CD-7A67-D25E2E419DEA}"/>
              </a:ext>
            </a:extLst>
          </p:cNvPr>
          <p:cNvSpPr>
            <a:spLocks noGrp="1"/>
          </p:cNvSpPr>
          <p:nvPr>
            <p:ph type="subTitle" idx="1"/>
          </p:nvPr>
        </p:nvSpPr>
        <p:spPr/>
        <p:txBody>
          <a:bodyPr>
            <a:normAutofit/>
          </a:bodyPr>
          <a:lstStyle/>
          <a:p>
            <a:r>
              <a:rPr lang="en-US" sz="2800" dirty="0"/>
              <a:t>Projects</a:t>
            </a:r>
          </a:p>
        </p:txBody>
      </p:sp>
    </p:spTree>
    <p:extLst>
      <p:ext uri="{BB962C8B-B14F-4D97-AF65-F5344CB8AC3E}">
        <p14:creationId xmlns:p14="http://schemas.microsoft.com/office/powerpoint/2010/main" val="108030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82F-20EA-0DA3-6BC8-BA02D6F01DDE}"/>
              </a:ext>
            </a:extLst>
          </p:cNvPr>
          <p:cNvSpPr>
            <a:spLocks noGrp="1"/>
          </p:cNvSpPr>
          <p:nvPr>
            <p:ph type="title"/>
          </p:nvPr>
        </p:nvSpPr>
        <p:spPr/>
        <p:txBody>
          <a:bodyPr/>
          <a:lstStyle/>
          <a:p>
            <a:r>
              <a:rPr lang="en-US" sz="2400" dirty="0"/>
              <a:t>● Describe a key project you have worked on or are currently working on. </a:t>
            </a:r>
          </a:p>
        </p:txBody>
      </p:sp>
      <p:sp>
        <p:nvSpPr>
          <p:cNvPr id="3" name="Content Placeholder 2">
            <a:extLst>
              <a:ext uri="{FF2B5EF4-FFF2-40B4-BE49-F238E27FC236}">
                <a16:creationId xmlns:a16="http://schemas.microsoft.com/office/drawing/2014/main" id="{A44C838B-CF94-4595-CAA1-13B45BDCDE35}"/>
              </a:ext>
            </a:extLst>
          </p:cNvPr>
          <p:cNvSpPr>
            <a:spLocks noGrp="1"/>
          </p:cNvSpPr>
          <p:nvPr>
            <p:ph idx="1"/>
          </p:nvPr>
        </p:nvSpPr>
        <p:spPr/>
        <p:txBody>
          <a:bodyPr/>
          <a:lstStyle/>
          <a:p>
            <a:r>
              <a:rPr lang="en-US" dirty="0"/>
              <a:t>I have not a develop any project but short future, I will develop a mobile application for a restaurant.</a:t>
            </a:r>
          </a:p>
        </p:txBody>
      </p:sp>
    </p:spTree>
    <p:extLst>
      <p:ext uri="{BB962C8B-B14F-4D97-AF65-F5344CB8AC3E}">
        <p14:creationId xmlns:p14="http://schemas.microsoft.com/office/powerpoint/2010/main" val="427489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9E25-07BD-335E-E52F-F029CF43EE62}"/>
              </a:ext>
            </a:extLst>
          </p:cNvPr>
          <p:cNvSpPr>
            <a:spLocks noGrp="1"/>
          </p:cNvSpPr>
          <p:nvPr>
            <p:ph type="title"/>
          </p:nvPr>
        </p:nvSpPr>
        <p:spPr/>
        <p:txBody>
          <a:bodyPr/>
          <a:lstStyle/>
          <a:p>
            <a:r>
              <a:rPr lang="en-US" sz="2400" dirty="0"/>
              <a:t>● Explain the technologies used, the scope of the project, and its objectives.</a:t>
            </a:r>
          </a:p>
        </p:txBody>
      </p:sp>
      <p:sp>
        <p:nvSpPr>
          <p:cNvPr id="3" name="Content Placeholder 2">
            <a:extLst>
              <a:ext uri="{FF2B5EF4-FFF2-40B4-BE49-F238E27FC236}">
                <a16:creationId xmlns:a16="http://schemas.microsoft.com/office/drawing/2014/main" id="{9525CD73-FFF7-254B-5435-948F288BF600}"/>
              </a:ext>
            </a:extLst>
          </p:cNvPr>
          <p:cNvSpPr>
            <a:spLocks noGrp="1"/>
          </p:cNvSpPr>
          <p:nvPr>
            <p:ph idx="1"/>
          </p:nvPr>
        </p:nvSpPr>
        <p:spPr/>
        <p:txBody>
          <a:bodyPr/>
          <a:lstStyle/>
          <a:p>
            <a:r>
              <a:rPr lang="en-US" dirty="0"/>
              <a:t>My restaurant project in flutter utilized flutter for the fronted and firebase for backend services like authentication and database management. The project aimed to enhance customer experience through features like menu browsing, ordering and reservation systems.</a:t>
            </a:r>
          </a:p>
        </p:txBody>
      </p:sp>
    </p:spTree>
    <p:extLst>
      <p:ext uri="{BB962C8B-B14F-4D97-AF65-F5344CB8AC3E}">
        <p14:creationId xmlns:p14="http://schemas.microsoft.com/office/powerpoint/2010/main" val="283843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0F2D-121F-26BC-3A8C-458B6930D5E8}"/>
              </a:ext>
            </a:extLst>
          </p:cNvPr>
          <p:cNvSpPr>
            <a:spLocks noGrp="1"/>
          </p:cNvSpPr>
          <p:nvPr>
            <p:ph type="title"/>
          </p:nvPr>
        </p:nvSpPr>
        <p:spPr/>
        <p:txBody>
          <a:bodyPr/>
          <a:lstStyle/>
          <a:p>
            <a:r>
              <a:rPr lang="en-US" sz="2400" dirty="0"/>
              <a:t>● Highlight the challenges faced and how you addressed them, showcasing your problem solving skills.</a:t>
            </a:r>
          </a:p>
        </p:txBody>
      </p:sp>
      <p:sp>
        <p:nvSpPr>
          <p:cNvPr id="3" name="Content Placeholder 2">
            <a:extLst>
              <a:ext uri="{FF2B5EF4-FFF2-40B4-BE49-F238E27FC236}">
                <a16:creationId xmlns:a16="http://schemas.microsoft.com/office/drawing/2014/main" id="{1170B92B-B7FB-4B70-A5E4-4057D873A156}"/>
              </a:ext>
            </a:extLst>
          </p:cNvPr>
          <p:cNvSpPr>
            <a:spLocks noGrp="1"/>
          </p:cNvSpPr>
          <p:nvPr>
            <p:ph idx="1"/>
          </p:nvPr>
        </p:nvSpPr>
        <p:spPr/>
        <p:txBody>
          <a:bodyPr/>
          <a:lstStyle/>
          <a:p>
            <a:r>
              <a:rPr lang="en-US" dirty="0"/>
              <a:t>Key challenge was integrating third-party API’s for a features such as payment gateways and other external services. To address this challenge I tested all API’s in “postman” app and resolved it. </a:t>
            </a:r>
          </a:p>
          <a:p>
            <a:endParaRPr lang="en-US" dirty="0"/>
          </a:p>
          <a:p>
            <a:r>
              <a:rPr lang="en-US" dirty="0"/>
              <a:t>YouTube </a:t>
            </a:r>
            <a:r>
              <a:rPr lang="en-US"/>
              <a:t>link –</a:t>
            </a:r>
          </a:p>
          <a:p>
            <a:r>
              <a:rPr lang="en-US"/>
              <a:t> https://youtube.com/shorts/jTLYPwRd3Qc?si=KLyFdDUpXdveEFyh</a:t>
            </a:r>
            <a:endParaRPr lang="en-US" dirty="0"/>
          </a:p>
        </p:txBody>
      </p:sp>
    </p:spTree>
    <p:extLst>
      <p:ext uri="{BB962C8B-B14F-4D97-AF65-F5344CB8AC3E}">
        <p14:creationId xmlns:p14="http://schemas.microsoft.com/office/powerpoint/2010/main" val="235392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{16142D46-A6C8-48B4-BA1A-1AED6884B4E6}tf02900722</Template>
  <TotalTime>14</TotalTime>
  <Words>163</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Module 3</vt:lpstr>
      <vt:lpstr>● Describe a key project you have worked on or are currently working on. </vt:lpstr>
      <vt:lpstr>● Explain the technologies used, the scope of the project, and its objectives.</vt:lpstr>
      <vt:lpstr>● Highlight the challenges faced and how you addressed them, showcasing your problem solving skills.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2</cp:revision>
  <dcterms:created xsi:type="dcterms:W3CDTF">2024-06-25T10:03:48Z</dcterms:created>
  <dcterms:modified xsi:type="dcterms:W3CDTF">2024-06-25T10:22:36Z</dcterms:modified>
</cp:coreProperties>
</file>