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BA2B-435C-0666-DC8A-EAEA4253F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D0D5F-38DD-A75A-1F7B-966DE155A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413275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4E09-2D08-FB31-EE1F-D1AA0BEE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Discuss plans for upgrading your technology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7157-BAE2-26E9-EDC9-BF81BC362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upgrading my flutter skills stay updated through news letters and social media and regularly practice coding and participate in challenges.</a:t>
            </a:r>
          </a:p>
        </p:txBody>
      </p:sp>
    </p:spTree>
    <p:extLst>
      <p:ext uri="{BB962C8B-B14F-4D97-AF65-F5344CB8AC3E}">
        <p14:creationId xmlns:p14="http://schemas.microsoft.com/office/powerpoint/2010/main" val="98962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AB9E-1A3D-2867-B445-6ED4776D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● Mention any relevant courses, certifications, or resources you are pursuing.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7268-9368-2570-B64F-090BCF138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currently pursing flutter application development with ‘dart’ by tops technology  Rajkot. </a:t>
            </a:r>
          </a:p>
        </p:txBody>
      </p:sp>
    </p:spTree>
    <p:extLst>
      <p:ext uri="{BB962C8B-B14F-4D97-AF65-F5344CB8AC3E}">
        <p14:creationId xmlns:p14="http://schemas.microsoft.com/office/powerpoint/2010/main" val="220921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A0B2-C854-EC99-126D-EFCEA157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● Share your approach to continuous learning and professional development.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55F7-0919-EA29-AF55-DDD2702D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approach to continues learning and personal growth is to set clear goals and create plan to archive them.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Youtube</a:t>
            </a:r>
            <a:r>
              <a:rPr lang="en-US" dirty="0"/>
              <a:t> link:</a:t>
            </a:r>
          </a:p>
          <a:p>
            <a:r>
              <a:rPr lang="en-US"/>
              <a:t>https://youtube.com/shorts/zIa-cwpHRdo?si=B9bDry0OmFiRaRd7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27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{3B9ED089-83E8-4F01-85BF-0AA9E4058C02}tf02900722</Template>
  <TotalTime>9</TotalTime>
  <Words>109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Module 2</vt:lpstr>
      <vt:lpstr>Discuss plans for upgrading your technology skills</vt:lpstr>
      <vt:lpstr>● Mention any relevant courses, certifications, or resources you are pursuing. </vt:lpstr>
      <vt:lpstr>● Share your approach to continuous learning and professional development.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5</cp:revision>
  <dcterms:created xsi:type="dcterms:W3CDTF">2024-06-14T06:46:21Z</dcterms:created>
  <dcterms:modified xsi:type="dcterms:W3CDTF">2024-06-28T06:29:36Z</dcterms:modified>
</cp:coreProperties>
</file>