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 Stack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Springboot</a:t>
            </a:r>
            <a:endParaRPr lang="en-IN" dirty="0" smtClean="0"/>
          </a:p>
          <a:p>
            <a:r>
              <a:rPr lang="en-IN" dirty="0" err="1" smtClean="0"/>
              <a:t>Gradle</a:t>
            </a:r>
            <a:endParaRPr lang="en-IN" dirty="0" smtClean="0"/>
          </a:p>
          <a:p>
            <a:r>
              <a:rPr lang="en-IN" dirty="0" smtClean="0"/>
              <a:t>Message Broker (Rabbit MQ)</a:t>
            </a:r>
          </a:p>
          <a:p>
            <a:r>
              <a:rPr lang="en-IN" dirty="0" err="1" smtClean="0"/>
              <a:t>MongoDB</a:t>
            </a:r>
            <a:endParaRPr lang="en-IN" dirty="0" smtClean="0"/>
          </a:p>
          <a:p>
            <a:r>
              <a:rPr lang="en-IN" dirty="0" smtClean="0"/>
              <a:t>HTML &amp; </a:t>
            </a:r>
            <a:r>
              <a:rPr lang="en-IN" dirty="0" err="1" smtClean="0"/>
              <a:t>JQuery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41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1498600"/>
            <a:ext cx="8991600" cy="4477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97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Tech Stack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Darshan Kumar</cp:lastModifiedBy>
  <cp:revision>2</cp:revision>
  <dcterms:created xsi:type="dcterms:W3CDTF">2006-08-16T00:00:00Z</dcterms:created>
  <dcterms:modified xsi:type="dcterms:W3CDTF">2020-08-15T09:05:34Z</dcterms:modified>
</cp:coreProperties>
</file>