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arshanD23/EMOMMERCE-BEAUTY-CARE-PROJECT" TargetMode="External"/><Relationship Id="rId7"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www.linkedin.com/in/darshan-n-a6613b215"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02420" y="2995613"/>
            <a:ext cx="4058861" cy="1724477"/>
          </a:xfrm>
        </p:spPr>
        <p:txBody>
          <a:bodyPr/>
          <a:lstStyle/>
          <a:p>
            <a:pPr eaLnBrk="1" hangingPunct="1">
              <a:lnSpc>
                <a:spcPct val="114000"/>
              </a:lnSpc>
            </a:pPr>
            <a:r>
              <a:rPr lang="en-US" altLang="en-US" sz="1200" b="1" dirty="0"/>
              <a:t>Ecommerce Application</a:t>
            </a:r>
          </a:p>
          <a:p>
            <a:pPr algn="l" rtl="0" fontAlgn="base"/>
            <a:r>
              <a:rPr lang="en-IN" altLang="en-US" sz="1200" dirty="0"/>
              <a:t>Understood the requirement document for the case study  and developed a backend application created base project using Spring Tool  suit along with JWT authentication with payment feature and responsive UI for user interface </a:t>
            </a:r>
          </a:p>
          <a:p>
            <a:pPr eaLnBrk="1" hangingPunct="1">
              <a:lnSpc>
                <a:spcPct val="114000"/>
              </a:lnSpc>
            </a:pPr>
            <a:endParaRPr lang="en-IN" altLang="en-US" sz="1200" dirty="0"/>
          </a:p>
          <a:p>
            <a:pPr eaLnBrk="1" hangingPunct="1">
              <a:lnSpc>
                <a:spcPct val="114000"/>
              </a:lnSpc>
            </a:pPr>
            <a:endParaRPr lang="en-IN" altLang="nl-NL" sz="1200" b="1" dirty="0"/>
          </a:p>
          <a:p>
            <a:pPr eaLnBrk="1" hangingPunct="1">
              <a:lnSpc>
                <a:spcPct val="114000"/>
              </a:lnSpc>
            </a:pPr>
            <a:endParaRPr lang="en-US" altLang="nl-NL" sz="1200" b="1" dirty="0"/>
          </a:p>
          <a:p>
            <a:br>
              <a:rPr lang="en-GB" dirty="0"/>
            </a:b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t>Darshan.a.n@capgemini.com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a:t>
            </a:r>
            <a:r>
              <a:rPr lang="nl-NL" altLang="nl-NL"/>
              <a:t>91 9620153847</a:t>
            </a:r>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2672557"/>
            <a:ext cx="4058862" cy="2674143"/>
          </a:xfrm>
        </p:spPr>
        <p:txBody>
          <a:bodyPr/>
          <a:lstStyle/>
          <a:p>
            <a:r>
              <a:rPr lang="en-US" altLang="en-US" sz="1200" b="1" dirty="0"/>
              <a:t>Full Stack Developer</a:t>
            </a:r>
          </a:p>
          <a:p>
            <a:pPr marL="171450" indent="-171450">
              <a:buFont typeface="Arial" panose="020B0604020202020204" pitchFamily="34" charset="0"/>
              <a:buChar char="•"/>
            </a:pPr>
            <a:r>
              <a:rPr lang="en-US" sz="1200" dirty="0"/>
              <a:t>Open to learn new technologies and ready to implement them to further improve my knowledge</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a:t>Springboot, Spring Security, Spring Cloud API Gateway,</a:t>
            </a:r>
            <a:r>
              <a:rPr lang="en-US" sz="1200" dirty="0"/>
              <a:t> Eureka server.</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React</a:t>
            </a:r>
            <a:r>
              <a:rPr lang="en-US" sz="1200" dirty="0"/>
              <a:t> .</a:t>
            </a:r>
          </a:p>
          <a:p>
            <a:pPr marL="171450" indent="-171450">
              <a:buFont typeface="Arial" panose="020B0604020202020204" pitchFamily="34" charset="0"/>
              <a:buChar char="•"/>
            </a:pPr>
            <a:r>
              <a:rPr lang="en-GB" sz="1200" b="1" dirty="0"/>
              <a:t>React developer </a:t>
            </a:r>
            <a:r>
              <a:rPr lang="en-GB" sz="1200" dirty="0"/>
              <a:t>with working knowledge on ReactJS with react hooks, reactive forms, routing and Material UI.</a:t>
            </a:r>
            <a:endParaRPr lang="en-US" sz="1200" dirty="0"/>
          </a:p>
          <a:p>
            <a:pPr marL="171450" indent="-171450">
              <a:buFont typeface="Arial" panose="020B0604020202020204" pitchFamily="34" charset="0"/>
              <a:buChar char="•"/>
            </a:pPr>
            <a:r>
              <a:rPr lang="en-GB" sz="1200" dirty="0"/>
              <a:t>Development experience using Eclipse,intellij,VS Code, postman Api connection and MongoDB by Atlas.</a:t>
            </a:r>
            <a:endParaRPr lang="en-US" sz="1200" b="1" dirty="0"/>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116341"/>
            <a:ext cx="6223000" cy="306387"/>
          </a:xfrm>
        </p:spPr>
        <p:txBody>
          <a:bodyPr/>
          <a:lstStyle/>
          <a:p>
            <a:r>
              <a:rPr lang="en-IN" altLang="en-US" dirty="0"/>
              <a:t>DARSHAN N</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3772688" y="633483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321175" y="6510184"/>
            <a:ext cx="2819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2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7182" name="Picture 4" descr="Free icon download | Linkedin">
            <a:hlinkClick r:id="rId5"/>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7772400" y="2040731"/>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37784" y="196785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Master of Computer Application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2020- 2022</a:t>
            </a:r>
          </a:p>
        </p:txBody>
      </p:sp>
      <p:sp>
        <p:nvSpPr>
          <p:cNvPr id="6" name="Rectangle 5">
            <a:extLst>
              <a:ext uri="{FF2B5EF4-FFF2-40B4-BE49-F238E27FC236}">
                <a16:creationId xmlns:a16="http://schemas.microsoft.com/office/drawing/2014/main" id="{1616387D-79C4-4D2C-8F4C-617036B1459A}"/>
              </a:ext>
            </a:extLst>
          </p:cNvPr>
          <p:cNvSpPr/>
          <p:nvPr/>
        </p:nvSpPr>
        <p:spPr>
          <a:xfrm>
            <a:off x="9215525" y="913139"/>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7" name="Picture Placeholder 16">
            <a:extLst>
              <a:ext uri="{FF2B5EF4-FFF2-40B4-BE49-F238E27FC236}">
                <a16:creationId xmlns:a16="http://schemas.microsoft.com/office/drawing/2014/main" id="{4A3EC715-62F3-4380-928D-7DA01C14AEE9}"/>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2857" b="12857"/>
          <a:stretch/>
        </p:blipFill>
        <p:spPr>
          <a:xfrm>
            <a:off x="383259" y="287491"/>
            <a:ext cx="1781872" cy="1783331"/>
          </a:xfrm>
        </p:spPr>
      </p:pic>
      <p:sp>
        <p:nvSpPr>
          <p:cNvPr id="20" name="TextBox 19">
            <a:extLst>
              <a:ext uri="{FF2B5EF4-FFF2-40B4-BE49-F238E27FC236}">
                <a16:creationId xmlns:a16="http://schemas.microsoft.com/office/drawing/2014/main" id="{FF4ABFDC-DF63-4E95-9B4B-61583AFDFCE5}"/>
              </a:ext>
            </a:extLst>
          </p:cNvPr>
          <p:cNvSpPr txBox="1"/>
          <p:nvPr/>
        </p:nvSpPr>
        <p:spPr>
          <a:xfrm>
            <a:off x="9215525" y="1159360"/>
            <a:ext cx="2824075" cy="5016758"/>
          </a:xfrm>
          <a:prstGeom prst="rect">
            <a:avLst/>
          </a:prstGeom>
          <a:noFill/>
        </p:spPr>
        <p:txBody>
          <a:bodyPr wrap="square" rtlCol="0">
            <a:spAutoFit/>
          </a:bodyPr>
          <a:lstStyle/>
          <a:p>
            <a:r>
              <a:rPr lang="en-IN" sz="1000" dirty="0"/>
              <a:t>Java OOPs, Collection, Generics, Exception Handling, Annotation Java 8- Lambda Function, Stream, Functional Interface JDBC</a:t>
            </a:r>
          </a:p>
          <a:p>
            <a:endParaRPr lang="en-IN" sz="1000" dirty="0"/>
          </a:p>
          <a:p>
            <a:r>
              <a:rPr lang="en-IN" sz="1000" b="1" dirty="0">
                <a:solidFill>
                  <a:schemeClr val="accent1"/>
                </a:solidFill>
              </a:rPr>
              <a:t>Backend</a:t>
            </a:r>
          </a:p>
          <a:p>
            <a:r>
              <a:rPr lang="en-IN" sz="1000" dirty="0"/>
              <a:t> Spring Boot/Spring Security REST-API JPA CRUD </a:t>
            </a:r>
          </a:p>
          <a:p>
            <a:endParaRPr lang="en-IN" sz="1000" dirty="0"/>
          </a:p>
          <a:p>
            <a:endParaRPr lang="en-IN" sz="1000" dirty="0"/>
          </a:p>
          <a:p>
            <a:r>
              <a:rPr lang="en-IN" sz="1000" b="1" dirty="0">
                <a:solidFill>
                  <a:schemeClr val="accent1"/>
                </a:solidFill>
              </a:rPr>
              <a:t>Database</a:t>
            </a:r>
          </a:p>
          <a:p>
            <a:r>
              <a:rPr lang="en-IN" sz="1000" dirty="0"/>
              <a:t>MongoDB</a:t>
            </a:r>
          </a:p>
          <a:p>
            <a:endParaRPr lang="en-IN" sz="1000" dirty="0"/>
          </a:p>
          <a:p>
            <a:r>
              <a:rPr lang="en-IN" sz="1000" b="1" dirty="0">
                <a:solidFill>
                  <a:schemeClr val="accent1"/>
                </a:solidFill>
              </a:rPr>
              <a:t> Web Technologies </a:t>
            </a:r>
          </a:p>
          <a:p>
            <a:r>
              <a:rPr lang="en-IN" sz="1000" dirty="0"/>
              <a:t>HTML5,CSS3 </a:t>
            </a:r>
          </a:p>
          <a:p>
            <a:r>
              <a:rPr lang="en-IN" sz="1000" dirty="0"/>
              <a:t>JavaScript React </a:t>
            </a:r>
          </a:p>
          <a:p>
            <a:endParaRPr lang="en-IN" sz="1000" dirty="0"/>
          </a:p>
          <a:p>
            <a:r>
              <a:rPr lang="en-IN" sz="1000" b="1" dirty="0">
                <a:solidFill>
                  <a:schemeClr val="accent1"/>
                </a:solidFill>
              </a:rPr>
              <a:t>Tools/IDE </a:t>
            </a:r>
          </a:p>
          <a:p>
            <a:r>
              <a:rPr lang="en-IN" sz="1000" dirty="0"/>
              <a:t>IntelliJ IDEA </a:t>
            </a:r>
          </a:p>
          <a:p>
            <a:r>
              <a:rPr lang="en-IN" sz="1000" dirty="0"/>
              <a:t>Eclipse </a:t>
            </a:r>
          </a:p>
          <a:p>
            <a:r>
              <a:rPr lang="en-IN" sz="1000" dirty="0"/>
              <a:t>Visual Studio Code</a:t>
            </a:r>
          </a:p>
          <a:p>
            <a:r>
              <a:rPr lang="en-IN" sz="1000" dirty="0"/>
              <a:t>Spring Tool Suite</a:t>
            </a:r>
          </a:p>
          <a:p>
            <a:endParaRPr lang="en-IN" sz="1000" dirty="0"/>
          </a:p>
          <a:p>
            <a:r>
              <a:rPr lang="en-IN" sz="1000" b="1" dirty="0">
                <a:solidFill>
                  <a:schemeClr val="accent1"/>
                </a:solidFill>
              </a:rPr>
              <a:t>AddOns</a:t>
            </a:r>
            <a:r>
              <a:rPr lang="en-IN" sz="1000" dirty="0"/>
              <a:t> </a:t>
            </a:r>
          </a:p>
          <a:p>
            <a:r>
              <a:rPr lang="en-IN" sz="1000" dirty="0"/>
              <a:t>GitHub </a:t>
            </a:r>
          </a:p>
          <a:p>
            <a:r>
              <a:rPr lang="en-IN" sz="1000" dirty="0"/>
              <a:t>Maven</a:t>
            </a:r>
          </a:p>
          <a:p>
            <a:r>
              <a:rPr lang="en-IN" sz="1000" dirty="0"/>
              <a:t>Postman</a:t>
            </a:r>
          </a:p>
          <a:p>
            <a:endParaRPr lang="en-IN" sz="1000" dirty="0"/>
          </a:p>
          <a:p>
            <a:endParaRPr lang="en-IN" sz="1000" dirty="0"/>
          </a:p>
          <a:p>
            <a:endParaRPr lang="en-IN" sz="1000" dirty="0"/>
          </a:p>
          <a:p>
            <a:endParaRPr lang="en-IN" sz="1000" dirty="0"/>
          </a:p>
          <a:p>
            <a:endParaRPr lang="en-IN" sz="1000" dirty="0"/>
          </a:p>
        </p:txBody>
      </p:sp>
      <p:sp>
        <p:nvSpPr>
          <p:cNvPr id="23" name="TextBox 22">
            <a:extLst>
              <a:ext uri="{FF2B5EF4-FFF2-40B4-BE49-F238E27FC236}">
                <a16:creationId xmlns:a16="http://schemas.microsoft.com/office/drawing/2014/main" id="{63EF8CBF-AF40-49B3-B157-1B2F795DA62A}"/>
              </a:ext>
            </a:extLst>
          </p:cNvPr>
          <p:cNvSpPr txBox="1"/>
          <p:nvPr/>
        </p:nvSpPr>
        <p:spPr>
          <a:xfrm>
            <a:off x="4802419" y="4910780"/>
            <a:ext cx="4058861" cy="1508105"/>
          </a:xfrm>
          <a:prstGeom prst="rect">
            <a:avLst/>
          </a:prstGeom>
          <a:noFill/>
        </p:spPr>
        <p:txBody>
          <a:bodyPr wrap="square" rtlCol="0">
            <a:spAutoFit/>
          </a:bodyPr>
          <a:lstStyle/>
          <a:p>
            <a:pPr algn="l" rtl="0" fontAlgn="base"/>
            <a:r>
              <a:rPr lang="en-US" sz="1400" b="1" i="0" u="none" strike="noStrike" dirty="0">
                <a:solidFill>
                  <a:srgbClr val="000000"/>
                </a:solidFill>
                <a:effectLst/>
                <a:latin typeface="Verdana" panose="020B0604030504040204" pitchFamily="34" charset="0"/>
              </a:rPr>
              <a:t>Railway </a:t>
            </a:r>
            <a:r>
              <a:rPr lang="en-US" sz="1400" b="1" dirty="0">
                <a:solidFill>
                  <a:srgbClr val="000000"/>
                </a:solidFill>
                <a:latin typeface="Verdana" panose="020B0604030504040204" pitchFamily="34" charset="0"/>
              </a:rPr>
              <a:t>Management</a:t>
            </a:r>
            <a:r>
              <a:rPr lang="en-US" sz="3200" b="1" i="0" u="none" strike="noStrike" dirty="0">
                <a:solidFill>
                  <a:srgbClr val="000000"/>
                </a:solidFill>
                <a:effectLst/>
                <a:latin typeface="Verdana" panose="020B0604030504040204" pitchFamily="34" charset="0"/>
              </a:rPr>
              <a:t> </a:t>
            </a:r>
            <a:r>
              <a:rPr lang="en-US" sz="1200" b="1" i="0" u="none" strike="noStrike" dirty="0">
                <a:solidFill>
                  <a:srgbClr val="000000"/>
                </a:solidFill>
                <a:effectLst/>
                <a:latin typeface="Verdana" panose="020B0604030504040204" pitchFamily="34" charset="0"/>
              </a:rPr>
              <a:t>Application</a:t>
            </a:r>
            <a:r>
              <a:rPr lang="en-US" sz="1200" b="0" i="0" dirty="0">
                <a:solidFill>
                  <a:srgbClr val="000000"/>
                </a:solidFill>
                <a:effectLst/>
                <a:latin typeface="Verdana" panose="020B0604030504040204" pitchFamily="34" charset="0"/>
              </a:rPr>
              <a:t>​</a:t>
            </a:r>
            <a:endParaRPr lang="en-US" sz="1200" b="0" i="0" dirty="0">
              <a:solidFill>
                <a:srgbClr val="000000"/>
              </a:solidFill>
              <a:effectLst/>
              <a:latin typeface="Segoe UI" panose="020B0502040204020203" pitchFamily="34" charset="0"/>
            </a:endParaRPr>
          </a:p>
          <a:p>
            <a:pPr algn="l" rtl="0" fontAlgn="base"/>
            <a:r>
              <a:rPr lang="en-US" sz="1200" b="0" i="0" u="none" strike="noStrike" dirty="0">
                <a:solidFill>
                  <a:srgbClr val="000000"/>
                </a:solidFill>
                <a:effectLst/>
                <a:latin typeface="Verdana" panose="020B0604030504040204" pitchFamily="34" charset="0"/>
              </a:rPr>
              <a:t>Completed group case study on </a:t>
            </a:r>
            <a:r>
              <a:rPr lang="en-US" sz="1200" i="0" u="none" strike="noStrike" dirty="0">
                <a:solidFill>
                  <a:srgbClr val="000000"/>
                </a:solidFill>
                <a:effectLst/>
                <a:latin typeface="Verdana" panose="020B0604030504040204" pitchFamily="34" charset="0"/>
              </a:rPr>
              <a:t>Railway </a:t>
            </a:r>
            <a:r>
              <a:rPr lang="en-US" sz="1200" dirty="0">
                <a:solidFill>
                  <a:srgbClr val="000000"/>
                </a:solidFill>
                <a:latin typeface="Verdana" panose="020B0604030504040204" pitchFamily="34" charset="0"/>
              </a:rPr>
              <a:t>Management</a:t>
            </a:r>
            <a:r>
              <a:rPr lang="en-US" sz="1200" i="0" u="none" strike="noStrike" dirty="0">
                <a:solidFill>
                  <a:srgbClr val="000000"/>
                </a:solidFill>
                <a:effectLst/>
                <a:latin typeface="Verdana" panose="020B0604030504040204" pitchFamily="34" charset="0"/>
              </a:rPr>
              <a:t> </a:t>
            </a:r>
            <a:r>
              <a:rPr lang="en-US" sz="1200" b="0" i="0" u="none" strike="noStrike" dirty="0">
                <a:solidFill>
                  <a:srgbClr val="000000"/>
                </a:solidFill>
                <a:effectLst/>
                <a:latin typeface="Verdana" panose="020B0604030504040204" pitchFamily="34" charset="0"/>
              </a:rPr>
              <a:t>application using Layered Architecture using spring boot with Swagger documentation, spring security with hibernate responsive UI with ReactJ</a:t>
            </a:r>
            <a:endParaRPr lang="en-US" sz="12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dcmitype/"/>
    <ds:schemaRef ds:uri="http://schemas.microsoft.com/office/2006/documentManagement/types"/>
    <ds:schemaRef ds:uri="http://www.w3.org/XML/1998/namespace"/>
    <ds:schemaRef ds:uri="http://schemas.microsoft.com/office/infopath/2007/PartnerControls"/>
    <ds:schemaRef ds:uri="http://purl.org/dc/elements/1.1/"/>
    <ds:schemaRef ds:uri="c43bfbf7-b5f8-4451-8464-ef79a2e28ca1"/>
    <ds:schemaRef ds:uri="http://schemas.openxmlformats.org/package/2006/metadata/core-properties"/>
    <ds:schemaRef ds:uri="25289c4b-8fd1-4155-b56f-82d6fa13afd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2607</TotalTime>
  <Words>245</Words>
  <Application>Microsoft Office PowerPoint</Application>
  <PresentationFormat>Widescreen</PresentationFormat>
  <Paragraphs>66</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Segoe UI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 DARSHAN</cp:lastModifiedBy>
  <cp:revision>107</cp:revision>
  <dcterms:created xsi:type="dcterms:W3CDTF">2020-09-22T06:24:34Z</dcterms:created>
  <dcterms:modified xsi:type="dcterms:W3CDTF">2023-01-04T20:03:41Z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