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58" r:id="rId6"/>
    <p:sldId id="263" r:id="rId7"/>
    <p:sldId id="269" r:id="rId8"/>
    <p:sldId id="268" r:id="rId9"/>
    <p:sldId id="264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63FC37-8042-47DD-BB45-AB9A72224044}" v="1" dt="2023-05-19T07:45:08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irnar, Darshan" userId="62b9896f-40ab-4b35-8f41-cb462f65b2ff" providerId="ADAL" clId="{4D63FC37-8042-47DD-BB45-AB9A72224044}"/>
    <pc:docChg chg="custSel addSld modSld">
      <pc:chgData name="Khairnar, Darshan" userId="62b9896f-40ab-4b35-8f41-cb462f65b2ff" providerId="ADAL" clId="{4D63FC37-8042-47DD-BB45-AB9A72224044}" dt="2023-05-19T07:45:28.523" v="30" actId="20577"/>
      <pc:docMkLst>
        <pc:docMk/>
      </pc:docMkLst>
      <pc:sldChg chg="addSp delSp modSp new mod setBg">
        <pc:chgData name="Khairnar, Darshan" userId="62b9896f-40ab-4b35-8f41-cb462f65b2ff" providerId="ADAL" clId="{4D63FC37-8042-47DD-BB45-AB9A72224044}" dt="2023-05-19T07:45:28.523" v="30" actId="20577"/>
        <pc:sldMkLst>
          <pc:docMk/>
          <pc:sldMk cId="877710964" sldId="270"/>
        </pc:sldMkLst>
        <pc:spChg chg="mod">
          <ac:chgData name="Khairnar, Darshan" userId="62b9896f-40ab-4b35-8f41-cb462f65b2ff" providerId="ADAL" clId="{4D63FC37-8042-47DD-BB45-AB9A72224044}" dt="2023-05-19T07:45:28.523" v="30" actId="20577"/>
          <ac:spMkLst>
            <pc:docMk/>
            <pc:sldMk cId="877710964" sldId="270"/>
            <ac:spMk id="2" creationId="{15E28B80-68D8-70DE-98C4-8E145670818A}"/>
          </ac:spMkLst>
        </pc:spChg>
        <pc:spChg chg="del">
          <ac:chgData name="Khairnar, Darshan" userId="62b9896f-40ab-4b35-8f41-cb462f65b2ff" providerId="ADAL" clId="{4D63FC37-8042-47DD-BB45-AB9A72224044}" dt="2023-05-19T07:43:50.381" v="16" actId="478"/>
          <ac:spMkLst>
            <pc:docMk/>
            <pc:sldMk cId="877710964" sldId="270"/>
            <ac:spMk id="3" creationId="{D650EF63-A63E-B04D-A072-0E30C57E1142}"/>
          </ac:spMkLst>
        </pc:spChg>
        <pc:spChg chg="add">
          <ac:chgData name="Khairnar, Darshan" userId="62b9896f-40ab-4b35-8f41-cb462f65b2ff" providerId="ADAL" clId="{4D63FC37-8042-47DD-BB45-AB9A72224044}" dt="2023-05-19T07:45:22.217" v="18" actId="26606"/>
          <ac:spMkLst>
            <pc:docMk/>
            <pc:sldMk cId="877710964" sldId="270"/>
            <ac:spMk id="14343" creationId="{489B7BFD-8F45-4093-AD9C-91B15B0503D9}"/>
          </ac:spMkLst>
        </pc:spChg>
        <pc:spChg chg="add">
          <ac:chgData name="Khairnar, Darshan" userId="62b9896f-40ab-4b35-8f41-cb462f65b2ff" providerId="ADAL" clId="{4D63FC37-8042-47DD-BB45-AB9A72224044}" dt="2023-05-19T07:45:22.217" v="18" actId="26606"/>
          <ac:spMkLst>
            <pc:docMk/>
            <pc:sldMk cId="877710964" sldId="270"/>
            <ac:spMk id="14345" creationId="{BDEB5F14-5014-49D1-B590-9E2B7721C079}"/>
          </ac:spMkLst>
        </pc:spChg>
        <pc:spChg chg="add">
          <ac:chgData name="Khairnar, Darshan" userId="62b9896f-40ab-4b35-8f41-cb462f65b2ff" providerId="ADAL" clId="{4D63FC37-8042-47DD-BB45-AB9A72224044}" dt="2023-05-19T07:45:22.217" v="18" actId="26606"/>
          <ac:spMkLst>
            <pc:docMk/>
            <pc:sldMk cId="877710964" sldId="270"/>
            <ac:spMk id="14347" creationId="{3D2B953D-3D65-4BA7-80E6-139390790639}"/>
          </ac:spMkLst>
        </pc:spChg>
        <pc:spChg chg="add">
          <ac:chgData name="Khairnar, Darshan" userId="62b9896f-40ab-4b35-8f41-cb462f65b2ff" providerId="ADAL" clId="{4D63FC37-8042-47DD-BB45-AB9A72224044}" dt="2023-05-19T07:45:22.217" v="18" actId="26606"/>
          <ac:spMkLst>
            <pc:docMk/>
            <pc:sldMk cId="877710964" sldId="270"/>
            <ac:spMk id="14349" creationId="{4CA0A0B8-0ABD-4C1D-8BDE-4D94C94FDA4E}"/>
          </ac:spMkLst>
        </pc:spChg>
        <pc:spChg chg="add">
          <ac:chgData name="Khairnar, Darshan" userId="62b9896f-40ab-4b35-8f41-cb462f65b2ff" providerId="ADAL" clId="{4D63FC37-8042-47DD-BB45-AB9A72224044}" dt="2023-05-19T07:45:22.217" v="18" actId="26606"/>
          <ac:spMkLst>
            <pc:docMk/>
            <pc:sldMk cId="877710964" sldId="270"/>
            <ac:spMk id="14351" creationId="{FF2923AC-40BC-4610-B6BD-AECABAF6DF68}"/>
          </ac:spMkLst>
        </pc:spChg>
        <pc:spChg chg="add">
          <ac:chgData name="Khairnar, Darshan" userId="62b9896f-40ab-4b35-8f41-cb462f65b2ff" providerId="ADAL" clId="{4D63FC37-8042-47DD-BB45-AB9A72224044}" dt="2023-05-19T07:45:22.217" v="18" actId="26606"/>
          <ac:spMkLst>
            <pc:docMk/>
            <pc:sldMk cId="877710964" sldId="270"/>
            <ac:spMk id="14357" creationId="{F47059C0-3CD3-44C5-9FBC-C5CEA6D94E73}"/>
          </ac:spMkLst>
        </pc:spChg>
        <pc:spChg chg="add">
          <ac:chgData name="Khairnar, Darshan" userId="62b9896f-40ab-4b35-8f41-cb462f65b2ff" providerId="ADAL" clId="{4D63FC37-8042-47DD-BB45-AB9A72224044}" dt="2023-05-19T07:45:22.217" v="18" actId="26606"/>
          <ac:spMkLst>
            <pc:docMk/>
            <pc:sldMk cId="877710964" sldId="270"/>
            <ac:spMk id="14370" creationId="{D245B05D-DA60-40E2-8A0A-B078C91D7037}"/>
          </ac:spMkLst>
        </pc:spChg>
        <pc:spChg chg="add">
          <ac:chgData name="Khairnar, Darshan" userId="62b9896f-40ab-4b35-8f41-cb462f65b2ff" providerId="ADAL" clId="{4D63FC37-8042-47DD-BB45-AB9A72224044}" dt="2023-05-19T07:45:22.217" v="18" actId="26606"/>
          <ac:spMkLst>
            <pc:docMk/>
            <pc:sldMk cId="877710964" sldId="270"/>
            <ac:spMk id="14372" creationId="{401FD61C-FC3A-43C0-9641-28B0C1A54201}"/>
          </ac:spMkLst>
        </pc:spChg>
        <pc:grpChg chg="add">
          <ac:chgData name="Khairnar, Darshan" userId="62b9896f-40ab-4b35-8f41-cb462f65b2ff" providerId="ADAL" clId="{4D63FC37-8042-47DD-BB45-AB9A72224044}" dt="2023-05-19T07:45:22.217" v="18" actId="26606"/>
          <ac:grpSpMkLst>
            <pc:docMk/>
            <pc:sldMk cId="877710964" sldId="270"/>
            <ac:grpSpMk id="14353" creationId="{18A188E6-9899-40AA-9648-7B9BEAF52634}"/>
          </ac:grpSpMkLst>
        </pc:grpChg>
        <pc:grpChg chg="add">
          <ac:chgData name="Khairnar, Darshan" userId="62b9896f-40ab-4b35-8f41-cb462f65b2ff" providerId="ADAL" clId="{4D63FC37-8042-47DD-BB45-AB9A72224044}" dt="2023-05-19T07:45:22.217" v="18" actId="26606"/>
          <ac:grpSpMkLst>
            <pc:docMk/>
            <pc:sldMk cId="877710964" sldId="270"/>
            <ac:grpSpMk id="14359" creationId="{78A6A50F-EF16-474F-9BD1-2D663EBEA2FF}"/>
          </ac:grpSpMkLst>
        </pc:grpChg>
        <pc:grpChg chg="add">
          <ac:chgData name="Khairnar, Darshan" userId="62b9896f-40ab-4b35-8f41-cb462f65b2ff" providerId="ADAL" clId="{4D63FC37-8042-47DD-BB45-AB9A72224044}" dt="2023-05-19T07:45:22.217" v="18" actId="26606"/>
          <ac:grpSpMkLst>
            <pc:docMk/>
            <pc:sldMk cId="877710964" sldId="270"/>
            <ac:grpSpMk id="14363" creationId="{4717BE92-F93B-41D0-A644-64F6E524C7D1}"/>
          </ac:grpSpMkLst>
        </pc:grpChg>
        <pc:picChg chg="add mod">
          <ac:chgData name="Khairnar, Darshan" userId="62b9896f-40ab-4b35-8f41-cb462f65b2ff" providerId="ADAL" clId="{4D63FC37-8042-47DD-BB45-AB9A72224044}" dt="2023-05-19T07:45:22.217" v="18" actId="26606"/>
          <ac:picMkLst>
            <pc:docMk/>
            <pc:sldMk cId="877710964" sldId="270"/>
            <ac:picMk id="14338" creationId="{E2E36506-F9F3-BBDA-67F4-A4C67120023E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E813EE-7C5B-4021-86E1-EA53BB40EB1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2A0EE5D-AA9A-44A0-97F4-6D4029C3D3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Food-Tech company</a:t>
          </a:r>
          <a:endParaRPr lang="en-US"/>
        </a:p>
      </dgm:t>
    </dgm:pt>
    <dgm:pt modelId="{5883C25E-BDA9-4E15-9EEA-5205271D9A16}" type="parTrans" cxnId="{7EA1A502-ED5D-452C-AC76-B309D237732B}">
      <dgm:prSet/>
      <dgm:spPr/>
      <dgm:t>
        <a:bodyPr/>
        <a:lstStyle/>
        <a:p>
          <a:endParaRPr lang="en-US"/>
        </a:p>
      </dgm:t>
    </dgm:pt>
    <dgm:pt modelId="{130DCCFA-6B46-455E-96F2-57900736F78F}" type="sibTrans" cxnId="{7EA1A502-ED5D-452C-AC76-B309D237732B}">
      <dgm:prSet/>
      <dgm:spPr/>
      <dgm:t>
        <a:bodyPr/>
        <a:lstStyle/>
        <a:p>
          <a:endParaRPr lang="en-US"/>
        </a:p>
      </dgm:t>
    </dgm:pt>
    <dgm:pt modelId="{0AE08FCE-6309-425D-B5EC-97F8E87131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Hassle-free Cafeteria Experience</a:t>
          </a:r>
          <a:endParaRPr lang="en-US"/>
        </a:p>
      </dgm:t>
    </dgm:pt>
    <dgm:pt modelId="{FA0E31FA-4D97-47EC-A438-BB500B413421}" type="parTrans" cxnId="{B75D7587-1E27-4A2F-9DFA-DF0F23F474B9}">
      <dgm:prSet/>
      <dgm:spPr/>
      <dgm:t>
        <a:bodyPr/>
        <a:lstStyle/>
        <a:p>
          <a:endParaRPr lang="en-US"/>
        </a:p>
      </dgm:t>
    </dgm:pt>
    <dgm:pt modelId="{C9C4D1FC-F573-448E-9D07-FAD0BE80F0A1}" type="sibTrans" cxnId="{B75D7587-1E27-4A2F-9DFA-DF0F23F474B9}">
      <dgm:prSet/>
      <dgm:spPr/>
      <dgm:t>
        <a:bodyPr/>
        <a:lstStyle/>
        <a:p>
          <a:endParaRPr lang="en-US"/>
        </a:p>
      </dgm:t>
    </dgm:pt>
    <dgm:pt modelId="{AB76F933-82AE-4B08-8DCF-58C2D79CC7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For E</a:t>
          </a:r>
          <a:r>
            <a:rPr lang="en-US" b="0" i="0" dirty="0"/>
            <a:t>ducational institutes and Food </a:t>
          </a:r>
          <a:r>
            <a:rPr lang="en-US" dirty="0"/>
            <a:t>C</a:t>
          </a:r>
          <a:r>
            <a:rPr lang="en-US" b="0" i="0" dirty="0"/>
            <a:t>ourts at Tech </a:t>
          </a:r>
          <a:r>
            <a:rPr lang="en-US" dirty="0"/>
            <a:t>P</a:t>
          </a:r>
          <a:r>
            <a:rPr lang="en-US" b="0" i="0" dirty="0"/>
            <a:t>arks, Malls &amp; </a:t>
          </a:r>
          <a:r>
            <a:rPr lang="en-US" dirty="0"/>
            <a:t>M</a:t>
          </a:r>
          <a:r>
            <a:rPr lang="en-US" b="0" i="0" dirty="0"/>
            <a:t>ultiplexes, Corporate Offices.</a:t>
          </a:r>
          <a:endParaRPr lang="en-US" dirty="0"/>
        </a:p>
      </dgm:t>
    </dgm:pt>
    <dgm:pt modelId="{D075FCB4-72B4-48C9-94E3-E89620C4FAE3}" type="parTrans" cxnId="{67087D6D-13E1-4AEA-8DFA-65C128D55427}">
      <dgm:prSet/>
      <dgm:spPr/>
      <dgm:t>
        <a:bodyPr/>
        <a:lstStyle/>
        <a:p>
          <a:endParaRPr lang="en-US"/>
        </a:p>
      </dgm:t>
    </dgm:pt>
    <dgm:pt modelId="{6D2FA323-9DC0-4F2E-A189-F71C108142DC}" type="sibTrans" cxnId="{67087D6D-13E1-4AEA-8DFA-65C128D55427}">
      <dgm:prSet/>
      <dgm:spPr/>
      <dgm:t>
        <a:bodyPr/>
        <a:lstStyle/>
        <a:p>
          <a:endParaRPr lang="en-US"/>
        </a:p>
      </dgm:t>
    </dgm:pt>
    <dgm:pt modelId="{6C20B61F-9D0B-4F0B-A68E-AE4F9C598504}" type="pres">
      <dgm:prSet presAssocID="{EAE813EE-7C5B-4021-86E1-EA53BB40EB1E}" presName="root" presStyleCnt="0">
        <dgm:presLayoutVars>
          <dgm:dir/>
          <dgm:resizeHandles val="exact"/>
        </dgm:presLayoutVars>
      </dgm:prSet>
      <dgm:spPr/>
    </dgm:pt>
    <dgm:pt modelId="{F11C75CD-3C1F-466E-875E-2CC228F7C345}" type="pres">
      <dgm:prSet presAssocID="{62A0EE5D-AA9A-44A0-97F4-6D4029C3D314}" presName="compNode" presStyleCnt="0"/>
      <dgm:spPr/>
    </dgm:pt>
    <dgm:pt modelId="{12164E9F-7CCB-4491-8C7B-D2B34C391D7E}" type="pres">
      <dgm:prSet presAssocID="{62A0EE5D-AA9A-44A0-97F4-6D4029C3D31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rger and Drink"/>
        </a:ext>
      </dgm:extLst>
    </dgm:pt>
    <dgm:pt modelId="{6B3A7D8B-6417-40DC-B2B9-A4E74D4167CE}" type="pres">
      <dgm:prSet presAssocID="{62A0EE5D-AA9A-44A0-97F4-6D4029C3D314}" presName="spaceRect" presStyleCnt="0"/>
      <dgm:spPr/>
    </dgm:pt>
    <dgm:pt modelId="{59F4442B-6C3C-44B5-8FEA-513ACBE81668}" type="pres">
      <dgm:prSet presAssocID="{62A0EE5D-AA9A-44A0-97F4-6D4029C3D314}" presName="textRect" presStyleLbl="revTx" presStyleIdx="0" presStyleCnt="3">
        <dgm:presLayoutVars>
          <dgm:chMax val="1"/>
          <dgm:chPref val="1"/>
        </dgm:presLayoutVars>
      </dgm:prSet>
      <dgm:spPr/>
    </dgm:pt>
    <dgm:pt modelId="{A0148DB5-828A-4750-A4D0-492E11DE58EB}" type="pres">
      <dgm:prSet presAssocID="{130DCCFA-6B46-455E-96F2-57900736F78F}" presName="sibTrans" presStyleCnt="0"/>
      <dgm:spPr/>
    </dgm:pt>
    <dgm:pt modelId="{7CB9BDBC-1666-4628-AB00-162DD736A161}" type="pres">
      <dgm:prSet presAssocID="{0AE08FCE-6309-425D-B5EC-97F8E8713125}" presName="compNode" presStyleCnt="0"/>
      <dgm:spPr/>
    </dgm:pt>
    <dgm:pt modelId="{694D8BA5-9328-4D11-BBB9-2C75A8BCD559}" type="pres">
      <dgm:prSet presAssocID="{0AE08FCE-6309-425D-B5EC-97F8E871312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Eating"/>
        </a:ext>
      </dgm:extLst>
    </dgm:pt>
    <dgm:pt modelId="{3B6A1EEB-16A1-4116-A196-E68CDB81D948}" type="pres">
      <dgm:prSet presAssocID="{0AE08FCE-6309-425D-B5EC-97F8E8713125}" presName="spaceRect" presStyleCnt="0"/>
      <dgm:spPr/>
    </dgm:pt>
    <dgm:pt modelId="{58DAB635-D61C-4A20-851B-6FDA39970F8A}" type="pres">
      <dgm:prSet presAssocID="{0AE08FCE-6309-425D-B5EC-97F8E8713125}" presName="textRect" presStyleLbl="revTx" presStyleIdx="1" presStyleCnt="3">
        <dgm:presLayoutVars>
          <dgm:chMax val="1"/>
          <dgm:chPref val="1"/>
        </dgm:presLayoutVars>
      </dgm:prSet>
      <dgm:spPr/>
    </dgm:pt>
    <dgm:pt modelId="{708CA6FB-CC48-40CF-A0BC-2323F74B2D30}" type="pres">
      <dgm:prSet presAssocID="{C9C4D1FC-F573-448E-9D07-FAD0BE80F0A1}" presName="sibTrans" presStyleCnt="0"/>
      <dgm:spPr/>
    </dgm:pt>
    <dgm:pt modelId="{0D9AF239-046C-4148-89B9-C7686CA982C6}" type="pres">
      <dgm:prSet presAssocID="{AB76F933-82AE-4B08-8DCF-58C2D79CC7B1}" presName="compNode" presStyleCnt="0"/>
      <dgm:spPr/>
    </dgm:pt>
    <dgm:pt modelId="{E76D9EE1-F930-40ED-A285-640EFCB8171B}" type="pres">
      <dgm:prSet presAssocID="{AB76F933-82AE-4B08-8DCF-58C2D79CC7B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k scene"/>
        </a:ext>
      </dgm:extLst>
    </dgm:pt>
    <dgm:pt modelId="{E16EB78D-0B40-4DF1-81F1-AAA9AA19865B}" type="pres">
      <dgm:prSet presAssocID="{AB76F933-82AE-4B08-8DCF-58C2D79CC7B1}" presName="spaceRect" presStyleCnt="0"/>
      <dgm:spPr/>
    </dgm:pt>
    <dgm:pt modelId="{0DA05DB0-6F5F-41B7-9C3E-53091CB2941E}" type="pres">
      <dgm:prSet presAssocID="{AB76F933-82AE-4B08-8DCF-58C2D79CC7B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EA1A502-ED5D-452C-AC76-B309D237732B}" srcId="{EAE813EE-7C5B-4021-86E1-EA53BB40EB1E}" destId="{62A0EE5D-AA9A-44A0-97F4-6D4029C3D314}" srcOrd="0" destOrd="0" parTransId="{5883C25E-BDA9-4E15-9EEA-5205271D9A16}" sibTransId="{130DCCFA-6B46-455E-96F2-57900736F78F}"/>
    <dgm:cxn modelId="{BC969A20-7680-4B34-A111-B01897FBE382}" type="presOf" srcId="{AB76F933-82AE-4B08-8DCF-58C2D79CC7B1}" destId="{0DA05DB0-6F5F-41B7-9C3E-53091CB2941E}" srcOrd="0" destOrd="0" presId="urn:microsoft.com/office/officeart/2018/2/layout/IconLabelList"/>
    <dgm:cxn modelId="{67087D6D-13E1-4AEA-8DFA-65C128D55427}" srcId="{EAE813EE-7C5B-4021-86E1-EA53BB40EB1E}" destId="{AB76F933-82AE-4B08-8DCF-58C2D79CC7B1}" srcOrd="2" destOrd="0" parTransId="{D075FCB4-72B4-48C9-94E3-E89620C4FAE3}" sibTransId="{6D2FA323-9DC0-4F2E-A189-F71C108142DC}"/>
    <dgm:cxn modelId="{B75D7587-1E27-4A2F-9DFA-DF0F23F474B9}" srcId="{EAE813EE-7C5B-4021-86E1-EA53BB40EB1E}" destId="{0AE08FCE-6309-425D-B5EC-97F8E8713125}" srcOrd="1" destOrd="0" parTransId="{FA0E31FA-4D97-47EC-A438-BB500B413421}" sibTransId="{C9C4D1FC-F573-448E-9D07-FAD0BE80F0A1}"/>
    <dgm:cxn modelId="{0A21438A-E742-46EC-B92F-5A5D2E89DC2F}" type="presOf" srcId="{0AE08FCE-6309-425D-B5EC-97F8E8713125}" destId="{58DAB635-D61C-4A20-851B-6FDA39970F8A}" srcOrd="0" destOrd="0" presId="urn:microsoft.com/office/officeart/2018/2/layout/IconLabelList"/>
    <dgm:cxn modelId="{531FA3B4-3736-46DA-B044-5879A3F9F33D}" type="presOf" srcId="{EAE813EE-7C5B-4021-86E1-EA53BB40EB1E}" destId="{6C20B61F-9D0B-4F0B-A68E-AE4F9C598504}" srcOrd="0" destOrd="0" presId="urn:microsoft.com/office/officeart/2018/2/layout/IconLabelList"/>
    <dgm:cxn modelId="{47EBF7D9-72DC-4D14-892A-B5795E302BAE}" type="presOf" srcId="{62A0EE5D-AA9A-44A0-97F4-6D4029C3D314}" destId="{59F4442B-6C3C-44B5-8FEA-513ACBE81668}" srcOrd="0" destOrd="0" presId="urn:microsoft.com/office/officeart/2018/2/layout/IconLabelList"/>
    <dgm:cxn modelId="{A1320F64-A5AE-4DA6-A93B-895A07C2C2E3}" type="presParOf" srcId="{6C20B61F-9D0B-4F0B-A68E-AE4F9C598504}" destId="{F11C75CD-3C1F-466E-875E-2CC228F7C345}" srcOrd="0" destOrd="0" presId="urn:microsoft.com/office/officeart/2018/2/layout/IconLabelList"/>
    <dgm:cxn modelId="{38A74831-6291-4C2A-9FFB-7BA1CC049070}" type="presParOf" srcId="{F11C75CD-3C1F-466E-875E-2CC228F7C345}" destId="{12164E9F-7CCB-4491-8C7B-D2B34C391D7E}" srcOrd="0" destOrd="0" presId="urn:microsoft.com/office/officeart/2018/2/layout/IconLabelList"/>
    <dgm:cxn modelId="{11E7B4C5-08E5-4FDA-A006-E9AE55637623}" type="presParOf" srcId="{F11C75CD-3C1F-466E-875E-2CC228F7C345}" destId="{6B3A7D8B-6417-40DC-B2B9-A4E74D4167CE}" srcOrd="1" destOrd="0" presId="urn:microsoft.com/office/officeart/2018/2/layout/IconLabelList"/>
    <dgm:cxn modelId="{5D6839E3-A43C-49A3-AEBF-AC7EF6CD49A5}" type="presParOf" srcId="{F11C75CD-3C1F-466E-875E-2CC228F7C345}" destId="{59F4442B-6C3C-44B5-8FEA-513ACBE81668}" srcOrd="2" destOrd="0" presId="urn:microsoft.com/office/officeart/2018/2/layout/IconLabelList"/>
    <dgm:cxn modelId="{55F3F971-D0B9-48BC-AE97-C23360AFFE4B}" type="presParOf" srcId="{6C20B61F-9D0B-4F0B-A68E-AE4F9C598504}" destId="{A0148DB5-828A-4750-A4D0-492E11DE58EB}" srcOrd="1" destOrd="0" presId="urn:microsoft.com/office/officeart/2018/2/layout/IconLabelList"/>
    <dgm:cxn modelId="{38F62951-84B2-4183-BEB3-2FD6F0840806}" type="presParOf" srcId="{6C20B61F-9D0B-4F0B-A68E-AE4F9C598504}" destId="{7CB9BDBC-1666-4628-AB00-162DD736A161}" srcOrd="2" destOrd="0" presId="urn:microsoft.com/office/officeart/2018/2/layout/IconLabelList"/>
    <dgm:cxn modelId="{0F4645B7-EC04-47AE-8A51-762179F0B0A4}" type="presParOf" srcId="{7CB9BDBC-1666-4628-AB00-162DD736A161}" destId="{694D8BA5-9328-4D11-BBB9-2C75A8BCD559}" srcOrd="0" destOrd="0" presId="urn:microsoft.com/office/officeart/2018/2/layout/IconLabelList"/>
    <dgm:cxn modelId="{E081D7D3-0D26-407A-BC57-590208217AB2}" type="presParOf" srcId="{7CB9BDBC-1666-4628-AB00-162DD736A161}" destId="{3B6A1EEB-16A1-4116-A196-E68CDB81D948}" srcOrd="1" destOrd="0" presId="urn:microsoft.com/office/officeart/2018/2/layout/IconLabelList"/>
    <dgm:cxn modelId="{8556719B-DD6C-47C4-8613-21BC28E3131B}" type="presParOf" srcId="{7CB9BDBC-1666-4628-AB00-162DD736A161}" destId="{58DAB635-D61C-4A20-851B-6FDA39970F8A}" srcOrd="2" destOrd="0" presId="urn:microsoft.com/office/officeart/2018/2/layout/IconLabelList"/>
    <dgm:cxn modelId="{35785441-7D30-4B8A-8613-046FCFA917E6}" type="presParOf" srcId="{6C20B61F-9D0B-4F0B-A68E-AE4F9C598504}" destId="{708CA6FB-CC48-40CF-A0BC-2323F74B2D30}" srcOrd="3" destOrd="0" presId="urn:microsoft.com/office/officeart/2018/2/layout/IconLabelList"/>
    <dgm:cxn modelId="{4350EDE3-EDCD-4606-BC38-E66B0C662A34}" type="presParOf" srcId="{6C20B61F-9D0B-4F0B-A68E-AE4F9C598504}" destId="{0D9AF239-046C-4148-89B9-C7686CA982C6}" srcOrd="4" destOrd="0" presId="urn:microsoft.com/office/officeart/2018/2/layout/IconLabelList"/>
    <dgm:cxn modelId="{7C8BC6ED-C557-4598-BFD5-EFF1D4BB19EB}" type="presParOf" srcId="{0D9AF239-046C-4148-89B9-C7686CA982C6}" destId="{E76D9EE1-F930-40ED-A285-640EFCB8171B}" srcOrd="0" destOrd="0" presId="urn:microsoft.com/office/officeart/2018/2/layout/IconLabelList"/>
    <dgm:cxn modelId="{EBC7295B-C24F-43E9-AB56-7B79EE420364}" type="presParOf" srcId="{0D9AF239-046C-4148-89B9-C7686CA982C6}" destId="{E16EB78D-0B40-4DF1-81F1-AAA9AA19865B}" srcOrd="1" destOrd="0" presId="urn:microsoft.com/office/officeart/2018/2/layout/IconLabelList"/>
    <dgm:cxn modelId="{13CBCEDC-93BD-4A1A-BBB9-05D42CA81C71}" type="presParOf" srcId="{0D9AF239-046C-4148-89B9-C7686CA982C6}" destId="{0DA05DB0-6F5F-41B7-9C3E-53091CB2941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64E9F-7CCB-4491-8C7B-D2B34C391D7E}">
      <dsp:nvSpPr>
        <dsp:cNvPr id="0" name=""/>
        <dsp:cNvSpPr/>
      </dsp:nvSpPr>
      <dsp:spPr>
        <a:xfrm>
          <a:off x="1002509" y="346347"/>
          <a:ext cx="1189822" cy="11898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F4442B-6C3C-44B5-8FEA-513ACBE81668}">
      <dsp:nvSpPr>
        <dsp:cNvPr id="0" name=""/>
        <dsp:cNvSpPr/>
      </dsp:nvSpPr>
      <dsp:spPr>
        <a:xfrm>
          <a:off x="275395" y="1888898"/>
          <a:ext cx="26440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Food-Tech company</a:t>
          </a:r>
          <a:endParaRPr lang="en-US" sz="1500" kern="1200"/>
        </a:p>
      </dsp:txBody>
      <dsp:txXfrm>
        <a:off x="275395" y="1888898"/>
        <a:ext cx="2644050" cy="720000"/>
      </dsp:txXfrm>
    </dsp:sp>
    <dsp:sp modelId="{694D8BA5-9328-4D11-BBB9-2C75A8BCD559}">
      <dsp:nvSpPr>
        <dsp:cNvPr id="0" name=""/>
        <dsp:cNvSpPr/>
      </dsp:nvSpPr>
      <dsp:spPr>
        <a:xfrm>
          <a:off x="4109268" y="346347"/>
          <a:ext cx="1189822" cy="11898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AB635-D61C-4A20-851B-6FDA39970F8A}">
      <dsp:nvSpPr>
        <dsp:cNvPr id="0" name=""/>
        <dsp:cNvSpPr/>
      </dsp:nvSpPr>
      <dsp:spPr>
        <a:xfrm>
          <a:off x="3382154" y="1888898"/>
          <a:ext cx="26440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Hassle-free Cafeteria Experience</a:t>
          </a:r>
          <a:endParaRPr lang="en-US" sz="1500" kern="1200"/>
        </a:p>
      </dsp:txBody>
      <dsp:txXfrm>
        <a:off x="3382154" y="1888898"/>
        <a:ext cx="2644050" cy="720000"/>
      </dsp:txXfrm>
    </dsp:sp>
    <dsp:sp modelId="{E76D9EE1-F930-40ED-A285-640EFCB8171B}">
      <dsp:nvSpPr>
        <dsp:cNvPr id="0" name=""/>
        <dsp:cNvSpPr/>
      </dsp:nvSpPr>
      <dsp:spPr>
        <a:xfrm>
          <a:off x="2555889" y="3269910"/>
          <a:ext cx="1189822" cy="11898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05DB0-6F5F-41B7-9C3E-53091CB2941E}">
      <dsp:nvSpPr>
        <dsp:cNvPr id="0" name=""/>
        <dsp:cNvSpPr/>
      </dsp:nvSpPr>
      <dsp:spPr>
        <a:xfrm>
          <a:off x="1828775" y="4812461"/>
          <a:ext cx="26440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For E</a:t>
          </a:r>
          <a:r>
            <a:rPr lang="en-US" sz="1500" b="0" i="0" kern="1200" dirty="0"/>
            <a:t>ducational institutes and Food </a:t>
          </a:r>
          <a:r>
            <a:rPr lang="en-US" sz="1500" kern="1200" dirty="0"/>
            <a:t>C</a:t>
          </a:r>
          <a:r>
            <a:rPr lang="en-US" sz="1500" b="0" i="0" kern="1200" dirty="0"/>
            <a:t>ourts at Tech </a:t>
          </a:r>
          <a:r>
            <a:rPr lang="en-US" sz="1500" kern="1200" dirty="0"/>
            <a:t>P</a:t>
          </a:r>
          <a:r>
            <a:rPr lang="en-US" sz="1500" b="0" i="0" kern="1200" dirty="0"/>
            <a:t>arks, Malls &amp; </a:t>
          </a:r>
          <a:r>
            <a:rPr lang="en-US" sz="1500" kern="1200" dirty="0"/>
            <a:t>M</a:t>
          </a:r>
          <a:r>
            <a:rPr lang="en-US" sz="1500" b="0" i="0" kern="1200" dirty="0"/>
            <a:t>ultiplexes, Corporate Offices.</a:t>
          </a:r>
          <a:endParaRPr lang="en-US" sz="1500" kern="1200" dirty="0"/>
        </a:p>
      </dsp:txBody>
      <dsp:txXfrm>
        <a:off x="1828775" y="4812461"/>
        <a:ext cx="26440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DDCC-DA40-49C4-E369-A43B5AF24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F83DB-6B69-9911-C180-129AAA3D9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CBA77-09DA-6425-C0A1-E5883074A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3989-4741-43F4-8BA4-4C60854BABF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E97D1-DEA0-4ED9-81F2-82E857260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63E12-76CB-BB0A-855C-0A0EF21D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9CE7-7EA5-420B-929B-344EFF3B6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53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136A-1BCF-290F-1244-384115CB7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A24C0-6AF9-1C12-AD40-9DD6D2352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82E2-B8FE-092F-D394-652E98E0C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3989-4741-43F4-8BA4-4C60854BABF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3ECA7-E16E-2605-D154-6895EAE2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1255E-D071-85AE-0B83-25AC8E45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9CE7-7EA5-420B-929B-344EFF3B6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95F7E8-A368-958F-2242-87717F60C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5A15C-6C95-8E78-A7B9-AA34A633F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130D3-D25C-0405-F1B1-D7D24D2A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3989-4741-43F4-8BA4-4C60854BABF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945A3-3977-38BE-CF5A-B32039908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2C47C-9C1D-A9EB-9C5C-716BF176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9CE7-7EA5-420B-929B-344EFF3B6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9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3BCB-EF48-897D-BA36-BCC05EB2B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C6D86-5216-7A8D-4298-78EA48947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7A7CC-C33D-BD70-CF25-A472FA30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3989-4741-43F4-8BA4-4C60854BABF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A7AA0-1E6A-ED8D-00A3-47CC81A1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4E372-5E17-CC97-2857-EB2C46069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9CE7-7EA5-420B-929B-344EFF3B6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1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9EF40-2A3D-BEF7-D0DB-C90CC6186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CAA25-9B1B-B4E8-02A1-2CA1A0F10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FBDB0-37F2-E370-6A57-688E5C17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3989-4741-43F4-8BA4-4C60854BABF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8227F-1897-4304-604B-E9B5C39D1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7828B-4801-92F9-88F9-1FDA19D4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9CE7-7EA5-420B-929B-344EFF3B6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1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99FC-FACD-E8F7-1D9F-113DFC1FC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2F40B-452A-FA33-B36C-22866715C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94FE9-BE8C-7F87-4A86-902A9D7AC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127AE-25BA-2A2E-24A6-8442CBBD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3989-4741-43F4-8BA4-4C60854BABF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4AA7E-D2DD-46E2-E17B-BC2B9DA0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888B1-4879-034B-4784-198A918AC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9CE7-7EA5-420B-929B-344EFF3B6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9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6DD7-42D1-49DE-B2D8-E1E5BA6BA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B39E0-0D98-7421-CCDB-217C83F06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A92AB-F408-7543-E0CF-2A6218FD1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D2C31F-20AA-692E-5185-FF1A43C02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6B3945-19E2-E1EC-E4E2-D2E261075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12C4C3-23F7-2315-F085-5D2C7474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3989-4741-43F4-8BA4-4C60854BABF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8D130-B48B-76B4-C4D6-5E219C02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7BEC0-5EE1-BB69-46FD-0EFC114B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9CE7-7EA5-420B-929B-344EFF3B6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7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72E5-3230-825E-F09E-C5BF4BF0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F38B0-6679-DF53-F38D-F659EA0A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3989-4741-43F4-8BA4-4C60854BABF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F58C1-1AE6-540F-6839-B8BA6A0A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7B91C6-847B-DC71-D724-3DEE4D78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9CE7-7EA5-420B-929B-344EFF3B6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7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322787-6162-2782-3451-6932DBDF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3989-4741-43F4-8BA4-4C60854BABF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F97D0-08B9-512D-1084-2C0C4124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70A05-A540-592B-F80C-FD3A64893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9CE7-7EA5-420B-929B-344EFF3B6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3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42AA-BEE6-E968-7CA6-B74C927E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1B405-5B11-7147-F5B6-32A035EB4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9C74-4E73-B578-FF43-A3AB04B1B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97FA7-0263-5F02-CA3E-DACA181A3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3989-4741-43F4-8BA4-4C60854BABF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37504-9D17-0E28-883A-88BFF48DC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F6036-55D6-527A-412B-7AA448241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9CE7-7EA5-420B-929B-344EFF3B6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8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285C-CA07-C8DA-B4E1-68EB7E238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446EDB-97E0-2044-D6D8-7CD0A29AF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8AB4D-E5D8-E3E2-BB92-58D7443D6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0C720-FE4D-DBEC-CE7A-D454950B2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3989-4741-43F4-8BA4-4C60854BABF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AB43C-49FB-E488-A1A8-ED49C6F5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2D3AA-2ADC-C127-5B47-FC1F0C49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9CE7-7EA5-420B-929B-344EFF3B6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7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A062E-89D3-6DE8-B1B4-DF9F65DF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F7E8C-882F-5750-66D2-91277CEDF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51D52-C64C-79CF-FEEE-3437E2F30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F3989-4741-43F4-8BA4-4C60854BABF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179D9-798E-B794-C4C4-49212777A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187DA-0138-D9B6-C331-B426C62EA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89CE7-7EA5-420B-929B-344EFF3B6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4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ectangle 1034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HungerBox | Bangalore">
            <a:extLst>
              <a:ext uri="{FF2B5EF4-FFF2-40B4-BE49-F238E27FC236}">
                <a16:creationId xmlns:a16="http://schemas.microsoft.com/office/drawing/2014/main" id="{C144FD3F-7ADC-2053-8844-678DE98DBD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6536411" y="254456"/>
            <a:ext cx="4203526" cy="4203526"/>
          </a:xfrm>
          <a:custGeom>
            <a:avLst/>
            <a:gdLst/>
            <a:ahLst/>
            <a:cxnLst/>
            <a:rect l="l" t="t" r="r" b="b"/>
            <a:pathLst>
              <a:path w="2813056" h="2813056">
                <a:moveTo>
                  <a:pt x="1406528" y="0"/>
                </a:moveTo>
                <a:cubicBezTo>
                  <a:pt x="2183332" y="0"/>
                  <a:pt x="2813056" y="629724"/>
                  <a:pt x="2813056" y="1406528"/>
                </a:cubicBezTo>
                <a:cubicBezTo>
                  <a:pt x="2813056" y="2183332"/>
                  <a:pt x="2183332" y="2813056"/>
                  <a:pt x="1406528" y="2813056"/>
                </a:cubicBezTo>
                <a:cubicBezTo>
                  <a:pt x="629724" y="2813056"/>
                  <a:pt x="0" y="2183332"/>
                  <a:pt x="0" y="1406528"/>
                </a:cubicBezTo>
                <a:cubicBezTo>
                  <a:pt x="0" y="629724"/>
                  <a:pt x="629724" y="0"/>
                  <a:pt x="14065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Oval 1036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2B369A2E-99B1-4A2B-9343-957A6C16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Oval 1040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254" y="1065353"/>
            <a:ext cx="5290997" cy="529099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7E0D4-7F04-C232-E835-39F09FD30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233" y="2101755"/>
            <a:ext cx="4298178" cy="2669223"/>
          </a:xfrm>
        </p:spPr>
        <p:txBody>
          <a:bodyPr>
            <a:normAutofit/>
          </a:bodyPr>
          <a:lstStyle/>
          <a:p>
            <a:r>
              <a:rPr lang="en-IN" sz="5400">
                <a:solidFill>
                  <a:schemeClr val="bg1"/>
                </a:solidFill>
              </a:rPr>
              <a:t>Are You Hungry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F4B44-FFBD-0525-7AD5-AB162E6AD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5517" y="4863054"/>
            <a:ext cx="3624471" cy="811604"/>
          </a:xfrm>
        </p:spPr>
        <p:txBody>
          <a:bodyPr>
            <a:normAutofit/>
          </a:bodyPr>
          <a:lstStyle/>
          <a:p>
            <a:r>
              <a:rPr lang="en-IN" sz="2000">
                <a:solidFill>
                  <a:schemeClr val="bg1"/>
                </a:solidFill>
              </a:rPr>
              <a:t>You Got Hunger Box 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061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45" name="Graphic 212">
            <a:extLst>
              <a:ext uri="{FF2B5EF4-FFF2-40B4-BE49-F238E27FC236}">
                <a16:creationId xmlns:a16="http://schemas.microsoft.com/office/drawing/2014/main" id="{B3D7D008-0B6D-4161-BEDA-6AF6A03BC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E0339FE9-6931-4B68-8E22-6539BB608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D0218489-E03B-4E4F-9ADA-EC579122A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bg1"/>
          </a:solidFill>
        </p:grpSpPr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D36F491E-9A40-46C5-BD55-356F15025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0EC201AA-621E-4837-A31C-D061443F7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055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88320" y="4140693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62" name="Oval 1061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4" name="Oval 1063">
            <a:extLst>
              <a:ext uri="{FF2B5EF4-FFF2-40B4-BE49-F238E27FC236}">
                <a16:creationId xmlns:a16="http://schemas.microsoft.com/office/drawing/2014/main" id="{6AA707BA-98B0-47C5-B34A-63D60A010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43" name="Rectangle 14342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45" name="Rectangle 14344">
            <a:extLst>
              <a:ext uri="{FF2B5EF4-FFF2-40B4-BE49-F238E27FC236}">
                <a16:creationId xmlns:a16="http://schemas.microsoft.com/office/drawing/2014/main" id="{BDEB5F14-5014-49D1-B590-9E2B7721C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47" name="Oval 14346">
            <a:extLst>
              <a:ext uri="{FF2B5EF4-FFF2-40B4-BE49-F238E27FC236}">
                <a16:creationId xmlns:a16="http://schemas.microsoft.com/office/drawing/2014/main" id="{3D2B953D-3D65-4BA7-80E6-139390790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604" y="147284"/>
            <a:ext cx="4314573" cy="431457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49" name="Graphic 212">
            <a:extLst>
              <a:ext uri="{FF2B5EF4-FFF2-40B4-BE49-F238E27FC236}">
                <a16:creationId xmlns:a16="http://schemas.microsoft.com/office/drawing/2014/main" id="{4CA0A0B8-0ABD-4C1D-8BDE-4D94C94FD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351" name="Graphic 212">
            <a:extLst>
              <a:ext uri="{FF2B5EF4-FFF2-40B4-BE49-F238E27FC236}">
                <a16:creationId xmlns:a16="http://schemas.microsoft.com/office/drawing/2014/main" id="{FF2923AC-40BC-4610-B6BD-AECABAF6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53" name="Group 14352">
            <a:extLst>
              <a:ext uri="{FF2B5EF4-FFF2-40B4-BE49-F238E27FC236}">
                <a16:creationId xmlns:a16="http://schemas.microsoft.com/office/drawing/2014/main" id="{18A188E6-9899-40AA-9648-7B9BEAF52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81974" y="1174396"/>
            <a:ext cx="5290997" cy="5290997"/>
            <a:chOff x="1881974" y="1174396"/>
            <a:chExt cx="5290997" cy="5290997"/>
          </a:xfrm>
        </p:grpSpPr>
        <p:sp>
          <p:nvSpPr>
            <p:cNvPr id="14354" name="Oval 14353">
              <a:extLst>
                <a:ext uri="{FF2B5EF4-FFF2-40B4-BE49-F238E27FC236}">
                  <a16:creationId xmlns:a16="http://schemas.microsoft.com/office/drawing/2014/main" id="{F10D3957-AAB5-4037-A58C-20FF0E226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55" name="Oval 14354">
              <a:extLst>
                <a:ext uri="{FF2B5EF4-FFF2-40B4-BE49-F238E27FC236}">
                  <a16:creationId xmlns:a16="http://schemas.microsoft.com/office/drawing/2014/main" id="{B4478242-FDA7-48D1-A53E-3E0EDB2A7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57" name="Oval 14356">
            <a:extLst>
              <a:ext uri="{FF2B5EF4-FFF2-40B4-BE49-F238E27FC236}">
                <a16:creationId xmlns:a16="http://schemas.microsoft.com/office/drawing/2014/main" id="{F47059C0-3CD3-44C5-9FBC-C5CEA6D94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254" y="1065353"/>
            <a:ext cx="5290997" cy="529099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28B80-68D8-70DE-98C4-8E1456708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2763" y="1893347"/>
            <a:ext cx="4079551" cy="2877632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chemeClr val="bg1"/>
                </a:solidFill>
              </a:rPr>
              <a:t>Enjoy Your Meal</a:t>
            </a:r>
            <a:endParaRPr lang="en-US" sz="5400" dirty="0">
              <a:solidFill>
                <a:schemeClr val="bg1"/>
              </a:solidFill>
            </a:endParaRPr>
          </a:p>
        </p:txBody>
      </p:sp>
      <p:grpSp>
        <p:nvGrpSpPr>
          <p:cNvPr id="14359" name="Group 14358">
            <a:extLst>
              <a:ext uri="{FF2B5EF4-FFF2-40B4-BE49-F238E27FC236}">
                <a16:creationId xmlns:a16="http://schemas.microsoft.com/office/drawing/2014/main" id="{78A6A50F-EF16-474F-9BD1-2D663EBEA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bg1"/>
          </a:solidFill>
        </p:grpSpPr>
        <p:sp>
          <p:nvSpPr>
            <p:cNvPr id="14360" name="Freeform: Shape 14359">
              <a:extLst>
                <a:ext uri="{FF2B5EF4-FFF2-40B4-BE49-F238E27FC236}">
                  <a16:creationId xmlns:a16="http://schemas.microsoft.com/office/drawing/2014/main" id="{1AA37927-0235-4A56-8680-D7B36716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361" name="Freeform: Shape 14360">
              <a:extLst>
                <a:ext uri="{FF2B5EF4-FFF2-40B4-BE49-F238E27FC236}">
                  <a16:creationId xmlns:a16="http://schemas.microsoft.com/office/drawing/2014/main" id="{0D5F1B50-7A4C-4505-93E5-35FB75146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pic>
        <p:nvPicPr>
          <p:cNvPr id="14338" name="Picture 2" descr="Enjoy your meal in different languages word cloud - 55946027">
            <a:extLst>
              <a:ext uri="{FF2B5EF4-FFF2-40B4-BE49-F238E27FC236}">
                <a16:creationId xmlns:a16="http://schemas.microsoft.com/office/drawing/2014/main" id="{E2E36506-F9F3-BBDA-67F4-A4C671200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37500" y="1555542"/>
            <a:ext cx="2560781" cy="149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63" name="Graphic 185">
            <a:extLst>
              <a:ext uri="{FF2B5EF4-FFF2-40B4-BE49-F238E27FC236}">
                <a16:creationId xmlns:a16="http://schemas.microsoft.com/office/drawing/2014/main" id="{4717BE92-F93B-41D0-A644-64F6E524C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76418" y="4140693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4364" name="Freeform: Shape 14363">
              <a:extLst>
                <a:ext uri="{FF2B5EF4-FFF2-40B4-BE49-F238E27FC236}">
                  <a16:creationId xmlns:a16="http://schemas.microsoft.com/office/drawing/2014/main" id="{5CA26306-9FAA-4D01-957F-3E9B25A25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65" name="Freeform: Shape 14364">
              <a:extLst>
                <a:ext uri="{FF2B5EF4-FFF2-40B4-BE49-F238E27FC236}">
                  <a16:creationId xmlns:a16="http://schemas.microsoft.com/office/drawing/2014/main" id="{0A458C4D-E6E4-42CA-BC7C-301BFBAA7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66" name="Freeform: Shape 14365">
              <a:extLst>
                <a:ext uri="{FF2B5EF4-FFF2-40B4-BE49-F238E27FC236}">
                  <a16:creationId xmlns:a16="http://schemas.microsoft.com/office/drawing/2014/main" id="{0CDA802E-5743-4261-84A2-D9D8F19A3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67" name="Freeform: Shape 14366">
              <a:extLst>
                <a:ext uri="{FF2B5EF4-FFF2-40B4-BE49-F238E27FC236}">
                  <a16:creationId xmlns:a16="http://schemas.microsoft.com/office/drawing/2014/main" id="{8FCFC560-017D-4F70-ADE9-00A770915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68" name="Freeform: Shape 14367">
              <a:extLst>
                <a:ext uri="{FF2B5EF4-FFF2-40B4-BE49-F238E27FC236}">
                  <a16:creationId xmlns:a16="http://schemas.microsoft.com/office/drawing/2014/main" id="{365F55DD-D975-452E-9674-461DBDBDE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370" name="Oval 14369">
            <a:extLst>
              <a:ext uri="{FF2B5EF4-FFF2-40B4-BE49-F238E27FC236}">
                <a16:creationId xmlns:a16="http://schemas.microsoft.com/office/drawing/2014/main" id="{D245B05D-DA60-40E2-8A0A-B078C91D7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372" name="Oval 14371">
            <a:extLst>
              <a:ext uri="{FF2B5EF4-FFF2-40B4-BE49-F238E27FC236}">
                <a16:creationId xmlns:a16="http://schemas.microsoft.com/office/drawing/2014/main" id="{401FD61C-FC3A-43C0-9641-28B0C1A5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1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1" name="Rectangle 5126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2" name="Rectangle 5128">
            <a:extLst>
              <a:ext uri="{FF2B5EF4-FFF2-40B4-BE49-F238E27FC236}">
                <a16:creationId xmlns:a16="http://schemas.microsoft.com/office/drawing/2014/main" id="{EBAB6C56-3D38-4923-996E-BD474BBB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4600" y="662169"/>
            <a:ext cx="10289033" cy="569418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3" name="Rectangle 5130">
            <a:extLst>
              <a:ext uri="{FF2B5EF4-FFF2-40B4-BE49-F238E27FC236}">
                <a16:creationId xmlns:a16="http://schemas.microsoft.com/office/drawing/2014/main" id="{20CD21DB-082D-417D-A5AB-FC838AF9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4600" y="662169"/>
            <a:ext cx="10289033" cy="5694181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Food counter crowd hi-res stock photography and images - Alamy">
            <a:extLst>
              <a:ext uri="{FF2B5EF4-FFF2-40B4-BE49-F238E27FC236}">
                <a16:creationId xmlns:a16="http://schemas.microsoft.com/office/drawing/2014/main" id="{077B2C54-46A9-5E9A-EADF-65062A653E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0" r="-1" b="13729"/>
          <a:stretch/>
        </p:blipFill>
        <p:spPr bwMode="auto">
          <a:xfrm>
            <a:off x="838200" y="233807"/>
            <a:ext cx="10468866" cy="5888737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64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EBAB6C56-3D38-4923-996E-BD474BBB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20CD21DB-082D-417D-A5AB-FC838AF9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ungerBox: Famished For Growth - Forbes India">
            <a:extLst>
              <a:ext uri="{FF2B5EF4-FFF2-40B4-BE49-F238E27FC236}">
                <a16:creationId xmlns:a16="http://schemas.microsoft.com/office/drawing/2014/main" id="{89319AAA-CE6C-FC4C-4CEC-0B9DC447DC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4" r="1" b="13237"/>
          <a:stretch/>
        </p:blipFill>
        <p:spPr bwMode="auto">
          <a:xfrm>
            <a:off x="1280667" y="677668"/>
            <a:ext cx="9630666" cy="5417250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Graphic 212">
            <a:extLst>
              <a:ext uri="{FF2B5EF4-FFF2-40B4-BE49-F238E27FC236}">
                <a16:creationId xmlns:a16="http://schemas.microsoft.com/office/drawing/2014/main" id="{7BD8AB83-2763-4392-B4B9-049CDF1F6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87" name="Graphic 212">
            <a:extLst>
              <a:ext uri="{FF2B5EF4-FFF2-40B4-BE49-F238E27FC236}">
                <a16:creationId xmlns:a16="http://schemas.microsoft.com/office/drawing/2014/main" id="{480F071C-C35C-4CE1-8EE5-8ED96E2F4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89" name="Oval 3088">
            <a:extLst>
              <a:ext uri="{FF2B5EF4-FFF2-40B4-BE49-F238E27FC236}">
                <a16:creationId xmlns:a16="http://schemas.microsoft.com/office/drawing/2014/main" id="{CD97FAB4-59E0-4E65-B50B-867B14D2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91" name="Oval 3090">
            <a:extLst>
              <a:ext uri="{FF2B5EF4-FFF2-40B4-BE49-F238E27FC236}">
                <a16:creationId xmlns:a16="http://schemas.microsoft.com/office/drawing/2014/main" id="{0D578F4B-2751-4FC2-8853-FAC5C5913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91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4FE703-9AE3-5B1D-09A5-223FF6A0C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Hungerbox</a:t>
            </a:r>
          </a:p>
        </p:txBody>
      </p:sp>
      <p:grpSp>
        <p:nvGrpSpPr>
          <p:cNvPr id="56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4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47" name="Content Placeholder 4">
            <a:extLst>
              <a:ext uri="{FF2B5EF4-FFF2-40B4-BE49-F238E27FC236}">
                <a16:creationId xmlns:a16="http://schemas.microsoft.com/office/drawing/2014/main" id="{C57A3782-1726-674F-C55B-A2E110BD37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247200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209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48E462-21C2-DA6A-509A-70111E79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sz="5600" b="1" dirty="0">
                <a:latin typeface="+mn-lt"/>
              </a:rPr>
              <a:t>Q</a:t>
            </a:r>
            <a:r>
              <a:rPr lang="en-US" sz="5600" b="1" dirty="0">
                <a:latin typeface="+mn-lt"/>
              </a:rPr>
              <a:t>uick Login</a:t>
            </a:r>
            <a:endParaRPr lang="en-US" sz="5600" b="1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473776-5806-2761-9667-C3BAD1ECD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17" y="299509"/>
            <a:ext cx="3520677" cy="625898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C8B0C9-C0E1-AFA6-F210-8FB5524F3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alpha val="80000"/>
                  </a:schemeClr>
                </a:solidFill>
              </a:rPr>
              <a:t>Using Google Account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alpha val="80000"/>
                  </a:schemeClr>
                </a:solidFill>
              </a:rPr>
              <a:t>Using Mobile Number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2" descr="Screenshot image 1">
            <a:extLst>
              <a:ext uri="{FF2B5EF4-FFF2-40B4-BE49-F238E27FC236}">
                <a16:creationId xmlns:a16="http://schemas.microsoft.com/office/drawing/2014/main" id="{0BF210E5-FE45-CD8C-8036-85F091821D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75319" y="320145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15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48E462-21C2-DA6A-509A-70111E79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366" y="1127293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sz="5600" b="1" dirty="0">
                <a:latin typeface="+mn-lt"/>
              </a:rPr>
              <a:t>F</a:t>
            </a:r>
            <a:r>
              <a:rPr lang="en-US" sz="5600" b="1" dirty="0">
                <a:latin typeface="+mn-lt"/>
              </a:rPr>
              <a:t>ind Out Food Counters</a:t>
            </a:r>
            <a:endParaRPr lang="en-US" sz="5600" b="1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6C9C08-BA2F-B9C0-62DE-F77B36E71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17" y="299509"/>
            <a:ext cx="3520677" cy="625898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2" descr="Screenshot image 1">
            <a:extLst>
              <a:ext uri="{FF2B5EF4-FFF2-40B4-BE49-F238E27FC236}">
                <a16:creationId xmlns:a16="http://schemas.microsoft.com/office/drawing/2014/main" id="{0BF210E5-FE45-CD8C-8036-85F091821D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75319" y="320145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5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44443C-329A-5C9A-C1AF-B65FB5860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17" y="299509"/>
            <a:ext cx="3520677" cy="6258983"/>
          </a:xfrm>
          <a:prstGeom prst="rect">
            <a:avLst/>
          </a:prstGeom>
        </p:spPr>
      </p:pic>
      <p:sp>
        <p:nvSpPr>
          <p:cNvPr id="4" name="AutoShape 4" descr="Screenshot image 3">
            <a:extLst>
              <a:ext uri="{FF2B5EF4-FFF2-40B4-BE49-F238E27FC236}">
                <a16:creationId xmlns:a16="http://schemas.microsoft.com/office/drawing/2014/main" id="{3DBBAE66-2FD9-D2F2-CD01-32366F7E3E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1421386"/>
            <a:ext cx="4434721" cy="371042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b="1" dirty="0">
                <a:solidFill>
                  <a:schemeClr val="tx1">
                    <a:alpha val="80000"/>
                  </a:schemeClr>
                </a:solidFill>
              </a:rPr>
              <a:t>Add Your </a:t>
            </a:r>
            <a:r>
              <a:rPr lang="en-US" sz="5600" b="1" dirty="0">
                <a:solidFill>
                  <a:schemeClr val="tx1">
                    <a:alpha val="80000"/>
                  </a:schemeClr>
                </a:solidFill>
              </a:rPr>
              <a:t>Favorite</a:t>
            </a:r>
            <a:r>
              <a:rPr lang="en-US" sz="5400" b="1" dirty="0">
                <a:solidFill>
                  <a:schemeClr val="tx1">
                    <a:alpha val="80000"/>
                  </a:schemeClr>
                </a:solidFill>
              </a:rPr>
              <a:t> Items to Cart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Screenshot image 2">
            <a:extLst>
              <a:ext uri="{FF2B5EF4-FFF2-40B4-BE49-F238E27FC236}">
                <a16:creationId xmlns:a16="http://schemas.microsoft.com/office/drawing/2014/main" id="{2513487C-E4E4-AB87-8A26-9FCCC5CD90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07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2D35A-CF7C-C789-B576-4121DE5E8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629920"/>
            <a:ext cx="4650292" cy="28752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Pay Using Favorite Mode of Payment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5331A6-6EE3-8A43-CEC3-47FA21E99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17" y="299509"/>
            <a:ext cx="3520677" cy="625898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10C53-302E-90F1-F971-DA289A9D2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2583" y="3799840"/>
            <a:ext cx="4434721" cy="25565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alpha val="80000"/>
                  </a:schemeClr>
                </a:solidFill>
              </a:rPr>
              <a:t>Google Pay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alpha val="80000"/>
                  </a:schemeClr>
                </a:solidFill>
              </a:rPr>
              <a:t>Phone Pay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alpha val="80000"/>
                  </a:schemeClr>
                </a:solidFill>
              </a:rPr>
              <a:t>Paytm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alpha val="80000"/>
                  </a:schemeClr>
                </a:solidFill>
              </a:rPr>
              <a:t>Card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229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48E462-21C2-DA6A-509A-70111E79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64" y="809659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sz="5600" b="1" dirty="0">
                <a:latin typeface="+mn-lt"/>
              </a:rPr>
              <a:t>T</a:t>
            </a:r>
            <a:r>
              <a:rPr lang="en-US" sz="5600" b="1" dirty="0">
                <a:latin typeface="+mn-lt"/>
              </a:rPr>
              <a:t>rack Your Order</a:t>
            </a:r>
            <a:endParaRPr lang="en-US" sz="5600" b="1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EF2FB8-F90A-C44D-0202-9171D57E5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17" y="299509"/>
            <a:ext cx="3520677" cy="625898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C8B0C9-C0E1-AFA6-F210-8FB5524F3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Using Google Account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Using Mobile Number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2" descr="Screenshot image 1">
            <a:extLst>
              <a:ext uri="{FF2B5EF4-FFF2-40B4-BE49-F238E27FC236}">
                <a16:creationId xmlns:a16="http://schemas.microsoft.com/office/drawing/2014/main" id="{0BF210E5-FE45-CD8C-8036-85F091821D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75319" y="320145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9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77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Are You Hungry</vt:lpstr>
      <vt:lpstr>PowerPoint Presentation</vt:lpstr>
      <vt:lpstr>PowerPoint Presentation</vt:lpstr>
      <vt:lpstr>What is Hungerbox</vt:lpstr>
      <vt:lpstr>Quick Login</vt:lpstr>
      <vt:lpstr>Find Out Food Counters</vt:lpstr>
      <vt:lpstr>PowerPoint Presentation</vt:lpstr>
      <vt:lpstr>Pay Using Favorite Mode of Payment</vt:lpstr>
      <vt:lpstr>Track Your Order</vt:lpstr>
      <vt:lpstr>Enjoy Your Meal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You Hungry</dc:title>
  <dc:creator>Khairnar, Darshan</dc:creator>
  <cp:lastModifiedBy>Khairnar, Darshan</cp:lastModifiedBy>
  <cp:revision>1</cp:revision>
  <dcterms:created xsi:type="dcterms:W3CDTF">2023-05-19T06:54:56Z</dcterms:created>
  <dcterms:modified xsi:type="dcterms:W3CDTF">2023-05-19T07:45:37Z</dcterms:modified>
</cp:coreProperties>
</file>