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55b42dd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55b42dd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e55b42dd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e55b42dd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e55b42dd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e55b42dd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e55b42dd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e55b42dd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e55b42dd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e55b42dd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55b42ddf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55b42ddf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390525" y="1706375"/>
            <a:ext cx="8222100" cy="6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CS4622 - Machine Learning Project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GB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09</a:t>
            </a:r>
            <a:endParaRPr b="1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Team Members: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140079K - S. O. A. D. Buddhika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140405J - N.M.S Nadeeshan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140345A - L.A.M.R.P.B Liyadipita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140699K - H. D. Witharana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</a:t>
            </a:r>
            <a:endParaRPr b="1"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problem we are focusing is understanding voice commands without converting to text for a limited domain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Eg:   Domain: Bank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 Utterances : 	What is my account balance?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			What is the balance of my account?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 Intent : S</a:t>
            </a:r>
            <a:r>
              <a:rPr lang="en-GB">
                <a:solidFill>
                  <a:srgbClr val="000000"/>
                </a:solidFill>
              </a:rPr>
              <a:t>peaker</a:t>
            </a:r>
            <a:r>
              <a:rPr lang="en-GB">
                <a:solidFill>
                  <a:srgbClr val="000000"/>
                </a:solidFill>
              </a:rPr>
              <a:t> needs to know the account balance. 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    	 Objective : Matching the both utterances to their intent 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5" name="Google Shape;1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8325" y="3098275"/>
            <a:ext cx="1592401" cy="15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Methodology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We propose a machine learning approach to understand the intent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High level system </a:t>
            </a:r>
            <a:r>
              <a:rPr lang="en-GB">
                <a:solidFill>
                  <a:srgbClr val="000000"/>
                </a:solidFill>
              </a:rPr>
              <a:t>architecture</a:t>
            </a:r>
            <a:endParaRPr>
              <a:solidFill>
                <a:srgbClr val="000000"/>
              </a:solidFill>
            </a:endParaRPr>
          </a:p>
          <a:p>
            <a:pPr indent="0" lvl="0" marL="9144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613" y="2371088"/>
            <a:ext cx="57245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/>
          <p:nvPr/>
        </p:nvSpPr>
        <p:spPr>
          <a:xfrm>
            <a:off x="1046925" y="3117950"/>
            <a:ext cx="1285800" cy="43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27"/>
          <p:cNvSpPr/>
          <p:nvPr/>
        </p:nvSpPr>
        <p:spPr>
          <a:xfrm>
            <a:off x="816625" y="3200150"/>
            <a:ext cx="1230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Voice data</a:t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2093325" y="3418900"/>
            <a:ext cx="239400" cy="13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160975" y="46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set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art" id="143" name="Google Shape;1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786" y="1497850"/>
            <a:ext cx="4860213" cy="31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160975" y="1273150"/>
            <a:ext cx="42024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In the data set we have</a:t>
            </a:r>
            <a:r>
              <a:rPr lang="en-GB" sz="1600">
                <a:solidFill>
                  <a:srgbClr val="000000"/>
                </a:solidFill>
              </a:rPr>
              <a:t> around </a:t>
            </a:r>
            <a:r>
              <a:rPr b="1" lang="en-GB" sz="1600">
                <a:solidFill>
                  <a:srgbClr val="000000"/>
                </a:solidFill>
              </a:rPr>
              <a:t>8460 speech clips</a:t>
            </a:r>
            <a:r>
              <a:rPr lang="en-GB" sz="1600">
                <a:solidFill>
                  <a:srgbClr val="000000"/>
                </a:solidFill>
              </a:rPr>
              <a:t> for six commands in </a:t>
            </a:r>
            <a:r>
              <a:rPr b="1" lang="en-GB" sz="1600">
                <a:solidFill>
                  <a:srgbClr val="000000"/>
                </a:solidFill>
              </a:rPr>
              <a:t>banking domain. 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GB" sz="1600">
                <a:solidFill>
                  <a:srgbClr val="000000"/>
                </a:solidFill>
              </a:rPr>
              <a:t>10 hours</a:t>
            </a:r>
            <a:r>
              <a:rPr lang="en-GB" sz="1600">
                <a:solidFill>
                  <a:srgbClr val="000000"/>
                </a:solidFill>
              </a:rPr>
              <a:t> worth speech data was gathered from </a:t>
            </a:r>
            <a:r>
              <a:rPr b="1" lang="en-GB" sz="1600">
                <a:solidFill>
                  <a:srgbClr val="000000"/>
                </a:solidFill>
              </a:rPr>
              <a:t>215 speakers</a:t>
            </a:r>
            <a:r>
              <a:rPr lang="en-GB" sz="1600">
                <a:solidFill>
                  <a:srgbClr val="000000"/>
                </a:solidFill>
              </a:rPr>
              <a:t> of which 152 were male and 63 were female.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Six basic commands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Deposit money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Withdraw money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Transfer money between accounts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Bill </a:t>
            </a:r>
            <a:r>
              <a:rPr lang="en-GB" sz="1600">
                <a:solidFill>
                  <a:srgbClr val="000000"/>
                </a:solidFill>
              </a:rPr>
              <a:t>payments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Credit card payments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Account balance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. 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15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 Extraction - Methodology</a:t>
            </a:r>
            <a:endParaRPr b="1"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971750"/>
            <a:ext cx="8801400" cy="3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We considered MFCC technology for feature extraction.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50" y="2174475"/>
            <a:ext cx="8192699" cy="22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0" y="47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Neural Network Model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526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The  multilayer  neural network with  back-propagation  technique  is  used.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The structure of the neural network include input layer, four hidden layers and output layer.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The number of nodes in each hidden layer are 500, 200, 100 and 80 respectively.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Relu is used as hidden layer activation function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Softmax is used as the output layer activation function.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550" y="400650"/>
            <a:ext cx="3208412" cy="47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A86E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/>
              <a:t>Thank You</a:t>
            </a:r>
            <a:endParaRPr b="1" sz="6000"/>
          </a:p>
        </p:txBody>
      </p:sp>
      <p:sp>
        <p:nvSpPr>
          <p:cNvPr id="167" name="Google Shape;16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