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2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252D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629" y="4200669"/>
            <a:ext cx="142874" cy="1428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629" y="4838844"/>
            <a:ext cx="142874" cy="14287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629" y="5477019"/>
            <a:ext cx="142874" cy="1428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629" y="6115194"/>
            <a:ext cx="142874" cy="14287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1431" y="3986783"/>
            <a:ext cx="8762999" cy="31821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252D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252D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100" b="1" i="0">
                <a:solidFill>
                  <a:srgbClr val="252D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3E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1734" y="1276889"/>
            <a:ext cx="13621385" cy="1840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100" b="1" i="0">
                <a:solidFill>
                  <a:srgbClr val="252D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9562" y="3129710"/>
            <a:ext cx="15928975" cy="885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00" b="1" spc="240" dirty="0">
                <a:solidFill>
                  <a:srgbClr val="25292F"/>
                </a:solidFill>
                <a:latin typeface="Trebuchet MS"/>
                <a:cs typeface="Trebuchet MS"/>
              </a:rPr>
              <a:t>AIRLINES</a:t>
            </a:r>
            <a:r>
              <a:rPr sz="5600" b="1" spc="-12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5600" b="1" spc="225" dirty="0">
                <a:solidFill>
                  <a:srgbClr val="25292F"/>
                </a:solidFill>
                <a:latin typeface="Trebuchet MS"/>
                <a:cs typeface="Trebuchet MS"/>
              </a:rPr>
              <a:t>HACKING:</a:t>
            </a:r>
            <a:r>
              <a:rPr sz="5600" b="1" spc="-114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5600" b="1" spc="400" dirty="0">
                <a:solidFill>
                  <a:srgbClr val="25292F"/>
                </a:solidFill>
                <a:latin typeface="Trebuchet MS"/>
                <a:cs typeface="Trebuchet MS"/>
              </a:rPr>
              <a:t>ADS-</a:t>
            </a:r>
            <a:r>
              <a:rPr sz="5600" b="1" spc="430" dirty="0">
                <a:solidFill>
                  <a:srgbClr val="25292F"/>
                </a:solidFill>
                <a:latin typeface="Trebuchet MS"/>
                <a:cs typeface="Trebuchet MS"/>
              </a:rPr>
              <a:t>B</a:t>
            </a:r>
            <a:r>
              <a:rPr sz="5600" b="1" spc="-114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5600" b="1" spc="185" dirty="0">
                <a:solidFill>
                  <a:srgbClr val="25292F"/>
                </a:solidFill>
                <a:latin typeface="Trebuchet MS"/>
                <a:cs typeface="Trebuchet MS"/>
              </a:rPr>
              <a:t>VULNERABILITIES,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7466" y="3701210"/>
            <a:ext cx="16133444" cy="885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00" b="1" spc="330" dirty="0">
                <a:solidFill>
                  <a:srgbClr val="25292F"/>
                </a:solidFill>
                <a:latin typeface="Trebuchet MS"/>
                <a:cs typeface="Trebuchet MS"/>
              </a:rPr>
              <a:t>IN-</a:t>
            </a:r>
            <a:r>
              <a:rPr sz="5600" b="1" dirty="0">
                <a:solidFill>
                  <a:srgbClr val="25292F"/>
                </a:solidFill>
                <a:latin typeface="Trebuchet MS"/>
                <a:cs typeface="Trebuchet MS"/>
              </a:rPr>
              <a:t>FLIGHT</a:t>
            </a:r>
            <a:r>
              <a:rPr sz="5600" b="1" spc="-6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5600" b="1" spc="235" dirty="0">
                <a:solidFill>
                  <a:srgbClr val="25292F"/>
                </a:solidFill>
                <a:latin typeface="Trebuchet MS"/>
                <a:cs typeface="Trebuchet MS"/>
              </a:rPr>
              <a:t>WIFI</a:t>
            </a:r>
            <a:r>
              <a:rPr sz="5600" b="1" spc="-6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5600" b="1" spc="155" dirty="0">
                <a:solidFill>
                  <a:srgbClr val="25292F"/>
                </a:solidFill>
                <a:latin typeface="Trebuchet MS"/>
                <a:cs typeface="Trebuchet MS"/>
              </a:rPr>
              <a:t>EXPLOITS,</a:t>
            </a:r>
            <a:r>
              <a:rPr sz="5600" b="1" spc="-6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5600" b="1" spc="345" dirty="0">
                <a:solidFill>
                  <a:srgbClr val="25292F"/>
                </a:solidFill>
                <a:latin typeface="Trebuchet MS"/>
                <a:cs typeface="Trebuchet MS"/>
              </a:rPr>
              <a:t>AND</a:t>
            </a:r>
            <a:r>
              <a:rPr sz="5600" b="1" spc="-60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5600" b="1" spc="220" dirty="0">
                <a:solidFill>
                  <a:srgbClr val="25292F"/>
                </a:solidFill>
                <a:latin typeface="Trebuchet MS"/>
                <a:cs typeface="Trebuchet MS"/>
              </a:rPr>
              <a:t>MAINTENANCE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1599" y="4272710"/>
            <a:ext cx="6184900" cy="8851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600" b="1" spc="290" dirty="0">
                <a:solidFill>
                  <a:srgbClr val="25292F"/>
                </a:solidFill>
                <a:latin typeface="Trebuchet MS"/>
                <a:cs typeface="Trebuchet MS"/>
              </a:rPr>
              <a:t>SYSTEM</a:t>
            </a:r>
            <a:r>
              <a:rPr sz="5600" b="1" spc="-135" dirty="0">
                <a:solidFill>
                  <a:srgbClr val="25292F"/>
                </a:solidFill>
                <a:latin typeface="Trebuchet MS"/>
                <a:cs typeface="Trebuchet MS"/>
              </a:rPr>
              <a:t> </a:t>
            </a:r>
            <a:r>
              <a:rPr sz="5600" b="1" spc="160" dirty="0">
                <a:solidFill>
                  <a:srgbClr val="25292F"/>
                </a:solidFill>
                <a:latin typeface="Trebuchet MS"/>
                <a:cs typeface="Trebuchet MS"/>
              </a:rPr>
              <a:t>THREATS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20871" y="6419824"/>
            <a:ext cx="3867150" cy="3867785"/>
          </a:xfrm>
          <a:custGeom>
            <a:avLst/>
            <a:gdLst/>
            <a:ahLst/>
            <a:cxnLst/>
            <a:rect l="l" t="t" r="r" b="b"/>
            <a:pathLst>
              <a:path w="3867150" h="3867784">
                <a:moveTo>
                  <a:pt x="3867126" y="0"/>
                </a:moveTo>
                <a:lnTo>
                  <a:pt x="0" y="3867175"/>
                </a:lnTo>
                <a:lnTo>
                  <a:pt x="3867126" y="3867175"/>
                </a:lnTo>
                <a:lnTo>
                  <a:pt x="3867126" y="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" y="8039082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58439" y="293921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6849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20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8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6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3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81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80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3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6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20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9" y="886930"/>
                </a:lnTo>
                <a:lnTo>
                  <a:pt x="1658476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2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8463" y="7473695"/>
            <a:ext cx="6297167" cy="55778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4547157" y="0"/>
            <a:ext cx="2708275" cy="1253490"/>
          </a:xfrm>
          <a:custGeom>
            <a:avLst/>
            <a:gdLst/>
            <a:ahLst/>
            <a:cxnLst/>
            <a:rect l="l" t="t" r="r" b="b"/>
            <a:pathLst>
              <a:path w="2708275" h="1253490">
                <a:moveTo>
                  <a:pt x="777232" y="0"/>
                </a:moveTo>
                <a:lnTo>
                  <a:pt x="0" y="0"/>
                </a:lnTo>
                <a:lnTo>
                  <a:pt x="3531" y="40002"/>
                </a:lnTo>
                <a:lnTo>
                  <a:pt x="9389" y="87323"/>
                </a:lnTo>
                <a:lnTo>
                  <a:pt x="16857" y="134127"/>
                </a:lnTo>
                <a:lnTo>
                  <a:pt x="25906" y="180386"/>
                </a:lnTo>
                <a:lnTo>
                  <a:pt x="36507" y="226071"/>
                </a:lnTo>
                <a:lnTo>
                  <a:pt x="48631" y="271153"/>
                </a:lnTo>
                <a:lnTo>
                  <a:pt x="62249" y="315602"/>
                </a:lnTo>
                <a:lnTo>
                  <a:pt x="77333" y="359392"/>
                </a:lnTo>
                <a:lnTo>
                  <a:pt x="93854" y="402491"/>
                </a:lnTo>
                <a:lnTo>
                  <a:pt x="111784" y="444873"/>
                </a:lnTo>
                <a:lnTo>
                  <a:pt x="131093" y="486508"/>
                </a:lnTo>
                <a:lnTo>
                  <a:pt x="151752" y="527368"/>
                </a:lnTo>
                <a:lnTo>
                  <a:pt x="173734" y="567423"/>
                </a:lnTo>
                <a:lnTo>
                  <a:pt x="197008" y="606645"/>
                </a:lnTo>
                <a:lnTo>
                  <a:pt x="221548" y="645005"/>
                </a:lnTo>
                <a:lnTo>
                  <a:pt x="247322" y="682474"/>
                </a:lnTo>
                <a:lnTo>
                  <a:pt x="274304" y="719024"/>
                </a:lnTo>
                <a:lnTo>
                  <a:pt x="302464" y="754626"/>
                </a:lnTo>
                <a:lnTo>
                  <a:pt x="331773" y="789251"/>
                </a:lnTo>
                <a:lnTo>
                  <a:pt x="362203" y="822871"/>
                </a:lnTo>
                <a:lnTo>
                  <a:pt x="393725" y="855456"/>
                </a:lnTo>
                <a:lnTo>
                  <a:pt x="426310" y="886977"/>
                </a:lnTo>
                <a:lnTo>
                  <a:pt x="459930" y="917407"/>
                </a:lnTo>
                <a:lnTo>
                  <a:pt x="494555" y="946717"/>
                </a:lnTo>
                <a:lnTo>
                  <a:pt x="530157" y="974877"/>
                </a:lnTo>
                <a:lnTo>
                  <a:pt x="566707" y="1001858"/>
                </a:lnTo>
                <a:lnTo>
                  <a:pt x="604176" y="1027633"/>
                </a:lnTo>
                <a:lnTo>
                  <a:pt x="642536" y="1052172"/>
                </a:lnTo>
                <a:lnTo>
                  <a:pt x="681758" y="1075447"/>
                </a:lnTo>
                <a:lnTo>
                  <a:pt x="721813" y="1097429"/>
                </a:lnTo>
                <a:lnTo>
                  <a:pt x="762673" y="1118088"/>
                </a:lnTo>
                <a:lnTo>
                  <a:pt x="804308" y="1137397"/>
                </a:lnTo>
                <a:lnTo>
                  <a:pt x="846689" y="1155326"/>
                </a:lnTo>
                <a:lnTo>
                  <a:pt x="889789" y="1171847"/>
                </a:lnTo>
                <a:lnTo>
                  <a:pt x="933578" y="1186932"/>
                </a:lnTo>
                <a:lnTo>
                  <a:pt x="978028" y="1200550"/>
                </a:lnTo>
                <a:lnTo>
                  <a:pt x="1023110" y="1212674"/>
                </a:lnTo>
                <a:lnTo>
                  <a:pt x="1068794" y="1223275"/>
                </a:lnTo>
                <a:lnTo>
                  <a:pt x="1115053" y="1232324"/>
                </a:lnTo>
                <a:lnTo>
                  <a:pt x="1161858" y="1239792"/>
                </a:lnTo>
                <a:lnTo>
                  <a:pt x="1209179" y="1245650"/>
                </a:lnTo>
                <a:lnTo>
                  <a:pt x="1256989" y="1249870"/>
                </a:lnTo>
                <a:lnTo>
                  <a:pt x="1305257" y="1252424"/>
                </a:lnTo>
                <a:lnTo>
                  <a:pt x="1353956" y="1253281"/>
                </a:lnTo>
                <a:lnTo>
                  <a:pt x="1402655" y="1252424"/>
                </a:lnTo>
                <a:lnTo>
                  <a:pt x="1450924" y="1249870"/>
                </a:lnTo>
                <a:lnTo>
                  <a:pt x="1498733" y="1245650"/>
                </a:lnTo>
                <a:lnTo>
                  <a:pt x="1546055" y="1239792"/>
                </a:lnTo>
                <a:lnTo>
                  <a:pt x="1592859" y="1232324"/>
                </a:lnTo>
                <a:lnTo>
                  <a:pt x="1639118" y="1223275"/>
                </a:lnTo>
                <a:lnTo>
                  <a:pt x="1684803" y="1212674"/>
                </a:lnTo>
                <a:lnTo>
                  <a:pt x="1729884" y="1200550"/>
                </a:lnTo>
                <a:lnTo>
                  <a:pt x="1774334" y="1186932"/>
                </a:lnTo>
                <a:lnTo>
                  <a:pt x="1818123" y="1171847"/>
                </a:lnTo>
                <a:lnTo>
                  <a:pt x="1861223" y="1155326"/>
                </a:lnTo>
                <a:lnTo>
                  <a:pt x="1903605" y="1137397"/>
                </a:lnTo>
                <a:lnTo>
                  <a:pt x="1945240" y="1118088"/>
                </a:lnTo>
                <a:lnTo>
                  <a:pt x="1986099" y="1097429"/>
                </a:lnTo>
                <a:lnTo>
                  <a:pt x="2026154" y="1075447"/>
                </a:lnTo>
                <a:lnTo>
                  <a:pt x="2065376" y="1052172"/>
                </a:lnTo>
                <a:lnTo>
                  <a:pt x="2103736" y="1027633"/>
                </a:lnTo>
                <a:lnTo>
                  <a:pt x="2141206" y="1001858"/>
                </a:lnTo>
                <a:lnTo>
                  <a:pt x="2177756" y="974877"/>
                </a:lnTo>
                <a:lnTo>
                  <a:pt x="2213358" y="946717"/>
                </a:lnTo>
                <a:lnTo>
                  <a:pt x="2247983" y="917407"/>
                </a:lnTo>
                <a:lnTo>
                  <a:pt x="2281602" y="886977"/>
                </a:lnTo>
                <a:lnTo>
                  <a:pt x="2314187" y="855456"/>
                </a:lnTo>
                <a:lnTo>
                  <a:pt x="2345709" y="822871"/>
                </a:lnTo>
                <a:lnTo>
                  <a:pt x="2376139" y="789251"/>
                </a:lnTo>
                <a:lnTo>
                  <a:pt x="2405449" y="754626"/>
                </a:lnTo>
                <a:lnTo>
                  <a:pt x="2433608" y="719024"/>
                </a:lnTo>
                <a:lnTo>
                  <a:pt x="2460590" y="682474"/>
                </a:lnTo>
                <a:lnTo>
                  <a:pt x="2486365" y="645005"/>
                </a:lnTo>
                <a:lnTo>
                  <a:pt x="2510904" y="606645"/>
                </a:lnTo>
                <a:lnTo>
                  <a:pt x="2534179" y="567423"/>
                </a:lnTo>
                <a:lnTo>
                  <a:pt x="2556160" y="527368"/>
                </a:lnTo>
                <a:lnTo>
                  <a:pt x="2576820" y="486508"/>
                </a:lnTo>
                <a:lnTo>
                  <a:pt x="2580356" y="478884"/>
                </a:lnTo>
                <a:lnTo>
                  <a:pt x="1353956" y="478884"/>
                </a:lnTo>
                <a:lnTo>
                  <a:pt x="1305964" y="476951"/>
                </a:lnTo>
                <a:lnTo>
                  <a:pt x="1259037" y="471252"/>
                </a:lnTo>
                <a:lnTo>
                  <a:pt x="1213325" y="461937"/>
                </a:lnTo>
                <a:lnTo>
                  <a:pt x="1168977" y="449155"/>
                </a:lnTo>
                <a:lnTo>
                  <a:pt x="1126143" y="433055"/>
                </a:lnTo>
                <a:lnTo>
                  <a:pt x="1084973" y="413788"/>
                </a:lnTo>
                <a:lnTo>
                  <a:pt x="1045615" y="391504"/>
                </a:lnTo>
                <a:lnTo>
                  <a:pt x="1008221" y="366350"/>
                </a:lnTo>
                <a:lnTo>
                  <a:pt x="972938" y="338478"/>
                </a:lnTo>
                <a:lnTo>
                  <a:pt x="939918" y="308037"/>
                </a:lnTo>
                <a:lnTo>
                  <a:pt x="909309" y="275176"/>
                </a:lnTo>
                <a:lnTo>
                  <a:pt x="881261" y="240044"/>
                </a:lnTo>
                <a:lnTo>
                  <a:pt x="855924" y="202793"/>
                </a:lnTo>
                <a:lnTo>
                  <a:pt x="833447" y="163570"/>
                </a:lnTo>
                <a:lnTo>
                  <a:pt x="813980" y="122527"/>
                </a:lnTo>
                <a:lnTo>
                  <a:pt x="797672" y="79811"/>
                </a:lnTo>
                <a:lnTo>
                  <a:pt x="784673" y="35574"/>
                </a:lnTo>
                <a:lnTo>
                  <a:pt x="777232" y="0"/>
                </a:lnTo>
                <a:close/>
              </a:path>
              <a:path w="2708275" h="1253490">
                <a:moveTo>
                  <a:pt x="2707913" y="0"/>
                </a:moveTo>
                <a:lnTo>
                  <a:pt x="1931206" y="0"/>
                </a:lnTo>
                <a:lnTo>
                  <a:pt x="1923751" y="35574"/>
                </a:lnTo>
                <a:lnTo>
                  <a:pt x="1910729" y="79811"/>
                </a:lnTo>
                <a:lnTo>
                  <a:pt x="1894393" y="122527"/>
                </a:lnTo>
                <a:lnTo>
                  <a:pt x="1874893" y="163570"/>
                </a:lnTo>
                <a:lnTo>
                  <a:pt x="1852380" y="202793"/>
                </a:lnTo>
                <a:lnTo>
                  <a:pt x="1827005" y="240044"/>
                </a:lnTo>
                <a:lnTo>
                  <a:pt x="1798917" y="275176"/>
                </a:lnTo>
                <a:lnTo>
                  <a:pt x="1768267" y="308037"/>
                </a:lnTo>
                <a:lnTo>
                  <a:pt x="1735206" y="338478"/>
                </a:lnTo>
                <a:lnTo>
                  <a:pt x="1699884" y="366350"/>
                </a:lnTo>
                <a:lnTo>
                  <a:pt x="1662451" y="391504"/>
                </a:lnTo>
                <a:lnTo>
                  <a:pt x="1623058" y="413788"/>
                </a:lnTo>
                <a:lnTo>
                  <a:pt x="1581855" y="433055"/>
                </a:lnTo>
                <a:lnTo>
                  <a:pt x="1538992" y="449155"/>
                </a:lnTo>
                <a:lnTo>
                  <a:pt x="1494621" y="461937"/>
                </a:lnTo>
                <a:lnTo>
                  <a:pt x="1448891" y="471252"/>
                </a:lnTo>
                <a:lnTo>
                  <a:pt x="1401952" y="476951"/>
                </a:lnTo>
                <a:lnTo>
                  <a:pt x="1353956" y="478884"/>
                </a:lnTo>
                <a:lnTo>
                  <a:pt x="2580356" y="478884"/>
                </a:lnTo>
                <a:lnTo>
                  <a:pt x="2614058" y="402491"/>
                </a:lnTo>
                <a:lnTo>
                  <a:pt x="2630579" y="359392"/>
                </a:lnTo>
                <a:lnTo>
                  <a:pt x="2645664" y="315602"/>
                </a:lnTo>
                <a:lnTo>
                  <a:pt x="2659282" y="271153"/>
                </a:lnTo>
                <a:lnTo>
                  <a:pt x="2671406" y="226071"/>
                </a:lnTo>
                <a:lnTo>
                  <a:pt x="2682007" y="180386"/>
                </a:lnTo>
                <a:lnTo>
                  <a:pt x="2691056" y="134127"/>
                </a:lnTo>
                <a:lnTo>
                  <a:pt x="2698524" y="87323"/>
                </a:lnTo>
                <a:lnTo>
                  <a:pt x="2704382" y="40002"/>
                </a:lnTo>
                <a:lnTo>
                  <a:pt x="2707913" y="0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1643" y="3194331"/>
            <a:ext cx="10144760" cy="239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50" spc="245" dirty="0"/>
              <a:t>Thank</a:t>
            </a:r>
            <a:r>
              <a:rPr sz="15550" spc="-390" dirty="0"/>
              <a:t> </a:t>
            </a:r>
            <a:r>
              <a:rPr sz="15550" spc="500" dirty="0"/>
              <a:t>You</a:t>
            </a:r>
            <a:endParaRPr sz="155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1031" y="5846063"/>
            <a:ext cx="6361175" cy="101193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395" y="6974592"/>
            <a:ext cx="807085" cy="3228340"/>
          </a:xfrm>
          <a:custGeom>
            <a:avLst/>
            <a:gdLst/>
            <a:ahLst/>
            <a:cxnLst/>
            <a:rect l="l" t="t" r="r" b="b"/>
            <a:pathLst>
              <a:path w="807085" h="3228340">
                <a:moveTo>
                  <a:pt x="403491" y="806983"/>
                </a:moveTo>
                <a:lnTo>
                  <a:pt x="356419" y="804269"/>
                </a:lnTo>
                <a:lnTo>
                  <a:pt x="310947" y="796331"/>
                </a:lnTo>
                <a:lnTo>
                  <a:pt x="267376" y="783469"/>
                </a:lnTo>
                <a:lnTo>
                  <a:pt x="226008" y="765987"/>
                </a:lnTo>
                <a:lnTo>
                  <a:pt x="187146" y="744185"/>
                </a:lnTo>
                <a:lnTo>
                  <a:pt x="151091" y="718368"/>
                </a:lnTo>
                <a:lnTo>
                  <a:pt x="118147" y="688835"/>
                </a:lnTo>
                <a:lnTo>
                  <a:pt x="88615" y="655891"/>
                </a:lnTo>
                <a:lnTo>
                  <a:pt x="62797" y="619837"/>
                </a:lnTo>
                <a:lnTo>
                  <a:pt x="40996" y="580975"/>
                </a:lnTo>
                <a:lnTo>
                  <a:pt x="23513" y="539607"/>
                </a:lnTo>
                <a:lnTo>
                  <a:pt x="10651" y="496035"/>
                </a:lnTo>
                <a:lnTo>
                  <a:pt x="2713" y="450563"/>
                </a:lnTo>
                <a:lnTo>
                  <a:pt x="0" y="403491"/>
                </a:lnTo>
                <a:lnTo>
                  <a:pt x="2713" y="356419"/>
                </a:lnTo>
                <a:lnTo>
                  <a:pt x="10651" y="310947"/>
                </a:lnTo>
                <a:lnTo>
                  <a:pt x="23513" y="267376"/>
                </a:lnTo>
                <a:lnTo>
                  <a:pt x="40996" y="226008"/>
                </a:lnTo>
                <a:lnTo>
                  <a:pt x="62797" y="187146"/>
                </a:lnTo>
                <a:lnTo>
                  <a:pt x="88615" y="151091"/>
                </a:lnTo>
                <a:lnTo>
                  <a:pt x="118147" y="118147"/>
                </a:lnTo>
                <a:lnTo>
                  <a:pt x="151091" y="88615"/>
                </a:lnTo>
                <a:lnTo>
                  <a:pt x="187146" y="62797"/>
                </a:lnTo>
                <a:lnTo>
                  <a:pt x="226008" y="40996"/>
                </a:lnTo>
                <a:lnTo>
                  <a:pt x="267376" y="23513"/>
                </a:lnTo>
                <a:lnTo>
                  <a:pt x="310947" y="10651"/>
                </a:lnTo>
                <a:lnTo>
                  <a:pt x="356419" y="2713"/>
                </a:lnTo>
                <a:lnTo>
                  <a:pt x="403491" y="0"/>
                </a:lnTo>
                <a:lnTo>
                  <a:pt x="450563" y="2713"/>
                </a:lnTo>
                <a:lnTo>
                  <a:pt x="496035" y="10651"/>
                </a:lnTo>
                <a:lnTo>
                  <a:pt x="539607" y="23513"/>
                </a:lnTo>
                <a:lnTo>
                  <a:pt x="580975" y="40996"/>
                </a:lnTo>
                <a:lnTo>
                  <a:pt x="619837" y="62797"/>
                </a:lnTo>
                <a:lnTo>
                  <a:pt x="655891" y="88615"/>
                </a:lnTo>
                <a:lnTo>
                  <a:pt x="688835" y="118147"/>
                </a:lnTo>
                <a:lnTo>
                  <a:pt x="718368" y="151091"/>
                </a:lnTo>
                <a:lnTo>
                  <a:pt x="744185" y="187146"/>
                </a:lnTo>
                <a:lnTo>
                  <a:pt x="765987" y="226008"/>
                </a:lnTo>
                <a:lnTo>
                  <a:pt x="783469" y="267376"/>
                </a:lnTo>
                <a:lnTo>
                  <a:pt x="796331" y="310947"/>
                </a:lnTo>
                <a:lnTo>
                  <a:pt x="804269" y="356419"/>
                </a:lnTo>
                <a:lnTo>
                  <a:pt x="806983" y="403491"/>
                </a:lnTo>
                <a:lnTo>
                  <a:pt x="804269" y="450563"/>
                </a:lnTo>
                <a:lnTo>
                  <a:pt x="796331" y="496035"/>
                </a:lnTo>
                <a:lnTo>
                  <a:pt x="783469" y="539607"/>
                </a:lnTo>
                <a:lnTo>
                  <a:pt x="765987" y="580975"/>
                </a:lnTo>
                <a:lnTo>
                  <a:pt x="744185" y="619837"/>
                </a:lnTo>
                <a:lnTo>
                  <a:pt x="718368" y="655891"/>
                </a:lnTo>
                <a:lnTo>
                  <a:pt x="688835" y="688835"/>
                </a:lnTo>
                <a:lnTo>
                  <a:pt x="655891" y="718368"/>
                </a:lnTo>
                <a:lnTo>
                  <a:pt x="619837" y="744185"/>
                </a:lnTo>
                <a:lnTo>
                  <a:pt x="580975" y="765987"/>
                </a:lnTo>
                <a:lnTo>
                  <a:pt x="539607" y="783469"/>
                </a:lnTo>
                <a:lnTo>
                  <a:pt x="496035" y="796331"/>
                </a:lnTo>
                <a:lnTo>
                  <a:pt x="450563" y="804269"/>
                </a:lnTo>
                <a:lnTo>
                  <a:pt x="403491" y="806983"/>
                </a:lnTo>
                <a:close/>
              </a:path>
              <a:path w="807085" h="3228340">
                <a:moveTo>
                  <a:pt x="403491" y="2017458"/>
                </a:moveTo>
                <a:lnTo>
                  <a:pt x="356419" y="2014744"/>
                </a:lnTo>
                <a:lnTo>
                  <a:pt x="310947" y="2006806"/>
                </a:lnTo>
                <a:lnTo>
                  <a:pt x="267376" y="1993944"/>
                </a:lnTo>
                <a:lnTo>
                  <a:pt x="226008" y="1976462"/>
                </a:lnTo>
                <a:lnTo>
                  <a:pt x="187146" y="1954660"/>
                </a:lnTo>
                <a:lnTo>
                  <a:pt x="151091" y="1928843"/>
                </a:lnTo>
                <a:lnTo>
                  <a:pt x="118147" y="1899310"/>
                </a:lnTo>
                <a:lnTo>
                  <a:pt x="88615" y="1866366"/>
                </a:lnTo>
                <a:lnTo>
                  <a:pt x="62797" y="1830312"/>
                </a:lnTo>
                <a:lnTo>
                  <a:pt x="40996" y="1791450"/>
                </a:lnTo>
                <a:lnTo>
                  <a:pt x="23513" y="1750082"/>
                </a:lnTo>
                <a:lnTo>
                  <a:pt x="10651" y="1706510"/>
                </a:lnTo>
                <a:lnTo>
                  <a:pt x="2713" y="1661038"/>
                </a:lnTo>
                <a:lnTo>
                  <a:pt x="0" y="1613966"/>
                </a:lnTo>
                <a:lnTo>
                  <a:pt x="2713" y="1566894"/>
                </a:lnTo>
                <a:lnTo>
                  <a:pt x="10651" y="1521422"/>
                </a:lnTo>
                <a:lnTo>
                  <a:pt x="23513" y="1477851"/>
                </a:lnTo>
                <a:lnTo>
                  <a:pt x="40996" y="1436483"/>
                </a:lnTo>
                <a:lnTo>
                  <a:pt x="62797" y="1397621"/>
                </a:lnTo>
                <a:lnTo>
                  <a:pt x="88615" y="1361566"/>
                </a:lnTo>
                <a:lnTo>
                  <a:pt x="118147" y="1328622"/>
                </a:lnTo>
                <a:lnTo>
                  <a:pt x="151091" y="1299090"/>
                </a:lnTo>
                <a:lnTo>
                  <a:pt x="187146" y="1273272"/>
                </a:lnTo>
                <a:lnTo>
                  <a:pt x="226008" y="1251471"/>
                </a:lnTo>
                <a:lnTo>
                  <a:pt x="267376" y="1233988"/>
                </a:lnTo>
                <a:lnTo>
                  <a:pt x="310947" y="1221126"/>
                </a:lnTo>
                <a:lnTo>
                  <a:pt x="356419" y="1213188"/>
                </a:lnTo>
                <a:lnTo>
                  <a:pt x="403491" y="1210474"/>
                </a:lnTo>
                <a:lnTo>
                  <a:pt x="450563" y="1213188"/>
                </a:lnTo>
                <a:lnTo>
                  <a:pt x="496035" y="1221126"/>
                </a:lnTo>
                <a:lnTo>
                  <a:pt x="539607" y="1233988"/>
                </a:lnTo>
                <a:lnTo>
                  <a:pt x="580975" y="1251471"/>
                </a:lnTo>
                <a:lnTo>
                  <a:pt x="619837" y="1273272"/>
                </a:lnTo>
                <a:lnTo>
                  <a:pt x="655891" y="1299090"/>
                </a:lnTo>
                <a:lnTo>
                  <a:pt x="688835" y="1328622"/>
                </a:lnTo>
                <a:lnTo>
                  <a:pt x="718368" y="1361566"/>
                </a:lnTo>
                <a:lnTo>
                  <a:pt x="744185" y="1397621"/>
                </a:lnTo>
                <a:lnTo>
                  <a:pt x="765987" y="1436483"/>
                </a:lnTo>
                <a:lnTo>
                  <a:pt x="783469" y="1477851"/>
                </a:lnTo>
                <a:lnTo>
                  <a:pt x="796331" y="1521422"/>
                </a:lnTo>
                <a:lnTo>
                  <a:pt x="804269" y="1566894"/>
                </a:lnTo>
                <a:lnTo>
                  <a:pt x="806983" y="1613966"/>
                </a:lnTo>
                <a:lnTo>
                  <a:pt x="804269" y="1661038"/>
                </a:lnTo>
                <a:lnTo>
                  <a:pt x="796331" y="1706510"/>
                </a:lnTo>
                <a:lnTo>
                  <a:pt x="783469" y="1750082"/>
                </a:lnTo>
                <a:lnTo>
                  <a:pt x="765987" y="1791450"/>
                </a:lnTo>
                <a:lnTo>
                  <a:pt x="744185" y="1830312"/>
                </a:lnTo>
                <a:lnTo>
                  <a:pt x="718368" y="1866366"/>
                </a:lnTo>
                <a:lnTo>
                  <a:pt x="688835" y="1899310"/>
                </a:lnTo>
                <a:lnTo>
                  <a:pt x="655891" y="1928843"/>
                </a:lnTo>
                <a:lnTo>
                  <a:pt x="619837" y="1954660"/>
                </a:lnTo>
                <a:lnTo>
                  <a:pt x="580975" y="1976462"/>
                </a:lnTo>
                <a:lnTo>
                  <a:pt x="539607" y="1993944"/>
                </a:lnTo>
                <a:lnTo>
                  <a:pt x="496035" y="2006806"/>
                </a:lnTo>
                <a:lnTo>
                  <a:pt x="450563" y="2014744"/>
                </a:lnTo>
                <a:lnTo>
                  <a:pt x="403491" y="2017458"/>
                </a:lnTo>
                <a:close/>
              </a:path>
              <a:path w="807085" h="3228340">
                <a:moveTo>
                  <a:pt x="403491" y="3227933"/>
                </a:moveTo>
                <a:lnTo>
                  <a:pt x="356419" y="3225219"/>
                </a:lnTo>
                <a:lnTo>
                  <a:pt x="310947" y="3217281"/>
                </a:lnTo>
                <a:lnTo>
                  <a:pt x="267376" y="3204419"/>
                </a:lnTo>
                <a:lnTo>
                  <a:pt x="226008" y="3186937"/>
                </a:lnTo>
                <a:lnTo>
                  <a:pt x="187146" y="3165135"/>
                </a:lnTo>
                <a:lnTo>
                  <a:pt x="151091" y="3139318"/>
                </a:lnTo>
                <a:lnTo>
                  <a:pt x="118147" y="3109785"/>
                </a:lnTo>
                <a:lnTo>
                  <a:pt x="88615" y="3076841"/>
                </a:lnTo>
                <a:lnTo>
                  <a:pt x="62797" y="3040787"/>
                </a:lnTo>
                <a:lnTo>
                  <a:pt x="40996" y="3001925"/>
                </a:lnTo>
                <a:lnTo>
                  <a:pt x="23513" y="2960557"/>
                </a:lnTo>
                <a:lnTo>
                  <a:pt x="10651" y="2916985"/>
                </a:lnTo>
                <a:lnTo>
                  <a:pt x="2713" y="2871513"/>
                </a:lnTo>
                <a:lnTo>
                  <a:pt x="0" y="2824441"/>
                </a:lnTo>
                <a:lnTo>
                  <a:pt x="2713" y="2777369"/>
                </a:lnTo>
                <a:lnTo>
                  <a:pt x="10651" y="2731897"/>
                </a:lnTo>
                <a:lnTo>
                  <a:pt x="23513" y="2688326"/>
                </a:lnTo>
                <a:lnTo>
                  <a:pt x="40996" y="2646958"/>
                </a:lnTo>
                <a:lnTo>
                  <a:pt x="62797" y="2608096"/>
                </a:lnTo>
                <a:lnTo>
                  <a:pt x="88615" y="2572041"/>
                </a:lnTo>
                <a:lnTo>
                  <a:pt x="118147" y="2539097"/>
                </a:lnTo>
                <a:lnTo>
                  <a:pt x="151091" y="2509565"/>
                </a:lnTo>
                <a:lnTo>
                  <a:pt x="187146" y="2483747"/>
                </a:lnTo>
                <a:lnTo>
                  <a:pt x="226008" y="2461946"/>
                </a:lnTo>
                <a:lnTo>
                  <a:pt x="267376" y="2444463"/>
                </a:lnTo>
                <a:lnTo>
                  <a:pt x="310947" y="2431601"/>
                </a:lnTo>
                <a:lnTo>
                  <a:pt x="356419" y="2423663"/>
                </a:lnTo>
                <a:lnTo>
                  <a:pt x="403491" y="2420949"/>
                </a:lnTo>
                <a:lnTo>
                  <a:pt x="450563" y="2423663"/>
                </a:lnTo>
                <a:lnTo>
                  <a:pt x="496035" y="2431601"/>
                </a:lnTo>
                <a:lnTo>
                  <a:pt x="539607" y="2444463"/>
                </a:lnTo>
                <a:lnTo>
                  <a:pt x="580975" y="2461946"/>
                </a:lnTo>
                <a:lnTo>
                  <a:pt x="619837" y="2483747"/>
                </a:lnTo>
                <a:lnTo>
                  <a:pt x="655891" y="2509565"/>
                </a:lnTo>
                <a:lnTo>
                  <a:pt x="688835" y="2539097"/>
                </a:lnTo>
                <a:lnTo>
                  <a:pt x="718368" y="2572041"/>
                </a:lnTo>
                <a:lnTo>
                  <a:pt x="744185" y="2608096"/>
                </a:lnTo>
                <a:lnTo>
                  <a:pt x="765987" y="2646958"/>
                </a:lnTo>
                <a:lnTo>
                  <a:pt x="783469" y="2688326"/>
                </a:lnTo>
                <a:lnTo>
                  <a:pt x="796331" y="2731897"/>
                </a:lnTo>
                <a:lnTo>
                  <a:pt x="804269" y="2777369"/>
                </a:lnTo>
                <a:lnTo>
                  <a:pt x="806983" y="2824441"/>
                </a:lnTo>
                <a:lnTo>
                  <a:pt x="804269" y="2871513"/>
                </a:lnTo>
                <a:lnTo>
                  <a:pt x="796331" y="2916985"/>
                </a:lnTo>
                <a:lnTo>
                  <a:pt x="783469" y="2960557"/>
                </a:lnTo>
                <a:lnTo>
                  <a:pt x="765987" y="3001925"/>
                </a:lnTo>
                <a:lnTo>
                  <a:pt x="744185" y="3040787"/>
                </a:lnTo>
                <a:lnTo>
                  <a:pt x="718368" y="3076841"/>
                </a:lnTo>
                <a:lnTo>
                  <a:pt x="688835" y="3109785"/>
                </a:lnTo>
                <a:lnTo>
                  <a:pt x="655891" y="3139318"/>
                </a:lnTo>
                <a:lnTo>
                  <a:pt x="619837" y="3165135"/>
                </a:lnTo>
                <a:lnTo>
                  <a:pt x="580975" y="3186937"/>
                </a:lnTo>
                <a:lnTo>
                  <a:pt x="539607" y="3204419"/>
                </a:lnTo>
                <a:lnTo>
                  <a:pt x="496035" y="3217281"/>
                </a:lnTo>
                <a:lnTo>
                  <a:pt x="450563" y="3225219"/>
                </a:lnTo>
                <a:lnTo>
                  <a:pt x="403491" y="3227933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9177" y="8304596"/>
            <a:ext cx="4251325" cy="1982470"/>
          </a:xfrm>
          <a:custGeom>
            <a:avLst/>
            <a:gdLst/>
            <a:ahLst/>
            <a:cxnLst/>
            <a:rect l="l" t="t" r="r" b="b"/>
            <a:pathLst>
              <a:path w="4251325" h="1982470">
                <a:moveTo>
                  <a:pt x="1217533" y="1982403"/>
                </a:moveTo>
                <a:lnTo>
                  <a:pt x="0" y="1982403"/>
                </a:lnTo>
                <a:lnTo>
                  <a:pt x="3275" y="1940327"/>
                </a:lnTo>
                <a:lnTo>
                  <a:pt x="8060" y="1892380"/>
                </a:lnTo>
                <a:lnTo>
                  <a:pt x="13798" y="1845577"/>
                </a:lnTo>
                <a:lnTo>
                  <a:pt x="20543" y="1799092"/>
                </a:lnTo>
                <a:lnTo>
                  <a:pt x="28283" y="1752936"/>
                </a:lnTo>
                <a:lnTo>
                  <a:pt x="37007" y="1707121"/>
                </a:lnTo>
                <a:lnTo>
                  <a:pt x="46703" y="1661658"/>
                </a:lnTo>
                <a:lnTo>
                  <a:pt x="57362" y="1616558"/>
                </a:lnTo>
                <a:lnTo>
                  <a:pt x="68970" y="1571832"/>
                </a:lnTo>
                <a:lnTo>
                  <a:pt x="81518" y="1527492"/>
                </a:lnTo>
                <a:lnTo>
                  <a:pt x="94993" y="1483550"/>
                </a:lnTo>
                <a:lnTo>
                  <a:pt x="109384" y="1440015"/>
                </a:lnTo>
                <a:lnTo>
                  <a:pt x="124680" y="1396900"/>
                </a:lnTo>
                <a:lnTo>
                  <a:pt x="140870" y="1354216"/>
                </a:lnTo>
                <a:lnTo>
                  <a:pt x="157943" y="1311975"/>
                </a:lnTo>
                <a:lnTo>
                  <a:pt x="175887" y="1270187"/>
                </a:lnTo>
                <a:lnTo>
                  <a:pt x="194691" y="1228863"/>
                </a:lnTo>
                <a:lnTo>
                  <a:pt x="214343" y="1188016"/>
                </a:lnTo>
                <a:lnTo>
                  <a:pt x="234832" y="1147656"/>
                </a:lnTo>
                <a:lnTo>
                  <a:pt x="256148" y="1107795"/>
                </a:lnTo>
                <a:lnTo>
                  <a:pt x="278279" y="1068443"/>
                </a:lnTo>
                <a:lnTo>
                  <a:pt x="301212" y="1029613"/>
                </a:lnTo>
                <a:lnTo>
                  <a:pt x="324938" y="991316"/>
                </a:lnTo>
                <a:lnTo>
                  <a:pt x="349445" y="953562"/>
                </a:lnTo>
                <a:lnTo>
                  <a:pt x="374722" y="916363"/>
                </a:lnTo>
                <a:lnTo>
                  <a:pt x="400757" y="879731"/>
                </a:lnTo>
                <a:lnTo>
                  <a:pt x="427538" y="843677"/>
                </a:lnTo>
                <a:lnTo>
                  <a:pt x="455056" y="808211"/>
                </a:lnTo>
                <a:lnTo>
                  <a:pt x="483298" y="773346"/>
                </a:lnTo>
                <a:lnTo>
                  <a:pt x="512253" y="739092"/>
                </a:lnTo>
                <a:lnTo>
                  <a:pt x="541910" y="705461"/>
                </a:lnTo>
                <a:lnTo>
                  <a:pt x="572257" y="672464"/>
                </a:lnTo>
                <a:lnTo>
                  <a:pt x="603284" y="640112"/>
                </a:lnTo>
                <a:lnTo>
                  <a:pt x="634979" y="608418"/>
                </a:lnTo>
                <a:lnTo>
                  <a:pt x="667330" y="577391"/>
                </a:lnTo>
                <a:lnTo>
                  <a:pt x="700327" y="547043"/>
                </a:lnTo>
                <a:lnTo>
                  <a:pt x="733958" y="517386"/>
                </a:lnTo>
                <a:lnTo>
                  <a:pt x="768212" y="488431"/>
                </a:lnTo>
                <a:lnTo>
                  <a:pt x="803077" y="460189"/>
                </a:lnTo>
                <a:lnTo>
                  <a:pt x="838543" y="432672"/>
                </a:lnTo>
                <a:lnTo>
                  <a:pt x="874598" y="405890"/>
                </a:lnTo>
                <a:lnTo>
                  <a:pt x="911230" y="379855"/>
                </a:lnTo>
                <a:lnTo>
                  <a:pt x="948429" y="354579"/>
                </a:lnTo>
                <a:lnTo>
                  <a:pt x="986182" y="330072"/>
                </a:lnTo>
                <a:lnTo>
                  <a:pt x="1024480" y="306346"/>
                </a:lnTo>
                <a:lnTo>
                  <a:pt x="1063310" y="283412"/>
                </a:lnTo>
                <a:lnTo>
                  <a:pt x="1102661" y="261282"/>
                </a:lnTo>
                <a:lnTo>
                  <a:pt x="1142523" y="239966"/>
                </a:lnTo>
                <a:lnTo>
                  <a:pt x="1182882" y="219476"/>
                </a:lnTo>
                <a:lnTo>
                  <a:pt x="1223730" y="199824"/>
                </a:lnTo>
                <a:lnTo>
                  <a:pt x="1265053" y="181020"/>
                </a:lnTo>
                <a:lnTo>
                  <a:pt x="1306841" y="163077"/>
                </a:lnTo>
                <a:lnTo>
                  <a:pt x="1349083" y="146004"/>
                </a:lnTo>
                <a:lnTo>
                  <a:pt x="1391767" y="129814"/>
                </a:lnTo>
                <a:lnTo>
                  <a:pt x="1434882" y="114517"/>
                </a:lnTo>
                <a:lnTo>
                  <a:pt x="1478416" y="100126"/>
                </a:lnTo>
                <a:lnTo>
                  <a:pt x="1522359" y="86651"/>
                </a:lnTo>
                <a:lnTo>
                  <a:pt x="1566699" y="74104"/>
                </a:lnTo>
                <a:lnTo>
                  <a:pt x="1611424" y="62495"/>
                </a:lnTo>
                <a:lnTo>
                  <a:pt x="1656524" y="51837"/>
                </a:lnTo>
                <a:lnTo>
                  <a:pt x="1701988" y="42140"/>
                </a:lnTo>
                <a:lnTo>
                  <a:pt x="1747803" y="33416"/>
                </a:lnTo>
                <a:lnTo>
                  <a:pt x="1793959" y="25676"/>
                </a:lnTo>
                <a:lnTo>
                  <a:pt x="1840444" y="18932"/>
                </a:lnTo>
                <a:lnTo>
                  <a:pt x="1887247" y="13194"/>
                </a:lnTo>
                <a:lnTo>
                  <a:pt x="1934357" y="8474"/>
                </a:lnTo>
                <a:lnTo>
                  <a:pt x="1981762" y="4783"/>
                </a:lnTo>
                <a:lnTo>
                  <a:pt x="2029452" y="2133"/>
                </a:lnTo>
                <a:lnTo>
                  <a:pt x="2077414" y="535"/>
                </a:lnTo>
                <a:lnTo>
                  <a:pt x="2125638" y="0"/>
                </a:lnTo>
                <a:lnTo>
                  <a:pt x="2173862" y="535"/>
                </a:lnTo>
                <a:lnTo>
                  <a:pt x="2221825" y="2133"/>
                </a:lnTo>
                <a:lnTo>
                  <a:pt x="2269514" y="4783"/>
                </a:lnTo>
                <a:lnTo>
                  <a:pt x="2316919" y="8474"/>
                </a:lnTo>
                <a:lnTo>
                  <a:pt x="2364029" y="13194"/>
                </a:lnTo>
                <a:lnTo>
                  <a:pt x="2410832" y="18932"/>
                </a:lnTo>
                <a:lnTo>
                  <a:pt x="2457318" y="25676"/>
                </a:lnTo>
                <a:lnTo>
                  <a:pt x="2503473" y="33416"/>
                </a:lnTo>
                <a:lnTo>
                  <a:pt x="2549289" y="42140"/>
                </a:lnTo>
                <a:lnTo>
                  <a:pt x="2594752" y="51837"/>
                </a:lnTo>
                <a:lnTo>
                  <a:pt x="2639852" y="62495"/>
                </a:lnTo>
                <a:lnTo>
                  <a:pt x="2684578" y="74104"/>
                </a:lnTo>
                <a:lnTo>
                  <a:pt x="2728917" y="86651"/>
                </a:lnTo>
                <a:lnTo>
                  <a:pt x="2772860" y="100126"/>
                </a:lnTo>
                <a:lnTo>
                  <a:pt x="2816395" y="114517"/>
                </a:lnTo>
                <a:lnTo>
                  <a:pt x="2859509" y="129814"/>
                </a:lnTo>
                <a:lnTo>
                  <a:pt x="2902193" y="146004"/>
                </a:lnTo>
                <a:lnTo>
                  <a:pt x="2944435" y="163077"/>
                </a:lnTo>
                <a:lnTo>
                  <a:pt x="2986223" y="181020"/>
                </a:lnTo>
                <a:lnTo>
                  <a:pt x="3027546" y="199824"/>
                </a:lnTo>
                <a:lnTo>
                  <a:pt x="3068394" y="219476"/>
                </a:lnTo>
                <a:lnTo>
                  <a:pt x="3108754" y="239966"/>
                </a:lnTo>
                <a:lnTo>
                  <a:pt x="3148615" y="261282"/>
                </a:lnTo>
                <a:lnTo>
                  <a:pt x="3187966" y="283412"/>
                </a:lnTo>
                <a:lnTo>
                  <a:pt x="3226796" y="306346"/>
                </a:lnTo>
                <a:lnTo>
                  <a:pt x="3265094" y="330072"/>
                </a:lnTo>
                <a:lnTo>
                  <a:pt x="3302848" y="354579"/>
                </a:lnTo>
                <a:lnTo>
                  <a:pt x="3340046" y="379855"/>
                </a:lnTo>
                <a:lnTo>
                  <a:pt x="3376679" y="405890"/>
                </a:lnTo>
                <a:lnTo>
                  <a:pt x="3412733" y="432672"/>
                </a:lnTo>
                <a:lnTo>
                  <a:pt x="3448199" y="460189"/>
                </a:lnTo>
                <a:lnTo>
                  <a:pt x="3483064" y="488431"/>
                </a:lnTo>
                <a:lnTo>
                  <a:pt x="3517318" y="517386"/>
                </a:lnTo>
                <a:lnTo>
                  <a:pt x="3550949" y="547043"/>
                </a:lnTo>
                <a:lnTo>
                  <a:pt x="3583946" y="577391"/>
                </a:lnTo>
                <a:lnTo>
                  <a:pt x="3616297" y="608418"/>
                </a:lnTo>
                <a:lnTo>
                  <a:pt x="3647992" y="640112"/>
                </a:lnTo>
                <a:lnTo>
                  <a:pt x="3679019" y="672464"/>
                </a:lnTo>
                <a:lnTo>
                  <a:pt x="3709366" y="705461"/>
                </a:lnTo>
                <a:lnTo>
                  <a:pt x="3739023" y="739092"/>
                </a:lnTo>
                <a:lnTo>
                  <a:pt x="3767978" y="773346"/>
                </a:lnTo>
                <a:lnTo>
                  <a:pt x="3796220" y="808211"/>
                </a:lnTo>
                <a:lnTo>
                  <a:pt x="3823738" y="843677"/>
                </a:lnTo>
                <a:lnTo>
                  <a:pt x="3850520" y="879731"/>
                </a:lnTo>
                <a:lnTo>
                  <a:pt x="3876554" y="916363"/>
                </a:lnTo>
                <a:lnTo>
                  <a:pt x="3901831" y="953562"/>
                </a:lnTo>
                <a:lnTo>
                  <a:pt x="3926338" y="991316"/>
                </a:lnTo>
                <a:lnTo>
                  <a:pt x="3950064" y="1029613"/>
                </a:lnTo>
                <a:lnTo>
                  <a:pt x="3972998" y="1068443"/>
                </a:lnTo>
                <a:lnTo>
                  <a:pt x="3995128" y="1107795"/>
                </a:lnTo>
                <a:lnTo>
                  <a:pt x="4016444" y="1147656"/>
                </a:lnTo>
                <a:lnTo>
                  <a:pt x="4036933" y="1188016"/>
                </a:lnTo>
                <a:lnTo>
                  <a:pt x="4049925" y="1215018"/>
                </a:lnTo>
                <a:lnTo>
                  <a:pt x="2125638" y="1215018"/>
                </a:lnTo>
                <a:lnTo>
                  <a:pt x="2076879" y="1216286"/>
                </a:lnTo>
                <a:lnTo>
                  <a:pt x="2028781" y="1220049"/>
                </a:lnTo>
                <a:lnTo>
                  <a:pt x="1981407" y="1226242"/>
                </a:lnTo>
                <a:lnTo>
                  <a:pt x="1934819" y="1234803"/>
                </a:lnTo>
                <a:lnTo>
                  <a:pt x="1889082" y="1245669"/>
                </a:lnTo>
                <a:lnTo>
                  <a:pt x="1844258" y="1258778"/>
                </a:lnTo>
                <a:lnTo>
                  <a:pt x="1800410" y="1274065"/>
                </a:lnTo>
                <a:lnTo>
                  <a:pt x="1757601" y="1291468"/>
                </a:lnTo>
                <a:lnTo>
                  <a:pt x="1715894" y="1310924"/>
                </a:lnTo>
                <a:lnTo>
                  <a:pt x="1675353" y="1332370"/>
                </a:lnTo>
                <a:lnTo>
                  <a:pt x="1636039" y="1355743"/>
                </a:lnTo>
                <a:lnTo>
                  <a:pt x="1598017" y="1380979"/>
                </a:lnTo>
                <a:lnTo>
                  <a:pt x="1561349" y="1408017"/>
                </a:lnTo>
                <a:lnTo>
                  <a:pt x="1526098" y="1436792"/>
                </a:lnTo>
                <a:lnTo>
                  <a:pt x="1492328" y="1467242"/>
                </a:lnTo>
                <a:lnTo>
                  <a:pt x="1460101" y="1499303"/>
                </a:lnTo>
                <a:lnTo>
                  <a:pt x="1429480" y="1532914"/>
                </a:lnTo>
                <a:lnTo>
                  <a:pt x="1400529" y="1568009"/>
                </a:lnTo>
                <a:lnTo>
                  <a:pt x="1373310" y="1604528"/>
                </a:lnTo>
                <a:lnTo>
                  <a:pt x="1347887" y="1642406"/>
                </a:lnTo>
                <a:lnTo>
                  <a:pt x="1324322" y="1681581"/>
                </a:lnTo>
                <a:lnTo>
                  <a:pt x="1302678" y="1721989"/>
                </a:lnTo>
                <a:lnTo>
                  <a:pt x="1283019" y="1763568"/>
                </a:lnTo>
                <a:lnTo>
                  <a:pt x="1265408" y="1806254"/>
                </a:lnTo>
                <a:lnTo>
                  <a:pt x="1249907" y="1849984"/>
                </a:lnTo>
                <a:lnTo>
                  <a:pt x="1236580" y="1894696"/>
                </a:lnTo>
                <a:lnTo>
                  <a:pt x="1225490" y="1940327"/>
                </a:lnTo>
                <a:lnTo>
                  <a:pt x="1217533" y="1982403"/>
                </a:lnTo>
                <a:close/>
              </a:path>
              <a:path w="4251325" h="1982470">
                <a:moveTo>
                  <a:pt x="4251277" y="1982403"/>
                </a:moveTo>
                <a:lnTo>
                  <a:pt x="3034575" y="1982403"/>
                </a:lnTo>
                <a:lnTo>
                  <a:pt x="3026603" y="1940327"/>
                </a:lnTo>
                <a:lnTo>
                  <a:pt x="3015492" y="1894696"/>
                </a:lnTo>
                <a:lnTo>
                  <a:pt x="3002140" y="1849984"/>
                </a:lnTo>
                <a:lnTo>
                  <a:pt x="2986612" y="1806254"/>
                </a:lnTo>
                <a:lnTo>
                  <a:pt x="2968971" y="1763568"/>
                </a:lnTo>
                <a:lnTo>
                  <a:pt x="2949279" y="1721989"/>
                </a:lnTo>
                <a:lnTo>
                  <a:pt x="2927600" y="1681581"/>
                </a:lnTo>
                <a:lnTo>
                  <a:pt x="2903998" y="1642406"/>
                </a:lnTo>
                <a:lnTo>
                  <a:pt x="2878536" y="1604528"/>
                </a:lnTo>
                <a:lnTo>
                  <a:pt x="2851277" y="1568009"/>
                </a:lnTo>
                <a:lnTo>
                  <a:pt x="2822285" y="1532914"/>
                </a:lnTo>
                <a:lnTo>
                  <a:pt x="2791623" y="1499303"/>
                </a:lnTo>
                <a:lnTo>
                  <a:pt x="2759355" y="1467242"/>
                </a:lnTo>
                <a:lnTo>
                  <a:pt x="2725543" y="1436792"/>
                </a:lnTo>
                <a:lnTo>
                  <a:pt x="2690252" y="1408017"/>
                </a:lnTo>
                <a:lnTo>
                  <a:pt x="2653544" y="1380979"/>
                </a:lnTo>
                <a:lnTo>
                  <a:pt x="2615484" y="1355743"/>
                </a:lnTo>
                <a:lnTo>
                  <a:pt x="2576133" y="1332370"/>
                </a:lnTo>
                <a:lnTo>
                  <a:pt x="2535556" y="1310924"/>
                </a:lnTo>
                <a:lnTo>
                  <a:pt x="2493816" y="1291468"/>
                </a:lnTo>
                <a:lnTo>
                  <a:pt x="2450977" y="1274065"/>
                </a:lnTo>
                <a:lnTo>
                  <a:pt x="2407102" y="1258778"/>
                </a:lnTo>
                <a:lnTo>
                  <a:pt x="2362253" y="1245669"/>
                </a:lnTo>
                <a:lnTo>
                  <a:pt x="2316496" y="1234803"/>
                </a:lnTo>
                <a:lnTo>
                  <a:pt x="2269892" y="1226242"/>
                </a:lnTo>
                <a:lnTo>
                  <a:pt x="2222506" y="1220049"/>
                </a:lnTo>
                <a:lnTo>
                  <a:pt x="2174400" y="1216286"/>
                </a:lnTo>
                <a:lnTo>
                  <a:pt x="2125638" y="1215018"/>
                </a:lnTo>
                <a:lnTo>
                  <a:pt x="4049925" y="1215018"/>
                </a:lnTo>
                <a:lnTo>
                  <a:pt x="4075389" y="1270187"/>
                </a:lnTo>
                <a:lnTo>
                  <a:pt x="4093333" y="1311975"/>
                </a:lnTo>
                <a:lnTo>
                  <a:pt x="4110406" y="1354216"/>
                </a:lnTo>
                <a:lnTo>
                  <a:pt x="4126596" y="1396900"/>
                </a:lnTo>
                <a:lnTo>
                  <a:pt x="4141892" y="1440015"/>
                </a:lnTo>
                <a:lnTo>
                  <a:pt x="4156284" y="1483550"/>
                </a:lnTo>
                <a:lnTo>
                  <a:pt x="4169759" y="1527492"/>
                </a:lnTo>
                <a:lnTo>
                  <a:pt x="4182306" y="1571832"/>
                </a:lnTo>
                <a:lnTo>
                  <a:pt x="4193914" y="1616558"/>
                </a:lnTo>
                <a:lnTo>
                  <a:pt x="4204573" y="1661658"/>
                </a:lnTo>
                <a:lnTo>
                  <a:pt x="4214269" y="1707121"/>
                </a:lnTo>
                <a:lnTo>
                  <a:pt x="4222993" y="1752936"/>
                </a:lnTo>
                <a:lnTo>
                  <a:pt x="4230733" y="1799092"/>
                </a:lnTo>
                <a:lnTo>
                  <a:pt x="4237478" y="1845577"/>
                </a:lnTo>
                <a:lnTo>
                  <a:pt x="4243216" y="1892380"/>
                </a:lnTo>
                <a:lnTo>
                  <a:pt x="4247936" y="1939490"/>
                </a:lnTo>
                <a:lnTo>
                  <a:pt x="4251277" y="1982403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84249" y="118634"/>
            <a:ext cx="704215" cy="3228340"/>
          </a:xfrm>
          <a:custGeom>
            <a:avLst/>
            <a:gdLst/>
            <a:ahLst/>
            <a:cxnLst/>
            <a:rect l="l" t="t" r="r" b="b"/>
            <a:pathLst>
              <a:path w="704215" h="3228340">
                <a:moveTo>
                  <a:pt x="403491" y="2420950"/>
                </a:moveTo>
                <a:lnTo>
                  <a:pt x="450563" y="2423663"/>
                </a:lnTo>
                <a:lnTo>
                  <a:pt x="496035" y="2431602"/>
                </a:lnTo>
                <a:lnTo>
                  <a:pt x="539607" y="2444463"/>
                </a:lnTo>
                <a:lnTo>
                  <a:pt x="580975" y="2461946"/>
                </a:lnTo>
                <a:lnTo>
                  <a:pt x="619837" y="2483747"/>
                </a:lnTo>
                <a:lnTo>
                  <a:pt x="655891" y="2509565"/>
                </a:lnTo>
                <a:lnTo>
                  <a:pt x="688835" y="2539097"/>
                </a:lnTo>
                <a:lnTo>
                  <a:pt x="703749" y="2555734"/>
                </a:lnTo>
                <a:lnTo>
                  <a:pt x="703749" y="3093148"/>
                </a:lnTo>
                <a:lnTo>
                  <a:pt x="655891" y="3139318"/>
                </a:lnTo>
                <a:lnTo>
                  <a:pt x="619837" y="3165135"/>
                </a:lnTo>
                <a:lnTo>
                  <a:pt x="580975" y="3186937"/>
                </a:lnTo>
                <a:lnTo>
                  <a:pt x="539607" y="3204419"/>
                </a:lnTo>
                <a:lnTo>
                  <a:pt x="496035" y="3217281"/>
                </a:lnTo>
                <a:lnTo>
                  <a:pt x="450563" y="3225220"/>
                </a:lnTo>
                <a:lnTo>
                  <a:pt x="403491" y="3227933"/>
                </a:lnTo>
                <a:lnTo>
                  <a:pt x="356419" y="3225220"/>
                </a:lnTo>
                <a:lnTo>
                  <a:pt x="310947" y="3217281"/>
                </a:lnTo>
                <a:lnTo>
                  <a:pt x="267376" y="3204419"/>
                </a:lnTo>
                <a:lnTo>
                  <a:pt x="226008" y="3186937"/>
                </a:lnTo>
                <a:lnTo>
                  <a:pt x="187146" y="3165135"/>
                </a:lnTo>
                <a:lnTo>
                  <a:pt x="151091" y="3139318"/>
                </a:lnTo>
                <a:lnTo>
                  <a:pt x="118147" y="3109786"/>
                </a:lnTo>
                <a:lnTo>
                  <a:pt x="88615" y="3076841"/>
                </a:lnTo>
                <a:lnTo>
                  <a:pt x="62797" y="3040787"/>
                </a:lnTo>
                <a:lnTo>
                  <a:pt x="40996" y="3001925"/>
                </a:lnTo>
                <a:lnTo>
                  <a:pt x="23513" y="2960557"/>
                </a:lnTo>
                <a:lnTo>
                  <a:pt x="10651" y="2916986"/>
                </a:lnTo>
                <a:lnTo>
                  <a:pt x="2713" y="2871513"/>
                </a:lnTo>
                <a:lnTo>
                  <a:pt x="0" y="2824441"/>
                </a:lnTo>
                <a:lnTo>
                  <a:pt x="2713" y="2777370"/>
                </a:lnTo>
                <a:lnTo>
                  <a:pt x="10651" y="2731897"/>
                </a:lnTo>
                <a:lnTo>
                  <a:pt x="23513" y="2688326"/>
                </a:lnTo>
                <a:lnTo>
                  <a:pt x="40996" y="2646958"/>
                </a:lnTo>
                <a:lnTo>
                  <a:pt x="62797" y="2608096"/>
                </a:lnTo>
                <a:lnTo>
                  <a:pt x="88615" y="2572041"/>
                </a:lnTo>
                <a:lnTo>
                  <a:pt x="118147" y="2539097"/>
                </a:lnTo>
                <a:lnTo>
                  <a:pt x="151091" y="2509565"/>
                </a:lnTo>
                <a:lnTo>
                  <a:pt x="187146" y="2483747"/>
                </a:lnTo>
                <a:lnTo>
                  <a:pt x="226008" y="2461946"/>
                </a:lnTo>
                <a:lnTo>
                  <a:pt x="267376" y="2444463"/>
                </a:lnTo>
                <a:lnTo>
                  <a:pt x="310947" y="2431602"/>
                </a:lnTo>
                <a:lnTo>
                  <a:pt x="356419" y="2423663"/>
                </a:lnTo>
                <a:lnTo>
                  <a:pt x="403491" y="2420950"/>
                </a:lnTo>
                <a:close/>
              </a:path>
              <a:path w="704215" h="3228340">
                <a:moveTo>
                  <a:pt x="403491" y="1210475"/>
                </a:moveTo>
                <a:lnTo>
                  <a:pt x="450563" y="1213188"/>
                </a:lnTo>
                <a:lnTo>
                  <a:pt x="496035" y="1221126"/>
                </a:lnTo>
                <a:lnTo>
                  <a:pt x="539607" y="1233988"/>
                </a:lnTo>
                <a:lnTo>
                  <a:pt x="580975" y="1251471"/>
                </a:lnTo>
                <a:lnTo>
                  <a:pt x="619837" y="1273272"/>
                </a:lnTo>
                <a:lnTo>
                  <a:pt x="655891" y="1299090"/>
                </a:lnTo>
                <a:lnTo>
                  <a:pt x="688835" y="1328622"/>
                </a:lnTo>
                <a:lnTo>
                  <a:pt x="703749" y="1345259"/>
                </a:lnTo>
                <a:lnTo>
                  <a:pt x="703749" y="1882673"/>
                </a:lnTo>
                <a:lnTo>
                  <a:pt x="655891" y="1928843"/>
                </a:lnTo>
                <a:lnTo>
                  <a:pt x="619837" y="1954660"/>
                </a:lnTo>
                <a:lnTo>
                  <a:pt x="580975" y="1976462"/>
                </a:lnTo>
                <a:lnTo>
                  <a:pt x="539607" y="1993944"/>
                </a:lnTo>
                <a:lnTo>
                  <a:pt x="496035" y="2006806"/>
                </a:lnTo>
                <a:lnTo>
                  <a:pt x="450563" y="2014745"/>
                </a:lnTo>
                <a:lnTo>
                  <a:pt x="403491" y="2017458"/>
                </a:lnTo>
                <a:lnTo>
                  <a:pt x="356419" y="2014745"/>
                </a:lnTo>
                <a:lnTo>
                  <a:pt x="310947" y="2006806"/>
                </a:lnTo>
                <a:lnTo>
                  <a:pt x="267376" y="1993944"/>
                </a:lnTo>
                <a:lnTo>
                  <a:pt x="226008" y="1976462"/>
                </a:lnTo>
                <a:lnTo>
                  <a:pt x="187146" y="1954660"/>
                </a:lnTo>
                <a:lnTo>
                  <a:pt x="151091" y="1928843"/>
                </a:lnTo>
                <a:lnTo>
                  <a:pt x="118147" y="1899310"/>
                </a:lnTo>
                <a:lnTo>
                  <a:pt x="88615" y="1866366"/>
                </a:lnTo>
                <a:lnTo>
                  <a:pt x="62797" y="1830312"/>
                </a:lnTo>
                <a:lnTo>
                  <a:pt x="40996" y="1791450"/>
                </a:lnTo>
                <a:lnTo>
                  <a:pt x="23513" y="1750082"/>
                </a:lnTo>
                <a:lnTo>
                  <a:pt x="10651" y="1706510"/>
                </a:lnTo>
                <a:lnTo>
                  <a:pt x="2713" y="1661038"/>
                </a:lnTo>
                <a:lnTo>
                  <a:pt x="0" y="1613966"/>
                </a:lnTo>
                <a:lnTo>
                  <a:pt x="2713" y="1566895"/>
                </a:lnTo>
                <a:lnTo>
                  <a:pt x="10651" y="1521422"/>
                </a:lnTo>
                <a:lnTo>
                  <a:pt x="23513" y="1477851"/>
                </a:lnTo>
                <a:lnTo>
                  <a:pt x="40996" y="1436483"/>
                </a:lnTo>
                <a:lnTo>
                  <a:pt x="62797" y="1397621"/>
                </a:lnTo>
                <a:lnTo>
                  <a:pt x="88615" y="1361566"/>
                </a:lnTo>
                <a:lnTo>
                  <a:pt x="118147" y="1328622"/>
                </a:lnTo>
                <a:lnTo>
                  <a:pt x="151091" y="1299090"/>
                </a:lnTo>
                <a:lnTo>
                  <a:pt x="187146" y="1273272"/>
                </a:lnTo>
                <a:lnTo>
                  <a:pt x="226008" y="1251471"/>
                </a:lnTo>
                <a:lnTo>
                  <a:pt x="267376" y="1233988"/>
                </a:lnTo>
                <a:lnTo>
                  <a:pt x="310947" y="1221126"/>
                </a:lnTo>
                <a:lnTo>
                  <a:pt x="356419" y="1213188"/>
                </a:lnTo>
                <a:lnTo>
                  <a:pt x="403491" y="1210475"/>
                </a:lnTo>
                <a:close/>
              </a:path>
              <a:path w="704215" h="3228340">
                <a:moveTo>
                  <a:pt x="403491" y="0"/>
                </a:moveTo>
                <a:lnTo>
                  <a:pt x="450563" y="2713"/>
                </a:lnTo>
                <a:lnTo>
                  <a:pt x="496035" y="10651"/>
                </a:lnTo>
                <a:lnTo>
                  <a:pt x="539607" y="23513"/>
                </a:lnTo>
                <a:lnTo>
                  <a:pt x="580975" y="40996"/>
                </a:lnTo>
                <a:lnTo>
                  <a:pt x="619837" y="62797"/>
                </a:lnTo>
                <a:lnTo>
                  <a:pt x="655891" y="88615"/>
                </a:lnTo>
                <a:lnTo>
                  <a:pt x="688835" y="118147"/>
                </a:lnTo>
                <a:lnTo>
                  <a:pt x="703749" y="134784"/>
                </a:lnTo>
                <a:lnTo>
                  <a:pt x="703749" y="672198"/>
                </a:lnTo>
                <a:lnTo>
                  <a:pt x="655891" y="718368"/>
                </a:lnTo>
                <a:lnTo>
                  <a:pt x="619837" y="744185"/>
                </a:lnTo>
                <a:lnTo>
                  <a:pt x="580975" y="765987"/>
                </a:lnTo>
                <a:lnTo>
                  <a:pt x="539607" y="783469"/>
                </a:lnTo>
                <a:lnTo>
                  <a:pt x="496035" y="796331"/>
                </a:lnTo>
                <a:lnTo>
                  <a:pt x="450563" y="804270"/>
                </a:lnTo>
                <a:lnTo>
                  <a:pt x="403491" y="806983"/>
                </a:lnTo>
                <a:lnTo>
                  <a:pt x="356419" y="804270"/>
                </a:lnTo>
                <a:lnTo>
                  <a:pt x="310947" y="796331"/>
                </a:lnTo>
                <a:lnTo>
                  <a:pt x="267376" y="783469"/>
                </a:lnTo>
                <a:lnTo>
                  <a:pt x="226008" y="765987"/>
                </a:lnTo>
                <a:lnTo>
                  <a:pt x="187146" y="744185"/>
                </a:lnTo>
                <a:lnTo>
                  <a:pt x="151091" y="718368"/>
                </a:lnTo>
                <a:lnTo>
                  <a:pt x="118147" y="688835"/>
                </a:lnTo>
                <a:lnTo>
                  <a:pt x="88615" y="655891"/>
                </a:lnTo>
                <a:lnTo>
                  <a:pt x="62797" y="619837"/>
                </a:lnTo>
                <a:lnTo>
                  <a:pt x="40996" y="580975"/>
                </a:lnTo>
                <a:lnTo>
                  <a:pt x="23513" y="539607"/>
                </a:lnTo>
                <a:lnTo>
                  <a:pt x="10651" y="496035"/>
                </a:lnTo>
                <a:lnTo>
                  <a:pt x="2713" y="450563"/>
                </a:lnTo>
                <a:lnTo>
                  <a:pt x="0" y="403491"/>
                </a:lnTo>
                <a:lnTo>
                  <a:pt x="2713" y="356419"/>
                </a:lnTo>
                <a:lnTo>
                  <a:pt x="10651" y="310947"/>
                </a:lnTo>
                <a:lnTo>
                  <a:pt x="23513" y="267376"/>
                </a:lnTo>
                <a:lnTo>
                  <a:pt x="40996" y="226008"/>
                </a:lnTo>
                <a:lnTo>
                  <a:pt x="62797" y="187146"/>
                </a:lnTo>
                <a:lnTo>
                  <a:pt x="88615" y="151091"/>
                </a:lnTo>
                <a:lnTo>
                  <a:pt x="118147" y="118147"/>
                </a:lnTo>
                <a:lnTo>
                  <a:pt x="151091" y="88615"/>
                </a:lnTo>
                <a:lnTo>
                  <a:pt x="187146" y="62797"/>
                </a:lnTo>
                <a:lnTo>
                  <a:pt x="226008" y="40996"/>
                </a:lnTo>
                <a:lnTo>
                  <a:pt x="267376" y="23513"/>
                </a:lnTo>
                <a:lnTo>
                  <a:pt x="310947" y="10651"/>
                </a:lnTo>
                <a:lnTo>
                  <a:pt x="356419" y="2713"/>
                </a:lnTo>
                <a:lnTo>
                  <a:pt x="403491" y="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21084" y="0"/>
            <a:ext cx="4254500" cy="2016760"/>
          </a:xfrm>
          <a:custGeom>
            <a:avLst/>
            <a:gdLst/>
            <a:ahLst/>
            <a:cxnLst/>
            <a:rect l="l" t="t" r="r" b="b"/>
            <a:pathLst>
              <a:path w="4254500" h="2016760">
                <a:moveTo>
                  <a:pt x="3039800" y="0"/>
                </a:moveTo>
                <a:lnTo>
                  <a:pt x="4254460" y="0"/>
                </a:lnTo>
                <a:lnTo>
                  <a:pt x="4252810" y="29659"/>
                </a:lnTo>
                <a:lnTo>
                  <a:pt x="4249190" y="76144"/>
                </a:lnTo>
                <a:lnTo>
                  <a:pt x="4244405" y="124091"/>
                </a:lnTo>
                <a:lnTo>
                  <a:pt x="4238668" y="170894"/>
                </a:lnTo>
                <a:lnTo>
                  <a:pt x="4231923" y="217379"/>
                </a:lnTo>
                <a:lnTo>
                  <a:pt x="4224183" y="263535"/>
                </a:lnTo>
                <a:lnTo>
                  <a:pt x="4215459" y="309350"/>
                </a:lnTo>
                <a:lnTo>
                  <a:pt x="4205762" y="354813"/>
                </a:lnTo>
                <a:lnTo>
                  <a:pt x="4195104" y="399913"/>
                </a:lnTo>
                <a:lnTo>
                  <a:pt x="4183496" y="444639"/>
                </a:lnTo>
                <a:lnTo>
                  <a:pt x="4170948" y="488979"/>
                </a:lnTo>
                <a:lnTo>
                  <a:pt x="4157473" y="532922"/>
                </a:lnTo>
                <a:lnTo>
                  <a:pt x="4143082" y="576456"/>
                </a:lnTo>
                <a:lnTo>
                  <a:pt x="4127786" y="619571"/>
                </a:lnTo>
                <a:lnTo>
                  <a:pt x="4111595" y="662255"/>
                </a:lnTo>
                <a:lnTo>
                  <a:pt x="4094523" y="704496"/>
                </a:lnTo>
                <a:lnTo>
                  <a:pt x="4076579" y="746285"/>
                </a:lnTo>
                <a:lnTo>
                  <a:pt x="4057775" y="787608"/>
                </a:lnTo>
                <a:lnTo>
                  <a:pt x="4038123" y="828455"/>
                </a:lnTo>
                <a:lnTo>
                  <a:pt x="4017633" y="868815"/>
                </a:lnTo>
                <a:lnTo>
                  <a:pt x="3996318" y="908676"/>
                </a:lnTo>
                <a:lnTo>
                  <a:pt x="3974187" y="948028"/>
                </a:lnTo>
                <a:lnTo>
                  <a:pt x="3951253" y="986858"/>
                </a:lnTo>
                <a:lnTo>
                  <a:pt x="3927527" y="1025155"/>
                </a:lnTo>
                <a:lnTo>
                  <a:pt x="3903020" y="1062909"/>
                </a:lnTo>
                <a:lnTo>
                  <a:pt x="3877744" y="1100108"/>
                </a:lnTo>
                <a:lnTo>
                  <a:pt x="3851709" y="1136740"/>
                </a:lnTo>
                <a:lnTo>
                  <a:pt x="3824927" y="1172795"/>
                </a:lnTo>
                <a:lnTo>
                  <a:pt x="3797410" y="1208260"/>
                </a:lnTo>
                <a:lnTo>
                  <a:pt x="3769168" y="1243126"/>
                </a:lnTo>
                <a:lnTo>
                  <a:pt x="3740213" y="1277379"/>
                </a:lnTo>
                <a:lnTo>
                  <a:pt x="3710556" y="1311010"/>
                </a:lnTo>
                <a:lnTo>
                  <a:pt x="3680208" y="1344007"/>
                </a:lnTo>
                <a:lnTo>
                  <a:pt x="3649182" y="1376359"/>
                </a:lnTo>
                <a:lnTo>
                  <a:pt x="3617487" y="1408054"/>
                </a:lnTo>
                <a:lnTo>
                  <a:pt x="3585135" y="1439080"/>
                </a:lnTo>
                <a:lnTo>
                  <a:pt x="3552139" y="1469428"/>
                </a:lnTo>
                <a:lnTo>
                  <a:pt x="3518508" y="1499085"/>
                </a:lnTo>
                <a:lnTo>
                  <a:pt x="3484254" y="1528040"/>
                </a:lnTo>
                <a:lnTo>
                  <a:pt x="3449388" y="1556282"/>
                </a:lnTo>
                <a:lnTo>
                  <a:pt x="3413923" y="1583799"/>
                </a:lnTo>
                <a:lnTo>
                  <a:pt x="3377868" y="1610581"/>
                </a:lnTo>
                <a:lnTo>
                  <a:pt x="3341236" y="1636616"/>
                </a:lnTo>
                <a:lnTo>
                  <a:pt x="3304037" y="1661892"/>
                </a:lnTo>
                <a:lnTo>
                  <a:pt x="3266284" y="1686399"/>
                </a:lnTo>
                <a:lnTo>
                  <a:pt x="3227986" y="1710125"/>
                </a:lnTo>
                <a:lnTo>
                  <a:pt x="3189156" y="1733059"/>
                </a:lnTo>
                <a:lnTo>
                  <a:pt x="3149805" y="1755189"/>
                </a:lnTo>
                <a:lnTo>
                  <a:pt x="3109943" y="1776505"/>
                </a:lnTo>
                <a:lnTo>
                  <a:pt x="3069583" y="1796995"/>
                </a:lnTo>
                <a:lnTo>
                  <a:pt x="3028736" y="1816647"/>
                </a:lnTo>
                <a:lnTo>
                  <a:pt x="2987413" y="1835451"/>
                </a:lnTo>
                <a:lnTo>
                  <a:pt x="2945625" y="1853395"/>
                </a:lnTo>
                <a:lnTo>
                  <a:pt x="2903383" y="1870467"/>
                </a:lnTo>
                <a:lnTo>
                  <a:pt x="2860699" y="1886657"/>
                </a:lnTo>
                <a:lnTo>
                  <a:pt x="2817584" y="1901954"/>
                </a:lnTo>
                <a:lnTo>
                  <a:pt x="2774050" y="1916345"/>
                </a:lnTo>
                <a:lnTo>
                  <a:pt x="2730107" y="1929820"/>
                </a:lnTo>
                <a:lnTo>
                  <a:pt x="2685767" y="1942367"/>
                </a:lnTo>
                <a:lnTo>
                  <a:pt x="2641042" y="1953976"/>
                </a:lnTo>
                <a:lnTo>
                  <a:pt x="2595941" y="1964634"/>
                </a:lnTo>
                <a:lnTo>
                  <a:pt x="2550478" y="1974331"/>
                </a:lnTo>
                <a:lnTo>
                  <a:pt x="2504663" y="1983055"/>
                </a:lnTo>
                <a:lnTo>
                  <a:pt x="2458507" y="1990795"/>
                </a:lnTo>
                <a:lnTo>
                  <a:pt x="2412022" y="1997539"/>
                </a:lnTo>
                <a:lnTo>
                  <a:pt x="2365219" y="2003277"/>
                </a:lnTo>
                <a:lnTo>
                  <a:pt x="2318109" y="2007997"/>
                </a:lnTo>
                <a:lnTo>
                  <a:pt x="2270704" y="2011688"/>
                </a:lnTo>
                <a:lnTo>
                  <a:pt x="2223014" y="2014338"/>
                </a:lnTo>
                <a:lnTo>
                  <a:pt x="2175052" y="2015937"/>
                </a:lnTo>
                <a:lnTo>
                  <a:pt x="2126828" y="2016472"/>
                </a:lnTo>
                <a:lnTo>
                  <a:pt x="2078604" y="2015937"/>
                </a:lnTo>
                <a:lnTo>
                  <a:pt x="2030641" y="2014338"/>
                </a:lnTo>
                <a:lnTo>
                  <a:pt x="1982952" y="2011688"/>
                </a:lnTo>
                <a:lnTo>
                  <a:pt x="1935546" y="2007997"/>
                </a:lnTo>
                <a:lnTo>
                  <a:pt x="1888436" y="2003277"/>
                </a:lnTo>
                <a:lnTo>
                  <a:pt x="1841633" y="1997539"/>
                </a:lnTo>
                <a:lnTo>
                  <a:pt x="1795148" y="1990795"/>
                </a:lnTo>
                <a:lnTo>
                  <a:pt x="1748992" y="1983055"/>
                </a:lnTo>
                <a:lnTo>
                  <a:pt x="1703177" y="1974331"/>
                </a:lnTo>
                <a:lnTo>
                  <a:pt x="1657714" y="1964634"/>
                </a:lnTo>
                <a:lnTo>
                  <a:pt x="1612614" y="1953976"/>
                </a:lnTo>
                <a:lnTo>
                  <a:pt x="1567888" y="1942367"/>
                </a:lnTo>
                <a:lnTo>
                  <a:pt x="1523548" y="1929820"/>
                </a:lnTo>
                <a:lnTo>
                  <a:pt x="1479606" y="1916345"/>
                </a:lnTo>
                <a:lnTo>
                  <a:pt x="1436071" y="1901954"/>
                </a:lnTo>
                <a:lnTo>
                  <a:pt x="1392956" y="1886657"/>
                </a:lnTo>
                <a:lnTo>
                  <a:pt x="1350273" y="1870467"/>
                </a:lnTo>
                <a:lnTo>
                  <a:pt x="1308031" y="1853395"/>
                </a:lnTo>
                <a:lnTo>
                  <a:pt x="1266243" y="1835451"/>
                </a:lnTo>
                <a:lnTo>
                  <a:pt x="1224919" y="1816647"/>
                </a:lnTo>
                <a:lnTo>
                  <a:pt x="1184072" y="1796995"/>
                </a:lnTo>
                <a:lnTo>
                  <a:pt x="1143712" y="1776505"/>
                </a:lnTo>
                <a:lnTo>
                  <a:pt x="1103851" y="1755189"/>
                </a:lnTo>
                <a:lnTo>
                  <a:pt x="1064500" y="1733059"/>
                </a:lnTo>
                <a:lnTo>
                  <a:pt x="1025669" y="1710125"/>
                </a:lnTo>
                <a:lnTo>
                  <a:pt x="987372" y="1686399"/>
                </a:lnTo>
                <a:lnTo>
                  <a:pt x="949618" y="1661892"/>
                </a:lnTo>
                <a:lnTo>
                  <a:pt x="912420" y="1636616"/>
                </a:lnTo>
                <a:lnTo>
                  <a:pt x="875787" y="1610581"/>
                </a:lnTo>
                <a:lnTo>
                  <a:pt x="839733" y="1583799"/>
                </a:lnTo>
                <a:lnTo>
                  <a:pt x="804267" y="1556282"/>
                </a:lnTo>
                <a:lnTo>
                  <a:pt x="769402" y="1528040"/>
                </a:lnTo>
                <a:lnTo>
                  <a:pt x="735148" y="1499085"/>
                </a:lnTo>
                <a:lnTo>
                  <a:pt x="701517" y="1469428"/>
                </a:lnTo>
                <a:lnTo>
                  <a:pt x="668520" y="1439080"/>
                </a:lnTo>
                <a:lnTo>
                  <a:pt x="636169" y="1408054"/>
                </a:lnTo>
                <a:lnTo>
                  <a:pt x="604474" y="1376359"/>
                </a:lnTo>
                <a:lnTo>
                  <a:pt x="573447" y="1344007"/>
                </a:lnTo>
                <a:lnTo>
                  <a:pt x="543099" y="1311010"/>
                </a:lnTo>
                <a:lnTo>
                  <a:pt x="513443" y="1277379"/>
                </a:lnTo>
                <a:lnTo>
                  <a:pt x="484487" y="1243126"/>
                </a:lnTo>
                <a:lnTo>
                  <a:pt x="456246" y="1208260"/>
                </a:lnTo>
                <a:lnTo>
                  <a:pt x="428728" y="1172795"/>
                </a:lnTo>
                <a:lnTo>
                  <a:pt x="401946" y="1136740"/>
                </a:lnTo>
                <a:lnTo>
                  <a:pt x="375911" y="1100108"/>
                </a:lnTo>
                <a:lnTo>
                  <a:pt x="350635" y="1062909"/>
                </a:lnTo>
                <a:lnTo>
                  <a:pt x="326128" y="1025155"/>
                </a:lnTo>
                <a:lnTo>
                  <a:pt x="302402" y="986858"/>
                </a:lnTo>
                <a:lnTo>
                  <a:pt x="279468" y="948028"/>
                </a:lnTo>
                <a:lnTo>
                  <a:pt x="257338" y="908676"/>
                </a:lnTo>
                <a:lnTo>
                  <a:pt x="236022" y="868815"/>
                </a:lnTo>
                <a:lnTo>
                  <a:pt x="215533" y="828455"/>
                </a:lnTo>
                <a:lnTo>
                  <a:pt x="202541" y="801453"/>
                </a:lnTo>
                <a:lnTo>
                  <a:pt x="2126828" y="801453"/>
                </a:lnTo>
                <a:lnTo>
                  <a:pt x="2175587" y="800185"/>
                </a:lnTo>
                <a:lnTo>
                  <a:pt x="2223685" y="796423"/>
                </a:lnTo>
                <a:lnTo>
                  <a:pt x="2271059" y="790229"/>
                </a:lnTo>
                <a:lnTo>
                  <a:pt x="2317646" y="781668"/>
                </a:lnTo>
                <a:lnTo>
                  <a:pt x="2363384" y="770802"/>
                </a:lnTo>
                <a:lnTo>
                  <a:pt x="2408208" y="757693"/>
                </a:lnTo>
                <a:lnTo>
                  <a:pt x="2452056" y="742406"/>
                </a:lnTo>
                <a:lnTo>
                  <a:pt x="2494865" y="725003"/>
                </a:lnTo>
                <a:lnTo>
                  <a:pt x="2536571" y="705547"/>
                </a:lnTo>
                <a:lnTo>
                  <a:pt x="2577113" y="684101"/>
                </a:lnTo>
                <a:lnTo>
                  <a:pt x="2616427" y="660728"/>
                </a:lnTo>
                <a:lnTo>
                  <a:pt x="2654449" y="635492"/>
                </a:lnTo>
                <a:lnTo>
                  <a:pt x="2691117" y="608454"/>
                </a:lnTo>
                <a:lnTo>
                  <a:pt x="2726367" y="579679"/>
                </a:lnTo>
                <a:lnTo>
                  <a:pt x="2760138" y="549229"/>
                </a:lnTo>
                <a:lnTo>
                  <a:pt x="2792365" y="517168"/>
                </a:lnTo>
                <a:lnTo>
                  <a:pt x="2822986" y="483558"/>
                </a:lnTo>
                <a:lnTo>
                  <a:pt x="2851937" y="448462"/>
                </a:lnTo>
                <a:lnTo>
                  <a:pt x="2879156" y="411943"/>
                </a:lnTo>
                <a:lnTo>
                  <a:pt x="2904579" y="374065"/>
                </a:lnTo>
                <a:lnTo>
                  <a:pt x="2928144" y="334890"/>
                </a:lnTo>
                <a:lnTo>
                  <a:pt x="2949788" y="294482"/>
                </a:lnTo>
                <a:lnTo>
                  <a:pt x="2969446" y="252904"/>
                </a:lnTo>
                <a:lnTo>
                  <a:pt x="2987058" y="210217"/>
                </a:lnTo>
                <a:lnTo>
                  <a:pt x="3002559" y="166487"/>
                </a:lnTo>
                <a:lnTo>
                  <a:pt x="3015886" y="121775"/>
                </a:lnTo>
                <a:lnTo>
                  <a:pt x="3026976" y="76144"/>
                </a:lnTo>
                <a:lnTo>
                  <a:pt x="3035767" y="29659"/>
                </a:lnTo>
                <a:lnTo>
                  <a:pt x="3039800" y="0"/>
                </a:lnTo>
                <a:close/>
              </a:path>
              <a:path w="4254500" h="2016760">
                <a:moveTo>
                  <a:pt x="0" y="0"/>
                </a:moveTo>
                <a:lnTo>
                  <a:pt x="1213015" y="0"/>
                </a:lnTo>
                <a:lnTo>
                  <a:pt x="1217056" y="29659"/>
                </a:lnTo>
                <a:lnTo>
                  <a:pt x="1225863" y="76144"/>
                </a:lnTo>
                <a:lnTo>
                  <a:pt x="1236974" y="121775"/>
                </a:lnTo>
                <a:lnTo>
                  <a:pt x="1250325" y="166487"/>
                </a:lnTo>
                <a:lnTo>
                  <a:pt x="1265854" y="210217"/>
                </a:lnTo>
                <a:lnTo>
                  <a:pt x="1283495" y="252904"/>
                </a:lnTo>
                <a:lnTo>
                  <a:pt x="1303187" y="294482"/>
                </a:lnTo>
                <a:lnTo>
                  <a:pt x="1324866" y="334890"/>
                </a:lnTo>
                <a:lnTo>
                  <a:pt x="1348468" y="374065"/>
                </a:lnTo>
                <a:lnTo>
                  <a:pt x="1373930" y="411943"/>
                </a:lnTo>
                <a:lnTo>
                  <a:pt x="1401188" y="448462"/>
                </a:lnTo>
                <a:lnTo>
                  <a:pt x="1430180" y="483558"/>
                </a:lnTo>
                <a:lnTo>
                  <a:pt x="1460842" y="517168"/>
                </a:lnTo>
                <a:lnTo>
                  <a:pt x="1493111" y="549229"/>
                </a:lnTo>
                <a:lnTo>
                  <a:pt x="1526922" y="579679"/>
                </a:lnTo>
                <a:lnTo>
                  <a:pt x="1562214" y="608454"/>
                </a:lnTo>
                <a:lnTo>
                  <a:pt x="1598921" y="635492"/>
                </a:lnTo>
                <a:lnTo>
                  <a:pt x="1636982" y="660728"/>
                </a:lnTo>
                <a:lnTo>
                  <a:pt x="1676333" y="684101"/>
                </a:lnTo>
                <a:lnTo>
                  <a:pt x="1716910" y="705547"/>
                </a:lnTo>
                <a:lnTo>
                  <a:pt x="1758649" y="725003"/>
                </a:lnTo>
                <a:lnTo>
                  <a:pt x="1801489" y="742406"/>
                </a:lnTo>
                <a:lnTo>
                  <a:pt x="1845364" y="757693"/>
                </a:lnTo>
                <a:lnTo>
                  <a:pt x="1890212" y="770802"/>
                </a:lnTo>
                <a:lnTo>
                  <a:pt x="1935970" y="781668"/>
                </a:lnTo>
                <a:lnTo>
                  <a:pt x="1982574" y="790229"/>
                </a:lnTo>
                <a:lnTo>
                  <a:pt x="2029960" y="796423"/>
                </a:lnTo>
                <a:lnTo>
                  <a:pt x="2078066" y="800185"/>
                </a:lnTo>
                <a:lnTo>
                  <a:pt x="2126828" y="801453"/>
                </a:lnTo>
                <a:lnTo>
                  <a:pt x="202541" y="801453"/>
                </a:lnTo>
                <a:lnTo>
                  <a:pt x="177077" y="746285"/>
                </a:lnTo>
                <a:lnTo>
                  <a:pt x="159133" y="704496"/>
                </a:lnTo>
                <a:lnTo>
                  <a:pt x="142060" y="662255"/>
                </a:lnTo>
                <a:lnTo>
                  <a:pt x="125870" y="619571"/>
                </a:lnTo>
                <a:lnTo>
                  <a:pt x="110574" y="576456"/>
                </a:lnTo>
                <a:lnTo>
                  <a:pt x="96182" y="532922"/>
                </a:lnTo>
                <a:lnTo>
                  <a:pt x="82707" y="488979"/>
                </a:lnTo>
                <a:lnTo>
                  <a:pt x="70160" y="444639"/>
                </a:lnTo>
                <a:lnTo>
                  <a:pt x="58551" y="399913"/>
                </a:lnTo>
                <a:lnTo>
                  <a:pt x="47893" y="354813"/>
                </a:lnTo>
                <a:lnTo>
                  <a:pt x="38196" y="309350"/>
                </a:lnTo>
                <a:lnTo>
                  <a:pt x="29472" y="263535"/>
                </a:lnTo>
                <a:lnTo>
                  <a:pt x="21732" y="217379"/>
                </a:lnTo>
                <a:lnTo>
                  <a:pt x="14988" y="170894"/>
                </a:lnTo>
                <a:lnTo>
                  <a:pt x="9250" y="124091"/>
                </a:lnTo>
                <a:lnTo>
                  <a:pt x="4530" y="76981"/>
                </a:lnTo>
                <a:lnTo>
                  <a:pt x="846" y="29659"/>
                </a:lnTo>
                <a:lnTo>
                  <a:pt x="0" y="14462"/>
                </a:lnTo>
                <a:lnTo>
                  <a:pt x="0" y="0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6171544" cy="8535670"/>
            <a:chOff x="0" y="0"/>
            <a:chExt cx="16171544" cy="8535670"/>
          </a:xfrm>
        </p:grpSpPr>
        <p:sp>
          <p:nvSpPr>
            <p:cNvPr id="3" name="object 3"/>
            <p:cNvSpPr/>
            <p:nvPr/>
          </p:nvSpPr>
          <p:spPr>
            <a:xfrm>
              <a:off x="2160008" y="3429682"/>
              <a:ext cx="13968094" cy="5060315"/>
            </a:xfrm>
            <a:custGeom>
              <a:avLst/>
              <a:gdLst/>
              <a:ahLst/>
              <a:cxnLst/>
              <a:rect l="l" t="t" r="r" b="b"/>
              <a:pathLst>
                <a:path w="13968094" h="5060315">
                  <a:moveTo>
                    <a:pt x="13482206" y="5060038"/>
                  </a:moveTo>
                  <a:lnTo>
                    <a:pt x="485775" y="5060038"/>
                  </a:lnTo>
                  <a:lnTo>
                    <a:pt x="437762" y="5057661"/>
                  </a:lnTo>
                  <a:lnTo>
                    <a:pt x="390562" y="5050618"/>
                  </a:lnTo>
                  <a:lnTo>
                    <a:pt x="344494" y="5039041"/>
                  </a:lnTo>
                  <a:lnTo>
                    <a:pt x="299876" y="5023061"/>
                  </a:lnTo>
                  <a:lnTo>
                    <a:pt x="257028" y="5002811"/>
                  </a:lnTo>
                  <a:lnTo>
                    <a:pt x="216266" y="4978422"/>
                  </a:lnTo>
                  <a:lnTo>
                    <a:pt x="177911" y="4950027"/>
                  </a:lnTo>
                  <a:lnTo>
                    <a:pt x="142280" y="4917758"/>
                  </a:lnTo>
                  <a:lnTo>
                    <a:pt x="110010" y="4882127"/>
                  </a:lnTo>
                  <a:lnTo>
                    <a:pt x="81615" y="4843771"/>
                  </a:lnTo>
                  <a:lnTo>
                    <a:pt x="57227" y="4803010"/>
                  </a:lnTo>
                  <a:lnTo>
                    <a:pt x="36977" y="4760161"/>
                  </a:lnTo>
                  <a:lnTo>
                    <a:pt x="20997" y="4715544"/>
                  </a:lnTo>
                  <a:lnTo>
                    <a:pt x="9420" y="4669476"/>
                  </a:lnTo>
                  <a:lnTo>
                    <a:pt x="2377" y="4622276"/>
                  </a:lnTo>
                  <a:lnTo>
                    <a:pt x="0" y="4574263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13482206" y="0"/>
                  </a:lnTo>
                  <a:lnTo>
                    <a:pt x="13530219" y="2377"/>
                  </a:lnTo>
                  <a:lnTo>
                    <a:pt x="13577418" y="9420"/>
                  </a:lnTo>
                  <a:lnTo>
                    <a:pt x="13623486" y="20997"/>
                  </a:lnTo>
                  <a:lnTo>
                    <a:pt x="13668104" y="36977"/>
                  </a:lnTo>
                  <a:lnTo>
                    <a:pt x="13710953" y="57227"/>
                  </a:lnTo>
                  <a:lnTo>
                    <a:pt x="13751714" y="81615"/>
                  </a:lnTo>
                  <a:lnTo>
                    <a:pt x="13790070" y="110010"/>
                  </a:lnTo>
                  <a:lnTo>
                    <a:pt x="13825700" y="142280"/>
                  </a:lnTo>
                  <a:lnTo>
                    <a:pt x="13857970" y="177911"/>
                  </a:lnTo>
                  <a:lnTo>
                    <a:pt x="13886365" y="216266"/>
                  </a:lnTo>
                  <a:lnTo>
                    <a:pt x="13910753" y="257028"/>
                  </a:lnTo>
                  <a:lnTo>
                    <a:pt x="13931003" y="299876"/>
                  </a:lnTo>
                  <a:lnTo>
                    <a:pt x="13946983" y="344494"/>
                  </a:lnTo>
                  <a:lnTo>
                    <a:pt x="13958561" y="390562"/>
                  </a:lnTo>
                  <a:lnTo>
                    <a:pt x="13965604" y="437762"/>
                  </a:lnTo>
                  <a:lnTo>
                    <a:pt x="13967981" y="485775"/>
                  </a:lnTo>
                  <a:lnTo>
                    <a:pt x="13967981" y="4574263"/>
                  </a:lnTo>
                  <a:lnTo>
                    <a:pt x="13965604" y="4622276"/>
                  </a:lnTo>
                  <a:lnTo>
                    <a:pt x="13958561" y="4669476"/>
                  </a:lnTo>
                  <a:lnTo>
                    <a:pt x="13946983" y="4715544"/>
                  </a:lnTo>
                  <a:lnTo>
                    <a:pt x="13931003" y="4760161"/>
                  </a:lnTo>
                  <a:lnTo>
                    <a:pt x="13910753" y="4803010"/>
                  </a:lnTo>
                  <a:lnTo>
                    <a:pt x="13886365" y="4843771"/>
                  </a:lnTo>
                  <a:lnTo>
                    <a:pt x="13857970" y="4882127"/>
                  </a:lnTo>
                  <a:lnTo>
                    <a:pt x="13825700" y="4917758"/>
                  </a:lnTo>
                  <a:lnTo>
                    <a:pt x="13790070" y="4950027"/>
                  </a:lnTo>
                  <a:lnTo>
                    <a:pt x="13751714" y="4978422"/>
                  </a:lnTo>
                  <a:lnTo>
                    <a:pt x="13710953" y="5002811"/>
                  </a:lnTo>
                  <a:lnTo>
                    <a:pt x="13668104" y="5023061"/>
                  </a:lnTo>
                  <a:lnTo>
                    <a:pt x="13623486" y="5039041"/>
                  </a:lnTo>
                  <a:lnTo>
                    <a:pt x="13577418" y="5050618"/>
                  </a:lnTo>
                  <a:lnTo>
                    <a:pt x="13530219" y="5057661"/>
                  </a:lnTo>
                  <a:lnTo>
                    <a:pt x="13482206" y="5060038"/>
                  </a:lnTo>
                  <a:close/>
                </a:path>
              </a:pathLst>
            </a:custGeom>
            <a:solidFill>
              <a:srgbClr val="BFB3A0">
                <a:alpha val="20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160008" y="3429680"/>
              <a:ext cx="13963650" cy="5057775"/>
            </a:xfrm>
            <a:custGeom>
              <a:avLst/>
              <a:gdLst/>
              <a:ahLst/>
              <a:cxnLst/>
              <a:rect l="l" t="t" r="r" b="b"/>
              <a:pathLst>
                <a:path w="13963650" h="5057775">
                  <a:moveTo>
                    <a:pt x="13963610" y="4635371"/>
                  </a:moveTo>
                  <a:lnTo>
                    <a:pt x="13946986" y="4715536"/>
                  </a:lnTo>
                  <a:lnTo>
                    <a:pt x="13931005" y="4760159"/>
                  </a:lnTo>
                  <a:lnTo>
                    <a:pt x="13910752" y="4803012"/>
                  </a:lnTo>
                  <a:lnTo>
                    <a:pt x="13886360" y="4843778"/>
                  </a:lnTo>
                  <a:lnTo>
                    <a:pt x="13857961" y="4882137"/>
                  </a:lnTo>
                  <a:lnTo>
                    <a:pt x="13825687" y="4917771"/>
                  </a:lnTo>
                  <a:lnTo>
                    <a:pt x="13790051" y="4950043"/>
                  </a:lnTo>
                  <a:lnTo>
                    <a:pt x="13751690" y="4978438"/>
                  </a:lnTo>
                  <a:lnTo>
                    <a:pt x="13710923" y="5002827"/>
                  </a:lnTo>
                  <a:lnTo>
                    <a:pt x="13668069" y="5023075"/>
                  </a:lnTo>
                  <a:lnTo>
                    <a:pt x="13623446" y="5039052"/>
                  </a:lnTo>
                  <a:lnTo>
                    <a:pt x="13577374" y="5050627"/>
                  </a:lnTo>
                  <a:lnTo>
                    <a:pt x="13530169" y="5057632"/>
                  </a:lnTo>
                  <a:lnTo>
                    <a:pt x="13527243" y="5057777"/>
                  </a:lnTo>
                </a:path>
                <a:path w="13963650" h="5057775">
                  <a:moveTo>
                    <a:pt x="440720" y="5057777"/>
                  </a:moveTo>
                  <a:lnTo>
                    <a:pt x="390585" y="5050626"/>
                  </a:lnTo>
                  <a:lnTo>
                    <a:pt x="344513" y="5039049"/>
                  </a:lnTo>
                  <a:lnTo>
                    <a:pt x="299891" y="5023070"/>
                  </a:lnTo>
                  <a:lnTo>
                    <a:pt x="257038" y="5002819"/>
                  </a:lnTo>
                  <a:lnTo>
                    <a:pt x="216273" y="4978429"/>
                  </a:lnTo>
                  <a:lnTo>
                    <a:pt x="177914" y="4950032"/>
                  </a:lnTo>
                  <a:lnTo>
                    <a:pt x="142280" y="4917760"/>
                  </a:lnTo>
                  <a:lnTo>
                    <a:pt x="110008" y="4882126"/>
                  </a:lnTo>
                  <a:lnTo>
                    <a:pt x="81611" y="4843766"/>
                  </a:lnTo>
                  <a:lnTo>
                    <a:pt x="57222" y="4803001"/>
                  </a:lnTo>
                  <a:lnTo>
                    <a:pt x="36971" y="4760148"/>
                  </a:lnTo>
                  <a:lnTo>
                    <a:pt x="20992" y="4715526"/>
                  </a:lnTo>
                  <a:lnTo>
                    <a:pt x="9416" y="4669454"/>
                  </a:lnTo>
                  <a:lnTo>
                    <a:pt x="2375" y="4622251"/>
                  </a:lnTo>
                  <a:lnTo>
                    <a:pt x="0" y="4574237"/>
                  </a:lnTo>
                  <a:lnTo>
                    <a:pt x="0" y="485772"/>
                  </a:lnTo>
                  <a:lnTo>
                    <a:pt x="2378" y="437756"/>
                  </a:lnTo>
                  <a:lnTo>
                    <a:pt x="9422" y="390554"/>
                  </a:lnTo>
                  <a:lnTo>
                    <a:pt x="21002" y="344483"/>
                  </a:lnTo>
                  <a:lnTo>
                    <a:pt x="36984" y="299864"/>
                  </a:lnTo>
                  <a:lnTo>
                    <a:pt x="57237" y="257014"/>
                  </a:lnTo>
                  <a:lnTo>
                    <a:pt x="81628" y="216251"/>
                  </a:lnTo>
                  <a:lnTo>
                    <a:pt x="110026" y="177896"/>
                  </a:lnTo>
                  <a:lnTo>
                    <a:pt x="142299" y="142265"/>
                  </a:lnTo>
                  <a:lnTo>
                    <a:pt x="177933" y="109996"/>
                  </a:lnTo>
                  <a:lnTo>
                    <a:pt x="216291" y="81603"/>
                  </a:lnTo>
                  <a:lnTo>
                    <a:pt x="257055" y="57216"/>
                  </a:lnTo>
                  <a:lnTo>
                    <a:pt x="299906" y="36969"/>
                  </a:lnTo>
                  <a:lnTo>
                    <a:pt x="344525" y="20992"/>
                  </a:lnTo>
                  <a:lnTo>
                    <a:pt x="390594" y="9417"/>
                  </a:lnTo>
                  <a:lnTo>
                    <a:pt x="437794" y="2377"/>
                  </a:lnTo>
                  <a:lnTo>
                    <a:pt x="485806" y="0"/>
                  </a:lnTo>
                  <a:lnTo>
                    <a:pt x="13482156" y="0"/>
                  </a:lnTo>
                  <a:lnTo>
                    <a:pt x="13530170" y="2372"/>
                  </a:lnTo>
                  <a:lnTo>
                    <a:pt x="13577371" y="9410"/>
                  </a:lnTo>
                  <a:lnTo>
                    <a:pt x="13623441" y="20984"/>
                  </a:lnTo>
                  <a:lnTo>
                    <a:pt x="13668062" y="36960"/>
                  </a:lnTo>
                  <a:lnTo>
                    <a:pt x="13710915" y="57207"/>
                  </a:lnTo>
                  <a:lnTo>
                    <a:pt x="13751680" y="81594"/>
                  </a:lnTo>
                  <a:lnTo>
                    <a:pt x="13790041" y="109987"/>
                  </a:lnTo>
                  <a:lnTo>
                    <a:pt x="13825676" y="142257"/>
                  </a:lnTo>
                  <a:lnTo>
                    <a:pt x="13857950" y="177888"/>
                  </a:lnTo>
                  <a:lnTo>
                    <a:pt x="13886350" y="216246"/>
                  </a:lnTo>
                  <a:lnTo>
                    <a:pt x="13910742" y="257009"/>
                  </a:lnTo>
                  <a:lnTo>
                    <a:pt x="13930996" y="299861"/>
                  </a:lnTo>
                  <a:lnTo>
                    <a:pt x="13946979" y="344482"/>
                  </a:lnTo>
                  <a:lnTo>
                    <a:pt x="13958558" y="390554"/>
                  </a:lnTo>
                  <a:lnTo>
                    <a:pt x="13963613" y="424671"/>
                  </a:lnTo>
                </a:path>
              </a:pathLst>
            </a:custGeom>
            <a:ln w="952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237" y="4210398"/>
              <a:ext cx="164008" cy="164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888" y="3959352"/>
              <a:ext cx="3352799" cy="609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0237" y="5373904"/>
              <a:ext cx="164008" cy="1640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4888" y="5123687"/>
              <a:ext cx="2478023" cy="6095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237" y="6537410"/>
              <a:ext cx="164008" cy="1640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4888" y="6288023"/>
              <a:ext cx="2414015" cy="6095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0237" y="7700917"/>
              <a:ext cx="164008" cy="16400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4888" y="7449311"/>
              <a:ext cx="4309871" cy="61264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07812" y="4200873"/>
              <a:ext cx="164008" cy="1640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11967" y="3950208"/>
              <a:ext cx="4538471" cy="6095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60187" y="5364379"/>
              <a:ext cx="164008" cy="1640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363199" y="5114543"/>
              <a:ext cx="3755135" cy="16306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12562" y="7548382"/>
              <a:ext cx="164008" cy="1640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17479" y="7296911"/>
              <a:ext cx="3041903" cy="61264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0"/>
              <a:ext cx="3798570" cy="3798570"/>
            </a:xfrm>
            <a:custGeom>
              <a:avLst/>
              <a:gdLst/>
              <a:ahLst/>
              <a:cxnLst/>
              <a:rect l="l" t="t" r="r" b="b"/>
              <a:pathLst>
                <a:path w="3798570" h="3798570">
                  <a:moveTo>
                    <a:pt x="0" y="3798100"/>
                  </a:moveTo>
                  <a:lnTo>
                    <a:pt x="3798050" y="0"/>
                  </a:lnTo>
                  <a:lnTo>
                    <a:pt x="0" y="0"/>
                  </a:lnTo>
                  <a:lnTo>
                    <a:pt x="0" y="3798100"/>
                  </a:lnTo>
                  <a:close/>
                </a:path>
              </a:pathLst>
            </a:custGeom>
            <a:solidFill>
              <a:srgbClr val="BFB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4161" rIns="0" bIns="0" rtlCol="0">
            <a:spAutoFit/>
          </a:bodyPr>
          <a:lstStyle/>
          <a:p>
            <a:pPr marL="4355465">
              <a:lnSpc>
                <a:spcPct val="100000"/>
              </a:lnSpc>
              <a:spcBef>
                <a:spcPts val="100"/>
              </a:spcBef>
            </a:pPr>
            <a:r>
              <a:rPr sz="7300" spc="430" dirty="0"/>
              <a:t>OVERVIEW</a:t>
            </a:r>
            <a:endParaRPr sz="7300"/>
          </a:p>
        </p:txBody>
      </p:sp>
      <p:sp>
        <p:nvSpPr>
          <p:cNvPr id="21" name="object 21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8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6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3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81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80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3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6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9" y="886930"/>
                </a:lnTo>
                <a:lnTo>
                  <a:pt x="1658476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2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8677" y="4519122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8677" y="5719272"/>
            <a:ext cx="142875" cy="1428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68623" y="4303775"/>
            <a:ext cx="13039725" cy="2993390"/>
            <a:chOff x="3468623" y="4303775"/>
            <a:chExt cx="13039725" cy="29933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8677" y="6319347"/>
              <a:ext cx="142875" cy="142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8623" y="4303775"/>
              <a:ext cx="13039343" cy="299313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6589" rIns="0" bIns="0" rtlCol="0">
            <a:spAutoFit/>
          </a:bodyPr>
          <a:lstStyle/>
          <a:p>
            <a:pPr marL="2567305">
              <a:lnSpc>
                <a:spcPct val="100000"/>
              </a:lnSpc>
              <a:spcBef>
                <a:spcPts val="100"/>
              </a:spcBef>
            </a:pPr>
            <a:r>
              <a:rPr sz="9000" spc="270" dirty="0">
                <a:solidFill>
                  <a:srgbClr val="25292F"/>
                </a:solidFill>
              </a:rPr>
              <a:t>INTRODUCTION</a:t>
            </a:r>
            <a:endParaRPr sz="9000"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8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6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3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81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80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3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6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9" y="886930"/>
                </a:lnTo>
                <a:lnTo>
                  <a:pt x="1658476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2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5473" y="1135061"/>
            <a:ext cx="5664200" cy="1597025"/>
          </a:xfrm>
          <a:custGeom>
            <a:avLst/>
            <a:gdLst/>
            <a:ahLst/>
            <a:cxnLst/>
            <a:rect l="l" t="t" r="r" b="b"/>
            <a:pathLst>
              <a:path w="5664200" h="1597025">
                <a:moveTo>
                  <a:pt x="5264598" y="1597026"/>
                </a:moveTo>
                <a:lnTo>
                  <a:pt x="399256" y="1597026"/>
                </a:lnTo>
                <a:lnTo>
                  <a:pt x="352694" y="1594339"/>
                </a:lnTo>
                <a:lnTo>
                  <a:pt x="307710" y="1586481"/>
                </a:lnTo>
                <a:lnTo>
                  <a:pt x="264603" y="1573749"/>
                </a:lnTo>
                <a:lnTo>
                  <a:pt x="223673" y="1556445"/>
                </a:lnTo>
                <a:lnTo>
                  <a:pt x="185219" y="1534866"/>
                </a:lnTo>
                <a:lnTo>
                  <a:pt x="149541" y="1509313"/>
                </a:lnTo>
                <a:lnTo>
                  <a:pt x="116939" y="1480086"/>
                </a:lnTo>
                <a:lnTo>
                  <a:pt x="87712" y="1447484"/>
                </a:lnTo>
                <a:lnTo>
                  <a:pt x="62159" y="1411806"/>
                </a:lnTo>
                <a:lnTo>
                  <a:pt x="40580" y="1373352"/>
                </a:lnTo>
                <a:lnTo>
                  <a:pt x="23276" y="1332422"/>
                </a:lnTo>
                <a:lnTo>
                  <a:pt x="10544" y="1289315"/>
                </a:lnTo>
                <a:lnTo>
                  <a:pt x="2686" y="1244331"/>
                </a:lnTo>
                <a:lnTo>
                  <a:pt x="0" y="1197769"/>
                </a:lnTo>
                <a:lnTo>
                  <a:pt x="0" y="399256"/>
                </a:lnTo>
                <a:lnTo>
                  <a:pt x="2686" y="352694"/>
                </a:lnTo>
                <a:lnTo>
                  <a:pt x="10544" y="307710"/>
                </a:lnTo>
                <a:lnTo>
                  <a:pt x="23276" y="264603"/>
                </a:lnTo>
                <a:lnTo>
                  <a:pt x="40580" y="223673"/>
                </a:lnTo>
                <a:lnTo>
                  <a:pt x="62159" y="185219"/>
                </a:lnTo>
                <a:lnTo>
                  <a:pt x="87712" y="149541"/>
                </a:lnTo>
                <a:lnTo>
                  <a:pt x="116939" y="116939"/>
                </a:lnTo>
                <a:lnTo>
                  <a:pt x="149541" y="87712"/>
                </a:lnTo>
                <a:lnTo>
                  <a:pt x="185219" y="62159"/>
                </a:lnTo>
                <a:lnTo>
                  <a:pt x="223673" y="40580"/>
                </a:lnTo>
                <a:lnTo>
                  <a:pt x="264603" y="23276"/>
                </a:lnTo>
                <a:lnTo>
                  <a:pt x="307710" y="10544"/>
                </a:lnTo>
                <a:lnTo>
                  <a:pt x="352694" y="2686"/>
                </a:lnTo>
                <a:lnTo>
                  <a:pt x="399256" y="0"/>
                </a:lnTo>
                <a:lnTo>
                  <a:pt x="5264598" y="0"/>
                </a:lnTo>
                <a:lnTo>
                  <a:pt x="5311160" y="2686"/>
                </a:lnTo>
                <a:lnTo>
                  <a:pt x="5356144" y="10544"/>
                </a:lnTo>
                <a:lnTo>
                  <a:pt x="5399251" y="23276"/>
                </a:lnTo>
                <a:lnTo>
                  <a:pt x="5440181" y="40580"/>
                </a:lnTo>
                <a:lnTo>
                  <a:pt x="5478634" y="62159"/>
                </a:lnTo>
                <a:lnTo>
                  <a:pt x="5514312" y="87712"/>
                </a:lnTo>
                <a:lnTo>
                  <a:pt x="5546915" y="116939"/>
                </a:lnTo>
                <a:lnTo>
                  <a:pt x="5576142" y="149541"/>
                </a:lnTo>
                <a:lnTo>
                  <a:pt x="5601695" y="185219"/>
                </a:lnTo>
                <a:lnTo>
                  <a:pt x="5623273" y="223673"/>
                </a:lnTo>
                <a:lnTo>
                  <a:pt x="5640578" y="264603"/>
                </a:lnTo>
                <a:lnTo>
                  <a:pt x="5653310" y="307710"/>
                </a:lnTo>
                <a:lnTo>
                  <a:pt x="5661168" y="352694"/>
                </a:lnTo>
                <a:lnTo>
                  <a:pt x="5663854" y="399256"/>
                </a:lnTo>
                <a:lnTo>
                  <a:pt x="5663854" y="1197769"/>
                </a:lnTo>
                <a:lnTo>
                  <a:pt x="5661168" y="1244331"/>
                </a:lnTo>
                <a:lnTo>
                  <a:pt x="5653310" y="1289315"/>
                </a:lnTo>
                <a:lnTo>
                  <a:pt x="5640578" y="1332422"/>
                </a:lnTo>
                <a:lnTo>
                  <a:pt x="5623273" y="1373352"/>
                </a:lnTo>
                <a:lnTo>
                  <a:pt x="5601695" y="1411806"/>
                </a:lnTo>
                <a:lnTo>
                  <a:pt x="5576142" y="1447484"/>
                </a:lnTo>
                <a:lnTo>
                  <a:pt x="5546915" y="1480086"/>
                </a:lnTo>
                <a:lnTo>
                  <a:pt x="5514312" y="1509313"/>
                </a:lnTo>
                <a:lnTo>
                  <a:pt x="5478634" y="1534866"/>
                </a:lnTo>
                <a:lnTo>
                  <a:pt x="5440181" y="1556445"/>
                </a:lnTo>
                <a:lnTo>
                  <a:pt x="5399251" y="1573749"/>
                </a:lnTo>
                <a:lnTo>
                  <a:pt x="5356144" y="1586481"/>
                </a:lnTo>
                <a:lnTo>
                  <a:pt x="5311160" y="1594339"/>
                </a:lnTo>
                <a:lnTo>
                  <a:pt x="5264598" y="1597026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9705">
              <a:lnSpc>
                <a:spcPct val="100000"/>
              </a:lnSpc>
              <a:spcBef>
                <a:spcPts val="100"/>
              </a:spcBef>
            </a:pPr>
            <a:r>
              <a:rPr sz="8000" spc="434" dirty="0">
                <a:solidFill>
                  <a:srgbClr val="25292F"/>
                </a:solidFill>
              </a:rPr>
              <a:t>PROBLEM</a:t>
            </a:r>
            <a:endParaRPr sz="8000"/>
          </a:p>
        </p:txBody>
      </p:sp>
      <p:sp>
        <p:nvSpPr>
          <p:cNvPr id="4" name="object 4"/>
          <p:cNvSpPr/>
          <p:nvPr/>
        </p:nvSpPr>
        <p:spPr>
          <a:xfrm>
            <a:off x="893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849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20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8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6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3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81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80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3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6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20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9" y="886930"/>
                </a:lnTo>
                <a:lnTo>
                  <a:pt x="1658476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2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800855" y="0"/>
            <a:ext cx="14487525" cy="7556500"/>
            <a:chOff x="3800855" y="0"/>
            <a:chExt cx="14487525" cy="75565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4598" y="3744994"/>
              <a:ext cx="139194" cy="1391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4598" y="4918201"/>
              <a:ext cx="139194" cy="1391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4598" y="6091407"/>
              <a:ext cx="139194" cy="1391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4598" y="7264613"/>
              <a:ext cx="139194" cy="1391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0855" y="3532631"/>
              <a:ext cx="11024615" cy="402335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478022" y="0"/>
              <a:ext cx="3810000" cy="3810635"/>
            </a:xfrm>
            <a:custGeom>
              <a:avLst/>
              <a:gdLst/>
              <a:ahLst/>
              <a:cxnLst/>
              <a:rect l="l" t="t" r="r" b="b"/>
              <a:pathLst>
                <a:path w="3810000" h="3810635">
                  <a:moveTo>
                    <a:pt x="3809976" y="3810025"/>
                  </a:moveTo>
                  <a:lnTo>
                    <a:pt x="0" y="0"/>
                  </a:lnTo>
                  <a:lnTo>
                    <a:pt x="3809976" y="0"/>
                  </a:lnTo>
                  <a:lnTo>
                    <a:pt x="3809976" y="3810025"/>
                  </a:lnTo>
                  <a:close/>
                </a:path>
              </a:pathLst>
            </a:custGeom>
            <a:solidFill>
              <a:srgbClr val="BFB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44342" y="1394295"/>
            <a:ext cx="6199505" cy="1597025"/>
          </a:xfrm>
          <a:custGeom>
            <a:avLst/>
            <a:gdLst/>
            <a:ahLst/>
            <a:cxnLst/>
            <a:rect l="l" t="t" r="r" b="b"/>
            <a:pathLst>
              <a:path w="6199505" h="1597025">
                <a:moveTo>
                  <a:pt x="5799933" y="1597026"/>
                </a:moveTo>
                <a:lnTo>
                  <a:pt x="399256" y="1597026"/>
                </a:lnTo>
                <a:lnTo>
                  <a:pt x="352694" y="1594339"/>
                </a:lnTo>
                <a:lnTo>
                  <a:pt x="307710" y="1586481"/>
                </a:lnTo>
                <a:lnTo>
                  <a:pt x="264603" y="1573749"/>
                </a:lnTo>
                <a:lnTo>
                  <a:pt x="223673" y="1556445"/>
                </a:lnTo>
                <a:lnTo>
                  <a:pt x="185219" y="1534866"/>
                </a:lnTo>
                <a:lnTo>
                  <a:pt x="149541" y="1509313"/>
                </a:lnTo>
                <a:lnTo>
                  <a:pt x="116939" y="1480086"/>
                </a:lnTo>
                <a:lnTo>
                  <a:pt x="87712" y="1447484"/>
                </a:lnTo>
                <a:lnTo>
                  <a:pt x="62159" y="1411806"/>
                </a:lnTo>
                <a:lnTo>
                  <a:pt x="40580" y="1373352"/>
                </a:lnTo>
                <a:lnTo>
                  <a:pt x="23276" y="1332422"/>
                </a:lnTo>
                <a:lnTo>
                  <a:pt x="10544" y="1289315"/>
                </a:lnTo>
                <a:lnTo>
                  <a:pt x="2686" y="1244331"/>
                </a:lnTo>
                <a:lnTo>
                  <a:pt x="0" y="1197769"/>
                </a:lnTo>
                <a:lnTo>
                  <a:pt x="0" y="399256"/>
                </a:lnTo>
                <a:lnTo>
                  <a:pt x="2686" y="352694"/>
                </a:lnTo>
                <a:lnTo>
                  <a:pt x="10544" y="307710"/>
                </a:lnTo>
                <a:lnTo>
                  <a:pt x="23276" y="264603"/>
                </a:lnTo>
                <a:lnTo>
                  <a:pt x="40580" y="223673"/>
                </a:lnTo>
                <a:lnTo>
                  <a:pt x="62159" y="185219"/>
                </a:lnTo>
                <a:lnTo>
                  <a:pt x="87712" y="149541"/>
                </a:lnTo>
                <a:lnTo>
                  <a:pt x="116939" y="116939"/>
                </a:lnTo>
                <a:lnTo>
                  <a:pt x="149541" y="87712"/>
                </a:lnTo>
                <a:lnTo>
                  <a:pt x="185219" y="62159"/>
                </a:lnTo>
                <a:lnTo>
                  <a:pt x="223673" y="40580"/>
                </a:lnTo>
                <a:lnTo>
                  <a:pt x="264603" y="23276"/>
                </a:lnTo>
                <a:lnTo>
                  <a:pt x="307710" y="10544"/>
                </a:lnTo>
                <a:lnTo>
                  <a:pt x="352694" y="2686"/>
                </a:lnTo>
                <a:lnTo>
                  <a:pt x="399256" y="0"/>
                </a:lnTo>
                <a:lnTo>
                  <a:pt x="5799933" y="0"/>
                </a:lnTo>
                <a:lnTo>
                  <a:pt x="5846494" y="2686"/>
                </a:lnTo>
                <a:lnTo>
                  <a:pt x="5891478" y="10544"/>
                </a:lnTo>
                <a:lnTo>
                  <a:pt x="5934585" y="23276"/>
                </a:lnTo>
                <a:lnTo>
                  <a:pt x="5975515" y="40580"/>
                </a:lnTo>
                <a:lnTo>
                  <a:pt x="6013969" y="62159"/>
                </a:lnTo>
                <a:lnTo>
                  <a:pt x="6049647" y="87712"/>
                </a:lnTo>
                <a:lnTo>
                  <a:pt x="6082249" y="116939"/>
                </a:lnTo>
                <a:lnTo>
                  <a:pt x="6111477" y="149541"/>
                </a:lnTo>
                <a:lnTo>
                  <a:pt x="6137030" y="185219"/>
                </a:lnTo>
                <a:lnTo>
                  <a:pt x="6158608" y="223673"/>
                </a:lnTo>
                <a:lnTo>
                  <a:pt x="6175913" y="264603"/>
                </a:lnTo>
                <a:lnTo>
                  <a:pt x="6188644" y="307710"/>
                </a:lnTo>
                <a:lnTo>
                  <a:pt x="6196503" y="352694"/>
                </a:lnTo>
                <a:lnTo>
                  <a:pt x="6199189" y="399256"/>
                </a:lnTo>
                <a:lnTo>
                  <a:pt x="6199189" y="1197769"/>
                </a:lnTo>
                <a:lnTo>
                  <a:pt x="6196503" y="1244331"/>
                </a:lnTo>
                <a:lnTo>
                  <a:pt x="6188644" y="1289315"/>
                </a:lnTo>
                <a:lnTo>
                  <a:pt x="6175913" y="1332422"/>
                </a:lnTo>
                <a:lnTo>
                  <a:pt x="6158608" y="1373352"/>
                </a:lnTo>
                <a:lnTo>
                  <a:pt x="6137030" y="1411806"/>
                </a:lnTo>
                <a:lnTo>
                  <a:pt x="6111477" y="1447484"/>
                </a:lnTo>
                <a:lnTo>
                  <a:pt x="6082249" y="1480086"/>
                </a:lnTo>
                <a:lnTo>
                  <a:pt x="6049647" y="1509313"/>
                </a:lnTo>
                <a:lnTo>
                  <a:pt x="6013969" y="1534866"/>
                </a:lnTo>
                <a:lnTo>
                  <a:pt x="5975515" y="1556445"/>
                </a:lnTo>
                <a:lnTo>
                  <a:pt x="5934585" y="1573749"/>
                </a:lnTo>
                <a:lnTo>
                  <a:pt x="5891478" y="1586481"/>
                </a:lnTo>
                <a:lnTo>
                  <a:pt x="5846494" y="1594339"/>
                </a:lnTo>
                <a:lnTo>
                  <a:pt x="5799933" y="1597026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219" rIns="0" bIns="0" rtlCol="0">
            <a:spAutoFit/>
          </a:bodyPr>
          <a:lstStyle/>
          <a:p>
            <a:pPr marL="4148454">
              <a:lnSpc>
                <a:spcPct val="100000"/>
              </a:lnSpc>
              <a:spcBef>
                <a:spcPts val="100"/>
              </a:spcBef>
            </a:pPr>
            <a:r>
              <a:rPr sz="8000" spc="145" dirty="0"/>
              <a:t>OBJECTIVE</a:t>
            </a:r>
            <a:endParaRPr sz="8000"/>
          </a:p>
        </p:txBody>
      </p:sp>
      <p:grpSp>
        <p:nvGrpSpPr>
          <p:cNvPr id="4" name="object 4"/>
          <p:cNvGrpSpPr/>
          <p:nvPr/>
        </p:nvGrpSpPr>
        <p:grpSpPr>
          <a:xfrm>
            <a:off x="4273295" y="4315967"/>
            <a:ext cx="10878820" cy="3030220"/>
            <a:chOff x="4273295" y="4315967"/>
            <a:chExt cx="10878820" cy="3030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3380" y="4578815"/>
              <a:ext cx="171450" cy="171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3380" y="5340815"/>
              <a:ext cx="171450" cy="171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3380" y="6102815"/>
              <a:ext cx="171450" cy="1714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3380" y="6864815"/>
              <a:ext cx="171450" cy="1714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3295" y="4315967"/>
              <a:ext cx="10878311" cy="3029711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8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6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3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81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80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3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6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9" y="886930"/>
                </a:lnTo>
                <a:lnTo>
                  <a:pt x="1658476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2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655" y="3364970"/>
            <a:ext cx="6972934" cy="4864735"/>
            <a:chOff x="10286655" y="3364970"/>
            <a:chExt cx="6972934" cy="4864735"/>
          </a:xfrm>
        </p:grpSpPr>
        <p:sp>
          <p:nvSpPr>
            <p:cNvPr id="3" name="object 3"/>
            <p:cNvSpPr/>
            <p:nvPr/>
          </p:nvSpPr>
          <p:spPr>
            <a:xfrm>
              <a:off x="10286655" y="3364970"/>
              <a:ext cx="6972934" cy="4864735"/>
            </a:xfrm>
            <a:custGeom>
              <a:avLst/>
              <a:gdLst/>
              <a:ahLst/>
              <a:cxnLst/>
              <a:rect l="l" t="t" r="r" b="b"/>
              <a:pathLst>
                <a:path w="6972934" h="4864734">
                  <a:moveTo>
                    <a:pt x="6486867" y="4864628"/>
                  </a:moveTo>
                  <a:lnTo>
                    <a:pt x="485774" y="4864628"/>
                  </a:lnTo>
                  <a:lnTo>
                    <a:pt x="437762" y="4862251"/>
                  </a:lnTo>
                  <a:lnTo>
                    <a:pt x="390562" y="4855208"/>
                  </a:lnTo>
                  <a:lnTo>
                    <a:pt x="344494" y="4843630"/>
                  </a:lnTo>
                  <a:lnTo>
                    <a:pt x="299876" y="4827651"/>
                  </a:lnTo>
                  <a:lnTo>
                    <a:pt x="257028" y="4807401"/>
                  </a:lnTo>
                  <a:lnTo>
                    <a:pt x="216266" y="4783012"/>
                  </a:lnTo>
                  <a:lnTo>
                    <a:pt x="177911" y="4754617"/>
                  </a:lnTo>
                  <a:lnTo>
                    <a:pt x="142280" y="4722348"/>
                  </a:lnTo>
                  <a:lnTo>
                    <a:pt x="110010" y="4686717"/>
                  </a:lnTo>
                  <a:lnTo>
                    <a:pt x="81615" y="4648361"/>
                  </a:lnTo>
                  <a:lnTo>
                    <a:pt x="57227" y="4607600"/>
                  </a:lnTo>
                  <a:lnTo>
                    <a:pt x="36977" y="4564751"/>
                  </a:lnTo>
                  <a:lnTo>
                    <a:pt x="20997" y="4520134"/>
                  </a:lnTo>
                  <a:lnTo>
                    <a:pt x="9420" y="4474066"/>
                  </a:lnTo>
                  <a:lnTo>
                    <a:pt x="2377" y="4426866"/>
                  </a:lnTo>
                  <a:lnTo>
                    <a:pt x="0" y="4378853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6486867" y="0"/>
                  </a:lnTo>
                  <a:lnTo>
                    <a:pt x="6534880" y="2377"/>
                  </a:lnTo>
                  <a:lnTo>
                    <a:pt x="6582079" y="9420"/>
                  </a:lnTo>
                  <a:lnTo>
                    <a:pt x="6628147" y="20997"/>
                  </a:lnTo>
                  <a:lnTo>
                    <a:pt x="6672765" y="36977"/>
                  </a:lnTo>
                  <a:lnTo>
                    <a:pt x="6715614" y="57227"/>
                  </a:lnTo>
                  <a:lnTo>
                    <a:pt x="6756375" y="81615"/>
                  </a:lnTo>
                  <a:lnTo>
                    <a:pt x="6794731" y="110010"/>
                  </a:lnTo>
                  <a:lnTo>
                    <a:pt x="6830362" y="142280"/>
                  </a:lnTo>
                  <a:lnTo>
                    <a:pt x="6862631" y="177911"/>
                  </a:lnTo>
                  <a:lnTo>
                    <a:pt x="6891026" y="216266"/>
                  </a:lnTo>
                  <a:lnTo>
                    <a:pt x="6915414" y="257028"/>
                  </a:lnTo>
                  <a:lnTo>
                    <a:pt x="6935664" y="299876"/>
                  </a:lnTo>
                  <a:lnTo>
                    <a:pt x="6951644" y="344494"/>
                  </a:lnTo>
                  <a:lnTo>
                    <a:pt x="6963221" y="390562"/>
                  </a:lnTo>
                  <a:lnTo>
                    <a:pt x="6970265" y="437762"/>
                  </a:lnTo>
                  <a:lnTo>
                    <a:pt x="6972642" y="485774"/>
                  </a:lnTo>
                  <a:lnTo>
                    <a:pt x="6972642" y="4378853"/>
                  </a:lnTo>
                  <a:lnTo>
                    <a:pt x="6970265" y="4426866"/>
                  </a:lnTo>
                  <a:lnTo>
                    <a:pt x="6963221" y="4474066"/>
                  </a:lnTo>
                  <a:lnTo>
                    <a:pt x="6951644" y="4520134"/>
                  </a:lnTo>
                  <a:lnTo>
                    <a:pt x="6935664" y="4564751"/>
                  </a:lnTo>
                  <a:lnTo>
                    <a:pt x="6915414" y="4607600"/>
                  </a:lnTo>
                  <a:lnTo>
                    <a:pt x="6891026" y="4648361"/>
                  </a:lnTo>
                  <a:lnTo>
                    <a:pt x="6862631" y="4686717"/>
                  </a:lnTo>
                  <a:lnTo>
                    <a:pt x="6830362" y="4722348"/>
                  </a:lnTo>
                  <a:lnTo>
                    <a:pt x="6794731" y="4754617"/>
                  </a:lnTo>
                  <a:lnTo>
                    <a:pt x="6756375" y="4783012"/>
                  </a:lnTo>
                  <a:lnTo>
                    <a:pt x="6715614" y="4807401"/>
                  </a:lnTo>
                  <a:lnTo>
                    <a:pt x="6672765" y="4827651"/>
                  </a:lnTo>
                  <a:lnTo>
                    <a:pt x="6628147" y="4843630"/>
                  </a:lnTo>
                  <a:lnTo>
                    <a:pt x="6582079" y="4855208"/>
                  </a:lnTo>
                  <a:lnTo>
                    <a:pt x="6534880" y="4862251"/>
                  </a:lnTo>
                  <a:lnTo>
                    <a:pt x="6486867" y="4864628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8416" y="4771345"/>
              <a:ext cx="123825" cy="1238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78416" y="6371545"/>
              <a:ext cx="123825" cy="123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7495" y="4587239"/>
              <a:ext cx="5827775" cy="258775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000" spc="290" dirty="0">
                <a:solidFill>
                  <a:srgbClr val="25292F"/>
                </a:solidFill>
              </a:rPr>
              <a:t>CODE</a:t>
            </a:r>
            <a:r>
              <a:rPr sz="8000" spc="-245" dirty="0">
                <a:solidFill>
                  <a:srgbClr val="25292F"/>
                </a:solidFill>
              </a:rPr>
              <a:t> </a:t>
            </a:r>
            <a:r>
              <a:rPr sz="8000" dirty="0">
                <a:solidFill>
                  <a:srgbClr val="25292F"/>
                </a:solidFill>
              </a:rPr>
              <a:t>&amp;</a:t>
            </a:r>
            <a:r>
              <a:rPr sz="8000" spc="-245" dirty="0">
                <a:solidFill>
                  <a:srgbClr val="25292F"/>
                </a:solidFill>
              </a:rPr>
              <a:t> </a:t>
            </a:r>
            <a:r>
              <a:rPr sz="8000" spc="90" dirty="0">
                <a:solidFill>
                  <a:srgbClr val="25292F"/>
                </a:solidFill>
              </a:rPr>
              <a:t>TOOL</a:t>
            </a:r>
            <a:r>
              <a:rPr sz="8000" spc="-245" dirty="0">
                <a:solidFill>
                  <a:srgbClr val="25292F"/>
                </a:solidFill>
              </a:rPr>
              <a:t> </a:t>
            </a:r>
            <a:r>
              <a:rPr sz="8000" spc="520" dirty="0">
                <a:solidFill>
                  <a:srgbClr val="25292F"/>
                </a:solidFill>
              </a:rPr>
              <a:t>BREAKDOWN</a:t>
            </a:r>
            <a:endParaRPr sz="8000"/>
          </a:p>
        </p:txBody>
      </p:sp>
      <p:grpSp>
        <p:nvGrpSpPr>
          <p:cNvPr id="8" name="object 8"/>
          <p:cNvGrpSpPr/>
          <p:nvPr/>
        </p:nvGrpSpPr>
        <p:grpSpPr>
          <a:xfrm>
            <a:off x="1028699" y="3364970"/>
            <a:ext cx="6972934" cy="4864735"/>
            <a:chOff x="1028699" y="3364970"/>
            <a:chExt cx="6972934" cy="4864735"/>
          </a:xfrm>
        </p:grpSpPr>
        <p:sp>
          <p:nvSpPr>
            <p:cNvPr id="9" name="object 9"/>
            <p:cNvSpPr/>
            <p:nvPr/>
          </p:nvSpPr>
          <p:spPr>
            <a:xfrm>
              <a:off x="1028699" y="3364970"/>
              <a:ext cx="6972934" cy="4864735"/>
            </a:xfrm>
            <a:custGeom>
              <a:avLst/>
              <a:gdLst/>
              <a:ahLst/>
              <a:cxnLst/>
              <a:rect l="l" t="t" r="r" b="b"/>
              <a:pathLst>
                <a:path w="6972934" h="4864734">
                  <a:moveTo>
                    <a:pt x="6486867" y="4864628"/>
                  </a:moveTo>
                  <a:lnTo>
                    <a:pt x="485774" y="4864628"/>
                  </a:lnTo>
                  <a:lnTo>
                    <a:pt x="437762" y="4862251"/>
                  </a:lnTo>
                  <a:lnTo>
                    <a:pt x="390562" y="4855208"/>
                  </a:lnTo>
                  <a:lnTo>
                    <a:pt x="344494" y="4843630"/>
                  </a:lnTo>
                  <a:lnTo>
                    <a:pt x="299876" y="4827651"/>
                  </a:lnTo>
                  <a:lnTo>
                    <a:pt x="257028" y="4807401"/>
                  </a:lnTo>
                  <a:lnTo>
                    <a:pt x="216266" y="4783012"/>
                  </a:lnTo>
                  <a:lnTo>
                    <a:pt x="177911" y="4754617"/>
                  </a:lnTo>
                  <a:lnTo>
                    <a:pt x="142280" y="4722348"/>
                  </a:lnTo>
                  <a:lnTo>
                    <a:pt x="110010" y="4686717"/>
                  </a:lnTo>
                  <a:lnTo>
                    <a:pt x="81615" y="4648361"/>
                  </a:lnTo>
                  <a:lnTo>
                    <a:pt x="57227" y="4607600"/>
                  </a:lnTo>
                  <a:lnTo>
                    <a:pt x="36977" y="4564751"/>
                  </a:lnTo>
                  <a:lnTo>
                    <a:pt x="20997" y="4520134"/>
                  </a:lnTo>
                  <a:lnTo>
                    <a:pt x="9420" y="4474066"/>
                  </a:lnTo>
                  <a:lnTo>
                    <a:pt x="2377" y="4426866"/>
                  </a:lnTo>
                  <a:lnTo>
                    <a:pt x="0" y="4378853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6486867" y="0"/>
                  </a:lnTo>
                  <a:lnTo>
                    <a:pt x="6534879" y="2377"/>
                  </a:lnTo>
                  <a:lnTo>
                    <a:pt x="6582079" y="9420"/>
                  </a:lnTo>
                  <a:lnTo>
                    <a:pt x="6628147" y="20997"/>
                  </a:lnTo>
                  <a:lnTo>
                    <a:pt x="6672765" y="36977"/>
                  </a:lnTo>
                  <a:lnTo>
                    <a:pt x="6715613" y="57227"/>
                  </a:lnTo>
                  <a:lnTo>
                    <a:pt x="6756375" y="81615"/>
                  </a:lnTo>
                  <a:lnTo>
                    <a:pt x="6794731" y="110010"/>
                  </a:lnTo>
                  <a:lnTo>
                    <a:pt x="6830362" y="142280"/>
                  </a:lnTo>
                  <a:lnTo>
                    <a:pt x="6862631" y="177911"/>
                  </a:lnTo>
                  <a:lnTo>
                    <a:pt x="6891026" y="216266"/>
                  </a:lnTo>
                  <a:lnTo>
                    <a:pt x="6915414" y="257028"/>
                  </a:lnTo>
                  <a:lnTo>
                    <a:pt x="6935664" y="299876"/>
                  </a:lnTo>
                  <a:lnTo>
                    <a:pt x="6951644" y="344494"/>
                  </a:lnTo>
                  <a:lnTo>
                    <a:pt x="6963221" y="390562"/>
                  </a:lnTo>
                  <a:lnTo>
                    <a:pt x="6970264" y="437762"/>
                  </a:lnTo>
                  <a:lnTo>
                    <a:pt x="6972642" y="485774"/>
                  </a:lnTo>
                  <a:lnTo>
                    <a:pt x="6972642" y="4378853"/>
                  </a:lnTo>
                  <a:lnTo>
                    <a:pt x="6970264" y="4426866"/>
                  </a:lnTo>
                  <a:lnTo>
                    <a:pt x="6963221" y="4474066"/>
                  </a:lnTo>
                  <a:lnTo>
                    <a:pt x="6951644" y="4520134"/>
                  </a:lnTo>
                  <a:lnTo>
                    <a:pt x="6935664" y="4564751"/>
                  </a:lnTo>
                  <a:lnTo>
                    <a:pt x="6915414" y="4607600"/>
                  </a:lnTo>
                  <a:lnTo>
                    <a:pt x="6891026" y="4648361"/>
                  </a:lnTo>
                  <a:lnTo>
                    <a:pt x="6862631" y="4686717"/>
                  </a:lnTo>
                  <a:lnTo>
                    <a:pt x="6830362" y="4722348"/>
                  </a:lnTo>
                  <a:lnTo>
                    <a:pt x="6794731" y="4754617"/>
                  </a:lnTo>
                  <a:lnTo>
                    <a:pt x="6756375" y="4783012"/>
                  </a:lnTo>
                  <a:lnTo>
                    <a:pt x="6715613" y="4807401"/>
                  </a:lnTo>
                  <a:lnTo>
                    <a:pt x="6672765" y="4827651"/>
                  </a:lnTo>
                  <a:lnTo>
                    <a:pt x="6628147" y="4843630"/>
                  </a:lnTo>
                  <a:lnTo>
                    <a:pt x="6582079" y="4855208"/>
                  </a:lnTo>
                  <a:lnTo>
                    <a:pt x="6534879" y="4862251"/>
                  </a:lnTo>
                  <a:lnTo>
                    <a:pt x="6486867" y="4864628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4920" y="4771345"/>
              <a:ext cx="123825" cy="123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4920" y="6371545"/>
              <a:ext cx="123825" cy="1238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4519" y="4587239"/>
              <a:ext cx="5608319" cy="2663951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893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6849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20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8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6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3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81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80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3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6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20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9" y="886930"/>
                </a:lnTo>
                <a:lnTo>
                  <a:pt x="1658476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2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478023" y="0"/>
            <a:ext cx="3810000" cy="3810635"/>
          </a:xfrm>
          <a:custGeom>
            <a:avLst/>
            <a:gdLst/>
            <a:ahLst/>
            <a:cxnLst/>
            <a:rect l="l" t="t" r="r" b="b"/>
            <a:pathLst>
              <a:path w="3810000" h="3810635">
                <a:moveTo>
                  <a:pt x="3809976" y="3810025"/>
                </a:moveTo>
                <a:lnTo>
                  <a:pt x="0" y="0"/>
                </a:lnTo>
                <a:lnTo>
                  <a:pt x="3809976" y="0"/>
                </a:lnTo>
                <a:lnTo>
                  <a:pt x="3809976" y="3810025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913" y="1440653"/>
            <a:ext cx="90735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30" dirty="0">
                <a:solidFill>
                  <a:srgbClr val="25292F"/>
                </a:solidFill>
              </a:rPr>
              <a:t>REAL-</a:t>
            </a:r>
            <a:r>
              <a:rPr sz="8000" spc="495" dirty="0">
                <a:solidFill>
                  <a:srgbClr val="25292F"/>
                </a:solidFill>
              </a:rPr>
              <a:t>WORLD</a:t>
            </a:r>
            <a:r>
              <a:rPr sz="8000" spc="-185" dirty="0">
                <a:solidFill>
                  <a:srgbClr val="25292F"/>
                </a:solidFill>
              </a:rPr>
              <a:t> </a:t>
            </a:r>
            <a:r>
              <a:rPr sz="8000" spc="320" dirty="0">
                <a:solidFill>
                  <a:srgbClr val="25292F"/>
                </a:solidFill>
              </a:rPr>
              <a:t>USE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6661117" y="2250278"/>
            <a:ext cx="31426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325" dirty="0">
                <a:solidFill>
                  <a:srgbClr val="25292F"/>
                </a:solidFill>
                <a:latin typeface="Trebuchet MS"/>
                <a:cs typeface="Trebuchet MS"/>
              </a:rPr>
              <a:t>CASES</a:t>
            </a:r>
            <a:endParaRPr sz="8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022380" y="3719042"/>
            <a:ext cx="5240020" cy="4015104"/>
            <a:chOff x="12022380" y="3719042"/>
            <a:chExt cx="5240020" cy="4015104"/>
          </a:xfrm>
        </p:grpSpPr>
        <p:sp>
          <p:nvSpPr>
            <p:cNvPr id="5" name="object 5"/>
            <p:cNvSpPr/>
            <p:nvPr/>
          </p:nvSpPr>
          <p:spPr>
            <a:xfrm>
              <a:off x="12024920" y="7731169"/>
              <a:ext cx="5234940" cy="0"/>
            </a:xfrm>
            <a:custGeom>
              <a:avLst/>
              <a:gdLst/>
              <a:ahLst/>
              <a:cxnLst/>
              <a:rect l="l" t="t" r="r" b="b"/>
              <a:pathLst>
                <a:path w="5234940">
                  <a:moveTo>
                    <a:pt x="0" y="0"/>
                  </a:moveTo>
                  <a:lnTo>
                    <a:pt x="5234378" y="0"/>
                  </a:lnTo>
                </a:path>
              </a:pathLst>
            </a:custGeom>
            <a:ln w="4950">
              <a:solidFill>
                <a:srgbClr val="252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24920" y="3721582"/>
              <a:ext cx="5234940" cy="3208020"/>
            </a:xfrm>
            <a:custGeom>
              <a:avLst/>
              <a:gdLst/>
              <a:ahLst/>
              <a:cxnLst/>
              <a:rect l="l" t="t" r="r" b="b"/>
              <a:pathLst>
                <a:path w="5234940" h="3208020">
                  <a:moveTo>
                    <a:pt x="0" y="3207670"/>
                  </a:moveTo>
                  <a:lnTo>
                    <a:pt x="5234378" y="3207670"/>
                  </a:lnTo>
                </a:path>
                <a:path w="5234940" h="3208020">
                  <a:moveTo>
                    <a:pt x="0" y="2405752"/>
                  </a:moveTo>
                  <a:lnTo>
                    <a:pt x="5234378" y="2405752"/>
                  </a:lnTo>
                </a:path>
                <a:path w="5234940" h="3208020">
                  <a:moveTo>
                    <a:pt x="0" y="1603835"/>
                  </a:moveTo>
                  <a:lnTo>
                    <a:pt x="5234378" y="1603835"/>
                  </a:lnTo>
                </a:path>
                <a:path w="5234940" h="3208020">
                  <a:moveTo>
                    <a:pt x="0" y="801917"/>
                  </a:moveTo>
                  <a:lnTo>
                    <a:pt x="5234378" y="801917"/>
                  </a:lnTo>
                </a:path>
                <a:path w="5234940" h="3208020">
                  <a:moveTo>
                    <a:pt x="0" y="0"/>
                  </a:moveTo>
                  <a:lnTo>
                    <a:pt x="5234378" y="0"/>
                  </a:lnTo>
                </a:path>
              </a:pathLst>
            </a:custGeom>
            <a:ln w="4950">
              <a:solidFill>
                <a:srgbClr val="252D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532162" y="7770370"/>
            <a:ext cx="610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252D37"/>
                </a:solidFill>
                <a:latin typeface="Tahoma"/>
                <a:cs typeface="Tahoma"/>
              </a:rPr>
              <a:t>Item</a:t>
            </a:r>
            <a:r>
              <a:rPr sz="1600" spc="-20" dirty="0">
                <a:solidFill>
                  <a:srgbClr val="252D37"/>
                </a:solidFill>
                <a:latin typeface="Tahoma"/>
                <a:cs typeface="Tahoma"/>
              </a:rPr>
              <a:t> </a:t>
            </a:r>
            <a:r>
              <a:rPr sz="1600" spc="-360" dirty="0">
                <a:solidFill>
                  <a:srgbClr val="252D37"/>
                </a:solidFill>
                <a:latin typeface="Tahoma"/>
                <a:cs typeface="Tahoma"/>
              </a:rPr>
              <a:t>1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05255" y="7770370"/>
            <a:ext cx="659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252D37"/>
                </a:solidFill>
                <a:latin typeface="Tahoma"/>
                <a:cs typeface="Tahoma"/>
              </a:rPr>
              <a:t>Item</a:t>
            </a:r>
            <a:r>
              <a:rPr sz="1600" spc="-20" dirty="0">
                <a:solidFill>
                  <a:srgbClr val="252D37"/>
                </a:solidFill>
                <a:latin typeface="Tahoma"/>
                <a:cs typeface="Tahoma"/>
              </a:rPr>
              <a:t> </a:t>
            </a:r>
            <a:r>
              <a:rPr sz="1600" spc="25" dirty="0">
                <a:solidFill>
                  <a:srgbClr val="252D37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11219" y="7770370"/>
            <a:ext cx="6623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0" dirty="0">
                <a:solidFill>
                  <a:srgbClr val="252D37"/>
                </a:solidFill>
                <a:latin typeface="Tahoma"/>
                <a:cs typeface="Tahoma"/>
              </a:rPr>
              <a:t>Item</a:t>
            </a:r>
            <a:r>
              <a:rPr sz="1600" spc="-20" dirty="0">
                <a:solidFill>
                  <a:srgbClr val="252D37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52D37"/>
                </a:solidFill>
                <a:latin typeface="Tahoma"/>
                <a:cs typeface="Tahoma"/>
              </a:rPr>
              <a:t>3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41706" y="3577506"/>
            <a:ext cx="245110" cy="427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252D37"/>
                </a:solidFill>
                <a:latin typeface="Tahoma"/>
                <a:cs typeface="Tahoma"/>
              </a:rPr>
              <a:t>10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600">
              <a:latin typeface="Tahoma"/>
              <a:cs typeface="Tahoma"/>
            </a:endParaRPr>
          </a:p>
          <a:p>
            <a:pPr marL="97155">
              <a:lnSpc>
                <a:spcPct val="100000"/>
              </a:lnSpc>
            </a:pPr>
            <a:r>
              <a:rPr sz="1600" spc="80" dirty="0">
                <a:solidFill>
                  <a:srgbClr val="252D37"/>
                </a:solidFill>
                <a:latin typeface="Tahoma"/>
                <a:cs typeface="Tahoma"/>
              </a:rPr>
              <a:t>8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600">
              <a:latin typeface="Tahoma"/>
              <a:cs typeface="Tahoma"/>
            </a:endParaRPr>
          </a:p>
          <a:p>
            <a:pPr marL="100330">
              <a:lnSpc>
                <a:spcPct val="100000"/>
              </a:lnSpc>
            </a:pPr>
            <a:r>
              <a:rPr sz="1600" spc="105" dirty="0">
                <a:solidFill>
                  <a:srgbClr val="252D37"/>
                </a:solidFill>
                <a:latin typeface="Tahoma"/>
                <a:cs typeface="Tahoma"/>
              </a:rPr>
              <a:t>6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600">
              <a:latin typeface="Tahoma"/>
              <a:cs typeface="Tahoma"/>
            </a:endParaRPr>
          </a:p>
          <a:p>
            <a:pPr marL="87630">
              <a:lnSpc>
                <a:spcPct val="100000"/>
              </a:lnSpc>
            </a:pPr>
            <a:r>
              <a:rPr sz="1600" spc="140" dirty="0">
                <a:solidFill>
                  <a:srgbClr val="252D37"/>
                </a:solidFill>
                <a:latin typeface="Tahoma"/>
                <a:cs typeface="Tahoma"/>
              </a:rPr>
              <a:t>4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600">
              <a:latin typeface="Tahoma"/>
              <a:cs typeface="Tahoma"/>
            </a:endParaRPr>
          </a:p>
          <a:p>
            <a:pPr marL="105410">
              <a:lnSpc>
                <a:spcPct val="100000"/>
              </a:lnSpc>
            </a:pPr>
            <a:r>
              <a:rPr sz="1600" spc="25" dirty="0">
                <a:solidFill>
                  <a:srgbClr val="252D37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600">
              <a:latin typeface="Tahoma"/>
              <a:cs typeface="Tahoma"/>
            </a:endParaRPr>
          </a:p>
          <a:p>
            <a:pPr marL="83185">
              <a:lnSpc>
                <a:spcPct val="100000"/>
              </a:lnSpc>
            </a:pPr>
            <a:r>
              <a:rPr sz="1600" spc="210" dirty="0">
                <a:solidFill>
                  <a:srgbClr val="252D37"/>
                </a:solidFill>
                <a:latin typeface="Tahoma"/>
                <a:cs typeface="Tahoma"/>
              </a:rPr>
              <a:t>0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24921" y="3721582"/>
            <a:ext cx="5234940" cy="4010025"/>
            <a:chOff x="12024921" y="3721582"/>
            <a:chExt cx="5234940" cy="4010025"/>
          </a:xfrm>
        </p:grpSpPr>
        <p:sp>
          <p:nvSpPr>
            <p:cNvPr id="12" name="object 12"/>
            <p:cNvSpPr/>
            <p:nvPr/>
          </p:nvSpPr>
          <p:spPr>
            <a:xfrm>
              <a:off x="12024921" y="4122541"/>
              <a:ext cx="523240" cy="3608704"/>
            </a:xfrm>
            <a:custGeom>
              <a:avLst/>
              <a:gdLst/>
              <a:ahLst/>
              <a:cxnLst/>
              <a:rect l="l" t="t" r="r" b="b"/>
              <a:pathLst>
                <a:path w="523240" h="3608704">
                  <a:moveTo>
                    <a:pt x="523131" y="3608628"/>
                  </a:moveTo>
                  <a:lnTo>
                    <a:pt x="0" y="3608628"/>
                  </a:lnTo>
                  <a:lnTo>
                    <a:pt x="0" y="85536"/>
                  </a:lnTo>
                  <a:lnTo>
                    <a:pt x="12089" y="45684"/>
                  </a:lnTo>
                  <a:lnTo>
                    <a:pt x="45684" y="12088"/>
                  </a:lnTo>
                  <a:lnTo>
                    <a:pt x="85536" y="0"/>
                  </a:lnTo>
                  <a:lnTo>
                    <a:pt x="437594" y="0"/>
                  </a:lnTo>
                  <a:lnTo>
                    <a:pt x="477447" y="12088"/>
                  </a:lnTo>
                  <a:lnTo>
                    <a:pt x="511042" y="45684"/>
                  </a:lnTo>
                  <a:lnTo>
                    <a:pt x="523131" y="85536"/>
                  </a:lnTo>
                  <a:lnTo>
                    <a:pt x="523131" y="3608628"/>
                  </a:lnTo>
                  <a:close/>
                </a:path>
              </a:pathLst>
            </a:custGeom>
            <a:solidFill>
              <a:srgbClr val="252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75586" y="4924458"/>
              <a:ext cx="523240" cy="2807335"/>
            </a:xfrm>
            <a:custGeom>
              <a:avLst/>
              <a:gdLst/>
              <a:ahLst/>
              <a:cxnLst/>
              <a:rect l="l" t="t" r="r" b="b"/>
              <a:pathLst>
                <a:path w="523240" h="2807334">
                  <a:moveTo>
                    <a:pt x="523132" y="2806711"/>
                  </a:moveTo>
                  <a:lnTo>
                    <a:pt x="0" y="2806711"/>
                  </a:lnTo>
                  <a:lnTo>
                    <a:pt x="0" y="85537"/>
                  </a:lnTo>
                  <a:lnTo>
                    <a:pt x="12089" y="45684"/>
                  </a:lnTo>
                  <a:lnTo>
                    <a:pt x="45684" y="12089"/>
                  </a:lnTo>
                  <a:lnTo>
                    <a:pt x="85537" y="0"/>
                  </a:lnTo>
                  <a:lnTo>
                    <a:pt x="437594" y="0"/>
                  </a:lnTo>
                  <a:lnTo>
                    <a:pt x="477447" y="12089"/>
                  </a:lnTo>
                  <a:lnTo>
                    <a:pt x="511042" y="45684"/>
                  </a:lnTo>
                  <a:lnTo>
                    <a:pt x="523132" y="85537"/>
                  </a:lnTo>
                  <a:lnTo>
                    <a:pt x="523132" y="2806711"/>
                  </a:lnTo>
                  <a:close/>
                </a:path>
              </a:pathLst>
            </a:custGeom>
            <a:solidFill>
              <a:srgbClr val="6A83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26252" y="5726376"/>
              <a:ext cx="523240" cy="2005330"/>
            </a:xfrm>
            <a:custGeom>
              <a:avLst/>
              <a:gdLst/>
              <a:ahLst/>
              <a:cxnLst/>
              <a:rect l="l" t="t" r="r" b="b"/>
              <a:pathLst>
                <a:path w="523240" h="2005329">
                  <a:moveTo>
                    <a:pt x="523132" y="2004793"/>
                  </a:moveTo>
                  <a:lnTo>
                    <a:pt x="0" y="2004793"/>
                  </a:lnTo>
                  <a:lnTo>
                    <a:pt x="0" y="85536"/>
                  </a:lnTo>
                  <a:lnTo>
                    <a:pt x="12088" y="45684"/>
                  </a:lnTo>
                  <a:lnTo>
                    <a:pt x="45684" y="12088"/>
                  </a:lnTo>
                  <a:lnTo>
                    <a:pt x="85536" y="0"/>
                  </a:lnTo>
                  <a:lnTo>
                    <a:pt x="437594" y="0"/>
                  </a:lnTo>
                  <a:lnTo>
                    <a:pt x="477446" y="12088"/>
                  </a:lnTo>
                  <a:lnTo>
                    <a:pt x="511042" y="45684"/>
                  </a:lnTo>
                  <a:lnTo>
                    <a:pt x="523132" y="85536"/>
                  </a:lnTo>
                  <a:lnTo>
                    <a:pt x="523132" y="2004793"/>
                  </a:lnTo>
                  <a:close/>
                </a:path>
              </a:pathLst>
            </a:custGeom>
            <a:solidFill>
              <a:srgbClr val="BFB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29879" y="4523500"/>
              <a:ext cx="523240" cy="3208020"/>
            </a:xfrm>
            <a:custGeom>
              <a:avLst/>
              <a:gdLst/>
              <a:ahLst/>
              <a:cxnLst/>
              <a:rect l="l" t="t" r="r" b="b"/>
              <a:pathLst>
                <a:path w="523240" h="3208020">
                  <a:moveTo>
                    <a:pt x="523131" y="3207669"/>
                  </a:moveTo>
                  <a:lnTo>
                    <a:pt x="0" y="3207669"/>
                  </a:lnTo>
                  <a:lnTo>
                    <a:pt x="0" y="85536"/>
                  </a:lnTo>
                  <a:lnTo>
                    <a:pt x="12088" y="45684"/>
                  </a:lnTo>
                  <a:lnTo>
                    <a:pt x="45684" y="12088"/>
                  </a:lnTo>
                  <a:lnTo>
                    <a:pt x="85536" y="0"/>
                  </a:lnTo>
                  <a:lnTo>
                    <a:pt x="437594" y="0"/>
                  </a:lnTo>
                  <a:lnTo>
                    <a:pt x="477446" y="12088"/>
                  </a:lnTo>
                  <a:lnTo>
                    <a:pt x="511042" y="45684"/>
                  </a:lnTo>
                  <a:lnTo>
                    <a:pt x="523131" y="85536"/>
                  </a:lnTo>
                  <a:lnTo>
                    <a:pt x="523131" y="3207669"/>
                  </a:lnTo>
                  <a:close/>
                </a:path>
              </a:pathLst>
            </a:custGeom>
            <a:solidFill>
              <a:srgbClr val="252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380544" y="5325417"/>
              <a:ext cx="523240" cy="2406015"/>
            </a:xfrm>
            <a:custGeom>
              <a:avLst/>
              <a:gdLst/>
              <a:ahLst/>
              <a:cxnLst/>
              <a:rect l="l" t="t" r="r" b="b"/>
              <a:pathLst>
                <a:path w="523240" h="2406015">
                  <a:moveTo>
                    <a:pt x="523132" y="2405752"/>
                  </a:moveTo>
                  <a:lnTo>
                    <a:pt x="0" y="2405752"/>
                  </a:lnTo>
                  <a:lnTo>
                    <a:pt x="0" y="85536"/>
                  </a:lnTo>
                  <a:lnTo>
                    <a:pt x="12089" y="45684"/>
                  </a:lnTo>
                  <a:lnTo>
                    <a:pt x="45684" y="12088"/>
                  </a:lnTo>
                  <a:lnTo>
                    <a:pt x="85537" y="0"/>
                  </a:lnTo>
                  <a:lnTo>
                    <a:pt x="437594" y="0"/>
                  </a:lnTo>
                  <a:lnTo>
                    <a:pt x="477446" y="12088"/>
                  </a:lnTo>
                  <a:lnTo>
                    <a:pt x="511042" y="45684"/>
                  </a:lnTo>
                  <a:lnTo>
                    <a:pt x="523132" y="85536"/>
                  </a:lnTo>
                  <a:lnTo>
                    <a:pt x="523132" y="2405752"/>
                  </a:lnTo>
                  <a:close/>
                </a:path>
              </a:pathLst>
            </a:custGeom>
            <a:solidFill>
              <a:srgbClr val="6A83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931209" y="6127334"/>
              <a:ext cx="523240" cy="1604010"/>
            </a:xfrm>
            <a:custGeom>
              <a:avLst/>
              <a:gdLst/>
              <a:ahLst/>
              <a:cxnLst/>
              <a:rect l="l" t="t" r="r" b="b"/>
              <a:pathLst>
                <a:path w="523240" h="1604009">
                  <a:moveTo>
                    <a:pt x="523132" y="1603834"/>
                  </a:moveTo>
                  <a:lnTo>
                    <a:pt x="0" y="1603834"/>
                  </a:lnTo>
                  <a:lnTo>
                    <a:pt x="0" y="85536"/>
                  </a:lnTo>
                  <a:lnTo>
                    <a:pt x="12088" y="45684"/>
                  </a:lnTo>
                  <a:lnTo>
                    <a:pt x="45684" y="12088"/>
                  </a:lnTo>
                  <a:lnTo>
                    <a:pt x="85536" y="0"/>
                  </a:lnTo>
                  <a:lnTo>
                    <a:pt x="437594" y="0"/>
                  </a:lnTo>
                  <a:lnTo>
                    <a:pt x="477447" y="12088"/>
                  </a:lnTo>
                  <a:lnTo>
                    <a:pt x="511042" y="45684"/>
                  </a:lnTo>
                  <a:lnTo>
                    <a:pt x="523132" y="85536"/>
                  </a:lnTo>
                  <a:lnTo>
                    <a:pt x="523132" y="1603834"/>
                  </a:lnTo>
                  <a:close/>
                </a:path>
              </a:pathLst>
            </a:custGeom>
            <a:solidFill>
              <a:srgbClr val="BFB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634837" y="4523500"/>
              <a:ext cx="523240" cy="3208020"/>
            </a:xfrm>
            <a:custGeom>
              <a:avLst/>
              <a:gdLst/>
              <a:ahLst/>
              <a:cxnLst/>
              <a:rect l="l" t="t" r="r" b="b"/>
              <a:pathLst>
                <a:path w="523240" h="3208020">
                  <a:moveTo>
                    <a:pt x="523132" y="3207669"/>
                  </a:moveTo>
                  <a:lnTo>
                    <a:pt x="0" y="3207669"/>
                  </a:lnTo>
                  <a:lnTo>
                    <a:pt x="0" y="85536"/>
                  </a:lnTo>
                  <a:lnTo>
                    <a:pt x="12088" y="45684"/>
                  </a:lnTo>
                  <a:lnTo>
                    <a:pt x="45684" y="12088"/>
                  </a:lnTo>
                  <a:lnTo>
                    <a:pt x="85536" y="0"/>
                  </a:lnTo>
                  <a:lnTo>
                    <a:pt x="437594" y="0"/>
                  </a:lnTo>
                  <a:lnTo>
                    <a:pt x="477446" y="12088"/>
                  </a:lnTo>
                  <a:lnTo>
                    <a:pt x="511042" y="45684"/>
                  </a:lnTo>
                  <a:lnTo>
                    <a:pt x="523132" y="85536"/>
                  </a:lnTo>
                  <a:lnTo>
                    <a:pt x="523132" y="3207669"/>
                  </a:lnTo>
                  <a:close/>
                </a:path>
              </a:pathLst>
            </a:custGeom>
            <a:solidFill>
              <a:srgbClr val="2529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185502" y="3721582"/>
              <a:ext cx="523240" cy="4010025"/>
            </a:xfrm>
            <a:custGeom>
              <a:avLst/>
              <a:gdLst/>
              <a:ahLst/>
              <a:cxnLst/>
              <a:rect l="l" t="t" r="r" b="b"/>
              <a:pathLst>
                <a:path w="523240" h="4010025">
                  <a:moveTo>
                    <a:pt x="523133" y="4009587"/>
                  </a:moveTo>
                  <a:lnTo>
                    <a:pt x="0" y="4009587"/>
                  </a:lnTo>
                  <a:lnTo>
                    <a:pt x="0" y="85536"/>
                  </a:lnTo>
                  <a:lnTo>
                    <a:pt x="12088" y="45684"/>
                  </a:lnTo>
                  <a:lnTo>
                    <a:pt x="45683" y="12088"/>
                  </a:lnTo>
                  <a:lnTo>
                    <a:pt x="85536" y="0"/>
                  </a:lnTo>
                  <a:lnTo>
                    <a:pt x="437594" y="0"/>
                  </a:lnTo>
                  <a:lnTo>
                    <a:pt x="443547" y="586"/>
                  </a:lnTo>
                  <a:lnTo>
                    <a:pt x="487442" y="18768"/>
                  </a:lnTo>
                  <a:lnTo>
                    <a:pt x="513862" y="50960"/>
                  </a:lnTo>
                  <a:lnTo>
                    <a:pt x="523133" y="85536"/>
                  </a:lnTo>
                  <a:lnTo>
                    <a:pt x="523133" y="4009587"/>
                  </a:lnTo>
                  <a:close/>
                </a:path>
              </a:pathLst>
            </a:custGeom>
            <a:solidFill>
              <a:srgbClr val="6A83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736167" y="5726376"/>
              <a:ext cx="523240" cy="2005330"/>
            </a:xfrm>
            <a:custGeom>
              <a:avLst/>
              <a:gdLst/>
              <a:ahLst/>
              <a:cxnLst/>
              <a:rect l="l" t="t" r="r" b="b"/>
              <a:pathLst>
                <a:path w="523240" h="2005329">
                  <a:moveTo>
                    <a:pt x="523131" y="2004793"/>
                  </a:moveTo>
                  <a:lnTo>
                    <a:pt x="0" y="2004793"/>
                  </a:lnTo>
                  <a:lnTo>
                    <a:pt x="0" y="85536"/>
                  </a:lnTo>
                  <a:lnTo>
                    <a:pt x="12088" y="45684"/>
                  </a:lnTo>
                  <a:lnTo>
                    <a:pt x="45684" y="12088"/>
                  </a:lnTo>
                  <a:lnTo>
                    <a:pt x="85536" y="0"/>
                  </a:lnTo>
                  <a:lnTo>
                    <a:pt x="437594" y="0"/>
                  </a:lnTo>
                  <a:lnTo>
                    <a:pt x="477446" y="12088"/>
                  </a:lnTo>
                  <a:lnTo>
                    <a:pt x="511041" y="45684"/>
                  </a:lnTo>
                  <a:lnTo>
                    <a:pt x="523131" y="85536"/>
                  </a:lnTo>
                  <a:lnTo>
                    <a:pt x="523131" y="2004793"/>
                  </a:lnTo>
                  <a:close/>
                </a:path>
              </a:pathLst>
            </a:custGeom>
            <a:solidFill>
              <a:srgbClr val="BFB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0" y="0"/>
            <a:ext cx="3798570" cy="3798570"/>
          </a:xfrm>
          <a:custGeom>
            <a:avLst/>
            <a:gdLst/>
            <a:ahLst/>
            <a:cxnLst/>
            <a:rect l="l" t="t" r="r" b="b"/>
            <a:pathLst>
              <a:path w="3798570" h="3798570">
                <a:moveTo>
                  <a:pt x="0" y="3798100"/>
                </a:moveTo>
                <a:lnTo>
                  <a:pt x="3798050" y="0"/>
                </a:lnTo>
                <a:lnTo>
                  <a:pt x="0" y="0"/>
                </a:lnTo>
                <a:lnTo>
                  <a:pt x="0" y="37981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01858" y="9771715"/>
            <a:ext cx="2057400" cy="514350"/>
          </a:xfrm>
          <a:custGeom>
            <a:avLst/>
            <a:gdLst/>
            <a:ahLst/>
            <a:cxnLst/>
            <a:rect l="l" t="t" r="r" b="b"/>
            <a:pathLst>
              <a:path w="2057400" h="514350">
                <a:moveTo>
                  <a:pt x="1543050" y="257175"/>
                </a:moveTo>
                <a:lnTo>
                  <a:pt x="1547191" y="210932"/>
                </a:lnTo>
                <a:lnTo>
                  <a:pt x="1559133" y="167416"/>
                </a:lnTo>
                <a:lnTo>
                  <a:pt x="1578149" y="127349"/>
                </a:lnTo>
                <a:lnTo>
                  <a:pt x="1603516" y="91457"/>
                </a:lnTo>
                <a:lnTo>
                  <a:pt x="1634507" y="60466"/>
                </a:lnTo>
                <a:lnTo>
                  <a:pt x="1670399" y="35099"/>
                </a:lnTo>
                <a:lnTo>
                  <a:pt x="1710465" y="16083"/>
                </a:lnTo>
                <a:lnTo>
                  <a:pt x="1753982" y="4141"/>
                </a:lnTo>
                <a:lnTo>
                  <a:pt x="1800225" y="0"/>
                </a:lnTo>
                <a:lnTo>
                  <a:pt x="1846467" y="4141"/>
                </a:lnTo>
                <a:lnTo>
                  <a:pt x="1889984" y="16083"/>
                </a:lnTo>
                <a:lnTo>
                  <a:pt x="1930050" y="35099"/>
                </a:lnTo>
                <a:lnTo>
                  <a:pt x="1965942" y="60466"/>
                </a:lnTo>
                <a:lnTo>
                  <a:pt x="1996933" y="91457"/>
                </a:lnTo>
                <a:lnTo>
                  <a:pt x="2022300" y="127349"/>
                </a:lnTo>
                <a:lnTo>
                  <a:pt x="2041316" y="167416"/>
                </a:lnTo>
                <a:lnTo>
                  <a:pt x="2053258" y="210932"/>
                </a:lnTo>
                <a:lnTo>
                  <a:pt x="2057400" y="257175"/>
                </a:lnTo>
                <a:lnTo>
                  <a:pt x="2053258" y="303417"/>
                </a:lnTo>
                <a:lnTo>
                  <a:pt x="2041316" y="346933"/>
                </a:lnTo>
                <a:lnTo>
                  <a:pt x="2022300" y="387000"/>
                </a:lnTo>
                <a:lnTo>
                  <a:pt x="1996933" y="422892"/>
                </a:lnTo>
                <a:lnTo>
                  <a:pt x="1965942" y="453883"/>
                </a:lnTo>
                <a:lnTo>
                  <a:pt x="1930050" y="479250"/>
                </a:lnTo>
                <a:lnTo>
                  <a:pt x="1889984" y="498266"/>
                </a:lnTo>
                <a:lnTo>
                  <a:pt x="1846467" y="510208"/>
                </a:lnTo>
                <a:lnTo>
                  <a:pt x="1800225" y="514350"/>
                </a:lnTo>
                <a:lnTo>
                  <a:pt x="1753982" y="510208"/>
                </a:lnTo>
                <a:lnTo>
                  <a:pt x="1710465" y="498266"/>
                </a:lnTo>
                <a:lnTo>
                  <a:pt x="1670399" y="479250"/>
                </a:lnTo>
                <a:lnTo>
                  <a:pt x="1634507" y="453883"/>
                </a:lnTo>
                <a:lnTo>
                  <a:pt x="1603516" y="422892"/>
                </a:lnTo>
                <a:lnTo>
                  <a:pt x="1578149" y="387000"/>
                </a:lnTo>
                <a:lnTo>
                  <a:pt x="1559133" y="346933"/>
                </a:lnTo>
                <a:lnTo>
                  <a:pt x="1547191" y="303417"/>
                </a:lnTo>
                <a:lnTo>
                  <a:pt x="1543050" y="257175"/>
                </a:lnTo>
                <a:close/>
              </a:path>
              <a:path w="2057400" h="514350">
                <a:moveTo>
                  <a:pt x="771525" y="257175"/>
                </a:moveTo>
                <a:lnTo>
                  <a:pt x="775666" y="210932"/>
                </a:lnTo>
                <a:lnTo>
                  <a:pt x="787608" y="167416"/>
                </a:lnTo>
                <a:lnTo>
                  <a:pt x="806624" y="127349"/>
                </a:lnTo>
                <a:lnTo>
                  <a:pt x="831991" y="91457"/>
                </a:lnTo>
                <a:lnTo>
                  <a:pt x="862982" y="60466"/>
                </a:lnTo>
                <a:lnTo>
                  <a:pt x="898874" y="35099"/>
                </a:lnTo>
                <a:lnTo>
                  <a:pt x="938941" y="16083"/>
                </a:lnTo>
                <a:lnTo>
                  <a:pt x="982457" y="4141"/>
                </a:lnTo>
                <a:lnTo>
                  <a:pt x="1028700" y="0"/>
                </a:lnTo>
                <a:lnTo>
                  <a:pt x="1074942" y="4141"/>
                </a:lnTo>
                <a:lnTo>
                  <a:pt x="1118458" y="16083"/>
                </a:lnTo>
                <a:lnTo>
                  <a:pt x="1158525" y="35099"/>
                </a:lnTo>
                <a:lnTo>
                  <a:pt x="1194417" y="60466"/>
                </a:lnTo>
                <a:lnTo>
                  <a:pt x="1225408" y="91457"/>
                </a:lnTo>
                <a:lnTo>
                  <a:pt x="1250775" y="127349"/>
                </a:lnTo>
                <a:lnTo>
                  <a:pt x="1269791" y="167416"/>
                </a:lnTo>
                <a:lnTo>
                  <a:pt x="1281733" y="210932"/>
                </a:lnTo>
                <a:lnTo>
                  <a:pt x="1285875" y="257175"/>
                </a:lnTo>
                <a:lnTo>
                  <a:pt x="1281733" y="303417"/>
                </a:lnTo>
                <a:lnTo>
                  <a:pt x="1269791" y="346933"/>
                </a:lnTo>
                <a:lnTo>
                  <a:pt x="1250775" y="387000"/>
                </a:lnTo>
                <a:lnTo>
                  <a:pt x="1225408" y="422892"/>
                </a:lnTo>
                <a:lnTo>
                  <a:pt x="1194417" y="453883"/>
                </a:lnTo>
                <a:lnTo>
                  <a:pt x="1158525" y="479250"/>
                </a:lnTo>
                <a:lnTo>
                  <a:pt x="1118458" y="498266"/>
                </a:lnTo>
                <a:lnTo>
                  <a:pt x="1074942" y="510208"/>
                </a:lnTo>
                <a:lnTo>
                  <a:pt x="1028700" y="514350"/>
                </a:lnTo>
                <a:lnTo>
                  <a:pt x="982457" y="510208"/>
                </a:lnTo>
                <a:lnTo>
                  <a:pt x="938941" y="498266"/>
                </a:lnTo>
                <a:lnTo>
                  <a:pt x="898874" y="479250"/>
                </a:lnTo>
                <a:lnTo>
                  <a:pt x="862982" y="453883"/>
                </a:lnTo>
                <a:lnTo>
                  <a:pt x="831991" y="422892"/>
                </a:lnTo>
                <a:lnTo>
                  <a:pt x="806624" y="387000"/>
                </a:lnTo>
                <a:lnTo>
                  <a:pt x="787608" y="346933"/>
                </a:lnTo>
                <a:lnTo>
                  <a:pt x="775666" y="303417"/>
                </a:lnTo>
                <a:lnTo>
                  <a:pt x="771525" y="257175"/>
                </a:lnTo>
                <a:close/>
              </a:path>
              <a:path w="2057400" h="514350">
                <a:moveTo>
                  <a:pt x="0" y="257175"/>
                </a:moveTo>
                <a:lnTo>
                  <a:pt x="4141" y="210932"/>
                </a:lnTo>
                <a:lnTo>
                  <a:pt x="16083" y="167416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6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3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3"/>
                </a:lnTo>
                <a:lnTo>
                  <a:pt x="4141" y="303417"/>
                </a:lnTo>
                <a:lnTo>
                  <a:pt x="0" y="257175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0470" y="4219575"/>
            <a:ext cx="123825" cy="123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0470" y="6886575"/>
            <a:ext cx="123825" cy="12382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77967" y="4035551"/>
            <a:ext cx="7870190" cy="3655060"/>
            <a:chOff x="5077967" y="4035551"/>
            <a:chExt cx="7870190" cy="3655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0470" y="5819774"/>
              <a:ext cx="123825" cy="123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7967" y="4035551"/>
              <a:ext cx="7869935" cy="36545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49295" y="1153567"/>
            <a:ext cx="399922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204" dirty="0">
                <a:solidFill>
                  <a:srgbClr val="25292F"/>
                </a:solidFill>
                <a:latin typeface="Trebuchet MS"/>
                <a:cs typeface="Trebuchet MS"/>
              </a:rPr>
              <a:t>FUTURE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76269" y="1963192"/>
            <a:ext cx="81445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spc="280" dirty="0">
                <a:solidFill>
                  <a:srgbClr val="25292F"/>
                </a:solidFill>
                <a:latin typeface="Trebuchet MS"/>
                <a:cs typeface="Trebuchet MS"/>
              </a:rPr>
              <a:t>ENHANCEMENTS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3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478023" y="0"/>
            <a:ext cx="3810000" cy="3810635"/>
          </a:xfrm>
          <a:custGeom>
            <a:avLst/>
            <a:gdLst/>
            <a:ahLst/>
            <a:cxnLst/>
            <a:rect l="l" t="t" r="r" b="b"/>
            <a:pathLst>
              <a:path w="3810000" h="3810635">
                <a:moveTo>
                  <a:pt x="3809976" y="3810025"/>
                </a:moveTo>
                <a:lnTo>
                  <a:pt x="0" y="0"/>
                </a:lnTo>
                <a:lnTo>
                  <a:pt x="3809976" y="0"/>
                </a:lnTo>
                <a:lnTo>
                  <a:pt x="3809976" y="3810025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8657" y="9771715"/>
            <a:ext cx="2057400" cy="514350"/>
          </a:xfrm>
          <a:custGeom>
            <a:avLst/>
            <a:gdLst/>
            <a:ahLst/>
            <a:cxnLst/>
            <a:rect l="l" t="t" r="r" b="b"/>
            <a:pathLst>
              <a:path w="2057400" h="514350">
                <a:moveTo>
                  <a:pt x="514350" y="257175"/>
                </a:moveTo>
                <a:lnTo>
                  <a:pt x="510208" y="303417"/>
                </a:lnTo>
                <a:lnTo>
                  <a:pt x="498266" y="346933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4" y="498266"/>
                </a:lnTo>
                <a:lnTo>
                  <a:pt x="303417" y="510208"/>
                </a:lnTo>
                <a:lnTo>
                  <a:pt x="257175" y="514350"/>
                </a:lnTo>
                <a:lnTo>
                  <a:pt x="210932" y="510208"/>
                </a:lnTo>
                <a:lnTo>
                  <a:pt x="167415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3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6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5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4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6"/>
                </a:lnTo>
                <a:lnTo>
                  <a:pt x="510208" y="210932"/>
                </a:lnTo>
                <a:lnTo>
                  <a:pt x="514350" y="257175"/>
                </a:lnTo>
                <a:close/>
              </a:path>
              <a:path w="2057400" h="514350">
                <a:moveTo>
                  <a:pt x="1285875" y="257175"/>
                </a:moveTo>
                <a:lnTo>
                  <a:pt x="1281733" y="303417"/>
                </a:lnTo>
                <a:lnTo>
                  <a:pt x="1269791" y="346933"/>
                </a:lnTo>
                <a:lnTo>
                  <a:pt x="1250775" y="387000"/>
                </a:lnTo>
                <a:lnTo>
                  <a:pt x="1225408" y="422892"/>
                </a:lnTo>
                <a:lnTo>
                  <a:pt x="1194417" y="453883"/>
                </a:lnTo>
                <a:lnTo>
                  <a:pt x="1158525" y="479250"/>
                </a:lnTo>
                <a:lnTo>
                  <a:pt x="1118458" y="498266"/>
                </a:lnTo>
                <a:lnTo>
                  <a:pt x="1074942" y="510208"/>
                </a:lnTo>
                <a:lnTo>
                  <a:pt x="1028700" y="514350"/>
                </a:lnTo>
                <a:lnTo>
                  <a:pt x="982457" y="510208"/>
                </a:lnTo>
                <a:lnTo>
                  <a:pt x="938941" y="498266"/>
                </a:lnTo>
                <a:lnTo>
                  <a:pt x="898874" y="479250"/>
                </a:lnTo>
                <a:lnTo>
                  <a:pt x="862982" y="453883"/>
                </a:lnTo>
                <a:lnTo>
                  <a:pt x="831991" y="422892"/>
                </a:lnTo>
                <a:lnTo>
                  <a:pt x="806624" y="387000"/>
                </a:lnTo>
                <a:lnTo>
                  <a:pt x="787608" y="346933"/>
                </a:lnTo>
                <a:lnTo>
                  <a:pt x="775666" y="303417"/>
                </a:lnTo>
                <a:lnTo>
                  <a:pt x="771525" y="257175"/>
                </a:lnTo>
                <a:lnTo>
                  <a:pt x="775666" y="210932"/>
                </a:lnTo>
                <a:lnTo>
                  <a:pt x="787608" y="167416"/>
                </a:lnTo>
                <a:lnTo>
                  <a:pt x="806624" y="127349"/>
                </a:lnTo>
                <a:lnTo>
                  <a:pt x="831991" y="91457"/>
                </a:lnTo>
                <a:lnTo>
                  <a:pt x="862982" y="60466"/>
                </a:lnTo>
                <a:lnTo>
                  <a:pt x="898874" y="35099"/>
                </a:lnTo>
                <a:lnTo>
                  <a:pt x="938941" y="16083"/>
                </a:lnTo>
                <a:lnTo>
                  <a:pt x="982457" y="4141"/>
                </a:lnTo>
                <a:lnTo>
                  <a:pt x="1028700" y="0"/>
                </a:lnTo>
                <a:lnTo>
                  <a:pt x="1074942" y="4141"/>
                </a:lnTo>
                <a:lnTo>
                  <a:pt x="1118458" y="16083"/>
                </a:lnTo>
                <a:lnTo>
                  <a:pt x="1158525" y="35099"/>
                </a:lnTo>
                <a:lnTo>
                  <a:pt x="1194417" y="60466"/>
                </a:lnTo>
                <a:lnTo>
                  <a:pt x="1225408" y="91457"/>
                </a:lnTo>
                <a:lnTo>
                  <a:pt x="1250775" y="127349"/>
                </a:lnTo>
                <a:lnTo>
                  <a:pt x="1269791" y="167416"/>
                </a:lnTo>
                <a:lnTo>
                  <a:pt x="1281733" y="210932"/>
                </a:lnTo>
                <a:lnTo>
                  <a:pt x="1285875" y="257175"/>
                </a:lnTo>
                <a:close/>
              </a:path>
              <a:path w="2057400" h="514350">
                <a:moveTo>
                  <a:pt x="2057400" y="257175"/>
                </a:moveTo>
                <a:lnTo>
                  <a:pt x="2053258" y="303417"/>
                </a:lnTo>
                <a:lnTo>
                  <a:pt x="2041316" y="346933"/>
                </a:lnTo>
                <a:lnTo>
                  <a:pt x="2022300" y="387000"/>
                </a:lnTo>
                <a:lnTo>
                  <a:pt x="1996933" y="422892"/>
                </a:lnTo>
                <a:lnTo>
                  <a:pt x="1965942" y="453883"/>
                </a:lnTo>
                <a:lnTo>
                  <a:pt x="1930050" y="479250"/>
                </a:lnTo>
                <a:lnTo>
                  <a:pt x="1889984" y="498266"/>
                </a:lnTo>
                <a:lnTo>
                  <a:pt x="1846467" y="510208"/>
                </a:lnTo>
                <a:lnTo>
                  <a:pt x="1800225" y="514350"/>
                </a:lnTo>
                <a:lnTo>
                  <a:pt x="1753982" y="510208"/>
                </a:lnTo>
                <a:lnTo>
                  <a:pt x="1710466" y="498266"/>
                </a:lnTo>
                <a:lnTo>
                  <a:pt x="1670399" y="479250"/>
                </a:lnTo>
                <a:lnTo>
                  <a:pt x="1634507" y="453883"/>
                </a:lnTo>
                <a:lnTo>
                  <a:pt x="1603516" y="422892"/>
                </a:lnTo>
                <a:lnTo>
                  <a:pt x="1578149" y="387000"/>
                </a:lnTo>
                <a:lnTo>
                  <a:pt x="1559133" y="346933"/>
                </a:lnTo>
                <a:lnTo>
                  <a:pt x="1547191" y="303417"/>
                </a:lnTo>
                <a:lnTo>
                  <a:pt x="1543050" y="257175"/>
                </a:lnTo>
                <a:lnTo>
                  <a:pt x="1547191" y="210932"/>
                </a:lnTo>
                <a:lnTo>
                  <a:pt x="1559133" y="167416"/>
                </a:lnTo>
                <a:lnTo>
                  <a:pt x="1578149" y="127349"/>
                </a:lnTo>
                <a:lnTo>
                  <a:pt x="1603516" y="91457"/>
                </a:lnTo>
                <a:lnTo>
                  <a:pt x="1634507" y="60466"/>
                </a:lnTo>
                <a:lnTo>
                  <a:pt x="1670399" y="35099"/>
                </a:lnTo>
                <a:lnTo>
                  <a:pt x="1710466" y="16083"/>
                </a:lnTo>
                <a:lnTo>
                  <a:pt x="1753982" y="4141"/>
                </a:lnTo>
                <a:lnTo>
                  <a:pt x="1800225" y="0"/>
                </a:lnTo>
                <a:lnTo>
                  <a:pt x="1846467" y="4141"/>
                </a:lnTo>
                <a:lnTo>
                  <a:pt x="1889984" y="16083"/>
                </a:lnTo>
                <a:lnTo>
                  <a:pt x="1930050" y="35099"/>
                </a:lnTo>
                <a:lnTo>
                  <a:pt x="1965942" y="60466"/>
                </a:lnTo>
                <a:lnTo>
                  <a:pt x="1996933" y="91457"/>
                </a:lnTo>
                <a:lnTo>
                  <a:pt x="2022300" y="127349"/>
                </a:lnTo>
                <a:lnTo>
                  <a:pt x="2041316" y="167416"/>
                </a:lnTo>
                <a:lnTo>
                  <a:pt x="2053258" y="210932"/>
                </a:lnTo>
                <a:lnTo>
                  <a:pt x="2057400" y="257175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822690" cy="8229600"/>
            <a:chOff x="0" y="0"/>
            <a:chExt cx="8822690" cy="8229600"/>
          </a:xfrm>
        </p:grpSpPr>
        <p:sp>
          <p:nvSpPr>
            <p:cNvPr id="3" name="object 3"/>
            <p:cNvSpPr/>
            <p:nvPr/>
          </p:nvSpPr>
          <p:spPr>
            <a:xfrm>
              <a:off x="1028700" y="3632225"/>
              <a:ext cx="7793990" cy="4597400"/>
            </a:xfrm>
            <a:custGeom>
              <a:avLst/>
              <a:gdLst/>
              <a:ahLst/>
              <a:cxnLst/>
              <a:rect l="l" t="t" r="r" b="b"/>
              <a:pathLst>
                <a:path w="7793990" h="4597400">
                  <a:moveTo>
                    <a:pt x="7315004" y="4597374"/>
                  </a:moveTo>
                  <a:lnTo>
                    <a:pt x="485775" y="4597374"/>
                  </a:lnTo>
                  <a:lnTo>
                    <a:pt x="437762" y="4594997"/>
                  </a:lnTo>
                  <a:lnTo>
                    <a:pt x="390562" y="4587954"/>
                  </a:lnTo>
                  <a:lnTo>
                    <a:pt x="344494" y="4576376"/>
                  </a:lnTo>
                  <a:lnTo>
                    <a:pt x="299876" y="4560397"/>
                  </a:lnTo>
                  <a:lnTo>
                    <a:pt x="257028" y="4540147"/>
                  </a:lnTo>
                  <a:lnTo>
                    <a:pt x="216266" y="4515758"/>
                  </a:lnTo>
                  <a:lnTo>
                    <a:pt x="177911" y="4487363"/>
                  </a:lnTo>
                  <a:lnTo>
                    <a:pt x="142280" y="4455094"/>
                  </a:lnTo>
                  <a:lnTo>
                    <a:pt x="110010" y="4419463"/>
                  </a:lnTo>
                  <a:lnTo>
                    <a:pt x="81615" y="4381107"/>
                  </a:lnTo>
                  <a:lnTo>
                    <a:pt x="57227" y="4340346"/>
                  </a:lnTo>
                  <a:lnTo>
                    <a:pt x="36977" y="4297497"/>
                  </a:lnTo>
                  <a:lnTo>
                    <a:pt x="20997" y="4252879"/>
                  </a:lnTo>
                  <a:lnTo>
                    <a:pt x="9420" y="4206812"/>
                  </a:lnTo>
                  <a:lnTo>
                    <a:pt x="2377" y="4159612"/>
                  </a:lnTo>
                  <a:lnTo>
                    <a:pt x="0" y="4111599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7315004" y="0"/>
                  </a:lnTo>
                  <a:lnTo>
                    <a:pt x="7363017" y="2377"/>
                  </a:lnTo>
                  <a:lnTo>
                    <a:pt x="7410217" y="9420"/>
                  </a:lnTo>
                  <a:lnTo>
                    <a:pt x="7456285" y="20997"/>
                  </a:lnTo>
                  <a:lnTo>
                    <a:pt x="7500903" y="36977"/>
                  </a:lnTo>
                  <a:lnTo>
                    <a:pt x="7543751" y="57227"/>
                  </a:lnTo>
                  <a:lnTo>
                    <a:pt x="7584513" y="81615"/>
                  </a:lnTo>
                  <a:lnTo>
                    <a:pt x="7622868" y="110010"/>
                  </a:lnTo>
                  <a:lnTo>
                    <a:pt x="7658499" y="142280"/>
                  </a:lnTo>
                  <a:lnTo>
                    <a:pt x="7690769" y="177911"/>
                  </a:lnTo>
                  <a:lnTo>
                    <a:pt x="7719164" y="216266"/>
                  </a:lnTo>
                  <a:lnTo>
                    <a:pt x="7743552" y="257028"/>
                  </a:lnTo>
                  <a:lnTo>
                    <a:pt x="7763802" y="299876"/>
                  </a:lnTo>
                  <a:lnTo>
                    <a:pt x="7779782" y="344494"/>
                  </a:lnTo>
                  <a:lnTo>
                    <a:pt x="7791360" y="390562"/>
                  </a:lnTo>
                  <a:lnTo>
                    <a:pt x="7793986" y="408166"/>
                  </a:lnTo>
                  <a:lnTo>
                    <a:pt x="7793986" y="4189208"/>
                  </a:lnTo>
                  <a:lnTo>
                    <a:pt x="7779782" y="4252879"/>
                  </a:lnTo>
                  <a:lnTo>
                    <a:pt x="7763802" y="4297497"/>
                  </a:lnTo>
                  <a:lnTo>
                    <a:pt x="7743552" y="4340346"/>
                  </a:lnTo>
                  <a:lnTo>
                    <a:pt x="7719164" y="4381107"/>
                  </a:lnTo>
                  <a:lnTo>
                    <a:pt x="7690769" y="4419463"/>
                  </a:lnTo>
                  <a:lnTo>
                    <a:pt x="7658499" y="4455094"/>
                  </a:lnTo>
                  <a:lnTo>
                    <a:pt x="7622868" y="4487363"/>
                  </a:lnTo>
                  <a:lnTo>
                    <a:pt x="7584513" y="4515758"/>
                  </a:lnTo>
                  <a:lnTo>
                    <a:pt x="7543751" y="4540147"/>
                  </a:lnTo>
                  <a:lnTo>
                    <a:pt x="7500903" y="4560397"/>
                  </a:lnTo>
                  <a:lnTo>
                    <a:pt x="7456285" y="4576376"/>
                  </a:lnTo>
                  <a:lnTo>
                    <a:pt x="7410217" y="4587954"/>
                  </a:lnTo>
                  <a:lnTo>
                    <a:pt x="7363017" y="4594997"/>
                  </a:lnTo>
                  <a:lnTo>
                    <a:pt x="7315004" y="4597374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9" y="4271612"/>
              <a:ext cx="114300" cy="114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9" y="5243162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9" y="6700486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871" y="4096511"/>
              <a:ext cx="7181087" cy="38953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0"/>
              <a:ext cx="3798570" cy="3798570"/>
            </a:xfrm>
            <a:custGeom>
              <a:avLst/>
              <a:gdLst/>
              <a:ahLst/>
              <a:cxnLst/>
              <a:rect l="l" t="t" r="r" b="b"/>
              <a:pathLst>
                <a:path w="3798570" h="3798570">
                  <a:moveTo>
                    <a:pt x="0" y="3798100"/>
                  </a:moveTo>
                  <a:lnTo>
                    <a:pt x="3798050" y="0"/>
                  </a:lnTo>
                  <a:lnTo>
                    <a:pt x="0" y="0"/>
                  </a:lnTo>
                  <a:lnTo>
                    <a:pt x="0" y="3798100"/>
                  </a:lnTo>
                  <a:close/>
                </a:path>
              </a:pathLst>
            </a:custGeom>
            <a:solidFill>
              <a:srgbClr val="BFB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945" rIns="0" bIns="0" rtlCol="0">
            <a:spAutoFit/>
          </a:bodyPr>
          <a:lstStyle/>
          <a:p>
            <a:pPr marL="4004945">
              <a:lnSpc>
                <a:spcPct val="100000"/>
              </a:lnSpc>
              <a:spcBef>
                <a:spcPts val="120"/>
              </a:spcBef>
            </a:pPr>
            <a:r>
              <a:rPr spc="270" dirty="0"/>
              <a:t>CONCLUSION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9458520" y="3632225"/>
            <a:ext cx="7793990" cy="4597400"/>
            <a:chOff x="9458520" y="3632225"/>
            <a:chExt cx="7793990" cy="4597400"/>
          </a:xfrm>
        </p:grpSpPr>
        <p:sp>
          <p:nvSpPr>
            <p:cNvPr id="11" name="object 11"/>
            <p:cNvSpPr/>
            <p:nvPr/>
          </p:nvSpPr>
          <p:spPr>
            <a:xfrm>
              <a:off x="9458520" y="3632225"/>
              <a:ext cx="7793990" cy="4597400"/>
            </a:xfrm>
            <a:custGeom>
              <a:avLst/>
              <a:gdLst/>
              <a:ahLst/>
              <a:cxnLst/>
              <a:rect l="l" t="t" r="r" b="b"/>
              <a:pathLst>
                <a:path w="7793990" h="4597400">
                  <a:moveTo>
                    <a:pt x="7315004" y="4597374"/>
                  </a:moveTo>
                  <a:lnTo>
                    <a:pt x="485775" y="4597374"/>
                  </a:lnTo>
                  <a:lnTo>
                    <a:pt x="437762" y="4594997"/>
                  </a:lnTo>
                  <a:lnTo>
                    <a:pt x="390562" y="4587954"/>
                  </a:lnTo>
                  <a:lnTo>
                    <a:pt x="344494" y="4576376"/>
                  </a:lnTo>
                  <a:lnTo>
                    <a:pt x="299876" y="4560397"/>
                  </a:lnTo>
                  <a:lnTo>
                    <a:pt x="257028" y="4540147"/>
                  </a:lnTo>
                  <a:lnTo>
                    <a:pt x="216266" y="4515758"/>
                  </a:lnTo>
                  <a:lnTo>
                    <a:pt x="177911" y="4487363"/>
                  </a:lnTo>
                  <a:lnTo>
                    <a:pt x="142280" y="4455094"/>
                  </a:lnTo>
                  <a:lnTo>
                    <a:pt x="110010" y="4419463"/>
                  </a:lnTo>
                  <a:lnTo>
                    <a:pt x="81615" y="4381107"/>
                  </a:lnTo>
                  <a:lnTo>
                    <a:pt x="57227" y="4340346"/>
                  </a:lnTo>
                  <a:lnTo>
                    <a:pt x="36977" y="4297497"/>
                  </a:lnTo>
                  <a:lnTo>
                    <a:pt x="20997" y="4252879"/>
                  </a:lnTo>
                  <a:lnTo>
                    <a:pt x="9420" y="4206812"/>
                  </a:lnTo>
                  <a:lnTo>
                    <a:pt x="2377" y="4159612"/>
                  </a:lnTo>
                  <a:lnTo>
                    <a:pt x="0" y="4111599"/>
                  </a:lnTo>
                  <a:lnTo>
                    <a:pt x="0" y="485775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7315004" y="0"/>
                  </a:lnTo>
                  <a:lnTo>
                    <a:pt x="7363017" y="2377"/>
                  </a:lnTo>
                  <a:lnTo>
                    <a:pt x="7410217" y="9420"/>
                  </a:lnTo>
                  <a:lnTo>
                    <a:pt x="7456285" y="20997"/>
                  </a:lnTo>
                  <a:lnTo>
                    <a:pt x="7500903" y="36977"/>
                  </a:lnTo>
                  <a:lnTo>
                    <a:pt x="7543751" y="57227"/>
                  </a:lnTo>
                  <a:lnTo>
                    <a:pt x="7584513" y="81615"/>
                  </a:lnTo>
                  <a:lnTo>
                    <a:pt x="7622868" y="110010"/>
                  </a:lnTo>
                  <a:lnTo>
                    <a:pt x="7658500" y="142280"/>
                  </a:lnTo>
                  <a:lnTo>
                    <a:pt x="7690769" y="177911"/>
                  </a:lnTo>
                  <a:lnTo>
                    <a:pt x="7719164" y="216266"/>
                  </a:lnTo>
                  <a:lnTo>
                    <a:pt x="7743552" y="257028"/>
                  </a:lnTo>
                  <a:lnTo>
                    <a:pt x="7763802" y="299876"/>
                  </a:lnTo>
                  <a:lnTo>
                    <a:pt x="7779782" y="344494"/>
                  </a:lnTo>
                  <a:lnTo>
                    <a:pt x="7791360" y="390562"/>
                  </a:lnTo>
                  <a:lnTo>
                    <a:pt x="7793986" y="408165"/>
                  </a:lnTo>
                  <a:lnTo>
                    <a:pt x="7793986" y="4189209"/>
                  </a:lnTo>
                  <a:lnTo>
                    <a:pt x="7779782" y="4252879"/>
                  </a:lnTo>
                  <a:lnTo>
                    <a:pt x="7763802" y="4297497"/>
                  </a:lnTo>
                  <a:lnTo>
                    <a:pt x="7743552" y="4340346"/>
                  </a:lnTo>
                  <a:lnTo>
                    <a:pt x="7719164" y="4381107"/>
                  </a:lnTo>
                  <a:lnTo>
                    <a:pt x="7690769" y="4419463"/>
                  </a:lnTo>
                  <a:lnTo>
                    <a:pt x="7658500" y="4455094"/>
                  </a:lnTo>
                  <a:lnTo>
                    <a:pt x="7622868" y="4487363"/>
                  </a:lnTo>
                  <a:lnTo>
                    <a:pt x="7584513" y="4515758"/>
                  </a:lnTo>
                  <a:lnTo>
                    <a:pt x="7543751" y="4540147"/>
                  </a:lnTo>
                  <a:lnTo>
                    <a:pt x="7500903" y="4560397"/>
                  </a:lnTo>
                  <a:lnTo>
                    <a:pt x="7456285" y="4576376"/>
                  </a:lnTo>
                  <a:lnTo>
                    <a:pt x="7410217" y="4587954"/>
                  </a:lnTo>
                  <a:lnTo>
                    <a:pt x="7363017" y="4594997"/>
                  </a:lnTo>
                  <a:lnTo>
                    <a:pt x="7315004" y="4597374"/>
                  </a:lnTo>
                  <a:close/>
                </a:path>
              </a:pathLst>
            </a:custGeom>
            <a:solidFill>
              <a:srgbClr val="BFB3A0">
                <a:alpha val="53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945" y="4197362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945" y="5168912"/>
              <a:ext cx="114300" cy="1142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945" y="6626237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46207" y="4020311"/>
              <a:ext cx="6922007" cy="3886199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7774542" y="822960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4350" h="2057400">
                <a:moveTo>
                  <a:pt x="257175" y="514350"/>
                </a:moveTo>
                <a:lnTo>
                  <a:pt x="210932" y="510208"/>
                </a:lnTo>
                <a:lnTo>
                  <a:pt x="167416" y="498266"/>
                </a:lnTo>
                <a:lnTo>
                  <a:pt x="127349" y="479250"/>
                </a:lnTo>
                <a:lnTo>
                  <a:pt x="91457" y="453883"/>
                </a:lnTo>
                <a:lnTo>
                  <a:pt x="60466" y="422892"/>
                </a:lnTo>
                <a:lnTo>
                  <a:pt x="35099" y="387000"/>
                </a:lnTo>
                <a:lnTo>
                  <a:pt x="16083" y="346934"/>
                </a:lnTo>
                <a:lnTo>
                  <a:pt x="4141" y="303417"/>
                </a:lnTo>
                <a:lnTo>
                  <a:pt x="0" y="257175"/>
                </a:lnTo>
                <a:lnTo>
                  <a:pt x="4141" y="210932"/>
                </a:lnTo>
                <a:lnTo>
                  <a:pt x="16083" y="167415"/>
                </a:lnTo>
                <a:lnTo>
                  <a:pt x="35099" y="127349"/>
                </a:lnTo>
                <a:lnTo>
                  <a:pt x="60466" y="91457"/>
                </a:lnTo>
                <a:lnTo>
                  <a:pt x="91457" y="60466"/>
                </a:lnTo>
                <a:lnTo>
                  <a:pt x="127349" y="35099"/>
                </a:lnTo>
                <a:lnTo>
                  <a:pt x="167416" y="16083"/>
                </a:lnTo>
                <a:lnTo>
                  <a:pt x="210932" y="4141"/>
                </a:lnTo>
                <a:lnTo>
                  <a:pt x="257175" y="0"/>
                </a:lnTo>
                <a:lnTo>
                  <a:pt x="303417" y="4141"/>
                </a:lnTo>
                <a:lnTo>
                  <a:pt x="346933" y="16083"/>
                </a:lnTo>
                <a:lnTo>
                  <a:pt x="387000" y="35099"/>
                </a:lnTo>
                <a:lnTo>
                  <a:pt x="422892" y="60466"/>
                </a:lnTo>
                <a:lnTo>
                  <a:pt x="453883" y="91457"/>
                </a:lnTo>
                <a:lnTo>
                  <a:pt x="479250" y="127349"/>
                </a:lnTo>
                <a:lnTo>
                  <a:pt x="498266" y="167415"/>
                </a:lnTo>
                <a:lnTo>
                  <a:pt x="510208" y="210932"/>
                </a:lnTo>
                <a:lnTo>
                  <a:pt x="514350" y="257175"/>
                </a:lnTo>
                <a:lnTo>
                  <a:pt x="510208" y="303417"/>
                </a:lnTo>
                <a:lnTo>
                  <a:pt x="498266" y="346934"/>
                </a:lnTo>
                <a:lnTo>
                  <a:pt x="479250" y="387000"/>
                </a:lnTo>
                <a:lnTo>
                  <a:pt x="453883" y="422892"/>
                </a:lnTo>
                <a:lnTo>
                  <a:pt x="422892" y="453883"/>
                </a:lnTo>
                <a:lnTo>
                  <a:pt x="387000" y="479250"/>
                </a:lnTo>
                <a:lnTo>
                  <a:pt x="346933" y="498266"/>
                </a:lnTo>
                <a:lnTo>
                  <a:pt x="303417" y="510208"/>
                </a:lnTo>
                <a:lnTo>
                  <a:pt x="257175" y="514350"/>
                </a:lnTo>
                <a:close/>
              </a:path>
              <a:path w="514350" h="2057400">
                <a:moveTo>
                  <a:pt x="257175" y="1285875"/>
                </a:moveTo>
                <a:lnTo>
                  <a:pt x="210932" y="1281733"/>
                </a:lnTo>
                <a:lnTo>
                  <a:pt x="167416" y="1269791"/>
                </a:lnTo>
                <a:lnTo>
                  <a:pt x="127349" y="1250775"/>
                </a:lnTo>
                <a:lnTo>
                  <a:pt x="91457" y="1225408"/>
                </a:lnTo>
                <a:lnTo>
                  <a:pt x="60466" y="1194417"/>
                </a:lnTo>
                <a:lnTo>
                  <a:pt x="35099" y="1158525"/>
                </a:lnTo>
                <a:lnTo>
                  <a:pt x="16083" y="1118458"/>
                </a:lnTo>
                <a:lnTo>
                  <a:pt x="4141" y="1074942"/>
                </a:lnTo>
                <a:lnTo>
                  <a:pt x="0" y="1028700"/>
                </a:lnTo>
                <a:lnTo>
                  <a:pt x="4141" y="982457"/>
                </a:lnTo>
                <a:lnTo>
                  <a:pt x="16083" y="938941"/>
                </a:lnTo>
                <a:lnTo>
                  <a:pt x="35099" y="898874"/>
                </a:lnTo>
                <a:lnTo>
                  <a:pt x="60466" y="862982"/>
                </a:lnTo>
                <a:lnTo>
                  <a:pt x="91457" y="831991"/>
                </a:lnTo>
                <a:lnTo>
                  <a:pt x="127349" y="806624"/>
                </a:lnTo>
                <a:lnTo>
                  <a:pt x="167416" y="787608"/>
                </a:lnTo>
                <a:lnTo>
                  <a:pt x="210932" y="775666"/>
                </a:lnTo>
                <a:lnTo>
                  <a:pt x="257175" y="771525"/>
                </a:lnTo>
                <a:lnTo>
                  <a:pt x="303417" y="775666"/>
                </a:lnTo>
                <a:lnTo>
                  <a:pt x="346933" y="787608"/>
                </a:lnTo>
                <a:lnTo>
                  <a:pt x="387000" y="806624"/>
                </a:lnTo>
                <a:lnTo>
                  <a:pt x="422892" y="831991"/>
                </a:lnTo>
                <a:lnTo>
                  <a:pt x="453883" y="862982"/>
                </a:lnTo>
                <a:lnTo>
                  <a:pt x="479250" y="898874"/>
                </a:lnTo>
                <a:lnTo>
                  <a:pt x="498266" y="938941"/>
                </a:lnTo>
                <a:lnTo>
                  <a:pt x="510208" y="982457"/>
                </a:lnTo>
                <a:lnTo>
                  <a:pt x="514350" y="1028700"/>
                </a:lnTo>
                <a:lnTo>
                  <a:pt x="510208" y="1074942"/>
                </a:lnTo>
                <a:lnTo>
                  <a:pt x="498266" y="1118458"/>
                </a:lnTo>
                <a:lnTo>
                  <a:pt x="479250" y="1158525"/>
                </a:lnTo>
                <a:lnTo>
                  <a:pt x="453883" y="1194417"/>
                </a:lnTo>
                <a:lnTo>
                  <a:pt x="422892" y="1225408"/>
                </a:lnTo>
                <a:lnTo>
                  <a:pt x="387000" y="1250775"/>
                </a:lnTo>
                <a:lnTo>
                  <a:pt x="346933" y="1269791"/>
                </a:lnTo>
                <a:lnTo>
                  <a:pt x="303417" y="1281733"/>
                </a:lnTo>
                <a:lnTo>
                  <a:pt x="257175" y="1285875"/>
                </a:lnTo>
                <a:close/>
              </a:path>
              <a:path w="514350" h="2057400">
                <a:moveTo>
                  <a:pt x="257175" y="2057400"/>
                </a:moveTo>
                <a:lnTo>
                  <a:pt x="210932" y="2053258"/>
                </a:lnTo>
                <a:lnTo>
                  <a:pt x="167416" y="2041316"/>
                </a:lnTo>
                <a:lnTo>
                  <a:pt x="127349" y="2022300"/>
                </a:lnTo>
                <a:lnTo>
                  <a:pt x="91457" y="1996933"/>
                </a:lnTo>
                <a:lnTo>
                  <a:pt x="60466" y="1965942"/>
                </a:lnTo>
                <a:lnTo>
                  <a:pt x="35099" y="1930050"/>
                </a:lnTo>
                <a:lnTo>
                  <a:pt x="16083" y="1889984"/>
                </a:lnTo>
                <a:lnTo>
                  <a:pt x="4141" y="1846467"/>
                </a:lnTo>
                <a:lnTo>
                  <a:pt x="0" y="1800225"/>
                </a:lnTo>
                <a:lnTo>
                  <a:pt x="4141" y="1753982"/>
                </a:lnTo>
                <a:lnTo>
                  <a:pt x="16083" y="1710466"/>
                </a:lnTo>
                <a:lnTo>
                  <a:pt x="35099" y="1670399"/>
                </a:lnTo>
                <a:lnTo>
                  <a:pt x="60466" y="1634507"/>
                </a:lnTo>
                <a:lnTo>
                  <a:pt x="91457" y="1603516"/>
                </a:lnTo>
                <a:lnTo>
                  <a:pt x="127349" y="1578149"/>
                </a:lnTo>
                <a:lnTo>
                  <a:pt x="167416" y="1559133"/>
                </a:lnTo>
                <a:lnTo>
                  <a:pt x="210932" y="1547191"/>
                </a:lnTo>
                <a:lnTo>
                  <a:pt x="257175" y="1543050"/>
                </a:lnTo>
                <a:lnTo>
                  <a:pt x="303417" y="1547191"/>
                </a:lnTo>
                <a:lnTo>
                  <a:pt x="346933" y="1559133"/>
                </a:lnTo>
                <a:lnTo>
                  <a:pt x="387000" y="1578149"/>
                </a:lnTo>
                <a:lnTo>
                  <a:pt x="422892" y="1603516"/>
                </a:lnTo>
                <a:lnTo>
                  <a:pt x="453883" y="1634507"/>
                </a:lnTo>
                <a:lnTo>
                  <a:pt x="479250" y="1670399"/>
                </a:lnTo>
                <a:lnTo>
                  <a:pt x="498266" y="1710466"/>
                </a:lnTo>
                <a:lnTo>
                  <a:pt x="510208" y="1753982"/>
                </a:lnTo>
                <a:lnTo>
                  <a:pt x="514350" y="1800225"/>
                </a:lnTo>
                <a:lnTo>
                  <a:pt x="510208" y="1846467"/>
                </a:lnTo>
                <a:lnTo>
                  <a:pt x="498266" y="1889984"/>
                </a:lnTo>
                <a:lnTo>
                  <a:pt x="479250" y="1930050"/>
                </a:lnTo>
                <a:lnTo>
                  <a:pt x="453883" y="1965942"/>
                </a:lnTo>
                <a:lnTo>
                  <a:pt x="422892" y="1996933"/>
                </a:lnTo>
                <a:lnTo>
                  <a:pt x="387000" y="2022300"/>
                </a:lnTo>
                <a:lnTo>
                  <a:pt x="346933" y="2041316"/>
                </a:lnTo>
                <a:lnTo>
                  <a:pt x="303417" y="2053258"/>
                </a:lnTo>
                <a:lnTo>
                  <a:pt x="257175" y="2057400"/>
                </a:lnTo>
                <a:close/>
              </a:path>
            </a:pathLst>
          </a:custGeom>
          <a:solidFill>
            <a:srgbClr val="BFB3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551131" y="9077307"/>
            <a:ext cx="2700020" cy="1210310"/>
          </a:xfrm>
          <a:custGeom>
            <a:avLst/>
            <a:gdLst/>
            <a:ahLst/>
            <a:cxnLst/>
            <a:rect l="l" t="t" r="r" b="b"/>
            <a:pathLst>
              <a:path w="2700019" h="1210309">
                <a:moveTo>
                  <a:pt x="783053" y="1209692"/>
                </a:moveTo>
                <a:lnTo>
                  <a:pt x="0" y="1209692"/>
                </a:lnTo>
                <a:lnTo>
                  <a:pt x="5414" y="1165958"/>
                </a:lnTo>
                <a:lnTo>
                  <a:pt x="12882" y="1119153"/>
                </a:lnTo>
                <a:lnTo>
                  <a:pt x="21931" y="1072894"/>
                </a:lnTo>
                <a:lnTo>
                  <a:pt x="32531" y="1027210"/>
                </a:lnTo>
                <a:lnTo>
                  <a:pt x="44655" y="982128"/>
                </a:lnTo>
                <a:lnTo>
                  <a:pt x="58274" y="937678"/>
                </a:lnTo>
                <a:lnTo>
                  <a:pt x="73358" y="893889"/>
                </a:lnTo>
                <a:lnTo>
                  <a:pt x="89879" y="850789"/>
                </a:lnTo>
                <a:lnTo>
                  <a:pt x="107809" y="808407"/>
                </a:lnTo>
                <a:lnTo>
                  <a:pt x="127118" y="766772"/>
                </a:lnTo>
                <a:lnTo>
                  <a:pt x="147777" y="725913"/>
                </a:lnTo>
                <a:lnTo>
                  <a:pt x="169759" y="685858"/>
                </a:lnTo>
                <a:lnTo>
                  <a:pt x="193033" y="646636"/>
                </a:lnTo>
                <a:lnTo>
                  <a:pt x="217572" y="608276"/>
                </a:lnTo>
                <a:lnTo>
                  <a:pt x="243347" y="570806"/>
                </a:lnTo>
                <a:lnTo>
                  <a:pt x="270329" y="534256"/>
                </a:lnTo>
                <a:lnTo>
                  <a:pt x="298489" y="498654"/>
                </a:lnTo>
                <a:lnTo>
                  <a:pt x="327798" y="464029"/>
                </a:lnTo>
                <a:lnTo>
                  <a:pt x="358228" y="430410"/>
                </a:lnTo>
                <a:lnTo>
                  <a:pt x="389750" y="397825"/>
                </a:lnTo>
                <a:lnTo>
                  <a:pt x="422335" y="366303"/>
                </a:lnTo>
                <a:lnTo>
                  <a:pt x="455954" y="335873"/>
                </a:lnTo>
                <a:lnTo>
                  <a:pt x="490580" y="306564"/>
                </a:lnTo>
                <a:lnTo>
                  <a:pt x="526181" y="278404"/>
                </a:lnTo>
                <a:lnTo>
                  <a:pt x="562732" y="251422"/>
                </a:lnTo>
                <a:lnTo>
                  <a:pt x="600201" y="225647"/>
                </a:lnTo>
                <a:lnTo>
                  <a:pt x="638561" y="201108"/>
                </a:lnTo>
                <a:lnTo>
                  <a:pt x="677783" y="177833"/>
                </a:lnTo>
                <a:lnTo>
                  <a:pt x="717838" y="155852"/>
                </a:lnTo>
                <a:lnTo>
                  <a:pt x="758697" y="135192"/>
                </a:lnTo>
                <a:lnTo>
                  <a:pt x="800332" y="115884"/>
                </a:lnTo>
                <a:lnTo>
                  <a:pt x="842714" y="97954"/>
                </a:lnTo>
                <a:lnTo>
                  <a:pt x="885814" y="81433"/>
                </a:lnTo>
                <a:lnTo>
                  <a:pt x="929603" y="66349"/>
                </a:lnTo>
                <a:lnTo>
                  <a:pt x="974053" y="52730"/>
                </a:lnTo>
                <a:lnTo>
                  <a:pt x="1019135" y="40606"/>
                </a:lnTo>
                <a:lnTo>
                  <a:pt x="1064819" y="30006"/>
                </a:lnTo>
                <a:lnTo>
                  <a:pt x="1111078" y="20957"/>
                </a:lnTo>
                <a:lnTo>
                  <a:pt x="1157883" y="13489"/>
                </a:lnTo>
                <a:lnTo>
                  <a:pt x="1205204" y="7630"/>
                </a:lnTo>
                <a:lnTo>
                  <a:pt x="1253013" y="3410"/>
                </a:lnTo>
                <a:lnTo>
                  <a:pt x="1301282" y="857"/>
                </a:lnTo>
                <a:lnTo>
                  <a:pt x="1349981" y="0"/>
                </a:lnTo>
                <a:lnTo>
                  <a:pt x="1398680" y="857"/>
                </a:lnTo>
                <a:lnTo>
                  <a:pt x="1446949" y="3410"/>
                </a:lnTo>
                <a:lnTo>
                  <a:pt x="1494758" y="7630"/>
                </a:lnTo>
                <a:lnTo>
                  <a:pt x="1542080" y="13489"/>
                </a:lnTo>
                <a:lnTo>
                  <a:pt x="1588884" y="20957"/>
                </a:lnTo>
                <a:lnTo>
                  <a:pt x="1635143" y="30006"/>
                </a:lnTo>
                <a:lnTo>
                  <a:pt x="1680828" y="40606"/>
                </a:lnTo>
                <a:lnTo>
                  <a:pt x="1725909" y="52730"/>
                </a:lnTo>
                <a:lnTo>
                  <a:pt x="1770359" y="66349"/>
                </a:lnTo>
                <a:lnTo>
                  <a:pt x="1814148" y="81433"/>
                </a:lnTo>
                <a:lnTo>
                  <a:pt x="1857248" y="97954"/>
                </a:lnTo>
                <a:lnTo>
                  <a:pt x="1899630" y="115884"/>
                </a:lnTo>
                <a:lnTo>
                  <a:pt x="1941265" y="135192"/>
                </a:lnTo>
                <a:lnTo>
                  <a:pt x="1982124" y="155852"/>
                </a:lnTo>
                <a:lnTo>
                  <a:pt x="2022179" y="177833"/>
                </a:lnTo>
                <a:lnTo>
                  <a:pt x="2061401" y="201108"/>
                </a:lnTo>
                <a:lnTo>
                  <a:pt x="2099761" y="225647"/>
                </a:lnTo>
                <a:lnTo>
                  <a:pt x="2137231" y="251422"/>
                </a:lnTo>
                <a:lnTo>
                  <a:pt x="2173781" y="278404"/>
                </a:lnTo>
                <a:lnTo>
                  <a:pt x="2209383" y="306564"/>
                </a:lnTo>
                <a:lnTo>
                  <a:pt x="2244008" y="335873"/>
                </a:lnTo>
                <a:lnTo>
                  <a:pt x="2277627" y="366303"/>
                </a:lnTo>
                <a:lnTo>
                  <a:pt x="2310212" y="397825"/>
                </a:lnTo>
                <a:lnTo>
                  <a:pt x="2341734" y="430410"/>
                </a:lnTo>
                <a:lnTo>
                  <a:pt x="2372164" y="464029"/>
                </a:lnTo>
                <a:lnTo>
                  <a:pt x="2401473" y="498654"/>
                </a:lnTo>
                <a:lnTo>
                  <a:pt x="2429633" y="534256"/>
                </a:lnTo>
                <a:lnTo>
                  <a:pt x="2456615" y="570806"/>
                </a:lnTo>
                <a:lnTo>
                  <a:pt x="2482390" y="608276"/>
                </a:lnTo>
                <a:lnTo>
                  <a:pt x="2506929" y="646636"/>
                </a:lnTo>
                <a:lnTo>
                  <a:pt x="2530204" y="685858"/>
                </a:lnTo>
                <a:lnTo>
                  <a:pt x="2552185" y="725913"/>
                </a:lnTo>
                <a:lnTo>
                  <a:pt x="2572845" y="766772"/>
                </a:lnTo>
                <a:lnTo>
                  <a:pt x="2576381" y="774397"/>
                </a:lnTo>
                <a:lnTo>
                  <a:pt x="1349981" y="774397"/>
                </a:lnTo>
                <a:lnTo>
                  <a:pt x="1301989" y="776330"/>
                </a:lnTo>
                <a:lnTo>
                  <a:pt x="1255062" y="782029"/>
                </a:lnTo>
                <a:lnTo>
                  <a:pt x="1209350" y="791344"/>
                </a:lnTo>
                <a:lnTo>
                  <a:pt x="1165002" y="804126"/>
                </a:lnTo>
                <a:lnTo>
                  <a:pt x="1122168" y="820225"/>
                </a:lnTo>
                <a:lnTo>
                  <a:pt x="1080998" y="839492"/>
                </a:lnTo>
                <a:lnTo>
                  <a:pt x="1041640" y="861777"/>
                </a:lnTo>
                <a:lnTo>
                  <a:pt x="1004246" y="886930"/>
                </a:lnTo>
                <a:lnTo>
                  <a:pt x="968963" y="914802"/>
                </a:lnTo>
                <a:lnTo>
                  <a:pt x="935943" y="945244"/>
                </a:lnTo>
                <a:lnTo>
                  <a:pt x="905334" y="978105"/>
                </a:lnTo>
                <a:lnTo>
                  <a:pt x="877286" y="1013236"/>
                </a:lnTo>
                <a:lnTo>
                  <a:pt x="851949" y="1050488"/>
                </a:lnTo>
                <a:lnTo>
                  <a:pt x="829472" y="1089710"/>
                </a:lnTo>
                <a:lnTo>
                  <a:pt x="810004" y="1130754"/>
                </a:lnTo>
                <a:lnTo>
                  <a:pt x="793697" y="1173469"/>
                </a:lnTo>
                <a:lnTo>
                  <a:pt x="783053" y="1209692"/>
                </a:lnTo>
                <a:close/>
              </a:path>
              <a:path w="2700019" h="1210309">
                <a:moveTo>
                  <a:pt x="2699963" y="1209692"/>
                </a:moveTo>
                <a:lnTo>
                  <a:pt x="1917417" y="1209692"/>
                </a:lnTo>
                <a:lnTo>
                  <a:pt x="1906754" y="1173469"/>
                </a:lnTo>
                <a:lnTo>
                  <a:pt x="1890418" y="1130754"/>
                </a:lnTo>
                <a:lnTo>
                  <a:pt x="1870918" y="1089710"/>
                </a:lnTo>
                <a:lnTo>
                  <a:pt x="1848405" y="1050488"/>
                </a:lnTo>
                <a:lnTo>
                  <a:pt x="1823030" y="1013236"/>
                </a:lnTo>
                <a:lnTo>
                  <a:pt x="1794942" y="978105"/>
                </a:lnTo>
                <a:lnTo>
                  <a:pt x="1764292" y="945244"/>
                </a:lnTo>
                <a:lnTo>
                  <a:pt x="1731231" y="914802"/>
                </a:lnTo>
                <a:lnTo>
                  <a:pt x="1695909" y="886930"/>
                </a:lnTo>
                <a:lnTo>
                  <a:pt x="1658476" y="861777"/>
                </a:lnTo>
                <a:lnTo>
                  <a:pt x="1619082" y="839492"/>
                </a:lnTo>
                <a:lnTo>
                  <a:pt x="1577879" y="820225"/>
                </a:lnTo>
                <a:lnTo>
                  <a:pt x="1535017" y="804126"/>
                </a:lnTo>
                <a:lnTo>
                  <a:pt x="1490645" y="791344"/>
                </a:lnTo>
                <a:lnTo>
                  <a:pt x="1444915" y="782029"/>
                </a:lnTo>
                <a:lnTo>
                  <a:pt x="1397977" y="776330"/>
                </a:lnTo>
                <a:lnTo>
                  <a:pt x="1349981" y="774397"/>
                </a:lnTo>
                <a:lnTo>
                  <a:pt x="2576381" y="774397"/>
                </a:lnTo>
                <a:lnTo>
                  <a:pt x="2610083" y="850789"/>
                </a:lnTo>
                <a:lnTo>
                  <a:pt x="2626604" y="893889"/>
                </a:lnTo>
                <a:lnTo>
                  <a:pt x="2641688" y="937678"/>
                </a:lnTo>
                <a:lnTo>
                  <a:pt x="2655307" y="982128"/>
                </a:lnTo>
                <a:lnTo>
                  <a:pt x="2667431" y="1027210"/>
                </a:lnTo>
                <a:lnTo>
                  <a:pt x="2678032" y="1072894"/>
                </a:lnTo>
                <a:lnTo>
                  <a:pt x="2687080" y="1119153"/>
                </a:lnTo>
                <a:lnTo>
                  <a:pt x="2694548" y="1165958"/>
                </a:lnTo>
                <a:lnTo>
                  <a:pt x="2699963" y="1209692"/>
                </a:lnTo>
                <a:close/>
              </a:path>
            </a:pathLst>
          </a:custGeom>
          <a:solidFill>
            <a:srgbClr val="6A838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</Words>
  <Application>Microsoft Office PowerPoint</Application>
  <PresentationFormat>Custom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Tahoma</vt:lpstr>
      <vt:lpstr>Trebuchet MS</vt:lpstr>
      <vt:lpstr>Office Theme</vt:lpstr>
      <vt:lpstr>PowerPoint Presentation</vt:lpstr>
      <vt:lpstr>OVERVIEW</vt:lpstr>
      <vt:lpstr>INTRODUCTION</vt:lpstr>
      <vt:lpstr>PROBLEM</vt:lpstr>
      <vt:lpstr>OBJECTIVE</vt:lpstr>
      <vt:lpstr>CODE &amp; TOOL BREAKDOWN</vt:lpstr>
      <vt:lpstr>REAL-WORLD USE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dc:creator>Darshana Bhaud</dc:creator>
  <cp:keywords>DAGnPuXGtYA,BAF8gtNkScA,0</cp:keywords>
  <cp:lastModifiedBy>Darshana Bhaud</cp:lastModifiedBy>
  <cp:revision>1</cp:revision>
  <dcterms:created xsi:type="dcterms:W3CDTF">2025-05-12T15:10:19Z</dcterms:created>
  <dcterms:modified xsi:type="dcterms:W3CDTF">2025-05-12T15:11:39Z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2025-05-12T00:00:00Z</vt:filetime>
  </property>
  <property fmtid="{D5CDD505-2E9C-101B-9397-08002B2CF9AE}" pid="5" name="Producer">
    <vt:lpwstr>Canva</vt:lpwstr>
  </property>
</Properties>
</file>