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3891200" cy="21945600"/>
  <p:notesSz cx="6858000" cy="9144000"/>
  <p:embeddedFontLst>
    <p:embeddedFont>
      <p:font typeface="Domine" panose="020B0604020202020204" charset="0"/>
      <p:regular r:id="rId4"/>
    </p:embeddedFont>
    <p:embeddedFont>
      <p:font typeface="Montserrat Extra Bold" panose="020B0604020202020204" charset="0"/>
      <p:bold r:id="rId5"/>
    </p:embeddedFont>
    <p:embeddedFont>
      <p:font typeface="Montserrat Semi Bold" panose="020B0604020202020204" charset="0"/>
      <p:bold r:id="rId6"/>
    </p:embeddedFont>
  </p:embeddedFontLst>
  <p:custDataLst>
    <p:tags r:id="rId7"/>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87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25" d="100"/>
          <a:sy n="25" d="100"/>
        </p:scale>
        <p:origin x="744" y="19"/>
      </p:cViewPr>
      <p:guideLst>
        <p:guide orient="horz" pos="6912"/>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a:defPPr>
            <a:lvl1pPr>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0" y="685800"/>
            <a:ext cx="6858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a:defPPr>
            <a:lvl1pPr>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a:defPPr>
            <a:lvl1pPr algn="r">
              <a:defRPr sz="1200"/>
            </a:lvl1pPr>
          </a:lstStyle>
          <a:p>
            <a:pPr>
              <a:defRPr/>
            </a:pPr>
            <a:fld id="{DC7FF369-15CD-4AE8-AD6F-0DD9E71D983D}" type="slidenum">
              <a:rPr lang="en-US"/>
              <a:pPr>
                <a:defRPr/>
              </a:pPr>
              <a:t>‹#›</a:t>
            </a:fld>
            <a:endParaRPr lang="en-US"/>
          </a:p>
        </p:txBody>
      </p:sp>
    </p:spTree>
    <p:extLst>
      <p:ext uri="{BB962C8B-B14F-4D97-AF65-F5344CB8AC3E}">
        <p14:creationId xmlns:p14="http://schemas.microsoft.com/office/powerpoint/2010/main" val="1115986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eaLnBrk="0" hangingPunct="0">
              <a:defRPr sz="3000">
                <a:solidFill>
                  <a:schemeClr val="tx1"/>
                </a:solidFill>
                <a:latin typeface="Arial"/>
              </a:defRPr>
            </a:lvl1pPr>
            <a:lvl2pPr marL="742950" indent="-285750" eaLnBrk="0" hangingPunct="0">
              <a:defRPr sz="3000">
                <a:solidFill>
                  <a:schemeClr val="tx1"/>
                </a:solidFill>
                <a:latin typeface="Arial"/>
              </a:defRPr>
            </a:lvl2pPr>
            <a:lvl3pPr marL="1143000" indent="-228600" eaLnBrk="0" hangingPunct="0">
              <a:defRPr sz="3000">
                <a:solidFill>
                  <a:schemeClr val="tx1"/>
                </a:solidFill>
                <a:latin typeface="Arial"/>
              </a:defRPr>
            </a:lvl3pPr>
            <a:lvl4pPr marL="1600200" indent="-228600" eaLnBrk="0" hangingPunct="0">
              <a:defRPr sz="3000">
                <a:solidFill>
                  <a:schemeClr val="tx1"/>
                </a:solidFill>
                <a:latin typeface="Arial"/>
              </a:defRPr>
            </a:lvl4pPr>
            <a:lvl5pPr marL="2057400" indent="-228600" eaLnBrk="0" hangingPunct="0">
              <a:defRPr sz="3000">
                <a:solidFill>
                  <a:schemeClr val="tx1"/>
                </a:solidFill>
                <a:latin typeface="Arial"/>
              </a:defRPr>
            </a:lvl5pPr>
            <a:lvl6pPr marL="2514600" indent="-228600" eaLnBrk="0" fontAlgn="base" hangingPunct="0">
              <a:spcBef>
                <a:spcPct val="0"/>
              </a:spcBef>
              <a:spcAft>
                <a:spcPct val="0"/>
              </a:spcAft>
              <a:defRPr sz="3000">
                <a:solidFill>
                  <a:schemeClr val="tx1"/>
                </a:solidFill>
                <a:latin typeface="Arial"/>
              </a:defRPr>
            </a:lvl6pPr>
            <a:lvl7pPr marL="2971800" indent="-228600" eaLnBrk="0" fontAlgn="base" hangingPunct="0">
              <a:spcBef>
                <a:spcPct val="0"/>
              </a:spcBef>
              <a:spcAft>
                <a:spcPct val="0"/>
              </a:spcAft>
              <a:defRPr sz="3000">
                <a:solidFill>
                  <a:schemeClr val="tx1"/>
                </a:solidFill>
                <a:latin typeface="Arial"/>
              </a:defRPr>
            </a:lvl7pPr>
            <a:lvl8pPr marL="3429000" indent="-228600" eaLnBrk="0" fontAlgn="base" hangingPunct="0">
              <a:spcBef>
                <a:spcPct val="0"/>
              </a:spcBef>
              <a:spcAft>
                <a:spcPct val="0"/>
              </a:spcAft>
              <a:defRPr sz="3000">
                <a:solidFill>
                  <a:schemeClr val="tx1"/>
                </a:solidFill>
                <a:latin typeface="Arial"/>
              </a:defRPr>
            </a:lvl8pPr>
            <a:lvl9pPr marL="3886200" indent="-228600" eaLnBrk="0" fontAlgn="base" hangingPunct="0">
              <a:spcBef>
                <a:spcPct val="0"/>
              </a:spcBef>
              <a:spcAft>
                <a:spcPct val="0"/>
              </a:spcAft>
              <a:defRPr sz="3000">
                <a:solidFill>
                  <a:schemeClr val="tx1"/>
                </a:solidFill>
                <a:latin typeface="Arial"/>
              </a:defRPr>
            </a:lvl9pPr>
          </a:lstStyle>
          <a:p>
            <a:pPr eaLnBrk="1" hangingPunct="1"/>
            <a:fld id="{C5E13FED-D575-44BD-985D-CE780F31FB9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a:xfrm>
            <a:off x="0" y="685800"/>
            <a:ext cx="6858000" cy="3429000"/>
          </a:xfrm>
        </p:spPr>
      </p:sp>
      <p:sp>
        <p:nvSpPr>
          <p:cNvPr id="4100" name="Rectangle 3"/>
          <p:cNvSpPr>
            <a:spLocks noGrp="1" noChangeArrowheads="1"/>
          </p:cNvSpPr>
          <p:nvPr>
            <p:ph type="body" idx="1"/>
          </p:nvPr>
        </p:nvSpPr>
        <p:spPr>
          <a:noFill/>
        </p:spPr>
        <p:txBody>
          <a:bodyPr/>
          <a:lstStyle>
            <a:defPPr>
              <a:defRPr kern="1200"/>
            </a:defP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4" y="6817784"/>
            <a:ext cx="37306957" cy="4703233"/>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2435417"/>
            <a:ext cx="30722711" cy="5609167"/>
          </a:xfrm>
        </p:spPr>
        <p:txBody>
          <a:bodyPr/>
          <a:lstStyle>
            <a:defPPr>
              <a:defRPr kern="1200"/>
            </a:defPPr>
            <a:lvl1pPr marL="0" indent="0" algn="ctr">
              <a:buNone/>
              <a:defRPr/>
            </a:lvl1pPr>
            <a:lvl2pPr marL="304815" indent="0" algn="ctr">
              <a:buNone/>
              <a:defRPr/>
            </a:lvl2pPr>
            <a:lvl3pPr marL="609630" indent="0" algn="ctr">
              <a:buNone/>
              <a:defRPr/>
            </a:lvl3pPr>
            <a:lvl4pPr marL="914446" indent="0" algn="ctr">
              <a:buNone/>
              <a:defRPr/>
            </a:lvl4pPr>
            <a:lvl5pPr marL="1219261" indent="0" algn="ctr">
              <a:buNone/>
              <a:defRPr/>
            </a:lvl5pPr>
            <a:lvl6pPr marL="1524076" indent="0" algn="ctr">
              <a:buNone/>
              <a:defRPr/>
            </a:lvl6pPr>
            <a:lvl7pPr marL="1828891" indent="0" algn="ctr">
              <a:buNone/>
              <a:defRPr/>
            </a:lvl7pPr>
            <a:lvl8pPr marL="2133707" indent="0" algn="ctr">
              <a:buNone/>
              <a:defRPr/>
            </a:lvl8pPr>
            <a:lvl9pPr marL="2438522"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1FCB089F-6037-4808-A5EC-726053647E7B}" type="slidenum">
              <a:rPr lang="en-US"/>
              <a:pPr>
                <a:defRPr/>
              </a:pPr>
              <a:t>‹#›</a:t>
            </a:fld>
            <a:endParaRPr lang="en-US"/>
          </a:p>
        </p:txBody>
      </p:sp>
    </p:spTree>
    <p:extLst>
      <p:ext uri="{BB962C8B-B14F-4D97-AF65-F5344CB8AC3E}">
        <p14:creationId xmlns:p14="http://schemas.microsoft.com/office/powerpoint/2010/main" val="15278225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6AF7A044-11FD-4E27-B513-0D458FB4B05D}" type="slidenum">
              <a:rPr lang="en-US"/>
              <a:pPr>
                <a:defRPr/>
              </a:pPr>
              <a:t>‹#›</a:t>
            </a:fld>
            <a:endParaRPr lang="en-US"/>
          </a:p>
        </p:txBody>
      </p:sp>
    </p:spTree>
    <p:extLst>
      <p:ext uri="{BB962C8B-B14F-4D97-AF65-F5344CB8AC3E}">
        <p14:creationId xmlns:p14="http://schemas.microsoft.com/office/powerpoint/2010/main" val="18282081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879476"/>
            <a:ext cx="9874956" cy="18725093"/>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5690" y="879476"/>
            <a:ext cx="29490811" cy="18725093"/>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C4A8B09D-F957-4A06-AF1F-2E1E112D5404}" type="slidenum">
              <a:rPr lang="en-US"/>
              <a:pPr>
                <a:defRPr/>
              </a:pPr>
              <a:t>‹#›</a:t>
            </a:fld>
            <a:endParaRPr lang="en-US"/>
          </a:p>
        </p:txBody>
      </p:sp>
    </p:spTree>
    <p:extLst>
      <p:ext uri="{BB962C8B-B14F-4D97-AF65-F5344CB8AC3E}">
        <p14:creationId xmlns:p14="http://schemas.microsoft.com/office/powerpoint/2010/main" val="9781498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E641C0E7-0C39-489E-BBEB-8384BC9D7485}" type="slidenum">
              <a:rPr lang="en-US"/>
              <a:pPr>
                <a:defRPr/>
              </a:pPr>
              <a:t>‹#›</a:t>
            </a:fld>
            <a:endParaRPr lang="en-US"/>
          </a:p>
        </p:txBody>
      </p:sp>
    </p:spTree>
    <p:extLst>
      <p:ext uri="{BB962C8B-B14F-4D97-AF65-F5344CB8AC3E}">
        <p14:creationId xmlns:p14="http://schemas.microsoft.com/office/powerpoint/2010/main" val="103360345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14102293"/>
            <a:ext cx="37306957" cy="4358217"/>
          </a:xfrm>
        </p:spPr>
        <p:txBody>
          <a:bodyPr anchor="t"/>
          <a:lstStyle>
            <a:defPPr>
              <a:defRPr kern="1200"/>
            </a:defPPr>
            <a:lvl1pPr algn="l">
              <a:defRPr sz="2667" b="1" cap="all"/>
            </a:lvl1pPr>
          </a:lstStyle>
          <a:p>
            <a:r>
              <a:rPr lang="en-US"/>
              <a:t>Click to edit Master title style</a:t>
            </a:r>
          </a:p>
        </p:txBody>
      </p:sp>
      <p:sp>
        <p:nvSpPr>
          <p:cNvPr id="3" name="Text Placeholder 2"/>
          <p:cNvSpPr>
            <a:spLocks noGrp="1"/>
          </p:cNvSpPr>
          <p:nvPr>
            <p:ph type="body" idx="1"/>
          </p:nvPr>
        </p:nvSpPr>
        <p:spPr>
          <a:xfrm>
            <a:off x="3467101" y="9301692"/>
            <a:ext cx="37306957" cy="4800600"/>
          </a:xfrm>
        </p:spPr>
        <p:txBody>
          <a:bodyPr anchor="b"/>
          <a:lstStyle>
            <a:defPPr>
              <a:defRPr kern="1200"/>
            </a:defPPr>
            <a:lvl1pPr marL="0" indent="0">
              <a:buNone/>
              <a:defRPr sz="1333"/>
            </a:lvl1pPr>
            <a:lvl2pPr marL="304815" indent="0">
              <a:buNone/>
              <a:defRPr sz="1200"/>
            </a:lvl2pPr>
            <a:lvl3pPr marL="609630" indent="0">
              <a:buNone/>
              <a:defRPr sz="1067"/>
            </a:lvl3pPr>
            <a:lvl4pPr marL="914446" indent="0">
              <a:buNone/>
              <a:defRPr sz="933"/>
            </a:lvl4pPr>
            <a:lvl5pPr marL="1219261" indent="0">
              <a:buNone/>
              <a:defRPr sz="933"/>
            </a:lvl5pPr>
            <a:lvl6pPr marL="1524076" indent="0">
              <a:buNone/>
              <a:defRPr sz="933"/>
            </a:lvl6pPr>
            <a:lvl7pPr marL="1828891" indent="0">
              <a:buNone/>
              <a:defRPr sz="933"/>
            </a:lvl7pPr>
            <a:lvl8pPr marL="2133707" indent="0">
              <a:buNone/>
              <a:defRPr sz="933"/>
            </a:lvl8pPr>
            <a:lvl9pPr marL="2438522" indent="0">
              <a:buNone/>
              <a:defRPr sz="933"/>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11F452E-A8E4-4CE1-9655-29125E889951}" type="slidenum">
              <a:rPr lang="en-US"/>
              <a:pPr>
                <a:defRPr/>
              </a:pPr>
              <a:t>‹#›</a:t>
            </a:fld>
            <a:endParaRPr lang="en-US"/>
          </a:p>
        </p:txBody>
      </p:sp>
    </p:spTree>
    <p:extLst>
      <p:ext uri="{BB962C8B-B14F-4D97-AF65-F5344CB8AC3E}">
        <p14:creationId xmlns:p14="http://schemas.microsoft.com/office/powerpoint/2010/main" val="425258334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5689" y="5121276"/>
            <a:ext cx="19682178" cy="14483293"/>
          </a:xfr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5" y="5121276"/>
            <a:ext cx="19683589" cy="14483293"/>
          </a:xfr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6F3D9962-47D2-455B-8692-003D58807FFA}" type="slidenum">
              <a:rPr lang="en-US"/>
              <a:pPr>
                <a:defRPr/>
              </a:pPr>
              <a:t>‹#›</a:t>
            </a:fld>
            <a:endParaRPr lang="en-US"/>
          </a:p>
        </p:txBody>
      </p:sp>
    </p:spTree>
    <p:extLst>
      <p:ext uri="{BB962C8B-B14F-4D97-AF65-F5344CB8AC3E}">
        <p14:creationId xmlns:p14="http://schemas.microsoft.com/office/powerpoint/2010/main" val="13090647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4912784"/>
            <a:ext cx="19392900" cy="2046817"/>
          </a:xfr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2194278" y="6959601"/>
            <a:ext cx="19392900" cy="12643908"/>
          </a:xfr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4912784"/>
            <a:ext cx="19401368" cy="2046817"/>
          </a:xfr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22295555" y="6959601"/>
            <a:ext cx="19401368" cy="12643908"/>
          </a:xfr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4EC449C7-2544-4411-A6D9-A7181026BEAF}" type="slidenum">
              <a:rPr lang="en-US"/>
              <a:pPr>
                <a:defRPr/>
              </a:pPr>
              <a:t>‹#›</a:t>
            </a:fld>
            <a:endParaRPr lang="en-US"/>
          </a:p>
        </p:txBody>
      </p:sp>
    </p:spTree>
    <p:extLst>
      <p:ext uri="{BB962C8B-B14F-4D97-AF65-F5344CB8AC3E}">
        <p14:creationId xmlns:p14="http://schemas.microsoft.com/office/powerpoint/2010/main" val="35608825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FE03D6AC-E1AB-4462-989E-5A0865C23D2A}" type="slidenum">
              <a:rPr lang="en-US"/>
              <a:pPr>
                <a:defRPr/>
              </a:pPr>
              <a:t>‹#›</a:t>
            </a:fld>
            <a:endParaRPr lang="en-US"/>
          </a:p>
        </p:txBody>
      </p:sp>
    </p:spTree>
    <p:extLst>
      <p:ext uri="{BB962C8B-B14F-4D97-AF65-F5344CB8AC3E}">
        <p14:creationId xmlns:p14="http://schemas.microsoft.com/office/powerpoint/2010/main" val="397397364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FABF8EBA-EBC0-4AA1-85C3-834763B2AA78}" type="slidenum">
              <a:rPr lang="en-US"/>
              <a:pPr>
                <a:defRPr/>
              </a:pPr>
              <a:t>‹#›</a:t>
            </a:fld>
            <a:endParaRPr lang="en-US"/>
          </a:p>
        </p:txBody>
      </p:sp>
    </p:spTree>
    <p:extLst>
      <p:ext uri="{BB962C8B-B14F-4D97-AF65-F5344CB8AC3E}">
        <p14:creationId xmlns:p14="http://schemas.microsoft.com/office/powerpoint/2010/main" val="377869935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874184"/>
            <a:ext cx="14439900" cy="3717925"/>
          </a:xfrm>
        </p:spPr>
        <p:txBody>
          <a:bodyPr anchor="b"/>
          <a:lstStyle>
            <a:defPPr>
              <a:defRPr kern="1200"/>
            </a:defPPr>
            <a:lvl1pPr algn="l">
              <a:defRPr sz="1333" b="1"/>
            </a:lvl1pPr>
          </a:lstStyle>
          <a:p>
            <a:r>
              <a:rPr lang="en-US"/>
              <a:t>Click to edit Master title style</a:t>
            </a:r>
          </a:p>
        </p:txBody>
      </p:sp>
      <p:sp>
        <p:nvSpPr>
          <p:cNvPr id="3" name="Content Placeholder 2"/>
          <p:cNvSpPr>
            <a:spLocks noGrp="1"/>
          </p:cNvSpPr>
          <p:nvPr>
            <p:ph idx="1"/>
          </p:nvPr>
        </p:nvSpPr>
        <p:spPr>
          <a:xfrm>
            <a:off x="17160523" y="874184"/>
            <a:ext cx="24536400" cy="18729325"/>
          </a:xfrm>
        </p:spPr>
        <p:txBody>
          <a:bodyPr/>
          <a:lstStyle>
            <a:defPPr>
              <a:defRPr kern="1200"/>
            </a:defPPr>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4592109"/>
            <a:ext cx="14439900" cy="15011400"/>
          </a:xfr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332F5167-8CBC-4FF1-941C-FB4C9DC0C8D7}" type="slidenum">
              <a:rPr lang="en-US"/>
              <a:pPr>
                <a:defRPr/>
              </a:pPr>
              <a:t>‹#›</a:t>
            </a:fld>
            <a:endParaRPr lang="en-US"/>
          </a:p>
        </p:txBody>
      </p:sp>
    </p:spTree>
    <p:extLst>
      <p:ext uri="{BB962C8B-B14F-4D97-AF65-F5344CB8AC3E}">
        <p14:creationId xmlns:p14="http://schemas.microsoft.com/office/powerpoint/2010/main" val="30451526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6" y="15361710"/>
            <a:ext cx="26334157" cy="1813983"/>
          </a:xfrm>
        </p:spPr>
        <p:txBody>
          <a:bodyPr anchor="b"/>
          <a:lstStyle>
            <a:defPPr>
              <a:defRPr kern="1200"/>
            </a:defPPr>
            <a:lvl1pPr algn="l">
              <a:defRPr sz="1333" b="1"/>
            </a:lvl1pPr>
          </a:lstStyle>
          <a:p>
            <a:r>
              <a:rPr lang="en-US"/>
              <a:t>Click to edit Master title style</a:t>
            </a:r>
          </a:p>
        </p:txBody>
      </p:sp>
      <p:sp>
        <p:nvSpPr>
          <p:cNvPr id="3" name="Picture Placeholder 2"/>
          <p:cNvSpPr>
            <a:spLocks noGrp="1"/>
          </p:cNvSpPr>
          <p:nvPr>
            <p:ph type="pic" idx="1"/>
          </p:nvPr>
        </p:nvSpPr>
        <p:spPr>
          <a:xfrm>
            <a:off x="8603546" y="1961093"/>
            <a:ext cx="26334157" cy="13166725"/>
          </a:xfrm>
        </p:spPr>
        <p:txBody>
          <a:bodyPr/>
          <a:lstStyle>
            <a:defPPr>
              <a:defRPr kern="1200"/>
            </a:defPPr>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pPr lvl="0"/>
            <a:endParaRPr lang="en-US" noProof="0"/>
          </a:p>
        </p:txBody>
      </p:sp>
      <p:sp>
        <p:nvSpPr>
          <p:cNvPr id="4" name="Text Placeholder 3"/>
          <p:cNvSpPr>
            <a:spLocks noGrp="1"/>
          </p:cNvSpPr>
          <p:nvPr>
            <p:ph type="body" sz="half" idx="2"/>
          </p:nvPr>
        </p:nvSpPr>
        <p:spPr>
          <a:xfrm>
            <a:off x="8603546" y="17175693"/>
            <a:ext cx="26334157" cy="2574925"/>
          </a:xfr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5629D8C-964D-4531-AEEF-CACEBA47F0D9}" type="slidenum">
              <a:rPr lang="en-US"/>
              <a:pPr>
                <a:defRPr/>
              </a:pPr>
              <a:t>‹#›</a:t>
            </a:fld>
            <a:endParaRPr lang="en-US"/>
          </a:p>
        </p:txBody>
      </p:sp>
    </p:spTree>
    <p:extLst>
      <p:ext uri="{BB962C8B-B14F-4D97-AF65-F5344CB8AC3E}">
        <p14:creationId xmlns:p14="http://schemas.microsoft.com/office/powerpoint/2010/main" val="119409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5513" y="879475"/>
            <a:ext cx="39501762"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5513" y="5121275"/>
            <a:ext cx="39501762" cy="14483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5513" y="19985568"/>
            <a:ext cx="10240962"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defTabSz="3135999">
              <a:defRPr sz="4800"/>
            </a:lvl1pPr>
          </a:lstStyle>
          <a:p>
            <a:pPr>
              <a:defRPr/>
            </a:pPr>
            <a:endParaRPr lang="en-US"/>
          </a:p>
        </p:txBody>
      </p:sp>
      <p:sp>
        <p:nvSpPr>
          <p:cNvPr id="1029" name="Rectangle 5"/>
          <p:cNvSpPr>
            <a:spLocks noGrp="1" noChangeArrowheads="1"/>
          </p:cNvSpPr>
          <p:nvPr>
            <p:ph type="ftr" sz="quarter" idx="3"/>
          </p:nvPr>
        </p:nvSpPr>
        <p:spPr bwMode="auto">
          <a:xfrm>
            <a:off x="14997112" y="19985568"/>
            <a:ext cx="13898562"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ctr" defTabSz="3135999">
              <a:defRPr sz="4800"/>
            </a:lvl1pPr>
          </a:lstStyle>
          <a:p>
            <a:pPr>
              <a:defRPr/>
            </a:pPr>
            <a:endParaRPr lang="en-US"/>
          </a:p>
        </p:txBody>
      </p:sp>
      <p:sp>
        <p:nvSpPr>
          <p:cNvPr id="1030" name="Rectangle 6"/>
          <p:cNvSpPr>
            <a:spLocks noGrp="1" noChangeArrowheads="1"/>
          </p:cNvSpPr>
          <p:nvPr>
            <p:ph type="sldNum" sz="quarter" idx="4"/>
          </p:nvPr>
        </p:nvSpPr>
        <p:spPr bwMode="auto">
          <a:xfrm>
            <a:off x="31456312" y="19985568"/>
            <a:ext cx="10240962"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a:defPPr>
            <a:lvl1pPr algn="r" defTabSz="3135999">
              <a:defRPr sz="4800"/>
            </a:lvl1pPr>
          </a:lstStyle>
          <a:p>
            <a:pPr>
              <a:defRPr/>
            </a:pPr>
            <a:fld id="{7920789E-004F-4528-BD99-83C2E37E877C}" type="slidenum">
              <a:rPr lang="en-US"/>
              <a:pPr>
                <a:defRPr/>
              </a:pPr>
              <a:t>‹#›</a:t>
            </a:fld>
            <a:endParaRPr lang="en-US"/>
          </a:p>
        </p:txBody>
      </p:sp>
      <p:pic>
        <p:nvPicPr>
          <p:cNvPr id="1031" name="New picture"/>
          <p:cNvPicPr/>
          <p:nvPr/>
        </p:nvPicPr>
        <p:blipFill>
          <a:blip r:embed="rId13"/>
          <a:stretch>
            <a:fillRect/>
          </a:stretch>
        </p:blipFill>
        <p:spPr>
          <a:xfrm rot="16200000">
            <a:off x="-11074400" y="10972800"/>
            <a:ext cx="14274800" cy="3937000"/>
          </a:xfrm>
          <a:prstGeom prst="rect">
            <a:avLst/>
          </a:prstGeom>
        </p:spPr>
      </p:pic>
      <p:pic>
        <p:nvPicPr>
          <p:cNvPr id="1032" name="New picture"/>
          <p:cNvPicPr/>
          <p:nvPr/>
        </p:nvPicPr>
        <p:blipFill>
          <a:blip r:embed="rId13"/>
          <a:stretch>
            <a:fillRect/>
          </a:stretch>
        </p:blipFill>
        <p:spPr>
          <a:xfrm rot="5400000">
            <a:off x="40690800" y="10972800"/>
            <a:ext cx="14274800" cy="3937000"/>
          </a:xfrm>
          <a:prstGeom prst="rect">
            <a:avLst/>
          </a:prstGeom>
        </p:spPr>
      </p:pic>
      <p:pic>
        <p:nvPicPr>
          <p:cNvPr id="1033" name="New picture"/>
          <p:cNvPicPr/>
          <p:nvPr/>
        </p:nvPicPr>
        <p:blipFill>
          <a:blip r:embed="rId14"/>
          <a:stretch>
            <a:fillRect/>
          </a:stretch>
        </p:blipFill>
        <p:spPr>
          <a:xfrm>
            <a:off x="6946900" y="22453600"/>
            <a:ext cx="29997400" cy="1447800"/>
          </a:xfrm>
          <a:prstGeom prst="rect">
            <a:avLst/>
          </a:prstGeom>
        </p:spPr>
      </p:pic>
      <p:sp>
        <p:nvSpPr>
          <p:cNvPr id="1034" name="New shape"/>
          <p:cNvSpPr/>
          <p:nvPr/>
        </p:nvSpPr>
        <p:spPr>
          <a:xfrm>
            <a:off x="6946900" y="230251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concentrativechartreuse  Size: 48x24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135999" rtl="0" eaLnBrk="0" fontAlgn="base" hangingPunct="0">
        <a:spcBef>
          <a:spcPct val="0"/>
        </a:spcBef>
        <a:spcAft>
          <a:spcPct val="0"/>
        </a:spcAft>
        <a:defRPr sz="15134">
          <a:solidFill>
            <a:schemeClr val="tx2"/>
          </a:solidFill>
          <a:latin typeface="+mj-lt"/>
          <a:ea typeface="+mj-ea"/>
          <a:cs typeface="+mj-cs"/>
        </a:defRPr>
      </a:lvl1pPr>
      <a:lvl2pPr algn="ctr" defTabSz="3135999" rtl="0" eaLnBrk="0" fontAlgn="base" hangingPunct="0">
        <a:spcBef>
          <a:spcPct val="0"/>
        </a:spcBef>
        <a:spcAft>
          <a:spcPct val="0"/>
        </a:spcAft>
        <a:defRPr sz="15134">
          <a:solidFill>
            <a:schemeClr val="tx2"/>
          </a:solidFill>
          <a:latin typeface="Arial"/>
        </a:defRPr>
      </a:lvl2pPr>
      <a:lvl3pPr algn="ctr" defTabSz="3135999" rtl="0" eaLnBrk="0" fontAlgn="base" hangingPunct="0">
        <a:spcBef>
          <a:spcPct val="0"/>
        </a:spcBef>
        <a:spcAft>
          <a:spcPct val="0"/>
        </a:spcAft>
        <a:defRPr sz="15134">
          <a:solidFill>
            <a:schemeClr val="tx2"/>
          </a:solidFill>
          <a:latin typeface="Arial"/>
        </a:defRPr>
      </a:lvl3pPr>
      <a:lvl4pPr algn="ctr" defTabSz="3135999" rtl="0" eaLnBrk="0" fontAlgn="base" hangingPunct="0">
        <a:spcBef>
          <a:spcPct val="0"/>
        </a:spcBef>
        <a:spcAft>
          <a:spcPct val="0"/>
        </a:spcAft>
        <a:defRPr sz="15134">
          <a:solidFill>
            <a:schemeClr val="tx2"/>
          </a:solidFill>
          <a:latin typeface="Arial"/>
        </a:defRPr>
      </a:lvl4pPr>
      <a:lvl5pPr algn="ctr" defTabSz="3135999" rtl="0" eaLnBrk="0" fontAlgn="base" hangingPunct="0">
        <a:spcBef>
          <a:spcPct val="0"/>
        </a:spcBef>
        <a:spcAft>
          <a:spcPct val="0"/>
        </a:spcAft>
        <a:defRPr sz="15134">
          <a:solidFill>
            <a:schemeClr val="tx2"/>
          </a:solidFill>
          <a:latin typeface="Arial"/>
        </a:defRPr>
      </a:lvl5pPr>
      <a:lvl6pPr marL="304815" algn="ctr" defTabSz="3135999" rtl="0" fontAlgn="base">
        <a:spcBef>
          <a:spcPct val="0"/>
        </a:spcBef>
        <a:spcAft>
          <a:spcPct val="0"/>
        </a:spcAft>
        <a:defRPr sz="15134">
          <a:solidFill>
            <a:schemeClr val="tx2"/>
          </a:solidFill>
          <a:latin typeface="Arial"/>
        </a:defRPr>
      </a:lvl6pPr>
      <a:lvl7pPr marL="609630" algn="ctr" defTabSz="3135999" rtl="0" fontAlgn="base">
        <a:spcBef>
          <a:spcPct val="0"/>
        </a:spcBef>
        <a:spcAft>
          <a:spcPct val="0"/>
        </a:spcAft>
        <a:defRPr sz="15134">
          <a:solidFill>
            <a:schemeClr val="tx2"/>
          </a:solidFill>
          <a:latin typeface="Arial"/>
        </a:defRPr>
      </a:lvl7pPr>
      <a:lvl8pPr marL="914446" algn="ctr" defTabSz="3135999" rtl="0" fontAlgn="base">
        <a:spcBef>
          <a:spcPct val="0"/>
        </a:spcBef>
        <a:spcAft>
          <a:spcPct val="0"/>
        </a:spcAft>
        <a:defRPr sz="15134">
          <a:solidFill>
            <a:schemeClr val="tx2"/>
          </a:solidFill>
          <a:latin typeface="Arial"/>
        </a:defRPr>
      </a:lvl8pPr>
      <a:lvl9pPr marL="1219261" algn="ctr" defTabSz="3135999" rtl="0" fontAlgn="base">
        <a:spcBef>
          <a:spcPct val="0"/>
        </a:spcBef>
        <a:spcAft>
          <a:spcPct val="0"/>
        </a:spcAft>
        <a:defRPr sz="15134">
          <a:solidFill>
            <a:schemeClr val="tx2"/>
          </a:solidFill>
          <a:latin typeface="Arial"/>
        </a:defRPr>
      </a:lvl9pPr>
    </p:titleStyle>
    <p:bodyStyle>
      <a:defPPr>
        <a:defRPr kern="1200"/>
      </a:defPPr>
      <a:lvl1pPr marL="1176926" indent="-1176926" algn="l" defTabSz="3135999" rtl="0" eaLnBrk="0" fontAlgn="base" hangingPunct="0">
        <a:spcBef>
          <a:spcPct val="20000"/>
        </a:spcBef>
        <a:spcAft>
          <a:spcPct val="0"/>
        </a:spcAft>
        <a:buChar char="•"/>
        <a:defRPr sz="11001">
          <a:solidFill>
            <a:schemeClr val="tx1"/>
          </a:solidFill>
          <a:latin typeface="+mn-lt"/>
          <a:ea typeface="+mn-ea"/>
          <a:cs typeface="+mn-cs"/>
        </a:defRPr>
      </a:lvl1pPr>
      <a:lvl2pPr marL="2548594" indent="-981124" algn="l" defTabSz="3135999" rtl="0" eaLnBrk="0" fontAlgn="base" hangingPunct="0">
        <a:spcBef>
          <a:spcPct val="20000"/>
        </a:spcBef>
        <a:spcAft>
          <a:spcPct val="0"/>
        </a:spcAft>
        <a:buChar char="–"/>
        <a:defRPr sz="9600">
          <a:solidFill>
            <a:schemeClr val="tx1"/>
          </a:solidFill>
          <a:latin typeface="+mn-lt"/>
        </a:defRPr>
      </a:lvl2pPr>
      <a:lvl3pPr marL="3920263" indent="-784265" algn="l" defTabSz="3135999" rtl="0" eaLnBrk="0" fontAlgn="base" hangingPunct="0">
        <a:spcBef>
          <a:spcPct val="20000"/>
        </a:spcBef>
        <a:spcAft>
          <a:spcPct val="0"/>
        </a:spcAft>
        <a:buChar char="•"/>
        <a:defRPr sz="8200">
          <a:solidFill>
            <a:schemeClr val="tx1"/>
          </a:solidFill>
          <a:latin typeface="+mn-lt"/>
        </a:defRPr>
      </a:lvl3pPr>
      <a:lvl4pPr marL="5486674" indent="-784265" algn="l" defTabSz="3135999" rtl="0" eaLnBrk="0" fontAlgn="base" hangingPunct="0">
        <a:spcBef>
          <a:spcPct val="20000"/>
        </a:spcBef>
        <a:spcAft>
          <a:spcPct val="0"/>
        </a:spcAft>
        <a:buChar char="–"/>
        <a:defRPr sz="6934">
          <a:solidFill>
            <a:schemeClr val="tx1"/>
          </a:solidFill>
          <a:latin typeface="+mn-lt"/>
        </a:defRPr>
      </a:lvl4pPr>
      <a:lvl5pPr marL="7054145" indent="-783206" algn="l" defTabSz="3135999" rtl="0" eaLnBrk="0" fontAlgn="base" hangingPunct="0">
        <a:spcBef>
          <a:spcPct val="20000"/>
        </a:spcBef>
        <a:spcAft>
          <a:spcPct val="0"/>
        </a:spcAft>
        <a:buChar char="»"/>
        <a:defRPr sz="6934">
          <a:solidFill>
            <a:schemeClr val="tx1"/>
          </a:solidFill>
          <a:latin typeface="+mn-lt"/>
        </a:defRPr>
      </a:lvl5pPr>
      <a:lvl6pPr marL="7358960" indent="-783206" algn="l" defTabSz="3135999" rtl="0" fontAlgn="base">
        <a:spcBef>
          <a:spcPct val="20000"/>
        </a:spcBef>
        <a:spcAft>
          <a:spcPct val="0"/>
        </a:spcAft>
        <a:buChar char="»"/>
        <a:defRPr sz="6934">
          <a:solidFill>
            <a:schemeClr val="tx1"/>
          </a:solidFill>
          <a:latin typeface="+mn-lt"/>
        </a:defRPr>
      </a:lvl6pPr>
      <a:lvl7pPr marL="7663775" indent="-783206" algn="l" defTabSz="3135999" rtl="0" fontAlgn="base">
        <a:spcBef>
          <a:spcPct val="20000"/>
        </a:spcBef>
        <a:spcAft>
          <a:spcPct val="0"/>
        </a:spcAft>
        <a:buChar char="»"/>
        <a:defRPr sz="6934">
          <a:solidFill>
            <a:schemeClr val="tx1"/>
          </a:solidFill>
          <a:latin typeface="+mn-lt"/>
        </a:defRPr>
      </a:lvl7pPr>
      <a:lvl8pPr marL="7968590" indent="-783206" algn="l" defTabSz="3135999" rtl="0" fontAlgn="base">
        <a:spcBef>
          <a:spcPct val="20000"/>
        </a:spcBef>
        <a:spcAft>
          <a:spcPct val="0"/>
        </a:spcAft>
        <a:buChar char="»"/>
        <a:defRPr sz="6934">
          <a:solidFill>
            <a:schemeClr val="tx1"/>
          </a:solidFill>
          <a:latin typeface="+mn-lt"/>
        </a:defRPr>
      </a:lvl8pPr>
      <a:lvl9pPr marL="8273406" indent="-783206" algn="l" defTabSz="3135999" rtl="0" fontAlgn="base">
        <a:spcBef>
          <a:spcPct val="20000"/>
        </a:spcBef>
        <a:spcAft>
          <a:spcPct val="0"/>
        </a:spcAft>
        <a:buChar char="»"/>
        <a:defRPr sz="6934">
          <a:solidFill>
            <a:schemeClr val="tx1"/>
          </a:solidFill>
          <a:latin typeface="+mn-lt"/>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6"/>
          <p:cNvSpPr>
            <a:spLocks noChangeArrowheads="1"/>
          </p:cNvSpPr>
          <p:nvPr/>
        </p:nvSpPr>
        <p:spPr bwMode="auto">
          <a:xfrm>
            <a:off x="-27984" y="-121867"/>
            <a:ext cx="43891200" cy="4465019"/>
          </a:xfrm>
          <a:prstGeom prst="rect">
            <a:avLst/>
          </a:prstGeom>
          <a:solidFill>
            <a:srgbClr val="2987A5"/>
          </a:solidFill>
          <a:ln w="38100">
            <a:solidFill>
              <a:schemeClr val="bg2"/>
            </a:solidFill>
            <a:miter lim="800000"/>
          </a:ln>
          <a:effectLst>
            <a:outerShdw blurRad="50800" dist="38100" dir="2700000" algn="tl" rotWithShape="0">
              <a:prstClr val="black">
                <a:alpha val="40000"/>
              </a:prstClr>
            </a:outerShdw>
          </a:effectLst>
        </p:spPr>
        <p:txBody>
          <a:bodyPr lIns="91440" tIns="45720" rIns="91440" bIns="45720" anchor="ctr"/>
          <a:lstStyle>
            <a:defPPr>
              <a:defRPr kern="1200"/>
            </a:defPPr>
          </a:lstStyle>
          <a:p>
            <a:pPr algn="ctr" defTabSz="3135999"/>
            <a:endParaRPr lang="en-US" sz="3600" b="1" dirty="0">
              <a:solidFill>
                <a:srgbClr val="2987A5"/>
              </a:solidFill>
              <a:latin typeface="Gill Sans" pitchFamily="34" charset="0"/>
            </a:endParaRPr>
          </a:p>
        </p:txBody>
      </p:sp>
      <p:sp>
        <p:nvSpPr>
          <p:cNvPr id="380" name="Text Placeholder 5">
            <a:extLst>
              <a:ext uri="{FF2B5EF4-FFF2-40B4-BE49-F238E27FC236}">
                <a16:creationId xmlns:a16="http://schemas.microsoft.com/office/drawing/2014/main" id="{4369D350-A6E8-4013-9E68-41D409BBBE5D}"/>
              </a:ext>
            </a:extLst>
          </p:cNvPr>
          <p:cNvSpPr txBox="1"/>
          <p:nvPr/>
        </p:nvSpPr>
        <p:spPr>
          <a:xfrm>
            <a:off x="9039943" y="423398"/>
            <a:ext cx="24384000" cy="1151357"/>
          </a:xfrm>
          <a:prstGeom prst="rect">
            <a:avLst/>
          </a:prstGeom>
          <a:ln>
            <a:solidFill>
              <a:schemeClr val="bg2"/>
            </a:solidFill>
          </a:ln>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507516">
              <a:spcBef>
                <a:spcPct val="20000"/>
              </a:spcBef>
              <a:defRPr/>
            </a:pPr>
            <a:r>
              <a:rPr lang="en-US" sz="8000" dirty="0">
                <a:solidFill>
                  <a:srgbClr val="FF0000"/>
                </a:solidFill>
                <a:latin typeface="Montserrat Extra Bold" panose="00000900000000000000" pitchFamily="50" charset="0"/>
              </a:rPr>
              <a:t>SANJIVANI UNIVERSITY</a:t>
            </a:r>
          </a:p>
        </p:txBody>
      </p:sp>
      <p:sp>
        <p:nvSpPr>
          <p:cNvPr id="381" name="Text Placeholder 5">
            <a:extLst>
              <a:ext uri="{FF2B5EF4-FFF2-40B4-BE49-F238E27FC236}">
                <a16:creationId xmlns:a16="http://schemas.microsoft.com/office/drawing/2014/main" id="{8BBE4D3D-2973-4E7D-BD53-6E31C96F6EA1}"/>
              </a:ext>
            </a:extLst>
          </p:cNvPr>
          <p:cNvSpPr txBox="1"/>
          <p:nvPr/>
        </p:nvSpPr>
        <p:spPr>
          <a:xfrm>
            <a:off x="9963535" y="1655969"/>
            <a:ext cx="22348327" cy="492443"/>
          </a:xfrm>
          <a:prstGeom prst="rect">
            <a:avLst/>
          </a:prstGeom>
        </p:spPr>
        <p:txBody>
          <a:bodyPr wrap="square"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3200" dirty="0">
                <a:solidFill>
                  <a:schemeClr val="bg1"/>
                </a:solidFill>
                <a:latin typeface="Domine" panose="02040503040403060204" pitchFamily="18" charset="0"/>
                <a:cs typeface="Arial" pitchFamily="34" charset="0"/>
              </a:rPr>
              <a:t>School of Engineering &amp; Technology</a:t>
            </a:r>
          </a:p>
        </p:txBody>
      </p:sp>
      <p:sp>
        <p:nvSpPr>
          <p:cNvPr id="16" name="TextBox 15">
            <a:extLst>
              <a:ext uri="{FF2B5EF4-FFF2-40B4-BE49-F238E27FC236}">
                <a16:creationId xmlns:a16="http://schemas.microsoft.com/office/drawing/2014/main" id="{65F54A1B-D607-49B2-A4D5-68EB6287478E}"/>
              </a:ext>
            </a:extLst>
          </p:cNvPr>
          <p:cNvSpPr txBox="1"/>
          <p:nvPr/>
        </p:nvSpPr>
        <p:spPr>
          <a:xfrm>
            <a:off x="778362" y="6217902"/>
            <a:ext cx="9634380" cy="5693866"/>
          </a:xfrm>
          <a:prstGeom prst="rect">
            <a:avLst/>
          </a:prstGeom>
          <a:noFill/>
        </p:spPr>
        <p:txBody>
          <a:bodyPr wrap="square" rtlCol="0">
            <a:spAutoFit/>
          </a:bodyPr>
          <a:lstStyle>
            <a:defPPr>
              <a:defRPr kern="1200"/>
            </a:defPPr>
          </a:lstStyle>
          <a:p>
            <a:r>
              <a:rPr lang="en-US" sz="2800" dirty="0">
                <a:latin typeface="Times New Roman" panose="02020603050405020304" pitchFamily="18" charset="0"/>
                <a:cs typeface="Times New Roman" panose="02020603050405020304" pitchFamily="18" charset="0"/>
              </a:rPr>
              <a:t>Cooking on a gas stove often requires constant attention, especially when using pressure cookers or boiling milk. Missing the exact number of whistles or leaving boiling milk unattended can lead to food wastage, spillage, or even fire hazards. Additionally, undetected gas leaks can cause dangerous situations, including suffocation or explosions. In today’s busy lifestyle, users may not always be able to monitor cooking closely. There is a strong need for a smart solution that automates basic cooking processes and alerts users remotely in case of any risk. This project aims to solve this problem by creating an IoT-based Smart Cooking System that automatically detects cooking events and gas leakage, turns off the gas when needed, and notifies the user via Telegram</a:t>
            </a:r>
            <a:r>
              <a:rPr lang="en-US" sz="2800" dirty="0"/>
              <a:t>.</a:t>
            </a:r>
            <a:endParaRPr lang="en-US" sz="2800" dirty="0">
              <a:latin typeface="Domine" panose="020B0604020202020204" charset="0"/>
              <a:ea typeface="Open Sans" panose="020B0606030504020204" pitchFamily="34" charset="0"/>
              <a:cs typeface="Open Sans" panose="020B0606030504020204" pitchFamily="34" charset="0"/>
            </a:endParaRPr>
          </a:p>
        </p:txBody>
      </p:sp>
      <p:sp>
        <p:nvSpPr>
          <p:cNvPr id="20" name="TextBox 19">
            <a:extLst>
              <a:ext uri="{FF2B5EF4-FFF2-40B4-BE49-F238E27FC236}">
                <a16:creationId xmlns:a16="http://schemas.microsoft.com/office/drawing/2014/main" id="{A252E9EB-5ABA-416B-A4E2-94484AEB4470}"/>
              </a:ext>
            </a:extLst>
          </p:cNvPr>
          <p:cNvSpPr txBox="1"/>
          <p:nvPr/>
        </p:nvSpPr>
        <p:spPr>
          <a:xfrm>
            <a:off x="878753" y="14097000"/>
            <a:ext cx="9634380" cy="338554"/>
          </a:xfrm>
          <a:prstGeom prst="rect">
            <a:avLst/>
          </a:prstGeom>
          <a:noFill/>
        </p:spPr>
        <p:txBody>
          <a:bodyPr wrap="square" rtlCol="0">
            <a:spAutoFit/>
          </a:bodyPr>
          <a:lstStyle>
            <a:defPPr>
              <a:defRPr kern="1200"/>
            </a:defPPr>
          </a:lstStyle>
          <a:p>
            <a:r>
              <a:rPr lang="en-US" sz="1600">
                <a:latin typeface="Domine" panose="02040503040403060204" pitchFamily="18" charset="0"/>
                <a:ea typeface="Open Sans" panose="020B0606030504020204" pitchFamily="34" charset="0"/>
                <a:cs typeface="Open Sans" panose="020B0606030504020204" pitchFamily="34" charset="0"/>
              </a:rPr>
              <a:t>Add your information, graphs and images to this section.</a:t>
            </a:r>
          </a:p>
        </p:txBody>
      </p:sp>
      <p:sp>
        <p:nvSpPr>
          <p:cNvPr id="25" name="TextBox 24">
            <a:extLst>
              <a:ext uri="{FF2B5EF4-FFF2-40B4-BE49-F238E27FC236}">
                <a16:creationId xmlns:a16="http://schemas.microsoft.com/office/drawing/2014/main" id="{FE441297-FF79-4C77-BAC7-EA1FEB90C6FB}"/>
              </a:ext>
            </a:extLst>
          </p:cNvPr>
          <p:cNvSpPr txBox="1"/>
          <p:nvPr/>
        </p:nvSpPr>
        <p:spPr>
          <a:xfrm>
            <a:off x="11597563" y="5638800"/>
            <a:ext cx="9634380" cy="338554"/>
          </a:xfrm>
          <a:prstGeom prst="rect">
            <a:avLst/>
          </a:prstGeom>
          <a:noFill/>
        </p:spPr>
        <p:txBody>
          <a:bodyPr wrap="square" rtlCol="0">
            <a:spAutoFit/>
          </a:bodyPr>
          <a:lstStyle>
            <a:defPPr>
              <a:defRPr kern="1200"/>
            </a:defPPr>
          </a:lstStyle>
          <a:p>
            <a:r>
              <a:rPr lang="en-US" sz="1600" dirty="0">
                <a:latin typeface="Domine" panose="02040503040403060204" pitchFamily="18" charset="0"/>
                <a:ea typeface="Open Sans" panose="020B0606030504020204" pitchFamily="34" charset="0"/>
                <a:cs typeface="Open Sans" panose="020B0606030504020204" pitchFamily="34" charset="0"/>
              </a:rPr>
              <a:t>Add your information, graphs and images to this section.</a:t>
            </a:r>
          </a:p>
        </p:txBody>
      </p:sp>
      <p:sp>
        <p:nvSpPr>
          <p:cNvPr id="213" name="TextBox 212">
            <a:extLst>
              <a:ext uri="{FF2B5EF4-FFF2-40B4-BE49-F238E27FC236}">
                <a16:creationId xmlns:a16="http://schemas.microsoft.com/office/drawing/2014/main" id="{17113F97-4666-489B-8648-647FDED4937B}"/>
              </a:ext>
            </a:extLst>
          </p:cNvPr>
          <p:cNvSpPr txBox="1"/>
          <p:nvPr/>
        </p:nvSpPr>
        <p:spPr>
          <a:xfrm>
            <a:off x="22633770" y="5638800"/>
            <a:ext cx="9634380" cy="338554"/>
          </a:xfrm>
          <a:prstGeom prst="rect">
            <a:avLst/>
          </a:prstGeom>
          <a:noFill/>
        </p:spPr>
        <p:txBody>
          <a:bodyPr wrap="square" rtlCol="0">
            <a:spAutoFit/>
          </a:bodyPr>
          <a:lstStyle>
            <a:defPPr>
              <a:defRPr kern="1200"/>
            </a:defPPr>
          </a:lstStyle>
          <a:p>
            <a:r>
              <a:rPr lang="en-US" sz="1600">
                <a:latin typeface="Domine" panose="02040503040403060204" pitchFamily="18" charset="0"/>
                <a:ea typeface="Open Sans" panose="020B0606030504020204" pitchFamily="34" charset="0"/>
                <a:cs typeface="Open Sans" panose="020B0606030504020204" pitchFamily="34" charset="0"/>
              </a:rPr>
              <a:t>Add your information, graphs and images to this section.</a:t>
            </a:r>
          </a:p>
        </p:txBody>
      </p:sp>
      <p:sp>
        <p:nvSpPr>
          <p:cNvPr id="221" name="TextBox 220">
            <a:extLst>
              <a:ext uri="{FF2B5EF4-FFF2-40B4-BE49-F238E27FC236}">
                <a16:creationId xmlns:a16="http://schemas.microsoft.com/office/drawing/2014/main" id="{011C14B6-B751-462F-8B85-BDA45F7D8D52}"/>
              </a:ext>
            </a:extLst>
          </p:cNvPr>
          <p:cNvSpPr txBox="1"/>
          <p:nvPr/>
        </p:nvSpPr>
        <p:spPr>
          <a:xfrm>
            <a:off x="33375600" y="14137295"/>
            <a:ext cx="9634380" cy="338554"/>
          </a:xfrm>
          <a:prstGeom prst="rect">
            <a:avLst/>
          </a:prstGeom>
          <a:noFill/>
        </p:spPr>
        <p:txBody>
          <a:bodyPr wrap="square" rtlCol="0">
            <a:spAutoFit/>
          </a:bodyPr>
          <a:lstStyle>
            <a:defPPr>
              <a:defRPr kern="1200"/>
            </a:defPPr>
          </a:lstStyle>
          <a:p>
            <a:r>
              <a:rPr lang="en-US" sz="1600">
                <a:latin typeface="Domine" panose="02040503040403060204" pitchFamily="18" charset="0"/>
                <a:ea typeface="Open Sans" panose="020B0606030504020204" pitchFamily="34" charset="0"/>
                <a:cs typeface="Open Sans" panose="020B0606030504020204" pitchFamily="34" charset="0"/>
              </a:rPr>
              <a:t>Add your information, graphs and images to this section.</a:t>
            </a:r>
          </a:p>
        </p:txBody>
      </p:sp>
      <p:sp>
        <p:nvSpPr>
          <p:cNvPr id="222" name="TextBox 221">
            <a:extLst>
              <a:ext uri="{FF2B5EF4-FFF2-40B4-BE49-F238E27FC236}">
                <a16:creationId xmlns:a16="http://schemas.microsoft.com/office/drawing/2014/main" id="{66EF0EF5-B0FA-494E-96FD-72EBBCAACF19}"/>
              </a:ext>
            </a:extLst>
          </p:cNvPr>
          <p:cNvSpPr txBox="1"/>
          <p:nvPr/>
        </p:nvSpPr>
        <p:spPr>
          <a:xfrm>
            <a:off x="33375600" y="5638800"/>
            <a:ext cx="9634380" cy="338554"/>
          </a:xfrm>
          <a:prstGeom prst="rect">
            <a:avLst/>
          </a:prstGeom>
          <a:noFill/>
        </p:spPr>
        <p:txBody>
          <a:bodyPr wrap="square" rtlCol="0">
            <a:spAutoFit/>
          </a:bodyPr>
          <a:lstStyle>
            <a:defPPr>
              <a:defRPr kern="1200"/>
            </a:defPPr>
          </a:lstStyle>
          <a:p>
            <a:r>
              <a:rPr lang="en-US" sz="1600">
                <a:latin typeface="Domine" panose="02040503040403060204" pitchFamily="18" charset="0"/>
                <a:ea typeface="Open Sans" panose="020B0606030504020204" pitchFamily="34" charset="0"/>
                <a:cs typeface="Open Sans" panose="020B0606030504020204" pitchFamily="34" charset="0"/>
              </a:rPr>
              <a:t>Add your information, graphs and images to this section.</a:t>
            </a:r>
          </a:p>
        </p:txBody>
      </p:sp>
      <p:sp>
        <p:nvSpPr>
          <p:cNvPr id="379" name="Rectangle 10">
            <a:extLst>
              <a:ext uri="{FF2B5EF4-FFF2-40B4-BE49-F238E27FC236}">
                <a16:creationId xmlns:a16="http://schemas.microsoft.com/office/drawing/2014/main" id="{F0700EFA-F39A-4B67-A41D-B592D1296CBF}"/>
              </a:ext>
            </a:extLst>
          </p:cNvPr>
          <p:cNvSpPr>
            <a:spLocks noChangeArrowheads="1"/>
          </p:cNvSpPr>
          <p:nvPr/>
        </p:nvSpPr>
        <p:spPr bwMode="auto">
          <a:xfrm>
            <a:off x="878753" y="4875567"/>
            <a:ext cx="9634380" cy="1018402"/>
          </a:xfrm>
          <a:prstGeom prst="rect">
            <a:avLst/>
          </a:prstGeom>
          <a:solidFill>
            <a:srgbClr val="2987A5"/>
          </a:solidFill>
          <a:ln w="12700">
            <a:noFill/>
            <a:miter lim="800000"/>
          </a:ln>
        </p:spPr>
        <p:txBody>
          <a:bodyPr wrap="none" lIns="182880" tIns="48768" rIns="182880" bIns="45709" anchor="ctr" anchorCtr="0"/>
          <a:lstStyle>
            <a:defPPr>
              <a:defRPr kern="1200"/>
            </a:defPPr>
          </a:lstStyle>
          <a:p>
            <a:pPr defTabSz="3135215">
              <a:defRPr/>
            </a:pPr>
            <a:r>
              <a:rPr lang="en-US" sz="6600" b="1" dirty="0">
                <a:solidFill>
                  <a:schemeClr val="bg1"/>
                </a:solidFill>
                <a:latin typeface="Times New Roman" panose="02020603050405020304" pitchFamily="18" charset="0"/>
                <a:cs typeface="Times New Roman" panose="02020603050405020304" pitchFamily="18" charset="0"/>
              </a:rPr>
              <a:t>Problem Statement </a:t>
            </a:r>
          </a:p>
        </p:txBody>
      </p:sp>
      <p:sp>
        <p:nvSpPr>
          <p:cNvPr id="383" name="Rectangle 10">
            <a:extLst>
              <a:ext uri="{FF2B5EF4-FFF2-40B4-BE49-F238E27FC236}">
                <a16:creationId xmlns:a16="http://schemas.microsoft.com/office/drawing/2014/main" id="{260CDAC7-9B7B-48F0-8B37-AF26537B53F3}"/>
              </a:ext>
            </a:extLst>
          </p:cNvPr>
          <p:cNvSpPr>
            <a:spLocks noChangeArrowheads="1"/>
          </p:cNvSpPr>
          <p:nvPr/>
        </p:nvSpPr>
        <p:spPr bwMode="auto">
          <a:xfrm>
            <a:off x="11597563" y="4930651"/>
            <a:ext cx="20670586" cy="1018402"/>
          </a:xfrm>
          <a:prstGeom prst="rect">
            <a:avLst/>
          </a:prstGeom>
          <a:solidFill>
            <a:srgbClr val="2987A5"/>
          </a:solidFill>
          <a:ln w="12700">
            <a:solidFill>
              <a:schemeClr val="accent2"/>
            </a:solidFill>
            <a:miter lim="800000"/>
          </a:ln>
        </p:spPr>
        <p:txBody>
          <a:bodyPr wrap="none" lIns="182880" tIns="48768" rIns="182880" bIns="45709" anchor="ctr" anchorCtr="0"/>
          <a:lstStyle>
            <a:defPPr>
              <a:defRPr kern="1200"/>
            </a:defPPr>
          </a:lstStyle>
          <a:p>
            <a:pPr defTabSz="3135215"/>
            <a:r>
              <a:rPr lang="en-US" sz="6600" b="1" dirty="0">
                <a:solidFill>
                  <a:schemeClr val="bg1"/>
                </a:solidFill>
                <a:latin typeface="Times New Roman" panose="02020603050405020304" pitchFamily="18" charset="0"/>
                <a:cs typeface="Times New Roman" panose="02020603050405020304" pitchFamily="18" charset="0"/>
              </a:rPr>
              <a:t>Methodology</a:t>
            </a:r>
          </a:p>
        </p:txBody>
      </p:sp>
      <p:sp>
        <p:nvSpPr>
          <p:cNvPr id="387" name="Rectangle 10">
            <a:extLst>
              <a:ext uri="{FF2B5EF4-FFF2-40B4-BE49-F238E27FC236}">
                <a16:creationId xmlns:a16="http://schemas.microsoft.com/office/drawing/2014/main" id="{0591E42B-1156-425D-9161-CD6058BB8F41}"/>
              </a:ext>
            </a:extLst>
          </p:cNvPr>
          <p:cNvSpPr>
            <a:spLocks noChangeArrowheads="1"/>
          </p:cNvSpPr>
          <p:nvPr/>
        </p:nvSpPr>
        <p:spPr bwMode="auto">
          <a:xfrm>
            <a:off x="33375600" y="4958952"/>
            <a:ext cx="9634380" cy="1018402"/>
          </a:xfrm>
          <a:prstGeom prst="rect">
            <a:avLst/>
          </a:prstGeom>
          <a:solidFill>
            <a:srgbClr val="2987A5"/>
          </a:solidFill>
          <a:ln w="12700">
            <a:noFill/>
            <a:miter lim="800000"/>
          </a:ln>
        </p:spPr>
        <p:txBody>
          <a:bodyPr wrap="none" lIns="182880" tIns="48768" rIns="182880" bIns="45709" anchor="ctr" anchorCtr="0"/>
          <a:lstStyle>
            <a:defPPr>
              <a:defRPr kern="1200"/>
            </a:defPPr>
          </a:lstStyle>
          <a:p>
            <a:pPr defTabSz="3135215">
              <a:defRPr/>
            </a:pPr>
            <a:r>
              <a:rPr lang="en-US" sz="6600" b="1" dirty="0">
                <a:solidFill>
                  <a:schemeClr val="bg1"/>
                </a:solidFill>
                <a:latin typeface="Times New Roman" panose="02020603050405020304" pitchFamily="18" charset="0"/>
                <a:cs typeface="Times New Roman" panose="02020603050405020304" pitchFamily="18" charset="0"/>
              </a:rPr>
              <a:t>Results</a:t>
            </a:r>
          </a:p>
        </p:txBody>
      </p:sp>
      <p:sp>
        <p:nvSpPr>
          <p:cNvPr id="15" name="Rectangle 10">
            <a:extLst>
              <a:ext uri="{FF2B5EF4-FFF2-40B4-BE49-F238E27FC236}">
                <a16:creationId xmlns:a16="http://schemas.microsoft.com/office/drawing/2014/main" id="{9ADCCE40-75A3-48DC-BBE9-40643973E49C}"/>
              </a:ext>
            </a:extLst>
          </p:cNvPr>
          <p:cNvSpPr>
            <a:spLocks noChangeArrowheads="1"/>
          </p:cNvSpPr>
          <p:nvPr/>
        </p:nvSpPr>
        <p:spPr bwMode="auto">
          <a:xfrm>
            <a:off x="878753" y="13455619"/>
            <a:ext cx="9634380" cy="1060525"/>
          </a:xfrm>
          <a:prstGeom prst="rect">
            <a:avLst/>
          </a:prstGeom>
          <a:solidFill>
            <a:srgbClr val="2987A5"/>
          </a:solidFill>
          <a:ln w="12700">
            <a:noFill/>
            <a:miter lim="800000"/>
          </a:ln>
        </p:spPr>
        <p:txBody>
          <a:bodyPr wrap="none" lIns="182880" tIns="48768" rIns="182880" bIns="45709" anchor="ctr" anchorCtr="0"/>
          <a:lstStyle>
            <a:defPPr>
              <a:defRPr kern="1200"/>
            </a:defPPr>
          </a:lstStyle>
          <a:p>
            <a:pPr defTabSz="3135215">
              <a:defRPr/>
            </a:pPr>
            <a:r>
              <a:rPr lang="en-US" sz="6600" b="1" dirty="0">
                <a:solidFill>
                  <a:schemeClr val="bg1"/>
                </a:solidFill>
                <a:latin typeface="Times New Roman" panose="02020603050405020304" pitchFamily="18" charset="0"/>
                <a:cs typeface="Times New Roman" panose="02020603050405020304" pitchFamily="18" charset="0"/>
              </a:rPr>
              <a:t>Objectives</a:t>
            </a:r>
          </a:p>
        </p:txBody>
      </p:sp>
      <p:sp>
        <p:nvSpPr>
          <p:cNvPr id="19" name="Rectangle 10">
            <a:extLst>
              <a:ext uri="{FF2B5EF4-FFF2-40B4-BE49-F238E27FC236}">
                <a16:creationId xmlns:a16="http://schemas.microsoft.com/office/drawing/2014/main" id="{C9A3EBA6-3A1B-49EA-A318-7E74A97F57A7}"/>
              </a:ext>
            </a:extLst>
          </p:cNvPr>
          <p:cNvSpPr>
            <a:spLocks noChangeArrowheads="1"/>
          </p:cNvSpPr>
          <p:nvPr/>
        </p:nvSpPr>
        <p:spPr bwMode="auto">
          <a:xfrm>
            <a:off x="33378068" y="13415324"/>
            <a:ext cx="9634380" cy="1020230"/>
          </a:xfrm>
          <a:prstGeom prst="rect">
            <a:avLst/>
          </a:prstGeom>
          <a:solidFill>
            <a:srgbClr val="2987A5"/>
          </a:solidFill>
          <a:ln w="12700">
            <a:noFill/>
            <a:miter lim="800000"/>
          </a:ln>
        </p:spPr>
        <p:txBody>
          <a:bodyPr wrap="none" lIns="182880" tIns="48768" rIns="182880" bIns="45709" anchor="ctr" anchorCtr="0"/>
          <a:lstStyle>
            <a:defPPr>
              <a:defRPr kern="1200"/>
            </a:defPPr>
          </a:lstStyle>
          <a:p>
            <a:pPr defTabSz="3135215">
              <a:defRPr/>
            </a:pPr>
            <a:r>
              <a:rPr lang="en-US" sz="6600" b="1" dirty="0">
                <a:solidFill>
                  <a:schemeClr val="bg1"/>
                </a:solidFill>
                <a:latin typeface="Times New Roman" panose="02020603050405020304" pitchFamily="18" charset="0"/>
                <a:cs typeface="Times New Roman" panose="02020603050405020304" pitchFamily="18" charset="0"/>
              </a:rPr>
              <a:t>Conclusion</a:t>
            </a:r>
          </a:p>
        </p:txBody>
      </p:sp>
      <p:pic>
        <p:nvPicPr>
          <p:cNvPr id="3" name="Picture 2" descr="A logo with horses and a crown&#10;&#10;AI-generated content may be incorrect.">
            <a:extLst>
              <a:ext uri="{FF2B5EF4-FFF2-40B4-BE49-F238E27FC236}">
                <a16:creationId xmlns:a16="http://schemas.microsoft.com/office/drawing/2014/main" id="{3E2D8B7A-81ED-8839-568E-6A4C78B6D1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4353" y="144339"/>
            <a:ext cx="4747279" cy="4008146"/>
          </a:xfrm>
          <a:prstGeom prst="rect">
            <a:avLst/>
          </a:prstGeom>
          <a:solidFill>
            <a:srgbClr val="2987A5"/>
          </a:solidFill>
          <a:ln>
            <a:noFill/>
          </a:ln>
        </p:spPr>
      </p:pic>
      <p:sp>
        <p:nvSpPr>
          <p:cNvPr id="4" name="Rectangle 10">
            <a:extLst>
              <a:ext uri="{FF2B5EF4-FFF2-40B4-BE49-F238E27FC236}">
                <a16:creationId xmlns:a16="http://schemas.microsoft.com/office/drawing/2014/main" id="{7489395A-155E-4E27-877D-B29CE4FB2B1E}"/>
              </a:ext>
            </a:extLst>
          </p:cNvPr>
          <p:cNvSpPr>
            <a:spLocks noChangeArrowheads="1"/>
          </p:cNvSpPr>
          <p:nvPr/>
        </p:nvSpPr>
        <p:spPr bwMode="auto">
          <a:xfrm>
            <a:off x="12283236" y="13415324"/>
            <a:ext cx="9634380" cy="1060525"/>
          </a:xfrm>
          <a:prstGeom prst="rect">
            <a:avLst/>
          </a:prstGeom>
          <a:solidFill>
            <a:srgbClr val="2987A5"/>
          </a:solidFill>
          <a:ln w="12700">
            <a:noFill/>
            <a:miter lim="800000"/>
          </a:ln>
        </p:spPr>
        <p:txBody>
          <a:bodyPr wrap="none" lIns="182880" tIns="48768" rIns="182880" bIns="45709" anchor="ctr" anchorCtr="0"/>
          <a:lstStyle>
            <a:defPPr>
              <a:defRPr kern="1200"/>
            </a:defPPr>
          </a:lstStyle>
          <a:p>
            <a:pPr defTabSz="3135215">
              <a:defRPr/>
            </a:pPr>
            <a:r>
              <a:rPr lang="en-US" sz="6600" b="1" dirty="0">
                <a:solidFill>
                  <a:schemeClr val="bg1"/>
                </a:solidFill>
                <a:latin typeface="Times New Roman" panose="02020603050405020304" pitchFamily="18" charset="0"/>
                <a:cs typeface="Times New Roman" panose="02020603050405020304" pitchFamily="18" charset="0"/>
              </a:rPr>
              <a:t>Hardware</a:t>
            </a:r>
            <a:r>
              <a:rPr lang="en-US" sz="6600" b="1" dirty="0">
                <a:solidFill>
                  <a:schemeClr val="bg1"/>
                </a:solidFill>
                <a:latin typeface="Montserrat Semi Bold" panose="00000700000000000000" pitchFamily="50" charset="0"/>
              </a:rPr>
              <a:t> </a:t>
            </a:r>
          </a:p>
        </p:txBody>
      </p:sp>
      <p:sp>
        <p:nvSpPr>
          <p:cNvPr id="5" name="Rectangle 10">
            <a:extLst>
              <a:ext uri="{FF2B5EF4-FFF2-40B4-BE49-F238E27FC236}">
                <a16:creationId xmlns:a16="http://schemas.microsoft.com/office/drawing/2014/main" id="{1D137F33-94A2-EE57-5190-BA79C60ACD65}"/>
              </a:ext>
            </a:extLst>
          </p:cNvPr>
          <p:cNvSpPr>
            <a:spLocks noChangeArrowheads="1"/>
          </p:cNvSpPr>
          <p:nvPr/>
        </p:nvSpPr>
        <p:spPr bwMode="auto">
          <a:xfrm>
            <a:off x="22633769" y="13417475"/>
            <a:ext cx="9634380" cy="1060525"/>
          </a:xfrm>
          <a:prstGeom prst="rect">
            <a:avLst/>
          </a:prstGeom>
          <a:solidFill>
            <a:srgbClr val="2987A5"/>
          </a:solidFill>
          <a:ln w="12700">
            <a:noFill/>
            <a:miter lim="800000"/>
          </a:ln>
        </p:spPr>
        <p:txBody>
          <a:bodyPr wrap="none" lIns="182880" tIns="48768" rIns="182880" bIns="45709" anchor="ctr" anchorCtr="0"/>
          <a:lstStyle>
            <a:defPPr>
              <a:defRPr kern="1200"/>
            </a:defPPr>
          </a:lstStyle>
          <a:p>
            <a:pPr defTabSz="3135215">
              <a:defRPr/>
            </a:pPr>
            <a:r>
              <a:rPr lang="en-US" sz="6600" b="1" dirty="0">
                <a:solidFill>
                  <a:schemeClr val="bg1"/>
                </a:solidFill>
                <a:latin typeface="Times New Roman" panose="02020603050405020304" pitchFamily="18" charset="0"/>
                <a:cs typeface="Times New Roman" panose="02020603050405020304" pitchFamily="18" charset="0"/>
              </a:rPr>
              <a:t>Technology used</a:t>
            </a:r>
          </a:p>
        </p:txBody>
      </p:sp>
      <p:sp>
        <p:nvSpPr>
          <p:cNvPr id="6" name="Rectangle 10">
            <a:extLst>
              <a:ext uri="{FF2B5EF4-FFF2-40B4-BE49-F238E27FC236}">
                <a16:creationId xmlns:a16="http://schemas.microsoft.com/office/drawing/2014/main" id="{5B4E9A4A-3946-E92F-740C-6846E069E7C2}"/>
              </a:ext>
            </a:extLst>
          </p:cNvPr>
          <p:cNvSpPr>
            <a:spLocks noChangeArrowheads="1"/>
          </p:cNvSpPr>
          <p:nvPr/>
        </p:nvSpPr>
        <p:spPr bwMode="auto">
          <a:xfrm>
            <a:off x="33390348" y="17549348"/>
            <a:ext cx="9634380" cy="1020230"/>
          </a:xfrm>
          <a:prstGeom prst="rect">
            <a:avLst/>
          </a:prstGeom>
          <a:solidFill>
            <a:srgbClr val="2987A5"/>
          </a:solidFill>
          <a:ln w="12700">
            <a:noFill/>
            <a:miter lim="800000"/>
          </a:ln>
        </p:spPr>
        <p:txBody>
          <a:bodyPr wrap="none" lIns="182880" tIns="48768" rIns="182880" bIns="45709" anchor="ctr" anchorCtr="0"/>
          <a:lstStyle>
            <a:defPPr>
              <a:defRPr kern="1200"/>
            </a:defPPr>
          </a:lstStyle>
          <a:p>
            <a:pPr defTabSz="3135215">
              <a:defRPr/>
            </a:pPr>
            <a:r>
              <a:rPr lang="en-US" sz="6600" b="1" dirty="0">
                <a:solidFill>
                  <a:schemeClr val="bg1"/>
                </a:solidFill>
                <a:latin typeface="Times New Roman" panose="02020603050405020304" pitchFamily="18" charset="0"/>
                <a:cs typeface="Times New Roman" panose="02020603050405020304" pitchFamily="18" charset="0"/>
              </a:rPr>
              <a:t>References</a:t>
            </a:r>
          </a:p>
        </p:txBody>
      </p:sp>
      <p:sp>
        <p:nvSpPr>
          <p:cNvPr id="7" name="TextBox 6">
            <a:extLst>
              <a:ext uri="{FF2B5EF4-FFF2-40B4-BE49-F238E27FC236}">
                <a16:creationId xmlns:a16="http://schemas.microsoft.com/office/drawing/2014/main" id="{0832FD94-2AB6-687A-1483-D7A4D75D5BE7}"/>
              </a:ext>
            </a:extLst>
          </p:cNvPr>
          <p:cNvSpPr txBox="1"/>
          <p:nvPr/>
        </p:nvSpPr>
        <p:spPr>
          <a:xfrm>
            <a:off x="1061944" y="14823264"/>
            <a:ext cx="9634380" cy="2246769"/>
          </a:xfrm>
          <a:prstGeom prst="rect">
            <a:avLst/>
          </a:prstGeom>
          <a:noFill/>
        </p:spPr>
        <p:txBody>
          <a:bodyPr wrap="square" rtlCol="0">
            <a:spAutoFit/>
          </a:bodyPr>
          <a:lstStyle>
            <a:defPPr>
              <a:defRPr kern="1200"/>
            </a:defPPr>
          </a:lstStyle>
          <a:p>
            <a:pPr marL="342900" indent="-342900" algn="just">
              <a:buFont typeface="Arial" panose="020B0604020202020204" pitchFamily="34" charset="0"/>
              <a:buChar char="•"/>
            </a:pPr>
            <a:r>
              <a:rPr lang="en-US" sz="2800" dirty="0">
                <a:latin typeface="Times New Roman" panose="02020603050405020304" pitchFamily="18" charset="0"/>
                <a:ea typeface="Open Sans" panose="020B0606030504020204" pitchFamily="34" charset="0"/>
                <a:cs typeface="Times New Roman" panose="02020603050405020304" pitchFamily="18" charset="0"/>
              </a:rPr>
              <a:t>Detect and count whistles using sound sensor.</a:t>
            </a:r>
          </a:p>
          <a:p>
            <a:pPr marL="342900" indent="-342900" algn="just">
              <a:buFont typeface="Arial" panose="020B0604020202020204" pitchFamily="34" charset="0"/>
              <a:buChar char="•"/>
            </a:pPr>
            <a:r>
              <a:rPr lang="en-US" sz="2800" dirty="0">
                <a:latin typeface="Times New Roman" panose="02020603050405020304" pitchFamily="18" charset="0"/>
                <a:ea typeface="Open Sans" panose="020B0606030504020204" pitchFamily="34" charset="0"/>
                <a:cs typeface="Times New Roman" panose="02020603050405020304" pitchFamily="18" charset="0"/>
              </a:rPr>
              <a:t>Automatically turn off gas after 3 whistles.</a:t>
            </a:r>
          </a:p>
          <a:p>
            <a:pPr marL="342900" indent="-342900" algn="just">
              <a:buFont typeface="Arial" panose="020B0604020202020204" pitchFamily="34" charset="0"/>
              <a:buChar char="•"/>
            </a:pPr>
            <a:r>
              <a:rPr lang="en-US" sz="2800" dirty="0">
                <a:latin typeface="Times New Roman" panose="02020603050405020304" pitchFamily="18" charset="0"/>
                <a:ea typeface="Open Sans" panose="020B0606030504020204" pitchFamily="34" charset="0"/>
                <a:cs typeface="Times New Roman" panose="02020603050405020304" pitchFamily="18" charset="0"/>
              </a:rPr>
              <a:t>Detect boiling milk and turn off gas after 3 minutes.</a:t>
            </a:r>
          </a:p>
          <a:p>
            <a:pPr marL="342900" indent="-342900" algn="just">
              <a:buFont typeface="Arial" panose="020B0604020202020204" pitchFamily="34" charset="0"/>
              <a:buChar char="•"/>
            </a:pPr>
            <a:r>
              <a:rPr lang="en-US" sz="2800" dirty="0">
                <a:latin typeface="Times New Roman" panose="02020603050405020304" pitchFamily="18" charset="0"/>
                <a:ea typeface="Open Sans" panose="020B0606030504020204" pitchFamily="34" charset="0"/>
                <a:cs typeface="Times New Roman" panose="02020603050405020304" pitchFamily="18" charset="0"/>
              </a:rPr>
              <a:t>Detect gas leakage and rise buzzer &amp; alert.</a:t>
            </a:r>
          </a:p>
          <a:p>
            <a:pPr marL="342900" indent="-342900" algn="just">
              <a:buFont typeface="Arial" panose="020B0604020202020204" pitchFamily="34" charset="0"/>
              <a:buChar char="•"/>
            </a:pPr>
            <a:r>
              <a:rPr lang="en-US" sz="2800" dirty="0">
                <a:latin typeface="Times New Roman" panose="02020603050405020304" pitchFamily="18" charset="0"/>
                <a:ea typeface="Open Sans" panose="020B0606030504020204" pitchFamily="34" charset="0"/>
                <a:cs typeface="Times New Roman" panose="02020603050405020304" pitchFamily="18" charset="0"/>
              </a:rPr>
              <a:t>Notify the user using Telegram bot alerts.</a:t>
            </a:r>
          </a:p>
        </p:txBody>
      </p:sp>
      <p:sp>
        <p:nvSpPr>
          <p:cNvPr id="10" name="TextBox 9">
            <a:extLst>
              <a:ext uri="{FF2B5EF4-FFF2-40B4-BE49-F238E27FC236}">
                <a16:creationId xmlns:a16="http://schemas.microsoft.com/office/drawing/2014/main" id="{2B671357-E04D-3EFC-505F-D7D45C871D8F}"/>
              </a:ext>
            </a:extLst>
          </p:cNvPr>
          <p:cNvSpPr txBox="1"/>
          <p:nvPr/>
        </p:nvSpPr>
        <p:spPr>
          <a:xfrm>
            <a:off x="12283236" y="14827138"/>
            <a:ext cx="9116143" cy="3108543"/>
          </a:xfrm>
          <a:prstGeom prst="rect">
            <a:avLst/>
          </a:prstGeom>
          <a:noFill/>
        </p:spPr>
        <p:txBody>
          <a:bodyPr wrap="square" rtlCol="0">
            <a:spAutoFit/>
          </a:bodyPr>
          <a:lstStyle>
            <a:defPPr>
              <a:defRPr kern="1200"/>
            </a:defPPr>
          </a:lstStyle>
          <a:p>
            <a:pPr marL="342900" indent="-342900">
              <a:buFont typeface="Arial" panose="020B0604020202020204" pitchFamily="34" charset="0"/>
              <a:buChar char="•"/>
            </a:pPr>
            <a:r>
              <a:rPr lang="en-US" sz="2800" dirty="0">
                <a:latin typeface="Times New Roman" panose="02020603050405020304" pitchFamily="18" charset="0"/>
                <a:ea typeface="Open Sans" panose="020B0606030504020204" pitchFamily="34" charset="0"/>
                <a:cs typeface="Times New Roman" panose="02020603050405020304" pitchFamily="18" charset="0"/>
              </a:rPr>
              <a:t>ESP32 – Wi-fi enabled Microcontroller</a:t>
            </a:r>
          </a:p>
          <a:p>
            <a:pPr marL="342900" indent="-342900">
              <a:buFont typeface="Arial" panose="020B0604020202020204" pitchFamily="34" charset="0"/>
              <a:buChar char="•"/>
            </a:pPr>
            <a:r>
              <a:rPr lang="en-US" sz="2800" dirty="0">
                <a:latin typeface="Times New Roman" panose="02020603050405020304" pitchFamily="18" charset="0"/>
                <a:ea typeface="Open Sans" panose="020B0606030504020204" pitchFamily="34" charset="0"/>
                <a:cs typeface="Times New Roman" panose="02020603050405020304" pitchFamily="18" charset="0"/>
              </a:rPr>
              <a:t>Gas Sensor (MQ-2) – Detects LPG or gas leakage.</a:t>
            </a:r>
          </a:p>
          <a:p>
            <a:pPr marL="342900" indent="-342900">
              <a:buFont typeface="Arial" panose="020B0604020202020204" pitchFamily="34" charset="0"/>
              <a:buChar char="•"/>
            </a:pPr>
            <a:r>
              <a:rPr lang="en-US" sz="2800" dirty="0">
                <a:latin typeface="Times New Roman" panose="02020603050405020304" pitchFamily="18" charset="0"/>
                <a:ea typeface="Open Sans" panose="020B0606030504020204" pitchFamily="34" charset="0"/>
                <a:cs typeface="Times New Roman" panose="02020603050405020304" pitchFamily="18" charset="0"/>
              </a:rPr>
              <a:t>Microphone Sensor – Detects Whistle sound</a:t>
            </a:r>
          </a:p>
          <a:p>
            <a:pPr marL="342900" indent="-342900">
              <a:buFont typeface="Arial" panose="020B0604020202020204" pitchFamily="34" charset="0"/>
              <a:buChar char="•"/>
            </a:pPr>
            <a:r>
              <a:rPr lang="en-US" sz="2800" dirty="0">
                <a:latin typeface="Times New Roman" panose="02020603050405020304" pitchFamily="18" charset="0"/>
                <a:ea typeface="Open Sans" panose="020B0606030504020204" pitchFamily="34" charset="0"/>
                <a:cs typeface="Times New Roman" panose="02020603050405020304" pitchFamily="18" charset="0"/>
              </a:rPr>
              <a:t>Servo Motor – Mechanically turns off gas knob</a:t>
            </a:r>
          </a:p>
          <a:p>
            <a:pPr marL="342900" indent="-342900">
              <a:buFont typeface="Arial" panose="020B0604020202020204" pitchFamily="34" charset="0"/>
              <a:buChar char="•"/>
            </a:pPr>
            <a:r>
              <a:rPr lang="en-US" sz="2800" dirty="0">
                <a:latin typeface="Times New Roman" panose="02020603050405020304" pitchFamily="18" charset="0"/>
                <a:ea typeface="Open Sans" panose="020B0606030504020204" pitchFamily="34" charset="0"/>
                <a:cs typeface="Times New Roman" panose="02020603050405020304" pitchFamily="18" charset="0"/>
              </a:rPr>
              <a:t>Switch – Manual ON /OFF control</a:t>
            </a:r>
          </a:p>
          <a:p>
            <a:pPr marL="342900" indent="-342900">
              <a:buFont typeface="Arial" panose="020B0604020202020204" pitchFamily="34" charset="0"/>
              <a:buChar char="•"/>
            </a:pPr>
            <a:r>
              <a:rPr lang="en-US" sz="2800" dirty="0">
                <a:latin typeface="Times New Roman" panose="02020603050405020304" pitchFamily="18" charset="0"/>
                <a:ea typeface="Open Sans" panose="020B0606030504020204" pitchFamily="34" charset="0"/>
                <a:cs typeface="Times New Roman" panose="02020603050405020304" pitchFamily="18" charset="0"/>
              </a:rPr>
              <a:t>Buzzer – Sound alert in case of gas leakage</a:t>
            </a:r>
          </a:p>
          <a:p>
            <a:pPr marL="342900" indent="-342900">
              <a:buFont typeface="Arial" panose="020B0604020202020204" pitchFamily="34" charset="0"/>
              <a:buChar char="•"/>
            </a:pPr>
            <a:r>
              <a:rPr lang="en-US" sz="2800" dirty="0">
                <a:latin typeface="Times New Roman" panose="02020603050405020304" pitchFamily="18" charset="0"/>
                <a:ea typeface="Open Sans" panose="020B0606030504020204" pitchFamily="34" charset="0"/>
                <a:cs typeface="Times New Roman" panose="02020603050405020304" pitchFamily="18" charset="0"/>
              </a:rPr>
              <a:t>Telegram Bot – Sends alert message to the user</a:t>
            </a:r>
          </a:p>
        </p:txBody>
      </p:sp>
      <p:sp>
        <p:nvSpPr>
          <p:cNvPr id="11" name="TextBox 10">
            <a:extLst>
              <a:ext uri="{FF2B5EF4-FFF2-40B4-BE49-F238E27FC236}">
                <a16:creationId xmlns:a16="http://schemas.microsoft.com/office/drawing/2014/main" id="{5BDEEA17-619E-E64F-B427-4B5619C0827E}"/>
              </a:ext>
            </a:extLst>
          </p:cNvPr>
          <p:cNvSpPr txBox="1"/>
          <p:nvPr/>
        </p:nvSpPr>
        <p:spPr>
          <a:xfrm>
            <a:off x="22673894" y="14980483"/>
            <a:ext cx="9116143" cy="2185214"/>
          </a:xfrm>
          <a:prstGeom prst="rect">
            <a:avLst/>
          </a:prstGeom>
          <a:noFill/>
        </p:spPr>
        <p:txBody>
          <a:bodyPr wrap="square" rtlCol="0">
            <a:spAutoFit/>
          </a:bodyPr>
          <a:lstStyle>
            <a:defPPr>
              <a:defRPr kern="1200"/>
            </a:defPPr>
          </a:lstStyle>
          <a:p>
            <a:pPr marL="342900" indent="-342900">
              <a:buFont typeface="Arial" panose="020B0604020202020204" pitchFamily="34" charset="0"/>
              <a:buChar char="•"/>
            </a:pPr>
            <a:r>
              <a:rPr lang="en-US" sz="2800" dirty="0">
                <a:latin typeface="Domine" panose="02040503040403060204" pitchFamily="18" charset="0"/>
                <a:ea typeface="Open Sans" panose="020B0606030504020204" pitchFamily="34" charset="0"/>
                <a:cs typeface="Open Sans" panose="020B0606030504020204" pitchFamily="34" charset="0"/>
              </a:rPr>
              <a:t>Embedded C programming </a:t>
            </a:r>
          </a:p>
          <a:p>
            <a:pPr marL="342900" indent="-342900">
              <a:buFont typeface="Arial" panose="020B0604020202020204" pitchFamily="34" charset="0"/>
              <a:buChar char="•"/>
            </a:pPr>
            <a:r>
              <a:rPr lang="en-US" sz="2800" dirty="0">
                <a:latin typeface="Domine" panose="02040503040403060204" pitchFamily="18" charset="0"/>
                <a:ea typeface="Open Sans" panose="020B0606030504020204" pitchFamily="34" charset="0"/>
                <a:cs typeface="Open Sans" panose="020B0606030504020204" pitchFamily="34" charset="0"/>
              </a:rPr>
              <a:t>IOT (ESP32 with Wi-fi)</a:t>
            </a:r>
          </a:p>
          <a:p>
            <a:pPr marL="342900" indent="-342900">
              <a:buFont typeface="Arial" panose="020B0604020202020204" pitchFamily="34" charset="0"/>
              <a:buChar char="•"/>
            </a:pPr>
            <a:r>
              <a:rPr lang="en-US" sz="2800" dirty="0">
                <a:latin typeface="Domine" panose="02040503040403060204" pitchFamily="18" charset="0"/>
                <a:ea typeface="Open Sans" panose="020B0606030504020204" pitchFamily="34" charset="0"/>
                <a:cs typeface="Open Sans" panose="020B0606030504020204" pitchFamily="34" charset="0"/>
              </a:rPr>
              <a:t>Telegram Bot API</a:t>
            </a:r>
          </a:p>
          <a:p>
            <a:pPr marL="342900" indent="-342900">
              <a:buFont typeface="Arial" panose="020B0604020202020204" pitchFamily="34" charset="0"/>
              <a:buChar char="•"/>
            </a:pPr>
            <a:r>
              <a:rPr lang="en-US" sz="2800" dirty="0">
                <a:latin typeface="Domine" panose="02040503040403060204" pitchFamily="18" charset="0"/>
                <a:ea typeface="Open Sans" panose="020B0606030504020204" pitchFamily="34" charset="0"/>
                <a:cs typeface="Open Sans" panose="020B0606030504020204" pitchFamily="34" charset="0"/>
              </a:rPr>
              <a:t>Sensor Integration</a:t>
            </a:r>
          </a:p>
          <a:p>
            <a:endParaRPr lang="en-US" sz="2400" dirty="0">
              <a:latin typeface="Domine" panose="02040503040403060204" pitchFamily="18"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5A3FBB8C-2449-1A02-216F-647AF7B4B872}"/>
              </a:ext>
            </a:extLst>
          </p:cNvPr>
          <p:cNvSpPr txBox="1"/>
          <p:nvPr/>
        </p:nvSpPr>
        <p:spPr>
          <a:xfrm>
            <a:off x="33376949" y="14662834"/>
            <a:ext cx="9116143" cy="2246769"/>
          </a:xfrm>
          <a:prstGeom prst="rect">
            <a:avLst/>
          </a:prstGeom>
          <a:noFill/>
        </p:spPr>
        <p:txBody>
          <a:bodyPr wrap="square" rtlCol="0">
            <a:spAutoFit/>
          </a:bodyPr>
          <a:lstStyle>
            <a:defPPr>
              <a:defRPr kern="1200"/>
            </a:defPPr>
          </a:lstStyle>
          <a:p>
            <a:pPr algn="just"/>
            <a:r>
              <a:rPr lang="en-US" sz="2800" dirty="0">
                <a:latin typeface="Times New Roman" panose="02020603050405020304" pitchFamily="18" charset="0"/>
                <a:cs typeface="Times New Roman" panose="02020603050405020304" pitchFamily="18" charset="0"/>
              </a:rPr>
              <a:t>The Smart Cooking System enhances kitchen safety and convenience by automating common cooking tasks using IoT. It reduces the chances of food burning, spillage, or gas leakage. This system is useful for households, hostels, and elderly individuals who may forget to turn off the gas.</a:t>
            </a:r>
            <a:endParaRPr lang="en-US" sz="28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9E83096F-FC77-0ABF-2346-9D641CF2D73B}"/>
              </a:ext>
            </a:extLst>
          </p:cNvPr>
          <p:cNvSpPr txBox="1"/>
          <p:nvPr/>
        </p:nvSpPr>
        <p:spPr>
          <a:xfrm>
            <a:off x="33375600" y="6441253"/>
            <a:ext cx="9116143" cy="3539430"/>
          </a:xfrm>
          <a:prstGeom prst="rect">
            <a:avLst/>
          </a:prstGeom>
          <a:noFill/>
        </p:spPr>
        <p:txBody>
          <a:bodyPr wrap="square" rtlCol="0">
            <a:spAutoFit/>
          </a:bodyPr>
          <a:lstStyle>
            <a:defPPr>
              <a:defRPr kern="1200"/>
            </a:defPPr>
          </a:lstStyle>
          <a:p>
            <a:r>
              <a:rPr lang="en-US" sz="2800" dirty="0">
                <a:latin typeface="Times New Roman" panose="02020603050405020304" pitchFamily="18" charset="0"/>
                <a:cs typeface="Times New Roman" panose="02020603050405020304" pitchFamily="18" charset="0"/>
              </a:rPr>
              <a:t>The Smart Cooking System successfully automates cooking tasks and enhances safety. It accurately detects three whistles from a pressure cooker and turns off the gas using a servo motor. It also handles milk boiling by turning off the gas 3 minutes after boiling begins. The system reliably detects gas leakage and triggers both a buzzer and a Telegram alert. All notifications are sent in real-time, allowing users to monitor their kitchen remotely. The system </a:t>
            </a:r>
            <a:r>
              <a:rPr lang="en-US" sz="2800">
                <a:latin typeface="Times New Roman" panose="02020603050405020304" pitchFamily="18" charset="0"/>
                <a:cs typeface="Times New Roman" panose="02020603050405020304" pitchFamily="18" charset="0"/>
              </a:rPr>
              <a:t>is cost-effective iduals</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6C11E4AA-ED52-4C64-6FCA-8ED8689BD563}"/>
              </a:ext>
            </a:extLst>
          </p:cNvPr>
          <p:cNvSpPr txBox="1"/>
          <p:nvPr/>
        </p:nvSpPr>
        <p:spPr>
          <a:xfrm>
            <a:off x="33226681" y="18814483"/>
            <a:ext cx="9799282" cy="3108543"/>
          </a:xfrm>
          <a:prstGeom prst="rect">
            <a:avLst/>
          </a:prstGeom>
          <a:noFill/>
        </p:spPr>
        <p:txBody>
          <a:bodyPr wrap="square" rtlCol="0">
            <a:spAutoFit/>
          </a:bodyPr>
          <a:lstStyle>
            <a:defPPr>
              <a:defRPr kern="1200"/>
            </a:defPPr>
          </a:lstStyle>
          <a:p>
            <a:pPr marL="342900" indent="-342900" algn="just">
              <a:buFont typeface="Arial" panose="020B0604020202020204" pitchFamily="34" charset="0"/>
              <a:buChar char="•"/>
            </a:pPr>
            <a:r>
              <a:rPr lang="en-US" sz="2800" dirty="0"/>
              <a:t>Flores-Cortez, O., Cortez, R., &amp; González, B. (2021). </a:t>
            </a:r>
            <a:r>
              <a:rPr lang="en-US" sz="2800" i="1" dirty="0"/>
              <a:t>Design and Implementation of an IoT-Based LPG and CO Gases Monitoring System.</a:t>
            </a:r>
            <a:endParaRPr lang="en-US" sz="2800" dirty="0"/>
          </a:p>
          <a:p>
            <a:pPr marL="342900" indent="-342900" algn="just">
              <a:buFont typeface="Arial" panose="020B0604020202020204" pitchFamily="34" charset="0"/>
              <a:buChar char="•"/>
            </a:pPr>
            <a:r>
              <a:rPr lang="en-US" sz="2800" dirty="0"/>
              <a:t>Narkhede, P., </a:t>
            </a:r>
            <a:r>
              <a:rPr lang="en-US" sz="2800" dirty="0" err="1"/>
              <a:t>Walambe</a:t>
            </a:r>
            <a:r>
              <a:rPr lang="en-US" sz="2800" dirty="0"/>
              <a:t>, R., </a:t>
            </a:r>
            <a:r>
              <a:rPr lang="en-US" sz="2800" dirty="0" err="1"/>
              <a:t>Mandaokar</a:t>
            </a:r>
            <a:r>
              <a:rPr lang="en-US" sz="2800" dirty="0"/>
              <a:t>, S., Chandel, P., Kotecha, K., &amp; Ghinea, G. (2021). </a:t>
            </a:r>
            <a:r>
              <a:rPr lang="en-US" sz="2800" i="1" dirty="0"/>
              <a:t>Gas Detection and Identification Using Multimodal Artificial Intelligence-Based Sensor Fusion.</a:t>
            </a:r>
            <a:r>
              <a:rPr lang="en-US" sz="2800" dirty="0"/>
              <a:t> </a:t>
            </a:r>
          </a:p>
        </p:txBody>
      </p:sp>
      <p:sp>
        <p:nvSpPr>
          <p:cNvPr id="21" name="TextBox 20">
            <a:extLst>
              <a:ext uri="{FF2B5EF4-FFF2-40B4-BE49-F238E27FC236}">
                <a16:creationId xmlns:a16="http://schemas.microsoft.com/office/drawing/2014/main" id="{FE11E027-A572-E33E-FF3A-B3C75FB825E7}"/>
              </a:ext>
            </a:extLst>
          </p:cNvPr>
          <p:cNvSpPr txBox="1"/>
          <p:nvPr/>
        </p:nvSpPr>
        <p:spPr>
          <a:xfrm>
            <a:off x="11525767" y="6217020"/>
            <a:ext cx="20932966" cy="6155531"/>
          </a:xfrm>
          <a:prstGeom prst="rect">
            <a:avLst/>
          </a:prstGeom>
          <a:noFill/>
        </p:spPr>
        <p:txBody>
          <a:bodyPr wrap="square">
            <a:spAutoFit/>
          </a:bodyPr>
          <a:lstStyle/>
          <a:p>
            <a:pPr>
              <a:buNone/>
            </a:pPr>
            <a:r>
              <a:rPr lang="en-US" sz="2800" dirty="0">
                <a:latin typeface="Times New Roman" panose="02020603050405020304" pitchFamily="18" charset="0"/>
                <a:cs typeface="Times New Roman" panose="02020603050405020304" pitchFamily="18" charset="0"/>
              </a:rPr>
              <a:t>The Smart Cooking System is developed using a combination of sensors, a Wi-Fi-enabled ESP32 microcontroller, and a Telegram bot to implement automation and alert functionalities. The system operates in three core scenarios: whistle detection, milk boiling detection, and gas leakage </a:t>
            </a:r>
            <a:r>
              <a:rPr lang="en-US" sz="2800" dirty="0" err="1">
                <a:latin typeface="Times New Roman" panose="02020603050405020304" pitchFamily="18" charset="0"/>
                <a:cs typeface="Times New Roman" panose="02020603050405020304" pitchFamily="18" charset="0"/>
              </a:rPr>
              <a:t>detection.In</a:t>
            </a:r>
            <a:r>
              <a:rPr lang="en-US" sz="2800" dirty="0">
                <a:latin typeface="Times New Roman" panose="02020603050405020304" pitchFamily="18" charset="0"/>
                <a:cs typeface="Times New Roman" panose="02020603050405020304" pitchFamily="18" charset="0"/>
              </a:rPr>
              <a:t> the first scenario, a microphone sensor is used to detect the distinct whistle sounds of a pressure cooker. The ESP32 microcontroller processes the analog audio signals, filters the noise, and counts the number of pressure whistles. Once the system accurately detects three whistles, it triggers a servo motor to rotate and physically turn off the gas knob. Simultaneously, the system sends a notification to the user via a Telegram bot, informing them that the cooking has completed and the gas has been turned </a:t>
            </a:r>
            <a:r>
              <a:rPr lang="en-US" sz="2800" dirty="0" err="1">
                <a:latin typeface="Times New Roman" panose="02020603050405020304" pitchFamily="18" charset="0"/>
                <a:cs typeface="Times New Roman" panose="02020603050405020304" pitchFamily="18" charset="0"/>
              </a:rPr>
              <a:t>off.In</a:t>
            </a:r>
            <a:r>
              <a:rPr lang="en-US" sz="2800" dirty="0">
                <a:latin typeface="Times New Roman" panose="02020603050405020304" pitchFamily="18" charset="0"/>
                <a:cs typeface="Times New Roman" panose="02020603050405020304" pitchFamily="18" charset="0"/>
              </a:rPr>
              <a:t> the second scenario, the system monitors the boiling of milk. Upon detecting the start of the boiling process—either via temperature rise, increased gas sensor sensitivity, or acoustic changes—it initiates a three-minute timer. After the timer expires, it again activates the servo motor to turn off the gas. A Telegram message is sent to inform the user that the milk has boiled and the gas has been safely turned </a:t>
            </a:r>
            <a:r>
              <a:rPr lang="en-US" sz="2800" dirty="0" err="1">
                <a:latin typeface="Times New Roman" panose="02020603050405020304" pitchFamily="18" charset="0"/>
                <a:cs typeface="Times New Roman" panose="02020603050405020304" pitchFamily="18" charset="0"/>
              </a:rPr>
              <a:t>off.The</a:t>
            </a:r>
            <a:r>
              <a:rPr lang="en-US" sz="2800" dirty="0">
                <a:latin typeface="Times New Roman" panose="02020603050405020304" pitchFamily="18" charset="0"/>
                <a:cs typeface="Times New Roman" panose="02020603050405020304" pitchFamily="18" charset="0"/>
              </a:rPr>
              <a:t> third and most critical part of the system is gas leakage detection. An MQ-2 gas sensor is continuously used to detect the presence of LPG or other combustible gases in the air. If gas levels rise beyond a safe threshold, the ESP32 instantly activates a buzzer for an immediate local warning and sends an urgent alert message through the Telegram bot, warning the user of a potential gas </a:t>
            </a:r>
            <a:r>
              <a:rPr lang="en-US" sz="2800" dirty="0" err="1">
                <a:latin typeface="Times New Roman" panose="02020603050405020304" pitchFamily="18" charset="0"/>
                <a:cs typeface="Times New Roman" panose="02020603050405020304" pitchFamily="18" charset="0"/>
              </a:rPr>
              <a:t>leak.The</a:t>
            </a:r>
            <a:r>
              <a:rPr lang="en-US" sz="2800" dirty="0">
                <a:latin typeface="Times New Roman" panose="02020603050405020304" pitchFamily="18" charset="0"/>
                <a:cs typeface="Times New Roman" panose="02020603050405020304" pitchFamily="18" charset="0"/>
              </a:rPr>
              <a:t> entire system is powered by a rechargeable battery with a booster to ensure functionality even during power cuts, making it reliable in all situations.</a:t>
            </a:r>
          </a:p>
          <a:p>
            <a:endParaRPr lang="en-US" dirty="0"/>
          </a:p>
        </p:txBody>
      </p:sp>
      <p:sp>
        <p:nvSpPr>
          <p:cNvPr id="23" name="TextBox 22">
            <a:extLst>
              <a:ext uri="{FF2B5EF4-FFF2-40B4-BE49-F238E27FC236}">
                <a16:creationId xmlns:a16="http://schemas.microsoft.com/office/drawing/2014/main" id="{25D9D2D9-1D6E-96F6-E8F4-48CDB1D20987}"/>
              </a:ext>
            </a:extLst>
          </p:cNvPr>
          <p:cNvSpPr txBox="1"/>
          <p:nvPr/>
        </p:nvSpPr>
        <p:spPr>
          <a:xfrm>
            <a:off x="15559963" y="2265077"/>
            <a:ext cx="17358437" cy="646331"/>
          </a:xfrm>
          <a:prstGeom prst="rect">
            <a:avLst/>
          </a:prstGeom>
          <a:noFill/>
        </p:spPr>
        <p:txBody>
          <a:bodyPr wrap="square" rtlCol="0">
            <a:spAutoFit/>
          </a:bodyPr>
          <a:lstStyle/>
          <a:p>
            <a:r>
              <a:rPr lang="en-US" sz="3600" b="1" dirty="0">
                <a:solidFill>
                  <a:schemeClr val="accent3">
                    <a:lumMod val="40000"/>
                    <a:lumOff val="60000"/>
                  </a:schemeClr>
                </a:solidFill>
              </a:rPr>
              <a:t>Department of Artificial Intelligence &amp; Data Science</a:t>
            </a:r>
          </a:p>
        </p:txBody>
      </p:sp>
      <p:sp>
        <p:nvSpPr>
          <p:cNvPr id="24" name="TextBox 23">
            <a:extLst>
              <a:ext uri="{FF2B5EF4-FFF2-40B4-BE49-F238E27FC236}">
                <a16:creationId xmlns:a16="http://schemas.microsoft.com/office/drawing/2014/main" id="{74700634-60CA-FB67-0493-7983321537B8}"/>
              </a:ext>
            </a:extLst>
          </p:cNvPr>
          <p:cNvSpPr txBox="1"/>
          <p:nvPr/>
        </p:nvSpPr>
        <p:spPr>
          <a:xfrm>
            <a:off x="8716457" y="2624942"/>
            <a:ext cx="27834624" cy="1446550"/>
          </a:xfrm>
          <a:prstGeom prst="rect">
            <a:avLst/>
          </a:prstGeom>
          <a:noFill/>
        </p:spPr>
        <p:txBody>
          <a:bodyPr wrap="square" rtlCol="0">
            <a:spAutoFit/>
          </a:bodyPr>
          <a:lstStyle/>
          <a:p>
            <a:pPr algn="ctr"/>
            <a:endParaRPr lang="en-US" sz="8800" b="1" dirty="0">
              <a:solidFill>
                <a:srgbClr val="C00000"/>
              </a:solidFill>
            </a:endParaRPr>
          </a:p>
        </p:txBody>
      </p:sp>
      <p:sp>
        <p:nvSpPr>
          <p:cNvPr id="27" name="TextBox 26">
            <a:extLst>
              <a:ext uri="{FF2B5EF4-FFF2-40B4-BE49-F238E27FC236}">
                <a16:creationId xmlns:a16="http://schemas.microsoft.com/office/drawing/2014/main" id="{6C0F9751-01C4-05D8-B359-9B31DD659192}"/>
              </a:ext>
            </a:extLst>
          </p:cNvPr>
          <p:cNvSpPr txBox="1"/>
          <p:nvPr/>
        </p:nvSpPr>
        <p:spPr>
          <a:xfrm>
            <a:off x="10513133" y="2924012"/>
            <a:ext cx="21945600" cy="1107996"/>
          </a:xfrm>
          <a:prstGeom prst="rect">
            <a:avLst/>
          </a:prstGeom>
          <a:noFill/>
        </p:spPr>
        <p:txBody>
          <a:bodyPr wrap="square">
            <a:spAutoFit/>
          </a:bodyPr>
          <a:lstStyle/>
          <a:p>
            <a:pPr algn="ctr" defTabSz="2507516">
              <a:spcBef>
                <a:spcPct val="20000"/>
              </a:spcBef>
              <a:defRPr/>
            </a:pPr>
            <a:r>
              <a:rPr lang="en-US" sz="6600" dirty="0">
                <a:solidFill>
                  <a:srgbClr val="FFFF00"/>
                </a:solidFill>
                <a:latin typeface="Montserrat Extra Bold" panose="00000900000000000000" pitchFamily="50" charset="0"/>
              </a:rPr>
              <a:t>IOT-Based Smart Cooking System</a:t>
            </a:r>
          </a:p>
        </p:txBody>
      </p:sp>
      <p:pic>
        <p:nvPicPr>
          <p:cNvPr id="1038" name="Picture 14" descr="McKEN">
            <a:extLst>
              <a:ext uri="{FF2B5EF4-FFF2-40B4-BE49-F238E27FC236}">
                <a16:creationId xmlns:a16="http://schemas.microsoft.com/office/drawing/2014/main" id="{93AF59BF-FEA5-5623-F934-86285EA419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98" b="3198"/>
          <a:stretch/>
        </p:blipFill>
        <p:spPr bwMode="auto">
          <a:xfrm>
            <a:off x="39481687" y="77191"/>
            <a:ext cx="3995512" cy="4071558"/>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82AD9C04-C372-0CB1-1B85-604FFF5413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30760" y="16342626"/>
            <a:ext cx="7772400" cy="5179576"/>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concentrativechartreuse|08-2022"/>
</p:tagLst>
</file>

<file path=ppt/theme/theme1.xml><?xml version="1.0" encoding="utf-8"?>
<a:theme xmlns:a="http://schemas.openxmlformats.org/drawingml/2006/main" name="Default Design">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864</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Domine</vt:lpstr>
      <vt:lpstr>Montserrat Extra Bold</vt:lpstr>
      <vt:lpstr>Times New Roman</vt:lpstr>
      <vt:lpstr>Arial</vt:lpstr>
      <vt:lpstr>Montserrat Semi Bold</vt:lpstr>
      <vt:lpstr>Gill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Aher Darshan</cp:lastModifiedBy>
  <cp:revision>57</cp:revision>
  <dcterms:modified xsi:type="dcterms:W3CDTF">2025-07-27T04:00:10Z</dcterms:modified>
  <cp:category>science research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2025-03-26T14:02:08Z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a144bf09-30b7-440f-b39a-19fe259ba953</vt:lpwstr>
  </property>
  <property fmtid="{D5CDD505-2E9C-101B-9397-08002B2CF9AE}" pid="7" name="MSIP_Label_defa4170-0d19-0005-0004-bc88714345d2_ActionId">
    <vt:lpwstr>d44a4afe-da08-4db3-9d72-f882aee7c60b</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