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2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5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8800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49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9089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84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98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9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1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3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6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1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3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0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9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Data Analysis &amp;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Weather Dataset (8766 records)</a:t>
            </a:r>
          </a:p>
        </p:txBody>
      </p:sp>
      <p:pic>
        <p:nvPicPr>
          <p:cNvPr id="1026" name="Picture 2" descr="Sanjivani University (Best Private University)">
            <a:extLst>
              <a:ext uri="{FF2B5EF4-FFF2-40B4-BE49-F238E27FC236}">
                <a16:creationId xmlns:a16="http://schemas.microsoft.com/office/drawing/2014/main" id="{9D4472D0-FE10-D191-2FE4-AB3596218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297" y="157316"/>
            <a:ext cx="1226574" cy="12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70000"/>
            <a:ext cx="6347714" cy="3880773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next year’s values: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Temperature (°C)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Precipitation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Sunshine Hours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Forecast shows continuation of past trends.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Sanjivani University (Best Private University)">
            <a:extLst>
              <a:ext uri="{FF2B5EF4-FFF2-40B4-BE49-F238E27FC236}">
                <a16:creationId xmlns:a16="http://schemas.microsoft.com/office/drawing/2014/main" id="{FFA57BB6-63C4-8F93-5F99-301556BE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297" y="157316"/>
            <a:ext cx="1226574" cy="12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04756B-7D64-4866-A68F-D8139E1EA5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09" t="50000" r="60815" b="42509"/>
          <a:stretch>
            <a:fillRect/>
          </a:stretch>
        </p:blipFill>
        <p:spPr>
          <a:xfrm>
            <a:off x="1210831" y="3924199"/>
            <a:ext cx="6722337" cy="17217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Forecast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270000"/>
            <a:ext cx="6347714" cy="3880773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values plotted alongside predictions.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markers highlight forecasted values.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understanding expected climate change.</a:t>
            </a:r>
          </a:p>
        </p:txBody>
      </p:sp>
      <p:pic>
        <p:nvPicPr>
          <p:cNvPr id="4" name="Picture 2" descr="Sanjivani University (Best Private University)">
            <a:extLst>
              <a:ext uri="{FF2B5EF4-FFF2-40B4-BE49-F238E27FC236}">
                <a16:creationId xmlns:a16="http://schemas.microsoft.com/office/drawing/2014/main" id="{2100704A-3C58-4EF5-CB75-8CB4A908B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297" y="157316"/>
            <a:ext cx="1226574" cy="12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85C4BE7-2FE4-32BB-18BA-1BAC0482A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417" y="2897887"/>
            <a:ext cx="5961888" cy="320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287158"/>
            <a:ext cx="6347714" cy="3880773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data analysis provides insights into climate patterns.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averages reveal trends in temperature, rainfall, and sunshine.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models estimate future climate conditions.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Useful for agriculture, planning, and disaster management.</a:t>
            </a:r>
          </a:p>
        </p:txBody>
      </p:sp>
      <p:pic>
        <p:nvPicPr>
          <p:cNvPr id="4" name="Picture 2" descr="Sanjivani University (Best Private University)">
            <a:extLst>
              <a:ext uri="{FF2B5EF4-FFF2-40B4-BE49-F238E27FC236}">
                <a16:creationId xmlns:a16="http://schemas.microsoft.com/office/drawing/2014/main" id="{AC3E1BD4-D295-5B6D-A7FE-7384D760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297" y="157316"/>
            <a:ext cx="1226574" cy="12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36971"/>
            <a:ext cx="6347714" cy="3880773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Weather data analysis helps in understanding climate patterns.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Dataset: 8766 rows (daily weather data).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Goal: Analyze trends and predict next year’s values.</a:t>
            </a:r>
          </a:p>
        </p:txBody>
      </p:sp>
      <p:pic>
        <p:nvPicPr>
          <p:cNvPr id="4" name="Picture 2" descr="Sanjivani University (Best Private University)">
            <a:extLst>
              <a:ext uri="{FF2B5EF4-FFF2-40B4-BE49-F238E27FC236}">
                <a16:creationId xmlns:a16="http://schemas.microsoft.com/office/drawing/2014/main" id="{06ACDB60-6363-F495-A49E-794E56D74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297" y="157316"/>
            <a:ext cx="1226574" cy="12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C9F818-4CE9-DC45-E9BD-9399C8AD9E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00" t="30110" r="48934" b="42701"/>
          <a:stretch>
            <a:fillRect/>
          </a:stretch>
        </p:blipFill>
        <p:spPr>
          <a:xfrm>
            <a:off x="402335" y="2852927"/>
            <a:ext cx="7963255" cy="24648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70000"/>
            <a:ext cx="6347714" cy="3880773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columns like: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Month, Day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(Max, Min, Mean)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 Sum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Sunshine Hours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multiple years of daily observations.</a:t>
            </a:r>
          </a:p>
        </p:txBody>
      </p:sp>
      <p:pic>
        <p:nvPicPr>
          <p:cNvPr id="4" name="Picture 2" descr="Sanjivani University (Best Private University)">
            <a:extLst>
              <a:ext uri="{FF2B5EF4-FFF2-40B4-BE49-F238E27FC236}">
                <a16:creationId xmlns:a16="http://schemas.microsoft.com/office/drawing/2014/main" id="{1A1896DE-8A41-27DF-E3BF-C0FE63D22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297" y="157316"/>
            <a:ext cx="1226574" cy="12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D25C88-35A5-EA8F-7F30-59C959DEDF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00" t="35380" r="72267" b="34503"/>
          <a:stretch>
            <a:fillRect/>
          </a:stretch>
        </p:blipFill>
        <p:spPr>
          <a:xfrm>
            <a:off x="2426208" y="3840479"/>
            <a:ext cx="4291584" cy="28932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7158"/>
            <a:ext cx="6347714" cy="3880773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missing values.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date fields into datetime format.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numerical fields were valid.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dataset for visualization and modeling.</a:t>
            </a:r>
          </a:p>
        </p:txBody>
      </p:sp>
      <p:pic>
        <p:nvPicPr>
          <p:cNvPr id="4" name="Picture 2" descr="Sanjivani University (Best Private University)">
            <a:extLst>
              <a:ext uri="{FF2B5EF4-FFF2-40B4-BE49-F238E27FC236}">
                <a16:creationId xmlns:a16="http://schemas.microsoft.com/office/drawing/2014/main" id="{1186C61F-B135-F237-A326-6F3283E15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297" y="157316"/>
            <a:ext cx="1226574" cy="12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418899-C506-D16C-D2BD-788653EF0F5F}"/>
              </a:ext>
            </a:extLst>
          </p:cNvPr>
          <p:cNvSpPr txBox="1"/>
          <p:nvPr/>
        </p:nvSpPr>
        <p:spPr>
          <a:xfrm>
            <a:off x="2282952" y="3194163"/>
            <a:ext cx="4590288" cy="475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F6D74-65E3-8A3A-C9B3-654A72CFAAA4}"/>
              </a:ext>
            </a:extLst>
          </p:cNvPr>
          <p:cNvSpPr txBox="1"/>
          <p:nvPr/>
        </p:nvSpPr>
        <p:spPr>
          <a:xfrm>
            <a:off x="2282952" y="3194163"/>
            <a:ext cx="4590288" cy="475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C72CB6-5E54-1901-14A7-5DE3188073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66" t="20111" r="24833" b="5909"/>
          <a:stretch>
            <a:fillRect/>
          </a:stretch>
        </p:blipFill>
        <p:spPr>
          <a:xfrm>
            <a:off x="1267968" y="3025613"/>
            <a:ext cx="6437376" cy="35483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64177"/>
            <a:ext cx="6347714" cy="3880773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temperatures across years.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rainfall and sunshine patterns.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averages show long-term climate shifts.</a:t>
            </a:r>
          </a:p>
        </p:txBody>
      </p:sp>
      <p:pic>
        <p:nvPicPr>
          <p:cNvPr id="4" name="Picture 2" descr="Sanjivani University (Best Private University)">
            <a:extLst>
              <a:ext uri="{FF2B5EF4-FFF2-40B4-BE49-F238E27FC236}">
                <a16:creationId xmlns:a16="http://schemas.microsoft.com/office/drawing/2014/main" id="{CCD5C839-B8D1-D460-5DE7-EF487CF0C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297" y="157316"/>
            <a:ext cx="1226574" cy="12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5A7B277-8756-9DC7-9D38-3FACD953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264" y="2685098"/>
            <a:ext cx="4798836" cy="356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64177"/>
            <a:ext cx="6347714" cy="3880773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averages were calculated: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Temperature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 Sum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Sunshine Hours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reveal climate variability across years.</a:t>
            </a:r>
          </a:p>
        </p:txBody>
      </p:sp>
      <p:pic>
        <p:nvPicPr>
          <p:cNvPr id="4" name="Picture 2" descr="Sanjivani University (Best Private University)">
            <a:extLst>
              <a:ext uri="{FF2B5EF4-FFF2-40B4-BE49-F238E27FC236}">
                <a16:creationId xmlns:a16="http://schemas.microsoft.com/office/drawing/2014/main" id="{42209612-2DDF-44AE-C033-10C92C9D3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297" y="157316"/>
            <a:ext cx="1226574" cy="12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68524AE-CDF0-7037-121E-B33876816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48" y="3429000"/>
            <a:ext cx="6304866" cy="34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96990"/>
            <a:ext cx="6347714" cy="3880773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charts plotted for yearly trends.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fluctuations in temperature and rainfall.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Sunshine hours show seasonal consistency.</a:t>
            </a:r>
          </a:p>
        </p:txBody>
      </p:sp>
      <p:pic>
        <p:nvPicPr>
          <p:cNvPr id="4" name="Picture 2" descr="Sanjivani University (Best Private University)">
            <a:extLst>
              <a:ext uri="{FF2B5EF4-FFF2-40B4-BE49-F238E27FC236}">
                <a16:creationId xmlns:a16="http://schemas.microsoft.com/office/drawing/2014/main" id="{A0B944AA-60BD-CB44-5C97-C7F8E0371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297" y="157316"/>
            <a:ext cx="1226574" cy="12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5B2A84FA-020E-3CAC-C0A9-34CAF852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720821"/>
            <a:ext cx="7335684" cy="39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70000"/>
            <a:ext cx="6347714" cy="3880773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model: Linear Regression.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Variable: Year.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Temperature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Precipitation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Sunshine Hours</a:t>
            </a:r>
          </a:p>
        </p:txBody>
      </p:sp>
      <p:pic>
        <p:nvPicPr>
          <p:cNvPr id="4" name="Picture 2" descr="Sanjivani University (Best Private University)">
            <a:extLst>
              <a:ext uri="{FF2B5EF4-FFF2-40B4-BE49-F238E27FC236}">
                <a16:creationId xmlns:a16="http://schemas.microsoft.com/office/drawing/2014/main" id="{239C5E35-9209-8F66-BD9F-93BC6285F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297" y="157316"/>
            <a:ext cx="1226574" cy="12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829B374D-3E24-E22E-8BFD-F848FBC7D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71" y="2449861"/>
            <a:ext cx="5040630" cy="393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83842"/>
            <a:ext cx="6347714" cy="3880773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grouped by year.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separate regression models: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Sunshine Hours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interpretable model.</a:t>
            </a:r>
          </a:p>
        </p:txBody>
      </p:sp>
      <p:pic>
        <p:nvPicPr>
          <p:cNvPr id="4" name="Picture 2" descr="Sanjivani University (Best Private University)">
            <a:extLst>
              <a:ext uri="{FF2B5EF4-FFF2-40B4-BE49-F238E27FC236}">
                <a16:creationId xmlns:a16="http://schemas.microsoft.com/office/drawing/2014/main" id="{FCF9664D-CC12-2947-7F37-0D86BEF5E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297" y="157316"/>
            <a:ext cx="1226574" cy="12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300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Times New Roman</vt:lpstr>
      <vt:lpstr>Trebuchet MS</vt:lpstr>
      <vt:lpstr>Wingdings 3</vt:lpstr>
      <vt:lpstr>Facet</vt:lpstr>
      <vt:lpstr>Weather Data Analysis &amp; Prediction</vt:lpstr>
      <vt:lpstr>Introduction</vt:lpstr>
      <vt:lpstr>Dataset Overview</vt:lpstr>
      <vt:lpstr>Data Cleaning</vt:lpstr>
      <vt:lpstr>Exploratory Data Analysis</vt:lpstr>
      <vt:lpstr>Yearly Trends</vt:lpstr>
      <vt:lpstr>Visualization</vt:lpstr>
      <vt:lpstr>Prediction Approach</vt:lpstr>
      <vt:lpstr>Model Training</vt:lpstr>
      <vt:lpstr>Prediction Results</vt:lpstr>
      <vt:lpstr>Visualization of Forecast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Aher Darshan</cp:lastModifiedBy>
  <cp:revision>4</cp:revision>
  <dcterms:created xsi:type="dcterms:W3CDTF">2013-01-27T09:14:16Z</dcterms:created>
  <dcterms:modified xsi:type="dcterms:W3CDTF">2025-09-17T06:44:32Z</dcterms:modified>
  <cp:category/>
</cp:coreProperties>
</file>