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 NAME:  Darshana.k</a:t>
            </a:r>
          </a:p>
          <a:p>
            <a:r>
              <a:t>REGISTER NO:  2426J0248</a:t>
            </a:r>
          </a:p>
          <a:p>
            <a:r>
              <a:t>NMID:  5832346F01CD0A187604F4F6F6A73C60</a:t>
            </a:r>
          </a:p>
          <a:p>
            <a:r>
              <a:t>DEPARTMENT:  Information Technology</a:t>
            </a:r>
          </a:p>
          <a:p>
            <a:r>
              <a:t>COLLEGE/UNIVERSITY: Adithya College of Arts And Science / Bharathiyar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