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82a746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82a746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82a7460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82a7460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82a7460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82a7460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82a7460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82a7460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82a746068_0_2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82a746068_0_2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82a746068_0_2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82a746068_0_2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13075" y="835827"/>
            <a:ext cx="7124700" cy="203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PROJECT REPORT</a:t>
            </a:r>
            <a:endParaRPr b="1" sz="48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As on 16 May 2020</a:t>
            </a:r>
            <a:endParaRPr sz="20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419000" y="2990747"/>
            <a:ext cx="87249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Project Id: 23</a:t>
            </a:r>
            <a:endParaRPr b="1" sz="20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Project Name: End to End System for Document Categorization</a:t>
            </a:r>
            <a:endParaRPr b="1" sz="20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Intern Name: Bajania Darshan Kumar</a:t>
            </a:r>
            <a:endParaRPr b="1" sz="20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Mentor Name: Kavi Arya, Amit Vhatkar</a:t>
            </a:r>
            <a:endParaRPr b="1" sz="20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Index</a:t>
            </a:r>
            <a:endParaRPr sz="30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80575" y="1213674"/>
            <a:ext cx="70305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93C47D"/>
                </a:solidFill>
                <a:latin typeface="Comfortaa"/>
                <a:ea typeface="Comfortaa"/>
                <a:cs typeface="Comfortaa"/>
                <a:sym typeface="Comfortaa"/>
              </a:rPr>
              <a:t>Text Categorization from Web Portal</a:t>
            </a:r>
            <a:endParaRPr b="1" sz="2000">
              <a:solidFill>
                <a:srgbClr val="93C47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93C47D"/>
                </a:solidFill>
                <a:latin typeface="Comfortaa"/>
                <a:ea typeface="Comfortaa"/>
                <a:cs typeface="Comfortaa"/>
                <a:sym typeface="Comfortaa"/>
              </a:rPr>
              <a:t>MVC Architecture</a:t>
            </a:r>
            <a:endParaRPr b="1" sz="2000">
              <a:solidFill>
                <a:srgbClr val="93C47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93C47D"/>
                </a:solidFill>
                <a:latin typeface="Comfortaa"/>
                <a:ea typeface="Comfortaa"/>
                <a:cs typeface="Comfortaa"/>
                <a:sym typeface="Comfortaa"/>
              </a:rPr>
              <a:t>MVC Architecture Diagram</a:t>
            </a:r>
            <a:endParaRPr b="1" sz="2000">
              <a:solidFill>
                <a:srgbClr val="93C47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93C47D"/>
                </a:solidFill>
                <a:latin typeface="Comfortaa"/>
                <a:ea typeface="Comfortaa"/>
                <a:cs typeface="Comfortaa"/>
                <a:sym typeface="Comfortaa"/>
              </a:rPr>
              <a:t>OOP Concepts</a:t>
            </a:r>
            <a:endParaRPr b="1" sz="2000">
              <a:solidFill>
                <a:srgbClr val="93C47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5321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Text categorization from Web Portal</a:t>
            </a:r>
            <a:endParaRPr sz="3000">
              <a:solidFill>
                <a:srgbClr val="4C113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821375" y="1435500"/>
            <a:ext cx="56220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Took values from the search bar</a:t>
            </a:r>
            <a:endParaRPr b="1" sz="20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Processed through TF IDF algorithm</a:t>
            </a:r>
            <a:endParaRPr b="1" sz="20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Printed those values on the front end</a:t>
            </a:r>
            <a:endParaRPr b="1" sz="20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279175" y="672500"/>
            <a:ext cx="7030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MVC Architecture</a:t>
            </a:r>
            <a:endParaRPr sz="3000"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883025" y="1410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674EA7"/>
                </a:solidFill>
                <a:latin typeface="Comfortaa"/>
                <a:ea typeface="Comfortaa"/>
                <a:cs typeface="Comfortaa"/>
                <a:sym typeface="Comfortaa"/>
              </a:rPr>
              <a:t>Model : Interacts with database &amp; controller</a:t>
            </a:r>
            <a:endParaRPr b="1" sz="2000">
              <a:solidFill>
                <a:srgbClr val="674EA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674EA7"/>
                </a:solidFill>
                <a:latin typeface="Comfortaa"/>
                <a:ea typeface="Comfortaa"/>
                <a:cs typeface="Comfortaa"/>
                <a:sym typeface="Comfortaa"/>
              </a:rPr>
              <a:t>View : Render the data to user</a:t>
            </a:r>
            <a:endParaRPr b="1" sz="2000">
              <a:solidFill>
                <a:srgbClr val="674EA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674EA7"/>
                </a:solidFill>
                <a:latin typeface="Comfortaa"/>
                <a:ea typeface="Comfortaa"/>
                <a:cs typeface="Comfortaa"/>
                <a:sym typeface="Comfortaa"/>
              </a:rPr>
              <a:t>Controller : Controls Model and View</a:t>
            </a:r>
            <a:endParaRPr b="1" sz="2000">
              <a:solidFill>
                <a:srgbClr val="674EA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MVC Architecture Diagram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482525" y="1990050"/>
            <a:ext cx="785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2535825" y="3151875"/>
            <a:ext cx="1016400" cy="492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Controller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572000" y="2325300"/>
            <a:ext cx="1016400" cy="492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712300" y="3803825"/>
            <a:ext cx="1252500" cy="41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View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6806677" y="2658977"/>
            <a:ext cx="667300" cy="415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6806675" y="2363888"/>
            <a:ext cx="667300" cy="415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17"/>
          <p:cNvCxnSpPr>
            <a:endCxn id="308" idx="1"/>
          </p:cNvCxnSpPr>
          <p:nvPr/>
        </p:nvCxnSpPr>
        <p:spPr>
          <a:xfrm flipH="1" rot="10800000">
            <a:off x="3049200" y="2571750"/>
            <a:ext cx="15228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7"/>
          <p:cNvCxnSpPr>
            <a:endCxn id="310" idx="2"/>
          </p:cNvCxnSpPr>
          <p:nvPr/>
        </p:nvCxnSpPr>
        <p:spPr>
          <a:xfrm>
            <a:off x="5625877" y="2576739"/>
            <a:ext cx="1180800" cy="29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7"/>
          <p:cNvCxnSpPr/>
          <p:nvPr/>
        </p:nvCxnSpPr>
        <p:spPr>
          <a:xfrm flipH="1">
            <a:off x="2833450" y="2443425"/>
            <a:ext cx="1745400" cy="7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7"/>
          <p:cNvCxnSpPr>
            <a:endCxn id="309" idx="1"/>
          </p:cNvCxnSpPr>
          <p:nvPr/>
        </p:nvCxnSpPr>
        <p:spPr>
          <a:xfrm>
            <a:off x="3449600" y="3665225"/>
            <a:ext cx="12627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7"/>
          <p:cNvCxnSpPr>
            <a:endCxn id="307" idx="2"/>
          </p:cNvCxnSpPr>
          <p:nvPr/>
        </p:nvCxnSpPr>
        <p:spPr>
          <a:xfrm rot="10800000">
            <a:off x="3044025" y="3644775"/>
            <a:ext cx="16992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7"/>
          <p:cNvCxnSpPr>
            <a:endCxn id="307" idx="1"/>
          </p:cNvCxnSpPr>
          <p:nvPr/>
        </p:nvCxnSpPr>
        <p:spPr>
          <a:xfrm>
            <a:off x="1632225" y="3336525"/>
            <a:ext cx="903600" cy="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7"/>
          <p:cNvCxnSpPr/>
          <p:nvPr/>
        </p:nvCxnSpPr>
        <p:spPr>
          <a:xfrm rot="10800000">
            <a:off x="1663175" y="3490600"/>
            <a:ext cx="88290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17"/>
          <p:cNvSpPr/>
          <p:nvPr/>
        </p:nvSpPr>
        <p:spPr>
          <a:xfrm>
            <a:off x="677750" y="3151800"/>
            <a:ext cx="985500" cy="49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1658000" y="2779625"/>
            <a:ext cx="9036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request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1617050" y="3644700"/>
            <a:ext cx="98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response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OOP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 Concepts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1006125" y="1990050"/>
            <a:ext cx="786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Class: A template contains attributes and functions for Objects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Objects: Variable of type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Inheritance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Polymorphism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Abstraction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Encapsulation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2415398" y="2225209"/>
            <a:ext cx="40212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End. </a:t>
            </a:r>
            <a:endParaRPr b="1" sz="30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5" name="Google Shape;33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