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7"/>
  </p:notesMasterIdLst>
  <p:sldIdLst>
    <p:sldId id="256" r:id="rId5"/>
    <p:sldId id="258" r:id="rId6"/>
    <p:sldId id="269" r:id="rId7"/>
    <p:sldId id="270" r:id="rId8"/>
    <p:sldId id="294" r:id="rId9"/>
    <p:sldId id="295" r:id="rId10"/>
    <p:sldId id="290" r:id="rId11"/>
    <p:sldId id="291" r:id="rId12"/>
    <p:sldId id="277" r:id="rId13"/>
    <p:sldId id="278" r:id="rId14"/>
    <p:sldId id="283" r:id="rId15"/>
    <p:sldId id="287" r:id="rId16"/>
    <p:sldId id="284" r:id="rId17"/>
    <p:sldId id="279" r:id="rId18"/>
    <p:sldId id="285" r:id="rId19"/>
    <p:sldId id="286" r:id="rId20"/>
    <p:sldId id="288" r:id="rId21"/>
    <p:sldId id="289" r:id="rId22"/>
    <p:sldId id="280" r:id="rId23"/>
    <p:sldId id="292" r:id="rId24"/>
    <p:sldId id="293"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934"/>
  </p:normalViewPr>
  <p:slideViewPr>
    <p:cSldViewPr snapToGrid="0">
      <p:cViewPr varScale="1">
        <p:scale>
          <a:sx n="80" d="100"/>
          <a:sy n="80" d="100"/>
        </p:scale>
        <p:origin x="100" y="60"/>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09:42.521"/>
    </inkml:context>
    <inkml:brush xml:id="br0">
      <inkml:brushProperty name="width" value="0.05" units="cm"/>
      <inkml:brushProperty name="height" value="0.05" units="cm"/>
      <inkml:brushProperty name="color" value="#E71224"/>
    </inkml:brush>
  </inkml:definitions>
  <inkml:trace contextRef="#ctx0" brushRef="#br0">1478 50 24575,'-155'-17'0,"-1"7"0,0 7 0,0 6 0,0 7 0,-175 35 0,306-39 0,22-5 0,5 0 0,37-2 0,-22 0 0,632-38 0,149-6 0,-691 46 0,-1565 96-563,1378-89 557,-333 48 106,465-59 369,524-55-469,276-24 0,-816 78 0,-22 2 0,0 1 0,0 0 0,0 1 0,24 2 0,-37-2 0,-1 0 0,0 0 0,0 0 0,0 0 0,0 0 0,0 0 0,0 0 0,0 0 0,0 0 0,0 0 0,0 0 0,1 0 0,-1 0 0,0 0 0,0 0 0,0 0 0,0 0 0,0 0 0,0 1 0,0-1 0,0 0 0,0 0 0,0 0 0,0 0 0,0 0 0,0 0 0,1 0 0,-1 0 0,0 0 0,0 0 0,0 0 0,0 0 0,0 0 0,0 0 0,0 1 0,0-1 0,0 0 0,0 0 0,0 0 0,0 0 0,0 0 0,0 0 0,0 0 0,0 0 0,0 0 0,0 0 0,0 1 0,0-1 0,0 0 0,0 0 0,0 0 0,0 0 0,0 0 0,0 0 0,-1 0 0,1 0 0,0 0 0,0 0 0,0 0 0,-6 6 0,-10 2 0,-8 4-1365,-3 0-5461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1:54.418"/>
    </inkml:context>
    <inkml:brush xml:id="br0">
      <inkml:brushProperty name="width" value="0.05" units="cm"/>
      <inkml:brushProperty name="height" value="0.05" units="cm"/>
      <inkml:brushProperty name="color" value="#FFFFFF"/>
    </inkml:brush>
  </inkml:definitions>
  <inkml:trace contextRef="#ctx0" brushRef="#br0">0 722 24575,'122'-180'0,"-76"117"0,15-19 0,89-95 0,-107 133 0,2 2 0,1 3 0,78-52 0,-123 90 8,-1 1-41,0 0 0,0 0 1,1-1-1,-1 1 0,0 0 1,0 0-1,1-1 0,-1 1 1,0 0-1,0 0 0,1 0 0,-1 0 1,0 0-1,1-1 0,-1 1 1,0 0-1,1 0 0,-1 0 1,0 0-1,1 0 0,-1 0 1,0 0-1,1 0 0,-1 0 1,0 0-1,1 0 0,-1 0 1,0 0-1,1 0 0,-1 1 0,0-1 1,0 0-1,1 0 0,-1 0 1,0 0-1,1 1 0,-1-1 1,0 0-1,0 0 0,1 0 1,-1 1-1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1:55"/>
    </inkml:context>
    <inkml:brush xml:id="br0">
      <inkml:brushProperty name="width" value="0.05" units="cm"/>
      <inkml:brushProperty name="height" value="0.05" units="cm"/>
      <inkml:brushProperty name="color" value="#FFFFFF"/>
    </inkml:brush>
  </inkml:definitions>
  <inkml:trace contextRef="#ctx0" brushRef="#br0">0 939 24575,'0'0'0,"0"0"0,2-2 0,30-31 0,2 1 0,71-51 0,-34 29 0,183-157 0,20-16 0,12 17 0,-271 200 0,6-4 0,1 0 0,0 1 0,0 2 0,28-11 0,-49 21-105,1 1 0,-1 0 0,0-1 0,0 1 0,0 0 0,0 0 0,0 0 0,0 0 0,1 0 0,-1 0 0,0 0 0,2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1:55.629"/>
    </inkml:context>
    <inkml:brush xml:id="br0">
      <inkml:brushProperty name="width" value="0.05" units="cm"/>
      <inkml:brushProperty name="height" value="0.05" units="cm"/>
      <inkml:brushProperty name="color" value="#FFFFFF"/>
    </inkml:brush>
  </inkml:definitions>
  <inkml:trace contextRef="#ctx0" brushRef="#br0">1 1091 24575,'0'0'0,"0"0"0,0 0 0,3-10 0,5-5 0,0 0 0,0 0 0,2 1 0,18-23 0,53-49 0,-55 60 0,78-80 0,189-189 0,20 23 0,-265 235 0,157-111 0,-202 146-170,0 0-1,0 0 0,1 1 1,-1 0-1,1-1 0,-1 1 1,7-1-1,0 1-6655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1:56.293"/>
    </inkml:context>
    <inkml:brush xml:id="br0">
      <inkml:brushProperty name="width" value="0.05" units="cm"/>
      <inkml:brushProperty name="height" value="0.05" units="cm"/>
      <inkml:brushProperty name="color" value="#FFFFFF"/>
    </inkml:brush>
  </inkml:definitions>
  <inkml:trace contextRef="#ctx0" brushRef="#br0">1 1207 24575,'0'0'0,"9"-6"0,85-61 0,160-148 0,145-133 0,-47 59 0,-306 251 0,1 2 0,2 2 0,2 3 0,89-42 0,-66 38-1365,-1 0-5461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1:56.894"/>
    </inkml:context>
    <inkml:brush xml:id="br0">
      <inkml:brushProperty name="width" value="0.05" units="cm"/>
      <inkml:brushProperty name="height" value="0.05" units="cm"/>
      <inkml:brushProperty name="color" value="#FFFFFF"/>
    </inkml:brush>
  </inkml:definitions>
  <inkml:trace contextRef="#ctx0" brushRef="#br0">1 1173 24575,'0'0'0,"0"0"0,8-7 0,45-46 0,54-69 0,13-13 0,-10 33 0,124-89 0,-72 63 0,133-98 0,-208 168 0,144-73 0,-186 116-1365,-28 10-5461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1:57.479"/>
    </inkml:context>
    <inkml:brush xml:id="br0">
      <inkml:brushProperty name="width" value="0.05" units="cm"/>
      <inkml:brushProperty name="height" value="0.05" units="cm"/>
      <inkml:brushProperty name="color" value="#FFFFFF"/>
    </inkml:brush>
  </inkml:definitions>
  <inkml:trace contextRef="#ctx0" brushRef="#br0">0 1058 24575,'9'-6'0,"181"-136"0,126-82 0,-199 153 0,276-174 0,-218 132 0,157-112 0,-321 216 179,-9 6-289,0 1-1,0 0 1,1 0 0,-1 1 0,0-1-1,1 0 1,-1 1 0,1-1-1,-1 1 1,1 0 0,0 0 0,-1 0-1,5-1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1:57.981"/>
    </inkml:context>
    <inkml:brush xml:id="br0">
      <inkml:brushProperty name="width" value="0.05" units="cm"/>
      <inkml:brushProperty name="height" value="0.05" units="cm"/>
      <inkml:brushProperty name="color" value="#FFFFFF"/>
    </inkml:brush>
  </inkml:definitions>
  <inkml:trace contextRef="#ctx0" brushRef="#br0">1 1104 24575,'24'-13'0,"175"-126"0,-81 52 0,145-93 0,164-114 0,-21-26 0,-395 310-227,1 1-1,-1 0 1,1 0-1,1 2 1,26-14-1,-24 15-6598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1:58.615"/>
    </inkml:context>
    <inkml:brush xml:id="br0">
      <inkml:brushProperty name="width" value="0.05" units="cm"/>
      <inkml:brushProperty name="height" value="0.05" units="cm"/>
      <inkml:brushProperty name="color" value="#FFFFFF"/>
    </inkml:brush>
  </inkml:definitions>
  <inkml:trace contextRef="#ctx0" brushRef="#br0">1 908 24575,'0'0'0,"1"-2"0,26-29 0,1 0 0,61-49 0,-58 53 0,5-4 0,457-378 0,-400 346 0,21-17 0,-48 21 0,-36 32 0,50-36 0,-64 59 342,-15 4-406,-1 0 1,1 0 0,0 0 0,-1 0 0,1 0-1,-1 0 1,1 0 0,-1 0 0,1 0 0,-1 0-1,1 0 1,-1 0 0,1 0 0,-1 0-1,1 1 1,-1-1 0,1 0 0,-1 0 0,1 1-1,-1-1 1,1 0 0,-1 1 0,1-1 0,-1 0-1,0 1 1,1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1:59.274"/>
    </inkml:context>
    <inkml:brush xml:id="br0">
      <inkml:brushProperty name="width" value="0.05" units="cm"/>
      <inkml:brushProperty name="height" value="0.05" units="cm"/>
      <inkml:brushProperty name="color" value="#FFFFFF"/>
    </inkml:brush>
  </inkml:definitions>
  <inkml:trace contextRef="#ctx0" brushRef="#br0">0 1211 24575,'0'0'0,"2"-1"0,271-225 0,-20 17 0,0-5 0,13-11 0,-51 80 0,-145 103 0,115-94 0,-166 124-1365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1:59.999"/>
    </inkml:context>
    <inkml:brush xml:id="br0">
      <inkml:brushProperty name="width" value="0.05" units="cm"/>
      <inkml:brushProperty name="height" value="0.05" units="cm"/>
      <inkml:brushProperty name="color" value="#FFFFFF"/>
    </inkml:brush>
  </inkml:definitions>
  <inkml:trace contextRef="#ctx0" brushRef="#br0">1 1237 24575,'0'0'0,"2"-1"0,0 0 0,0 0 0,0-1 0,0 1 0,0 0 0,0 0 0,-1-1 0,1 1 0,0-1 0,2-3 0,2-1 0,133-125 0,33-29 0,-78 82 0,215-191 0,-211 177 0,186-134 0,-175 149 0,101-94 0,-209 170-62,0 1 0,-1-1 0,1 0 0,0 0 0,0 1 0,0-1 0,0 1 0,0-1 0,0 1 0,0-1 0,0 1 0,0-1-1,0 1 1,0 0 0,0 0 0,0-1 0,0 1 0,0 0 0,1 0 0,-1 0 0,1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09:43.690"/>
    </inkml:context>
    <inkml:brush xml:id="br0">
      <inkml:brushProperty name="width" value="0.05" units="cm"/>
      <inkml:brushProperty name="height" value="0.05" units="cm"/>
      <inkml:brushProperty name="color" value="#E71224"/>
    </inkml:brush>
  </inkml:definitions>
  <inkml:trace contextRef="#ctx0" brushRef="#br0">789 159 24575,'-20'-1'0,"15"1"0,1 0 0,-1-1 0,1 1 0,0-1 0,-1 0 0,1 0 0,0-1 0,-5-1 0,6 2 0,0 0 0,0 0 0,0 0 0,0 0 0,-1 0 0,1 1 0,0 0 0,0 0 0,-1 0 0,1 0 0,0 0 0,-1 0 0,1 1 0,0 0 0,0-1 0,0 1 0,-1 0 0,1 1 0,0-1 0,1 1 0,-1-1 0,0 1 0,0 0 0,1 0 0,-1 0 0,1 0 0,-1 0 0,1 1 0,0-1 0,-3 6 0,4-7 0,1-1 0,0 1 0,-1 0 0,1 0 0,0 0 0,0-1 0,0 1 0,0 0 0,0 0 0,0 0 0,0 0 0,0 0 0,0-1 0,0 1 0,0 0 0,1 0 0,-1 0 0,0 0 0,1-1 0,-1 1 0,0 0 0,1 0 0,0 1 0,15 15 0,-6-8 0,0-1 0,1-1 0,0 0 0,1 0 0,-1-1 0,1-1 0,1 0 0,15 4 0,7 1 0,63 8 0,9-8 0,-93-10 0,1 0 0,-1-1 0,0 0 0,0-1 0,21-6 0,-33 7 0,-1 1 0,1-1 0,-1 1 0,0-1 0,1 1 0,-1-1 0,0 0 0,1 1 0,-1-1 0,0 0 0,0 0 0,0 0 0,0 0 0,0 0 0,0-1 0,2-1 0,-3 2 0,0 0 0,0 1 0,1-1 0,-1 0 0,0 0 0,0 0 0,0 0 0,0 0 0,0 0 0,0 0 0,0 0 0,0 0 0,-1 0 0,1 0 0,0 0 0,0 0 0,-1 0 0,1 0 0,-1-1 0,-3-4 0,-1 1 0,1-1 0,-1 1 0,0 0 0,-9-8 0,-15-11 0,-2 1 0,0 1 0,-1 2 0,-1 2 0,-1 0 0,-46-15 0,34 17 0,0 2 0,0 2 0,-2 2 0,-74-6 0,89 14 0,0 1 0,-1 3 0,1 0 0,0 2 0,-58 15 0,72-14 0,0 1 0,1 1 0,-1 0 0,2 2 0,-1 0 0,1 1 0,1 1 0,0 0 0,0 1 0,1 1 0,-14 16 0,24-24 0,1 1 0,-1-1 0,1 1 0,1 0 0,-1 0 0,1 0 0,0 0 0,1 0 0,-1 1 0,1-1 0,-2 14 0,3-15 0,1-1 0,0 1 0,0-1 0,1 1 0,-1 0 0,1-1 0,0 1 0,0-1 0,1 0 0,-1 1 0,1-1 0,0 0 0,0 0 0,1 0 0,-1 0 0,1 0 0,0-1 0,6 7 0,3 2 0,1-1 0,1-1 0,-1-1 0,2 0 0,-1 0 0,1-1 0,0-1 0,1-1 0,24 7 0,-1-3 0,0-1 0,76 6 0,-72-12 0,-1-2 0,1-2 0,-1-1 0,1-3 0,-1-2 0,0-1 0,-1-2 0,0-2 0,-1-1 0,54-27 0,-89 37 0,4-1 0,0-1 0,-1 0 0,14-11 0,-21 15 0,1 0 0,-1 0 0,0 0 0,0 0 0,0 0 0,0-1 0,0 1 0,0 0 0,0-1 0,0 1 0,0-1 0,0 1 0,-1-1 0,1 1 0,-1-1 0,1 1 0,-1-1 0,0 0 0,1 1 0,-1-1 0,0 0 0,0 1 0,0-1 0,0 0 0,-1 1 0,1-1 0,0 1 0,-1-1 0,0-2 0,-3-3 0,0 0 0,-1 1 0,0-1 0,0 1 0,0 0 0,-1 1 0,1-1 0,-11-7 0,-8-4 0,-26-14 0,22 16 0,-1 1 0,0 2 0,-1 0 0,-1 2 0,1 2 0,-1 0 0,-1 2 0,1 2 0,-47-2 0,48 6 0,-1 1 0,1 1 0,0 2 0,0 1 0,0 1 0,1 2 0,0 0 0,0 2 0,1 2 0,-28 14 0,44-19 0,0 0 0,1 1 0,-1 0 0,2 1 0,-1 0 0,1 1 0,1 0 0,-12 15 0,19-22 0,-1 1 0,1-1 0,0 0 0,1 1 0,-1 0 0,0-1 0,1 1 0,0 0 0,0 0 0,0 0 0,1 0 0,-1 0 0,1 0 0,0 0 0,0 0 0,0 0 0,0 0 0,1 0 0,0 0 0,0-1 0,0 1 0,0 0 0,0 0 0,1 0 0,0-1 0,-1 1 0,2-1 0,-1 0 0,0 1 0,0-1 0,1 0 0,5 5 0,3 1 0,0 0 0,0-1 0,1 0 0,0-1 0,0 0 0,1-1 0,0 0 0,0-1 0,0-1 0,19 4 0,1-1 0,1-1 0,0-2 0,39-1 0,-35-3 0,1-2 0,0-2 0,75-17 0,-90 14 0,0 0 0,-1-1 0,0-1 0,-1-2 0,0 0 0,-1-1 0,29-21 0,-47 30 0,1 0 0,0 0 0,-1 0 0,0-1 0,1 0 0,-1 1 0,-1-1 0,1 0 0,-1 0 0,1 0 0,2-9 0,-4 9 0,0 1 0,-1-1 0,1 0 0,-1 1 0,0-1 0,0 1 0,0-1 0,-1 0 0,1 1 0,-1-1 0,0 1 0,0-1 0,0 1 0,0-1 0,-1 1 0,-1-4 0,-5-7 0,-1 1 0,0 0 0,0 1 0,-1 0 0,-1 1 0,0 0 0,-1 0 0,0 1 0,0 0 0,-1 2 0,-1-1 0,1 1 0,-19-7 0,15 8 0,-1 0 0,1 1 0,-1 1 0,-1 1 0,1 0 0,0 1 0,-1 1 0,0 1 0,1 1 0,-36 3 0,37 1 29,1-1-1,0 2 1,-1 0-1,1 1 0,1 1 1,0 0-1,0 1 1,0 0-1,1 2 1,0-1-1,-14 15 1,7-5-314,1 1 1,2 1-1,0 1 1,1 1-1,-25 43 1,-4 23-6542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2:00.773"/>
    </inkml:context>
    <inkml:brush xml:id="br0">
      <inkml:brushProperty name="width" value="0.05" units="cm"/>
      <inkml:brushProperty name="height" value="0.05" units="cm"/>
      <inkml:brushProperty name="color" value="#FFFFFF"/>
    </inkml:brush>
  </inkml:definitions>
  <inkml:trace contextRef="#ctx0" brushRef="#br0">0 1246 24575,'0'0'0,"11"-11"0,67-65 0,128-94 0,1 0 0,-54 23 0,117-99 0,-248 229 0,339-289 0,-336 279 0,-15 16 0,0 1 0,0-1 0,1 2 0,1-1 0,21-12 0,-32 21 12,-1 1-1,1 0 1,0-1-1,0 1 0,-1 0 1,1 0-1,0 0 1,0 0-1,0 0 0,-1 0 1,1 0-1,0 0 1,0 0-1,0 0 1,-1 1-1,1-1 0,1 1 1,6 0-1583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2:01.499"/>
    </inkml:context>
    <inkml:brush xml:id="br0">
      <inkml:brushProperty name="width" value="0.05" units="cm"/>
      <inkml:brushProperty name="height" value="0.05" units="cm"/>
      <inkml:brushProperty name="color" value="#FFFFFF"/>
    </inkml:brush>
  </inkml:definitions>
  <inkml:trace contextRef="#ctx0" brushRef="#br0">0 1527 24575,'0'0'0,"0"0"0,2-2 0,172-215 0,-93 109 0,303-354 0,39 34 0,-331 343 0,148-126 0,-237 208 70,-2 2-142,0 0 0,0 0 1,0 1-1,0-1 0,0 0 0,0 0 1,0 1-1,0-1 0,0 1 0,0-1 1,0 1-1,0-1 0,0 1 0,1-1 1,-1 1-1,0 0 0,0 0 0,0 0 1,3 0-1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2:02.067"/>
    </inkml:context>
    <inkml:brush xml:id="br0">
      <inkml:brushProperty name="width" value="0.05" units="cm"/>
      <inkml:brushProperty name="height" value="0.05" units="cm"/>
      <inkml:brushProperty name="color" value="#FFFFFF"/>
    </inkml:brush>
  </inkml:definitions>
  <inkml:trace contextRef="#ctx0" brushRef="#br0">1 1500 24575,'0'0'0,"6"-8"0,24-28 0,1 1 0,49-41 0,-19 19 0,206-216 0,72-68 0,306-219 0,-514 450 0,-131 110-42,1-1-1,-1 1 0,0 0 1,0 0-1,0-1 0,1 1 1,-1 0-1,0 0 0,0 0 1,1-1-1,-1 1 0,0 0 1,1 0-1,-1 0 0,0 0 1,0-1-1,1 1 0,-1 0 1,0 0-1,1 0 0,-1 0 1,0 0-1,1 0 0,-1 0 1,0 0-1,1 0 0,-1 0 1,0 0-1,1 0 0,-1 0 1,1 1-1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2:02.511"/>
    </inkml:context>
    <inkml:brush xml:id="br0">
      <inkml:brushProperty name="width" value="0.05" units="cm"/>
      <inkml:brushProperty name="height" value="0.05" units="cm"/>
      <inkml:brushProperty name="color" value="#FFFFFF"/>
    </inkml:brush>
  </inkml:definitions>
  <inkml:trace contextRef="#ctx0" brushRef="#br0">0 1179 24575,'11'-9'0,"56"-45"0,151-131 0,279-228 0,-497 413 0,133-107 0,291-220 0,-337 261-1365,-64 48-5461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2:03.016"/>
    </inkml:context>
    <inkml:brush xml:id="br0">
      <inkml:brushProperty name="width" value="0.05" units="cm"/>
      <inkml:brushProperty name="height" value="0.05" units="cm"/>
      <inkml:brushProperty name="color" value="#FFFFFF"/>
    </inkml:brush>
  </inkml:definitions>
  <inkml:trace contextRef="#ctx0" brushRef="#br0">1 1438 24575,'0'0'0,"1"-1"0,22-24 0,2 2 0,43-33 0,-14 14 0,250-225 0,12-11 0,165-91 0,-220 174 0,-228 170 0,22-18 0,109-65 0,-161 107 61,-2 0-145,0 1 0,-1-1 0,1 1 0,0-1 1,0 1-1,0 0 0,0-1 0,0 1 0,0 0 0,0 0 0,-1-1 0,1 1 1,0 0-1,0 0 0,0 0 0,2 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2:03.517"/>
    </inkml:context>
    <inkml:brush xml:id="br0">
      <inkml:brushProperty name="width" value="0.05" units="cm"/>
      <inkml:brushProperty name="height" value="0.05" units="cm"/>
      <inkml:brushProperty name="color" value="#FFFFFF"/>
    </inkml:brush>
  </inkml:definitions>
  <inkml:trace contextRef="#ctx0" brushRef="#br0">1 1182 24575,'0'0'0,"8"-5"0,284-204 0,-225 158 0,102-79 0,242-180 0,29-28 0,-427 327 0,12-11 0,1 2 0,1 0 0,1 1 0,49-23 0,-59 38-1365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2:04.119"/>
    </inkml:context>
    <inkml:brush xml:id="br0">
      <inkml:brushProperty name="width" value="0.05" units="cm"/>
      <inkml:brushProperty name="height" value="0.05" units="cm"/>
      <inkml:brushProperty name="color" value="#FFFFFF"/>
    </inkml:brush>
  </inkml:definitions>
  <inkml:trace contextRef="#ctx0" brushRef="#br0">0 922 24575,'13'-11'0,"391"-301"0,-128 105 0,-14-17 0,-234 196 0,1 3 0,1 0 0,2 2 0,0 1 0,37-18 0,-51 36-1365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2:11.473"/>
    </inkml:context>
    <inkml:brush xml:id="br0">
      <inkml:brushProperty name="width" value="0.05" units="cm"/>
      <inkml:brushProperty name="height" value="0.05" units="cm"/>
      <inkml:brushProperty name="color" value="#FFFFFF"/>
    </inkml:brush>
  </inkml:definitions>
  <inkml:trace contextRef="#ctx0" brushRef="#br0">25 1 24575,'-5'16'0,"-1"13"0,2 0 0,1 0 0,2 0 0,1 33 0,0-4 0,-2 53 0,-1 199 0,3-296 0,0 0 0,2 0 0,-1 0 0,2 0 0,0 0 0,1 0 0,0-1 0,1 1 0,1-1 0,0 0 0,0-1 0,1 1 0,1-2 0,0 1 0,19 20 0,11 5-1365,-2-4-5461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2:11.992"/>
    </inkml:context>
    <inkml:brush xml:id="br0">
      <inkml:brushProperty name="width" value="0.05" units="cm"/>
      <inkml:brushProperty name="height" value="0.05" units="cm"/>
      <inkml:brushProperty name="color" value="#FFFFFF"/>
    </inkml:brush>
  </inkml:definitions>
  <inkml:trace contextRef="#ctx0" brushRef="#br0">1 1 24575,'0'0'0,"0"8"0,38 536 0,56-7 0,-74-435-1365,-14-66-5461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2:12.417"/>
    </inkml:context>
    <inkml:brush xml:id="br0">
      <inkml:brushProperty name="width" value="0.05" units="cm"/>
      <inkml:brushProperty name="height" value="0.05" units="cm"/>
      <inkml:brushProperty name="color" value="#FFFFFF"/>
    </inkml:brush>
  </inkml:definitions>
  <inkml:trace contextRef="#ctx0" brushRef="#br0">1 0 24575,'0'0'0,"0"0"0,1 10 0,75 513 0,-9-65 0,-55-350-1365,-10-71-5461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0:02.537"/>
    </inkml:context>
    <inkml:brush xml:id="br0">
      <inkml:brushProperty name="width" value="0.05" units="cm"/>
      <inkml:brushProperty name="height" value="0.05" units="cm"/>
      <inkml:brushProperty name="color" value="#FFFFFF"/>
    </inkml:brush>
  </inkml:definitions>
  <inkml:trace contextRef="#ctx0" brushRef="#br0">2096 392 24575,'0'1'0,"0"1"0,0-1 0,0 1 0,0-1 0,0 1 0,1-1 0,-1 1 0,1-1 0,-1 0 0,1 1 0,0 0 0,2 2 0,0-1 0,-1 0 0,2-1 0,-1 1 0,0 0 0,0-1 0,1 0 0,0 0 0,-1 0 0,1 0 0,0 0 0,0-1 0,0 0 0,0 0 0,0 0 0,5 1 0,10 0 0,0 0 0,21-1 0,63-5 0,-89 2 0,0 0 0,0 0 0,-1-2 0,1 0 0,16-7 0,-29 11 0,-1 0 0,1 0 0,-1 0 0,1 0 0,-1 0 0,0-1 0,1 1 0,-1 0 0,1-1 0,-1 1 0,1 0 0,-1-1 0,0 1 0,1 0 0,-1-1 0,1 1 0,-1 0 0,0-1 0,0 1 0,1-1 0,-1 1 0,0-1 0,0 1 0,0-1 0,1 1 0,-1-1 0,0 1 0,0-1 0,0 1 0,0-1 0,0 1 0,0-1 0,0 0 0,-1-1 0,0 1 0,1 0 0,-1-1 0,0 1 0,0 0 0,0 0 0,0 0 0,0 0 0,0 0 0,-1 0 0,1 0 0,-1-1 0,-45-21 0,14 11 0,-1 1 0,0 1 0,-1 2 0,-57-5 0,27 8 0,-108 6 0,96 5 0,0 3 0,-91 24 0,117-20 0,1 2 0,1 3 0,0 2 0,-55 31 0,104-51 0,-58 36 0,53-32 0,0 0 0,0 0 0,0 1 0,1 0 0,-1 0 0,1 0 0,0 0 0,-3 7 0,6-11 0,1 1 0,-1-1 0,0 0 0,1 1 0,-1 0 0,1-1 0,-1 1 0,1-1 0,0 1 0,0-1 0,-1 1 0,1 0 0,0-1 0,1 1 0,-1 0 0,0-1 0,0 1 0,1-1 0,-1 1 0,1-1 0,0 3 0,1-2 0,-1 0 0,1 0 0,0 1 0,-1-1 0,1 0 0,0-1 0,1 1 0,-1 0 0,0-1 0,0 1 0,4 1 0,5 2 0,0-1 0,1 0 0,-1-1 0,20 4 0,-6-3 0,1-2 0,0 0 0,0-2 0,39-4 0,-46 2 0,1-1 0,-1-1 0,0-1 0,0-1 0,-1 0 0,29-15 0,-42 18 0,0 1 0,0-1 0,-1 0 0,1-1 0,-1 1 0,0-1 0,0 0 0,0 0 0,5-6 0,-8 8 0,0 0 0,0 0 0,0 0 0,0 0 0,-1-1 0,1 1 0,0 0 0,-1 0 0,0-1 0,1 1 0,-1 0 0,0-1 0,0 1 0,0 0 0,-1-1 0,1 1 0,-1 0 0,1 0 0,-1-1 0,0 1 0,1 0 0,-1 0 0,0 0 0,0 0 0,-2-2 0,-5-8 0,-1 0 0,0 1 0,-1 1 0,0 0 0,0 0 0,-1 1 0,-1 0 0,1 1 0,-22-12 0,-4 1 0,-78-29 0,78 35 0,-1 1 0,-1 2 0,-55-6 0,78 14 0,-1 0 0,1 2 0,-1 0 0,1 1 0,-1 0 0,1 2 0,0 0 0,-1 0 0,2 2 0,-30 11 0,39-13 0,0 0 0,1 0 0,-1 1 0,1 0 0,0 0 0,0 0 0,1 0 0,-1 1 0,1-1 0,0 1 0,0 1 0,0-1 0,1 0 0,-1 1 0,-2 6 0,5-7 0,-1 0 0,1 1 0,0-1 0,0 0 0,1 0 0,-1 1 0,1-1 0,0 0 0,1 0 0,-1 1 0,1-1 0,0 0 0,0 0 0,1 0 0,0 0 0,0 0 0,0 0 0,5 9 0,1-2 0,1 0 0,0-1 0,0 0 0,1 0 0,1-1 0,0-1 0,0 1 0,1-2 0,0 0 0,14 7 0,8 3 0,2-1 0,58 18 0,-37-18 0,0-3 0,1-2 0,1-3 0,-1-3 0,64 0 0,-40-8 0,-1-3 0,0-4 0,89-20 0,-68 3 0,-89 22 0,1-1 0,-2 0 0,1-1 0,0-1 0,13-9 0,-25 15 0,1 0 0,-1 1 0,0-1 0,0 0 0,1 0 0,-1 0 0,0 0 0,0 0 0,0 0 0,0-1 0,0 1 0,0 0 0,-1 0 0,1-1 0,0 1 0,-1-1 0,1 1 0,-1 0 0,1-1 0,-1 1 0,0-1 0,1 1 0,-1-1 0,0 1 0,0-1 0,0-1 0,-2-1 0,1 1 0,-1-1 0,0 1 0,0-1 0,0 1 0,0 0 0,0 0 0,-1 0 0,-5-4 0,-9-10 0,-2 1 0,0 0 0,-1 2 0,0 0 0,-42-19 0,23 15 0,0 2 0,-65-17 0,58 22 0,-1 2 0,0 3 0,0 1 0,0 2 0,-85 7 0,90 0 0,0 2 0,1 2 0,0 2 0,0 1 0,1 2 0,-67 33 0,87-36 0,0 1 0,-25 20 0,39-26 0,0 0 0,1 0 0,-1 0 0,1 0 0,0 1 0,1 0 0,-1 0 0,1 0 0,1 0 0,-1 1 0,-2 7 0,5-11 0,0-1 0,0 1 0,1 0 0,-1-1 0,1 1 0,0 0 0,0 0 0,0-1 0,0 1 0,0 0 0,1 0 0,-1-1 0,1 1 0,-1 0 0,1-1 0,2 5 0,-1-3 0,1 0 0,-1-1 0,1 1 0,0-1 0,0 0 0,0 1 0,0-1 0,1-1 0,4 5 0,7 1 0,-1 0 0,1-1 0,0-1 0,23 8 0,5-2 0,1-2 0,-1-2 0,1-1 0,1-3 0,-1-1 0,1-2 0,-1-3 0,0-1 0,1-2 0,-1-2 0,-1-2 0,0-2 0,55-21 0,-82 25 0,0 0 0,-1-1 0,29-19 0,-40 25 0,-1-2 0,1 1 0,-1 0 0,0-1 0,1 1 0,-2-1 0,1 0 0,4-7 0,-6 9 0,0-1 0,0 1 0,-1-1 0,1 0 0,0 1 0,-1-1 0,0 0 0,1 1 0,-1-1 0,0 0 0,0 0 0,-1 1 0,1-1 0,-1 0 0,1 1 0,-2-4 0,-2-3 0,0 0 0,-1 0 0,0 1 0,0 0 0,0 0 0,-1 0 0,-1 1 0,1 0 0,-1 0 0,-15-12 0,3 5 0,-1 1 0,0 1 0,-31-14 0,25 15 0,-1 1 0,0 2 0,0 0 0,-1 2 0,0 1 0,0 1 0,-53 0 0,58 4 0,0 1 0,0 2 0,0 0 0,0 1 0,1 2 0,0 0 0,0 1 0,1 1 0,-1 1 0,-22 14 0,35-17 0,0 0 0,0 0 0,1 1 0,-1 0 0,2 1 0,-1 0 0,1 0 0,0 0 0,-8 14 0,13-18 0,0 0 0,0 0 0,0 0 0,0 0 0,1 1 0,0-1 0,0 0 0,0 1 0,0-1 0,1 1 0,0-1 0,0 1 0,0-1 0,0 1 0,1-1 0,-1 1 0,1-1 0,0 0 0,1 1 0,-1-1 0,1 0 0,0 0 0,0 0 0,0 0 0,4 5 0,4 3 0,0-1 0,0-1 0,1 1 0,1-2 0,-1 1 0,2-2 0,-1 0 0,1 0 0,0-1 0,26 9 0,2-1 0,0-2 0,66 12 0,-31-13 0,0-3 0,0-4 0,1-3 0,-1-3 0,1-4 0,-1-3 0,0-4 0,118-33 0,-76 5 0,-107 35 0,-1 0 0,0 0 0,0-1 0,0 0 0,-1 0 0,0-1 0,0-1 0,12-13 0,-19 19 0,0-1 0,0 0 0,-1 0 0,1 0 0,-1 0 0,0 0 0,0 0 0,0 0 0,0-1 0,0 1 0,-1 0 0,1-1 0,-1 1 0,0 0 0,0-1 0,0 1 0,-1-1 0,1 1 0,-1 0 0,0 0 0,0-1 0,0 1 0,0 0 0,0 0 0,-1 0 0,1 0 0,-4-4 0,-4-6 0,0 0 0,0 1 0,-1 1 0,-21-19 0,2 6 0,-1 1 0,-1 1 0,-1 2 0,0 1 0,-66-28 0,40 25 0,-1 3 0,-112-23 0,109 32 0,-1 2 0,0 3 0,0 2 0,0 4 0,0 2 0,1 3 0,-1 2 0,-99 28 0,132-27 0,0 2 0,-32 16 0,54-23 0,1 0 0,-1 0 0,1 1 0,0 0 0,1 0 0,-1 0 0,1 1 0,0 0 0,1 0 0,-1 1 0,1-1 0,-8 15 0,12-18 0,0 0 0,0 0 0,0-1 0,1 1 0,-1 0 0,1 0 0,0 0 0,0 0 0,0 0 0,0 0 0,0 0 0,0 0 0,1 0 0,0 0 0,-1-1 0,1 1 0,0 0 0,0 0 0,1-1 0,-1 1 0,1 0 0,-1-1 0,1 0 0,0 1 0,0-1 0,0 0 0,0 0 0,0 0 0,0 0 0,5 3 0,5 3 0,1 1 0,0-2 0,0 0 0,26 10 0,4-3 0,1-1 0,0-2 0,0-2 0,1-2 0,0-2 0,84-2 0,-54-7 0,0-3 0,-1-3 0,98-26 0,-47-2 0,-104 30 0,-1-1 0,1 0 0,30-21 0,-49 29 0,0 0 0,0 0 0,0-1 0,0 1 0,-1-1 0,1 1 0,0-1 0,-1 0 0,1 0 0,-1 0 0,1 0 0,-1 0 0,0 0 0,0 0 0,0 0 0,1-4 0,-2 5 0,0-1 0,0 0 0,-1 1 0,1-1 0,-1 1 0,1-1 0,-1 0 0,0 1 0,1-1 0,-1 1 0,0 0 0,0-1 0,0 1 0,0 0 0,0-1 0,0 1 0,-1 0 0,1 0 0,0 0 0,-1 0 0,1 0 0,0 0 0,-1 1 0,-2-2 0,-17-10 0,-1 1 0,-1 1 0,0 1 0,0 1 0,-42-8 0,16 8 0,-92-5 0,87 12 0,0 2 0,0 3 0,1 2 0,-68 17 0,85-14 0,1 2 0,-1 1 0,2 2 0,0 1 0,1 2 0,0 1 0,-32 24 0,53-33 0,-1 1 0,1 1 0,1 0 0,0 0 0,-12 18 0,20-26 0,0 1 0,1 0 0,-1 0 0,1 0 0,0 0 0,1 0 0,-1 0 0,0 1 0,1-1 0,0 1 0,0-1 0,1 1 0,-1-1 0,1 1 0,0-1 0,0 1 0,1-1 0,-1 1 0,1 0 0,0-1 0,0 0 0,3 8 0,0-5 0,0-1 0,0 1 0,1-1 0,-1 0 0,2 0 0,-1 0 0,1-1 0,0 1 0,0-1 0,0-1 0,1 1 0,11 5 0,5 1 0,1 0 0,39 11 0,-13-9 0,0-2 0,0-2 0,1-3 0,0-1 0,92-5 0,-57-6 0,-1-4 0,137-34 0,-70-1 0,-128 36 0,-1-1 0,0-1 0,-1 0 0,23-18 0,-41 27 0,-1 0 0,0 0 0,0-1 0,0 1 0,0-1 0,-1 0 0,1 0 0,-1 0 0,0 0 0,0 0 0,3-6 0,-5 7 0,1 0 0,-1 1 0,0-1 0,0 0 0,0 0 0,0 0 0,0 0 0,0 0 0,0 0 0,-1 1 0,1-1 0,-1 0 0,1 0 0,-1 1 0,0-1 0,0 0 0,0 0 0,0 1 0,0-1 0,0 1 0,0-1 0,0 1 0,0 0 0,-1-1 0,-2-1 0,-10-9 0,0 0 0,-1 1 0,-1 1 0,1 0 0,-20-8 0,-91-33 0,37 22-63,0 3-1,-2 5 1,-1 3-1,-125-7 1,87 19-43,1 5 0,-205 25 0,226-9 106,1 4 0,1 6 0,-197 71 0,283-89 0,0 2 0,0 1 0,0 0 0,-31 23 0,49-31 0,0 0 0,0-1 0,1 1 0,-1 0 0,0 0 0,1 0 0,-1 0 0,1 0 0,0 0 0,-2 3 0,3-4 0,0 0 0,0 0 0,-1 0 0,1 0 0,0 0 0,0-1 0,0 1 0,0 0 0,0 0 0,0 0 0,0 0 0,0 0 0,1 0 0,-1 0 0,0 0 0,1 0 0,-1-1 0,0 1 0,2 2 0,0-1 0,1 1 0,0-1 0,0 1 0,0-1 0,0 0 0,0 0 0,0 0 0,0-1 0,1 1 0,-1-1 0,1 1 0,-1-1 0,5 0 0,28 8 94,0-1 0,66 4-1,80-7 251,-150-5-334,747-50-314,-7-88 0,-745 132 304,331-91 0,-353 96 3,-1-1-1,1 0 1,0 0 0,-1 0-1,6-5 1,-9 7 0,-1 0 1,0 0-1,0 0 0,0 0 0,0-1 0,1 1 1,-1 0-1,0 0 0,0 0 0,0 0 1,0-1-1,0 1 0,0 0 0,0 0 0,0 0 1,0 0-1,0-1 0,0 1 0,0 0 1,0 0-1,1 0 0,-1-1 0,-1 1 0,1 0 1,0 0-1,0 0 0,0-1 0,0 1 1,0 0-1,0 0 0,0 0 0,0-1 0,0 1 1,0 0-1,0 0 0,0 0 0,-1 0 1,1-1-1,0 1 0,0 0 0,0 0 0,0 0 1,0 0-1,-1 0 0,-20-8 343,-116-12-295,-173-3-1,307 23-50,-331-9-379,-563 55 0,883-45 373,30-6 139,393-81 246,10 20-134,-348 55-238,649-74-7,-691 84 0,-29 1 0,0 0 0,0 0 0,0 1 0,0-1 0,0 0 0,0 0 0,0 0 0,0 0 0,0 0 0,0 0 0,0 0 0,0 0 0,0 0 0,0 0 0,0 0 0,0 0 0,0 1 0,0-1 0,0 0 0,0 0 0,0 0 0,0 0 0,0 0 0,0 0 0,0 0 0,0 0 0,0 0 0,-53 8 0,-422 40-116,-172 20-222,5 30 141,623-94 197,-43 10 0,55-10-13,8-1-1,17 2 150,114 9 393,-111-12-516,736 21-369,9-34-164,-462 4 451,-441 11 1014,-421 26-2296,-748 139-1,1227-153 1352,115-15 1910,972-96-2545,-529 44 689,-354 38 8,519-42-580,-620 53 530,-17 1 18,0 0 0,0 1 1,0 0-1,1 0 0,-1 0 0,14 4 0,-18-2 843,-10 1-546,-61 12 32,36-10-311,-1515 273-786,1392-255 738,266-38 615,469-64-965,486-62-429,-1053 139 918,-22 1 446,-5 1-265,-173-3-112,-1386 31-1594,1099-13 1168,428-14 218,2 1 0,-73-6 0,100 0 19,17 3-11,0 1-1,0 0 0,-1 0 1,1 0-1,0 0 0,0 0 0,0 0 1,0 0-1,0-1 0,0 1 0,0 0 1,0 0-1,0 0 0,0 0 1,0 0-1,0-1 0,0 1 0,0 0 1,0 0-1,0 0 0,0 0 0,0 0 1,0 0-1,0-1 0,0 1 1,0 0-1,0 0 0,0 0 0,0 0 1,0 0-1,1 0 0,-1-1 0,0 1 1,0 0-1,0 0 0,0 0 1,0 0-1,0 0 0,0 0 0,0 0 1,1 0-1,-1 0 0,0 0 0,0-1 1,0 1-1,0 0 0,0 0 1,0 0-1,1 0 0,-1 0 0,0 0 1,0 0-1,35-11 896,-32 10-874,305-67 280,12 19-579,1055-85-1551,-1325 130 1894,101 1 952,-189 6-317,-3 2-465,-1853 170-1888,1818-165 1630,30-4 15,-84 1 1,128-8 129,8-2 197,16-5 520,244-58-465,11 17-542,-265 47 149,1202-131-709,-1187 132 720,-12-1 0,0 2 0,0 0 0,28 4 0,-41-2 135,-9 1 162,-19 2 135,-640 50-1593,437-41 583,-285 25-134,-359 22 120,855-61 1169,39-5 495,731-102-375,-676 98-907,1483-119 28,-1533 127 182,45 0 0,-91 6 182,-148 16 725,-807 111-1823,3 48 0,955-176 916,-113 30 0,128-34 1,1 1-1,-1-1 0,1 1 1,-1-1-1,1 1 1,-1 0-1,1 0 1,-1 0-1,1 0 1,-1 0-1,0 1 1,2-1-2,0-1 1,0 0 0,0 0-1,0 1 1,0-1 0,0 0-1,0 0 1,0 1 0,0-1-1,0 0 1,0 0 0,0 1-1,0-1 1,1 0 0,-1 0-1,0 0 1,0 1 0,0-1-1,0 0 1,1 0 0,-1 0-1,0 1 1,0-1 0,0 0-1,1 0 1,-1 0 0,0 0-1,0 0 1,1 0 0,-1 1-1,0-1 1,0 0-1,1 0 1,-1 0 0,0 0-1,0 0 1,1 0 0,-1 0-1,0 0 1,47 5 313,483-24 613,-402 11-1343,1015-68 229,-845 55 172,-273 21 627,-63 5 0,-279 37-694,-1152 170-820,1446-208 894,44-3 182,1111-43-83,-570 17-352,-528 24 428,-49 2 54,-1 1-1,-21 5 1,-9 1-51,-1255 183-1188,1190-176 1000,-49 5 19,810-68 868,-425 35-698,13-4-170,393-20 0,-993 48 0,-69 3 0,-422 36 0,707-40 0,603-25 0,-257 11 0,-71 0 0,1064-15 0,-1181 20 0,-28 0 0,8-1 0,-1068 94-714,368-28 337,672-63 332,27-3 90,24-1 137,986-74 283,115-11-697,-1106 84 236,45-4 14,-48 4 142,-36 2 222,-424 30-1067,-464 91 1,501-42 272,283-47 206,-139 53 0,257-80 206,-24 10 0,38-14 0,-1 0 0,0-1 0,0 1 0,1 0 0,-1 0 0,1 0 0,-1 1 0,1-1 0,-1 0 0,1 1 0,0-1 0,0 0 0,-1 1 0,0 2 0,2-4 7,0 1-1,0-1 0,0 1 0,0-1 1,0 1-1,1-1 0,-1 1 0,0-1 0,0 1 1,0-1-1,1 1 0,-1-1 0,0 1 0,0-1 1,1 0-1,-1 1 0,0-1 0,1 0 1,-1 1-1,0-1 0,1 0 0,-1 1 0,1-1 1,-1 0-1,1 0 0,-1 1 0,1-1 0,-1 0 1,1 0-1,-1 0 0,0 0 0,1 0 1,-1 0-1,1 0 0,-1 0 0,1 0 0,0 0 1,17 4 229,1-2 0,-1 0 0,1-1 0,32-2 0,-21 0-236,536-36 19,1-27 25,-436 48-48,21-2 4,476-72 0,-622 88 10,-11 0 164,-19 2 274,19 0-389,-734 20-872,4 36-13,663-50 698,-357 49-461,397-46 589,29-6 32,11-1 196,14 0 93,1-1 1,-1-1 0,27-3 0,-11 0-310,1474-156-175,-1453 151 163,455-71 0,-487 72 129,-25 4 9,-7 2 26,-47-2 441,33 3-543,-413-2-603,-768 95 0,1196-93 541,-186 31 0,189-31 8,-12 3-30,23-1 217,121-7 706,1341-138-2084,-1446 139 1183,129-24 0,-138 21 345,-18 6-302,0 1-1,0-1 1,-1 1 0,1-1 0,0 1-1,0-1 1,0 1 0,0 0-1,-1-1 1,1 1 0,0 0 0,0 0-1,0 0 1,-3 0 0,-152-9 154,-241 2-1289,1 18 0,-661 103 1,912-89 997,-141 43 0,257-57 1138,20-6-238,17-3-251,90-8 416,-64 3-884,1326-136-1075,-718 70 675,-568 62 1397,-913 103-1951,463-56 494,259-27 373,-240 23 0,356-36-1,-11 0-59,24-4 364,472-104 461,33-9-316,-505 114-449,599-162 0,-545 141 0,-58 18 0,-11 3 0,-16-1 0,-118 2 0,-470 53-830,8 64-1,302-37 477,211-50 214,-110 51 0,192-77 140,-7 3 0,0-1 0,1 2 0,0-1 0,0 2 0,1-1 0,-1 1 0,-10 11 0,20-17 14,-1-1-1,0 1 1,1-1-1,-1 1 0,1 0 1,-1-1-1,1 1 0,-1 0 1,1 0-1,0-1 1,-1 1-1,1 0 0,0 0 1,0 0-1,0 0 0,-1-1 1,1 1-1,0 0 1,0 0-1,0 0 0,0 0 1,0-1-1,1 1 0,-1 0 1,0 0-1,0 0 1,0 0-1,1-1 0,0 3 1,0-2 71,1 1 0,0 0 0,-1-1 0,1 1 0,0-1 0,0 0 0,0 0 1,0 1-1,0-1 0,5 1 0,16 5 75,0 0 0,1-2 1,0-1-1,48 2 0,-62-5-119,516 4-289,4-40-1228,-501 32 1442,462-43-248,-88 7 73,-391 38 1098,-29 3 136,-121 7-575,-1651 184-1301,1769-190 853,17-2-7,4-2 4,36-6 147,349-67 374,243-48-1370,-3-22 617,-593 136 233,2-1 0,52-20 0,-78 23 285,-14 1 230,-25 1-76,28 3-511,-551-15 16,518 17-6,-1316 59-963,1102-44 931,237-15 111,-9 0-51,42-7 275,1039-158-753,407 20-121,-1403 141 1946,-166 6-509,38-2-658,-1498 70-1417,1152-49 1110,362-19 161,-104 1 0,139-6-60,31-5 359,128-24 872,-126 27-1149,1425-155-1196,-1399 156 1174,325-5 0,-364 8 0,-1 0 0,0 1 0,0-1 0,0 1 0,11 3 0,-16-2 247,-6 1 9,-14 0 219,-168 15-279,-2086 251-1623,2250-265 1427,21-4 0,5 0 0,43-5 0,306-37-183,895-99-131,3 40 307,-1211 99 7,101-2 0,-129 6 45,-15 0 470,-24 2 534,-203 20-727,12 0-632,-1849 286-1238,2015-301 1548,-85 12 0,229-38 0,-23 2 0,1983-310 138,-1997 318-143,179-13 4,-222 21 265,-15 1 316,-24 3 272,-200 28-822,8-1-327,-2135 404-4095,2309-426 6026,209-39 351,31-5-1985,906-148-1285,9 36-10,-1032 138 1322,-16 0 89,0 3 0,75 3 1,-124 4 1098,-12-2-1200,0 0-1,1 0 1,-1 0 0,0 0-1,0 0 1,0 0 0,0 0-1,0 0 1,0 0 0,0 0 0,0 0-1,0 0 1,0 1 0,0-1-1,0 0 1,0 0 0,0 0-1,1 0 1,-1 0 0,0 0 0,0 0-1,0 0 1,0 0 0,0 0-1,0 0 1,0 0 0,0 0-1,0 1 1,0-1 0,0 0-1,0 0 1,0 0 0,0 0 0,0 0-1,0 0 1,0 0 0,0 0-1,0 0 1,0 0 0,0 0-1,0 0 1,0 1 0,0-1 0,0 0-1,0 0 1,0 0 0,-1 0-1,1 0 1,0 0 0,0 0-1,0 0 1,0 0 0,0 0-1,0 0 1,0 0 0,0 0 0,0 0-1,0 0 1,0 0 0,0 0-1,-25 9 917,-139 20-685,128-23-260,-157 24 14,-1675 269-2282,1821-291 2282,-69 8 0,232-32 1398,-35 3-725,103-13-673,1822-233-1152,-1921 248 1152,-19 2 0,82 0 0,-137 10 114,-14 2 170,-24 4 454,-197 34-511,6-2-227,-961 183-949,1 47-1,1154-263 954,30-9-12,48-12 329,77-20 945,74-19-950,1705-413-4447,-1856 455 4066,195-38-90,-218 46 518,-22 4 624,-9 2-411,-16 4-16,-130 31 967,116-30-1519,-152 31-8,-1535 290-4130,1679-322 4130,-173 27 0,196-33 109,15 0-100,0 0 1,0 0 0,1 0-1,-1 0 1,0 0 0,0 0-1,0 0 1,0 0-1,0 0 1,0 0 0,0 0-1,0 0 1,0 0 0,0 0-1,0 0 1,0 0 0,0 0-1,0 0 1,0-1 0,0 1-1,0 0 1,0 0-1,0 0 1,0 0 0,0 0-1,0 0 1,0 0 0,0 0-1,0 0 1,0 0 0,0 0-1,0 0 1,0 0 0,0 0-1,0 0 1,0 0 0,-1-1-1,1 1 1,0 0-1,0 0 1,0 0 0,0 0-1,0 0 1,0 0 0,0 0-1,0 0 1,0 0 0,0 0-1,0 0 1,0 0 0,0 0-1,0 0 1,0 0-1,0 0 1,0 0 0,-1 0-1,1 0 1,0 0 0,0 0-1,0 0 1,0 0 0,30-13 1525,570-173-1266,-495 157-329,1514-352-350,-1601 378 694,2 0 782,-42 1-332,-170 1-399,-3 5-335,-1813 179-2490,1597-107 2058,395-72 627,16-4-177,0 0 0,0 0 0,0 0 0,0 0 0,0 0 0,0 0 0,0 0 0,0 0 0,0 0 0,0 0 0,0 0 0,0 0 0,0 0 0,0 1 0,0-1 0,0 0 0,0 0 0,0 0 0,0 0 0,0 0 0,0 0 0,0 0 0,0 0 0,0 0 0,0 0 0,-1 0 0,33-4 1247,1017-134-1177,173-24-680,-1180 156 592,112-21 0,-135 21 432,-22 2-31,-13 1 0,-150-12-151,149 14-254,-173-8 4,-306 0-964,-973 111-1,1456-100 965,-346 60 0,319-50 0,34-8 0,12-2 0,12 0 0,0-1 0,0-1 0,0 0 0,20-4 0,15-1 0,132-9 0,789-80 29,448-34 22,-1387 125-51,-20 2 0,1 0 0,-1 0 0,23 3 0,-35 0 1063,-8 1-544,-15 3-354,-134 25-63,-554 121-463,10 51 0,658-188 361,-57 27 0,76-27 5,20-15-5,1 1-1,-1-1 0,1 1 1,0-1-1,-1 1 1,1-1-1,0 1 0,-1-1 1,1 1-1,0 0 0,-1-1 1,1 1-1,0-1 1,0 1-1,0 0 0,0-1 1,0 1-1,0 0 1,0-1-1,0 2 0,1 0 8,0-1-1,0 1 1,0-1-1,1 1 0,-1-1 1,1 0-1,-1 0 1,1 1-1,-1-1 0,1 0 1,0 0-1,-1 0 1,1-1-1,0 1 0,0 0 1,0-1-1,0 1 1,0-1-1,3 1 0,53 11 186,1-1 0,111 3 0,-111-10-166,461 12-256,6-19-144,-209-1 278,-302 5 446,-36 3 0,-145 14-350,-1972 232-1896,2031-238 1896,92-11-21,27-5 319,121-18 1073,-93 16-1352,1640-176-1687,-1632 178 1642,338-21-147,-376 25 146,-5 0 83,-1 0-1,1 0 1,-1 0-1,1 0 1,7 3-1,-8-1 1120,-11 1-779,-18 3-295,-29 3-1,24-4-82,-1090 151-1239,334-50 428,610-80 580,-188 24 137,343-49 1356,54-6-576,1077-89-2089,-882 79 1440,-59 4-17,536-42 901,-839 56-267,-21 4-672,-396 37-1330,3 23-1,-556 144 1,1094-208 1686,2-1 213,24-7-19,172-40 1170,0 3-1720,1035-192-1217,12 53 339,-1068 157 670,109-11 3112,-411 43-2709,-905 66-1308,-4 52 0,999-117 1438,176-18 1300,28-2-1625,65-4-304,613-33-1348,430-30 1581,-1216 74 37,145-15 28,-172 14 6,-18 3 163,-7-1 249,-15-3 680,15 6-1031,-153-39 444,118 31-440,-164-34-20,-1109-135-2258,-14 124 1,1191 53 2212,-160-3 0,260 0 1186,32 3-1167,0-1 0,0 1 0,0 0 0,0 0 0,0 0 0,0 0 0,0 0 0,0 0 0,0 0 0,1 0 0,-1 0 0,0 0 0,0 0 0,0 0 0,0 0 0,0 0 0,0 0 0,0 0 0,0 0 0,0 0 0,0 0 0,0-1 0,0 1 0,0 0 0,0 0 0,0 0 0,0 0 0,0 0 0,0 0 0,0 0 0,0 0 0,0 0 0,0 0 0,0 0 0,0 0 0,0 0 0,0-1 0,0 1 0,0 0 0,0 0-1,0 0 1,0 0 0,0 0 0,0 0 0,0 0 0,0 0 0,-1 0 0,1 0 0,0 0 0,22-4 693,497-28 689,-410 29-1391,1390-3-849,-1467 7 839,120 11 0,-136-8 84,-20-1 126,-35 0 335,-1217 67-2548,-1 79 1108,1199-139 895,35-4-29,23-6 30,0 0 0,0 0 0,1 0 0,-1 0 0,0 0 0,0 0 0,0 0 0,0 0 0,0 0 0,0 0 0,0 0 1,0 0-1,0 0 0,0 0 0,0 1 0,0-1 0,0 0 0,0 0 0,0 0 0,0 0 0,0 0 0,0 0 0,0 0 0,0 0 0,0 0 0,0 0 0,0 0 0,0 0 0,1 0 0,-1 0 0,0 0 0,0 0 0,0 0 0,0 0 0,0 1 1,0-1-1,0 0 0,0 0 0,0 0 0,0 0 0,-1 0 0,1 0 0,0 0 0,0 0 0,0 0 0,0 0 0,0 0 0,0 0 0,0 0 0,0 0 0,0 0 0,0 0 0,0 0 0,0 0 0,0 1 0,0-1 0,0 0 0,0 0 1,0 0-1,0 0 0,16 1 354,140-2 1604,-119 0-1967,1005-64-1218,1-49-137,-991 107 1393,66-5 1952,-230 23-681,-1780 260-3158,1855-263 1819,-178 42 18,188-41 20,27-9 10,0 0-1,0 0 0,-1 0 1,1 0-1,0 0 0,0 0 1,-1 0-1,1 1 1,0-1-1,0 0 0,-1 0 1,1 0-1,0 0 0,0 0 1,-1 0-1,1 0 0,0 1 1,0-1-1,0 0 0,-1 0 1,1 0-1,0 0 1,0 1-1,0-1 0,0 0 1,-1 0-1,1 1 0,0-1 1,0 0-1,0 0 0,0 0 1,0 1-1,0-1 0,0 0 1,0 1-1,0-1 1,0 0-1,0 0 0,0 1 1,0-1-1,0 0 0,0 0 1,0 1-1,0-1 0,0 0 1,0 0-1,0 1 0,16 5 826,17 1-585,47 3 1,-58-7-183,932 65-491,-262-25 102,-667-41 321,-11-1 0,0 0 0,0 1 0,21 5 0,-35-7 3,0 0 1,0 0-1,1 0 0,-1 0 0,0 0 1,1 1-1,-1-1 0,0 0 0,0 0 1,1 0-1,-1 0 0,0 0 0,0 0 1,1 0-1,-1 1 0,0-1 0,0 0 0,0 0 1,1 0-1,-1 1 0,0-1 0,0 0 1,0 0-1,0 1 0,0-1 0,1 0 1,-1 0-1,0 1 0,0-1 0,0 0 1,0 0-1,0 1 0,0-1 0,0 0 1,-7 8 252,-21 6 173,26-13-422,-611 227-7,348-135 0,177-62 0,-138 56 0,223-84 0,9-3 0,16-5 0,50-16 0,0-4 0,-2-3 0,-1-3 0,-2-3 0,-1-3 0,82-59 0,-135 86 0,54-42 0,-61 47 0,0-1 0,0 0 0,0 0 0,-1-1 0,0 0 0,-1 1 0,7-13 0,-10 17 0,-1 1 0,1 0 0,-1-1 0,1 0 0,-1 1 0,0-1 0,0 1 0,0-1 0,1 1 0,-1-1 0,-1 1 0,1-1 0,0 0 0,0 1 0,0-1 0,-1 1 0,1-1 0,-1 1 0,0-1 0,1 1 0,-2-3 0,-1 0 0,-1 0 0,1 0 0,-1 0 0,0 0 0,-7-5 0,-30-21 0,-1 2 0,-77-39 0,-103-33 0,-145-29 0,287 108 0,-1 4 0,-139-13 0,179 28 0,-77 5 0,102-1 0,0 0 0,0 1 0,0 1 0,0 1 0,1 0 0,-1 1 0,-19 10 0,31-14 0,0 1 0,0-1 0,0 1 0,1-1 0,0 1 0,-1 0 0,1 1 0,0-1 0,0 1 0,-4 6 0,6-8 0,0 1 0,0-1 0,0 0 0,1 1 0,-1-1 0,1 1 0,-1-1 0,1 1 0,0-1 0,0 1 0,0-1 0,0 1 0,0-1 0,1 1 0,-1-1 0,1 1 0,0-1 0,-1 1 0,1-1 0,2 4 0,1 1 0,0-1 0,0 0 0,1 1 0,-1-1 0,1-1 0,1 1 0,8 7 0,3 0 0,32 19 0,1-5-62,1-2 0,2-2 0,0-3 0,65 17-1,233 32-514,-184-49 552,1-8-1,1-7 1,-1-7-1,0-8 1,0-7 0,277-64-1,-431 77 26,135-37 0,-126 33 0,-1-1 0,1-1 0,-2 0 0,24-16 0,-44 25 8,0 0-1,1 1 1,-1-1-1,0 0 0,0 0 1,1 0-1,-1 0 1,0 0-1,0-1 0,0 1 1,0 0-1,0 0 1,-1-1-1,1 1 0,0 0 1,-1-1-1,1 1 1,0-3-1,-1 3 7,0 0 0,0 1 0,-1-1 0,1 0 0,0 0 0,-1 0 0,1 0 0,0 0 0,-1 1 0,1-1 0,-1 0 0,1 0 0,-1 1 0,1-1 0,-1 0 0,0 1 0,1-1 0,-1 1 0,0-1 0,0 0 0,1 1 0,-3-1-1,-6-4 103,-1 1 1,0 1-1,0 0 0,-14-3 0,14 4-93,-69-16-23,-1 5 0,-1 3 0,-161 0 0,146 15 0,0 3 0,0 5 0,-99 26 0,125-21 171,-103 42 0,138-45-513,1 2 1,1 1 0,0 2-1,-48 37 1,14 3-6485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2:12.763"/>
    </inkml:context>
    <inkml:brush xml:id="br0">
      <inkml:brushProperty name="width" value="0.05" units="cm"/>
      <inkml:brushProperty name="height" value="0.05" units="cm"/>
      <inkml:brushProperty name="color" value="#FFFFFF"/>
    </inkml:brush>
  </inkml:definitions>
  <inkml:trace contextRef="#ctx0" brushRef="#br0">28 0 24575,'-7'33'0,"1"-8"0,-1 35 0,2 2 0,3-1 0,2 0 0,10 71 0,1-51 0,4 0 0,40 124 0,-51-191 41,1 1-275,-1-1 0,2 0-1,0 0 1,0 0-1,14 20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2:13.144"/>
    </inkml:context>
    <inkml:brush xml:id="br0">
      <inkml:brushProperty name="width" value="0.05" units="cm"/>
      <inkml:brushProperty name="height" value="0.05" units="cm"/>
      <inkml:brushProperty name="color" value="#FFFFFF"/>
    </inkml:brush>
  </inkml:definitions>
  <inkml:trace contextRef="#ctx0" brushRef="#br0">93 0 24575,'0'0'0,"-2"2"0,0 0 0,1 0 0,-1 0 0,1 0 0,-1 1 0,1-1 0,0 0 0,0 1 0,-1 2 0,1-2 0,-8 20 0,0 0 0,2 0 0,-6 37 0,-6 77 0,18-127 0,-11 130 0,6 1 0,6 0 0,23 187 0,-21-316 0,18 113 0,-17-108 0,2-1 0,0 0 0,0 0 0,2 0 0,9 17 0,1-12-1365,-3-9-5461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2:13.554"/>
    </inkml:context>
    <inkml:brush xml:id="br0">
      <inkml:brushProperty name="width" value="0.05" units="cm"/>
      <inkml:brushProperty name="height" value="0.05" units="cm"/>
      <inkml:brushProperty name="color" value="#FFFFFF"/>
    </inkml:brush>
  </inkml:definitions>
  <inkml:trace contextRef="#ctx0" brushRef="#br0">103 0 24575,'-4'11'0,"-12"33"0,1 1 0,3 0 0,-9 60 0,-4 141 0,16-65 171,14 191 0,52 177-1878,-47-481-5119</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2:13.902"/>
    </inkml:context>
    <inkml:brush xml:id="br0">
      <inkml:brushProperty name="width" value="0.05" units="cm"/>
      <inkml:brushProperty name="height" value="0.05" units="cm"/>
      <inkml:brushProperty name="color" value="#FFFFFF"/>
    </inkml:brush>
  </inkml:definitions>
  <inkml:trace contextRef="#ctx0" brushRef="#br0">27 240 24575,'-9'34'0,"3"0"0,1 1 0,1 0 0,2 57 0,1-50 0,2 174 0,10-1 0,72 401 0,-79-591 173,-3-17-366,0-1 1,0 1 0,1 0 0,0-1 0,0 0-1,1 1 1,6 11 0</inkml:trace>
  <inkml:trace contextRef="#ctx0" brushRef="#br0" timeOffset="1">153 1 24575,'-2'10'0,"-9"75"0,3-1 0,6 124 0,2-193 0,5 204 0,56 359 0,-38-469-1365,-15-83-5461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2:14.252"/>
    </inkml:context>
    <inkml:brush xml:id="br0">
      <inkml:brushProperty name="width" value="0.05" units="cm"/>
      <inkml:brushProperty name="height" value="0.05" units="cm"/>
      <inkml:brushProperty name="color" value="#FFFFFF"/>
    </inkml:brush>
  </inkml:definitions>
  <inkml:trace contextRef="#ctx0" brushRef="#br0">1 1 24575,'0'10'0,"8"1297"0,-8-1300 5,3 165-1375,-4-151-5456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2:14.600"/>
    </inkml:context>
    <inkml:brush xml:id="br0">
      <inkml:brushProperty name="width" value="0.05" units="cm"/>
      <inkml:brushProperty name="height" value="0.05" units="cm"/>
      <inkml:brushProperty name="color" value="#FFFFFF"/>
    </inkml:brush>
  </inkml:definitions>
  <inkml:trace contextRef="#ctx0" brushRef="#br0">0 1 24575,'0'13'0,"5"202"0,10 0 0,9 0 0,57 233 0,-74-417 0,-1 0 0,2-1 0,21 55 0,-19-66-1365,-1-12-5461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2:14.963"/>
    </inkml:context>
    <inkml:brush xml:id="br0">
      <inkml:brushProperty name="width" value="0.05" units="cm"/>
      <inkml:brushProperty name="height" value="0.05" units="cm"/>
      <inkml:brushProperty name="color" value="#FFFFFF"/>
    </inkml:brush>
  </inkml:definitions>
  <inkml:trace contextRef="#ctx0" brushRef="#br0">48 1 24575,'0'23'0,"62"1039"0,-60-1042 59,17 102-1483,-15-108-5402</inkml:trace>
  <inkml:trace contextRef="#ctx0" brushRef="#br0" timeOffset="1">6 57 24575,'0'0'0,"0"0"0,0 0 0,-1 11 0,0 15 0,-1 29 0,0 31 0,3 32 0,4 28 0,4 20 0,6 3 0,2-10 0,0-19 0,-3-24 0,-4-31-8191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2:15.326"/>
    </inkml:context>
    <inkml:brush xml:id="br0">
      <inkml:brushProperty name="width" value="0.05" units="cm"/>
      <inkml:brushProperty name="height" value="0.05" units="cm"/>
      <inkml:brushProperty name="color" value="#FFFFFF"/>
    </inkml:brush>
  </inkml:definitions>
  <inkml:trace contextRef="#ctx0" brushRef="#br0">20 0 24575,'0'0'0,"0"7"0,-1 7 0,-1 18 0,-2 27 0,-1 31 0,0 29 0,2 21 0,3 12 0,2 2 0,2-9 0,0-17 0,2-22 0,-1-28-8191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0:45.475"/>
    </inkml:context>
    <inkml:brush xml:id="br0">
      <inkml:brushProperty name="width" value="0.05" units="cm"/>
      <inkml:brushProperty name="height" value="0.05" units="cm"/>
      <inkml:brushProperty name="color" value="#FFFFFF"/>
    </inkml:brush>
  </inkml:definitions>
  <inkml:trace contextRef="#ctx0" brushRef="#br0">1 253 24575,'16'-8'0,"13"-4"0,2 1 0,-1 1 0,34-5 0,98-10 0,-116 18 0,165-18 0,148-25 0,-308 40 0,3-2 0,0 2 0,101-4 0,-107 11 0,94-16 0,-2 0 0,-73 18 0,-63-1-1365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1:37.729"/>
    </inkml:context>
    <inkml:brush xml:id="br0">
      <inkml:brushProperty name="width" value="0.05" units="cm"/>
      <inkml:brushProperty name="height" value="0.05" units="cm"/>
      <inkml:brushProperty name="color" value="#FFFFFF"/>
    </inkml:brush>
  </inkml:definitions>
  <inkml:trace contextRef="#ctx0" brushRef="#br0">661 405 24575,'2'-45'0,"0"33"0,-1 0 0,-1 0 0,0 0 0,0 0 0,-1 0 0,-1 0 0,-4-16 0,6 27 0,-1 0 0,1 0 0,0 0 0,0 0 0,-1 0 0,1 0 0,-1 0 0,1 0 0,-1 0 0,1 0 0,-1 0 0,0 1 0,1-1 0,-1 0 0,0 0 0,0 1 0,0-1 0,1 0 0,-1 1 0,0-1 0,0 1 0,0-1 0,0 1 0,0-1 0,0 1 0,0 0 0,0-1 0,0 1 0,0 0 0,0 0 0,0 0 0,0 0 0,0 0 0,0 0 0,-1 0 0,1 0 0,0 1 0,0-1 0,0 0 0,0 0 0,0 1 0,0-1 0,0 1 0,0-1 0,0 1 0,-5 3 0,0 0 0,0 1 0,1 0 0,0-1 0,-7 9 0,-2 3 0,0 2 0,-18 28 0,28-39 0,0 1 0,0-1 0,0 1 0,1 0 0,0 0 0,1 0 0,0 0 0,0 1 0,-1 14 0,3-21 0,0-1 0,0 1 0,0-1 0,0 1 0,0 0 0,0-1 0,1 1 0,-1-1 0,0 1 0,1-1 0,-1 1 0,1-1 0,0 1 0,-1-1 0,1 1 0,0-1 0,0 0 0,0 1 0,0-1 0,0 0 0,2 1 0,-2-1 0,1 0 0,-1-1 0,1 1 0,-1-1 0,1 1 0,-1-1 0,1 0 0,-1 0 0,1 0 0,0 0 0,-1 0 0,1 0 0,-1 0 0,1 0 0,-1-1 0,1 1 0,2-1 0,3-2 0,0 0 0,0-1 0,-1 1 0,1-1 0,-1-1 0,1 1 0,6-8 0,-2 1 0,0-1 0,-1 0 0,14-23 0,-20 29 0,-1 0 0,0 0 0,0 0 0,0 0 0,-1-1 0,0 1 0,0-1 0,0 0 0,-1 0 0,1-13 0,-2 20 0,0 0 0,0 0 0,0-1 0,0 1 0,0 0 0,0 0 0,0 0 0,0 0 0,0 0 0,0-1 0,0 1 0,0 0 0,0 0 0,0 0 0,0 0 0,0 0 0,0-1 0,0 1 0,0 0 0,0 0 0,0 0 0,0 0 0,0 0 0,0-1 0,0 1 0,0 0 0,0 0 0,-1 0 0,1 0 0,0 0 0,0 0 0,0-1 0,0 1 0,0 0 0,0 0 0,-1 0 0,1 0 0,0 0 0,0 0 0,0 0 0,0 0 0,0 0 0,-1 0 0,1 0 0,0 0 0,0 0 0,0 0 0,0 0 0,0 0 0,-1 0 0,1 0 0,0 0 0,0 0 0,0 0 0,0 0 0,0 0 0,-1 0 0,1 0 0,0 0 0,0 0 0,0 0 0,0 0 0,-1 1 0,-8 8 0,7-6 0,1-2 0,-104 125 0,95-112 0,0 1 0,1 0 0,1 0 0,1 1 0,0 0 0,1 0 0,-6 25 0,11-36 0,0 0 0,0 1 0,1-1 0,0 1 0,0-1 0,0 1 0,1-1 0,0 1 0,0-1 0,0 1 0,3 5 0,-3-9 0,0 0 0,0 0 0,0 0 0,0 0 0,0 0 0,0-1 0,1 1 0,-1-1 0,1 1 0,-1-1 0,1 1 0,0-1 0,-1 0 0,1 1 0,0-1 0,0 0 0,0 0 0,0-1 0,0 1 0,0 0 0,0-1 0,0 1 0,0-1 0,0 0 0,0 1 0,0-1 0,1 0 0,-1 0 0,0 0 0,0-1 0,4 0 0,3-1 0,0-1 0,0-1 0,0 0 0,0 0 0,0 0 0,-1-1 0,0 0 0,0-1 0,0 0 0,-1 0 0,8-9 0,9-9 0,36-51 0,-35 40 0,40-73 0,-57 91 0,0-1 0,-1 1 0,-1-1 0,0-1 0,-2 1 0,5-36 0,-8 50 0,-1 0 0,-1 0 0,1 0 0,0 0 0,-1 0 0,0 0 0,-2-6 0,3 9 0,-1 1 0,1-1 0,0 0 0,0 1 0,-1-1 0,1 1 0,-1-1 0,1 0 0,0 1 0,-1-1 0,1 1 0,-1 0 0,1-1 0,-1 1 0,1-1 0,-1 1 0,0 0 0,1-1 0,-1 1 0,1 0 0,-1-1 0,0 1 0,1 0 0,-1 0 0,0 0 0,1 0 0,-1 0 0,0 0 0,1 0 0,-1 0 0,0 0 0,0 0 0,1 0 0,-1 0 0,0 0 0,1 0 0,-1 1 0,1-1 0,-1 0 0,0 0 0,1 1 0,-1-1 0,1 1 0,-1-1 0,0 0 0,1 1 0,-1-1 0,1 1 0,0-1 0,-1 1 0,1-1 0,-1 2 0,-14 12 0,2 1 0,0 1 0,0 0 0,-13 23 0,-37 76 0,60-108 0,-59 131 0,54-116 0,1 0 0,1 1 0,1 0 0,-3 33 0,7-50 0,1-1 0,0 0 0,0 1 0,0-1 0,0 1 0,1-1 0,0 0 0,0 1 0,1-1 0,-1 0 0,1 0 0,4 7 0,-6-11 0,1 0 0,-1-1 0,1 1 0,-1-1 0,1 1 0,-1 0 0,1-1 0,-1 1 0,1-1 0,-1 0 0,1 1 0,0-1 0,-1 1 0,1-1 0,0 0 0,-1 1 0,1-1 0,0 0 0,0 0 0,-1 0 0,1 0 0,0 1 0,0-1 0,-1 0 0,1 0 0,0 0 0,0-1 0,2 1 0,-1-1 0,0 0 0,0 1 0,0-1 0,0 0 0,0 0 0,-1-1 0,1 1 0,3-3 0,0 0 0,0-1 0,0 0 0,-1-1 0,1 1 0,4-8 0,-7 9 0,-1 0 0,1 0 0,0 0 0,-1 0 0,0 0 0,0 0 0,0-1 0,0 1 0,-1 0 0,0 0 0,0-1 0,0 1 0,0 0 0,-1-1 0,1 1 0,-1 0 0,0 0 0,-3-7 0,3 8 0,-1 0 0,0 0 0,1 0 0,-1 0 0,0 1 0,-1-1 0,1 0 0,0 1 0,-1 0 0,1-1 0,-1 1 0,0 0 0,0 0 0,0 1 0,0-1 0,0 0 0,0 1 0,0 0 0,0 0 0,-1 0 0,1 0 0,0 0 0,-7 0 0,1 1 0,-1 0 0,1 1 0,0 0 0,-1 1 0,1-1 0,0 2 0,-15 5 0,20-7 0,0 0 0,1 1 0,-1-1 0,1 1 0,-1 0 0,1 0 0,0 1 0,0-1 0,0 1 0,0-1 0,0 1 0,0 0 0,1 0 0,-1 0 0,1 0 0,0 1 0,0-1 0,0 1 0,0-1 0,-1 7 0,2-8 0,1 0 0,0-1 0,0 1 0,0-1 0,0 1 0,1 0 0,-1-1 0,0 1 0,1-1 0,-1 1 0,1-1 0,-1 1 0,1-1 0,0 1 0,-1-1 0,1 0 0,0 1 0,0-1 0,0 0 0,0 0 0,0 1 0,1-1 0,-1 0 0,0 0 0,0 0 0,1 0 0,-1-1 0,1 1 0,-1 0 0,0-1 0,1 1 0,-1-1 0,1 1 0,0-1 0,1 1 0,4 0 0,0 1 0,0-1 0,0 0 0,0-1 0,1 0 0,10-1 0,-4-2 0,-1 0 0,0 0 0,0-2 0,0 1 0,-1-2 0,1 0 0,-1 0 0,-1-1 0,1-1 0,-1 0 0,0 0 0,17-19 0,-21 20 0,-1 0 0,-1 0 0,1-1 0,-1 1 0,-1-1 0,1 0 0,-1-1 0,5-16 0,-7 19 0,-1 0 0,0-1 0,0 1 0,0 0 0,-1-1 0,0 1 0,0 0 0,-1-1 0,0 1 0,0 0 0,0-1 0,-1 1 0,-4-11 0,5 15 0,0-1 0,0 1 0,-1-1 0,1 1 0,-1 0 0,1 0 0,-1 0 0,0 0 0,0 0 0,0 0 0,0 0 0,0 0 0,0 1 0,0-1 0,-1 1 0,1 0 0,-4-2 0,2 2 0,0 0 0,-1 0 0,1 0 0,0 1 0,0-1 0,-1 1 0,1 0 0,0 1 0,0-1 0,-5 2 0,-9 2 0,1 2 0,1 0 0,-1 0 0,-18 12 0,31-16 0,-26 14 0,-45 29 0,66-38 0,0 0 0,1 0 0,-1 0 0,2 1 0,-1 1 0,1-1 0,0 1 0,-10 17 0,16-23 0,-1 0 0,1-1 0,-1 1 0,1 0 0,0 0 0,0 0 0,0 0 0,1 0 0,-1 0 0,1 0 0,0 0 0,-1 1 0,2-1 0,-1 0 0,0 0 0,0 0 0,1 0 0,0 0 0,-1 0 0,1 0 0,1 0 0,-1 0 0,0 0 0,1 0 0,-1-1 0,1 1 0,0-1 0,0 1 0,0-1 0,0 1 0,0-1 0,0 0 0,1 0 0,-1 0 0,5 2 0,1 0 0,-1 0 0,0-1 0,1 0 0,0 0 0,0-1 0,0 0 0,0 0 0,0-1 0,0 0 0,0 0 0,0-1 0,14-1 0,-10-1 0,-1-1 0,1 1 0,-1-2 0,0 1 0,0-2 0,0 1 0,0-2 0,-1 1 0,0-1 0,0-1 0,-1 0 0,13-11 0,-18 14 0,0 0 0,0-1 0,0 1 0,0-1 0,-1 0 0,0 0 0,0 0 0,0 0 0,-1 0 0,1-1 0,-1 1 0,-1-1 0,1 1 0,-1-1 0,0 0 0,0 0 0,-1 1 0,1-1 0,-1 0 0,-1 0 0,1 0 0,-1 0 0,0 1 0,0-1 0,-1 0 0,-3-9 0,3 10 0,0 1 0,0 0 0,-1 0 0,1 0 0,-1 1 0,0-1 0,0 1 0,0-1 0,-1 1 0,1 0 0,-1 0 0,-7-4 0,4 3 0,0 1 0,0 0 0,0 0 0,-1 0 0,0 1 0,-14-2 0,-1 2 0,-1 1 0,0 0 0,-46 7 0,27 0 0,0 1 0,0 2 0,1 3 0,0 1 0,1 1 0,0 3 0,-57 33 0,88-44 0,0 0 0,1 1 0,0 0 0,1 0 0,0 1 0,-10 12 0,16-18 0,0 0 0,1 0 0,-1 0 0,1 1 0,0-1 0,-1 0 0,1 1 0,0 0 0,0-1 0,1 1 0,-1-1 0,1 1 0,-1 0 0,1-1 0,0 1 0,0 0 0,0 0 0,0-1 0,0 1 0,1 0 0,-1-1 0,1 1 0,0 0 0,-1-1 0,1 1 0,1-1 0,-1 1 0,0-1 0,1 0 0,-1 1 0,4 2 0,0 1 0,1-1 0,0 0 0,0 0 0,0-1 0,1 0 0,-1 0 0,1 0 0,0-1 0,1 0 0,-1 0 0,0-1 0,1 0 0,13 2 0,6 0 0,1-2 0,43-1 0,-26-3 0,1-2 0,84-18 0,-106 16 0,0-1 0,0-1 0,0-1 0,-1-2 0,-1 0 0,41-27 0,-56 33 0,-1 0 0,1-1 0,-1 0 0,0 0 0,0-1 0,-1 0 0,0 0 0,0 0 0,6-13 0,-9 17 0,-1 0 0,0-1 0,1 1 0,-2 0 0,1-1 0,0 1 0,-1-1 0,1 0 0,-1 1 0,0-1 0,0 1 0,-1-1 0,1 1 0,-1-1 0,0 1 0,0-1 0,0 1 0,0-1 0,0 1 0,-1 0 0,1 0 0,-1 0 0,0 0 0,0 0 0,-5-5 0,-2-1 0,-1 0 0,0 0 0,0 1 0,-1 1 0,-1 0 0,1 0 0,-1 1 0,0 1 0,-13-5 0,-4 0 0,0 2 0,-55-8 0,77 15 0,1-1 0,0 2 0,1-1 0,-1 1 0,0-1 0,0 2 0,0-1 0,-7 2 0,13-2 0,0 0 0,0 0 0,0 0 0,-1 0 0,1 0 0,0 0 0,0 0 0,0 0 0,-1 0 0,1 0 0,0 0 0,0 0 0,0 1 0,-1-1 0,1 0 0,0 0 0,0 0 0,0 0 0,0 0 0,0 1 0,-1-1 0,1 0 0,0 0 0,0 0 0,0 1 0,0-1 0,0 0 0,0 0 0,0 0 0,0 1 0,0-1 0,0 0 0,0 0 0,0 0 0,0 1 0,0-1 0,5 9 0,14 6 0,-5-6 0,1-1 0,1-1 0,-1 0 0,1 0 0,0-2 0,1 0 0,-1-1 0,1-1 0,0 0 0,0-1 0,0-1 0,0-1 0,28-2 0,-18-1 0,1-1 0,-1-2 0,0 0 0,-1-2 0,0 0 0,0-2 0,42-23 0,-55 25 0,0 1 0,-1-2 0,0 0 0,0 0 0,-1-1 0,0-1 0,15-19 0,-23 26 0,-1 0 0,1 1 0,-1-1 0,1 0 0,-1-1 0,-1 1 0,1 0 0,-1 0 0,1-1 0,-1 1 0,0-1 0,-1 1 0,1-1 0,-1 1 0,0-1 0,0 0 0,0 1 0,-1-1 0,1 1 0,-1-1 0,-1 1 0,1-1 0,0 1 0,-1 0 0,0 0 0,0-1 0,0 1 0,-5-6 0,-1 0 0,0 1 0,0 0 0,-1 1 0,-1-1 0,1 2 0,-1-1 0,0 2 0,-1-1 0,0 1 0,0 1 0,0 0 0,-1 0 0,1 1 0,-17-3 0,19 5 0,-1 0 0,1 1 0,-1 0 0,0 0 0,0 1 0,0 0 0,1 1 0,-1 0 0,0 1 0,1 0 0,-1 0 0,1 1 0,-1 0 0,1 1 0,0 0 0,1 0 0,-1 1 0,-11 8 0,9-2 0,0-1 0,0 2 0,1-1 0,1 2 0,0-1 0,1 1 0,0 1 0,1-1 0,0 1 0,1 0 0,1 1 0,0-1 0,-3 22 0,4-19 0,1-1 0,1 1 0,1 0 0,0 0 0,2 0 0,0-1 0,0 1 0,2 0 0,0-1 0,0 1 0,2-1 0,7 18 0,-11-31 0,1 1 0,-1 0 0,1 0 0,0 0 0,0-1 0,1 1 0,-1 0 0,1-1 0,-1 0 0,7 6 0,-33-40 0,11 18 0,-1 1 0,-1 0 0,0 0 0,0 2 0,-1 0 0,0 0 0,-1 2 0,0 0 0,-21-6 0,30 11 0,0 1 0,0 0 0,0 0 0,-1 1 0,1 1 0,0-1 0,-1 1 0,1 0 0,-1 1 0,1 0 0,0 1 0,0-1 0,-1 1 0,1 1 0,0 0 0,1 0 0,-1 1 0,0-1 0,1 2 0,0-1 0,0 1 0,-10 9 0,8-6 0,1 1 0,0 0 0,1 0 0,0 0 0,0 1 0,1 0 0,-9 20 0,13-26 0,1 0 0,0 0 0,0 0 0,0 0 0,0 0 0,1 1 0,-1-1 0,1 0 0,0 0 0,1 0 0,0 5 0,-1-6 0,1 0 0,0 0 0,0-1 0,1 1 0,-1 0 0,0-1 0,1 1 0,0-1 0,0 1 0,-1-1 0,1 0 0,1 1 0,-1-1 0,0 0 0,0-1 0,1 1 0,2 2 0,5 1 0,0-1 0,0 0 0,1 0 0,-1 0 0,1-2 0,0 1 0,-1-1 0,1-1 0,21 0 0,-3-1 0,-1-2 0,46-8 0,-59 7-273,0 0 0,0-2 0,0 0 0,14-7 0,3-5-6553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1:47.027"/>
    </inkml:context>
    <inkml:brush xml:id="br0">
      <inkml:brushProperty name="width" value="0.05" units="cm"/>
      <inkml:brushProperty name="height" value="0.05" units="cm"/>
      <inkml:brushProperty name="color" value="#FFFFFF"/>
    </inkml:brush>
  </inkml:definitions>
  <inkml:trace contextRef="#ctx0" brushRef="#br0">873 394 24575,'-3'0'0,"1"0"0,0 1 0,0-1 0,-1 1 0,1 0 0,0 0 0,0 0 0,0 0 0,0 0 0,0 0 0,0 0 0,0 1 0,1-1 0,-1 1 0,0-1 0,1 1 0,-1 0 0,1 0 0,-1-1 0,-1 5 0,2-3 0,0 0 0,0 0 0,1 1 0,-1-1 0,1 0 0,0 0 0,0 1 0,0-1 0,0 0 0,0 0 0,1 1 0,-1-1 0,2 3 0,2 6 0,0-1 0,1 1 0,0-1 0,1 0 0,0-1 0,12 17 0,-8-15 0,1 0 0,-1-1 0,2 0 0,13 10 0,-22-18 0,1 0 0,0 0 0,0 0 0,0-1 0,0 0 0,0 0 0,1 0 0,-1 0 0,0-1 0,1 0 0,0 0 0,-1 0 0,1 0 0,-1-1 0,1 0 0,0 0 0,0 0 0,4-1 0,-7 1 0,0-1 0,0 0 0,0 0 0,0 0 0,-1 0 0,1 0 0,0 0 0,-1 0 0,1 0 0,-1-1 0,1 1 0,-1 0 0,1-1 0,-1 1 0,0-1 0,0 0 0,0 1 0,0-1 0,0 0 0,0 0 0,-1 0 0,1 0 0,0 0 0,-1 0 0,1-3 0,-1 4 0,0 1 0,-1-1 0,1 0 0,0 0 0,0 0 0,-1 1 0,1-1 0,0 0 0,-1 0 0,1 1 0,-1-1 0,1 0 0,-1 1 0,1-1 0,-1 0 0,0 1 0,1-1 0,-1 1 0,0-1 0,0 0 0,-17-9 0,16 9 0,-12-6 0,0 1 0,0 1 0,0 0 0,0 1 0,-1 1 0,0 0 0,-16 0 0,19 2 0,-1 0 0,0 1 0,1 1 0,-1 0 0,1 1 0,-1 0 0,1 1 0,-22 8 0,30-10 0,1 0 0,-1 1 0,1 0 0,0 0 0,0 0 0,-1 0 0,1 0 0,0 0 0,1 1 0,-1 0 0,0-1 0,1 1 0,0 0 0,0 0 0,-1 1 0,2-1 0,-1 0 0,0 1 0,1-1 0,-1 1 0,1-1 0,0 1 0,0-1 0,1 1 0,-1 0 0,1 0 0,0-1 0,0 1 0,0 0 0,0 0 0,1 0 0,-1-1 0,1 1 0,0 0 0,0-1 0,0 1 0,1-1 0,-1 1 0,1-1 0,0 0 0,0 1 0,0-1 0,0 0 0,1 0 0,3 3 0,-1-1 0,0-1 0,1 1 0,-1-1 0,1 0 0,1 0 0,-1 0 0,0-1 0,1 0 0,0-1 0,-1 1 0,1-1 0,0 0 0,0-1 0,0 0 0,1 0 0,-1 0 0,0-1 0,0 0 0,0-1 0,1 1 0,-1-1 0,0-1 0,0 1 0,0-1 0,0-1 0,-1 1 0,1-1 0,0 0 0,-1 0 0,0-1 0,0 0 0,0 0 0,0-1 0,-1 0 0,0 1 0,0-2 0,0 1 0,0-1 0,-1 1 0,0-1 0,0 0 0,-1-1 0,1 1 0,-1-1 0,-1 1 0,1-1 0,-1 0 0,1-10 0,-1 10 0,-1 0 0,-1-1 0,1 0 0,-1 1 0,-1-1 0,1 1 0,-1-1 0,-1 1 0,1 0 0,-1-1 0,-1 1 0,-4-11 0,2 9 0,0 0 0,0 0 0,-1 1 0,0-1 0,-1 1 0,0 1 0,0-1 0,-14-10 0,11 10 0,-1 1 0,0 0 0,-1 0 0,1 1 0,-1 0 0,-1 1 0,1 1 0,-1 0 0,0 0 0,1 1 0,-2 1 0,1 0 0,0 1 0,-25 1 0,32 1 0,0 0 0,0 0 0,0 1 0,0 0 0,0 0 0,0 0 0,0 1 0,1 0 0,-1 0 0,1 0 0,-8 7 0,5-3 0,1 0 0,0 0 0,0 1 0,1-1 0,0 2 0,-8 14 0,6-8 0,1 1 0,1 0 0,0 0 0,1 0 0,1 1 0,0 0 0,2 0 0,-2 21 0,4-31 0,0 0 0,0 0 0,1 0 0,0 0 0,0 0 0,0 0 0,1 0 0,0 0 0,1 0 0,-1-1 0,1 0 0,0 1 0,1-1 0,0 0 0,7 8 0,-6-8 0,1 0 0,0-1 0,0 0 0,1-1 0,-1 1 0,1-1 0,0-1 0,1 1 0,-1-1 0,0 0 0,1-1 0,-1 0 0,14 2 0,-3-1 0,1-2 0,-1 0 0,0-1 0,1-1 0,-1-1 0,0 0 0,0-1 0,0-1 0,0-1 0,21-9 0,-25 9 0,-1-1 0,1-1 0,-1 0 0,-1 0 0,1-2 0,-1 1 0,-1-2 0,0 1 0,0-2 0,-1 1 0,0-1 0,-1-1 0,10-15 0,-17 25 0,-1 0 0,0-1 0,0 1 0,1-1 0,-1 1 0,-1-1 0,1 1 0,0-1 0,0 1 0,-1-1 0,0 1 0,1-1 0,-1 0 0,0 1 0,-1-1 0,1 0 0,0 1 0,-1-1 0,1 0 0,-2-2 0,0 1 0,0 1 0,0 0 0,0 0 0,-1 0 0,1 0 0,-1 1 0,0-1 0,0 1 0,0-1 0,0 1 0,0 0 0,0 0 0,-6-2 0,-14-7 0,0 1 0,-1 1 0,0 1 0,0 2 0,-1 0 0,0 1 0,0 2 0,0 0 0,-31 2 0,50 1 0,0 1 0,1 0 0,-1 0 0,1 1 0,-1-1 0,1 1 0,0 0 0,0 0 0,-1 1 0,2 0 0,-1 0 0,0 0 0,0 0 0,1 1 0,0 0 0,0 0 0,0 0 0,0 0 0,1 1 0,-1-1 0,1 1 0,0 0 0,1 0 0,-1 0 0,1 0 0,0 1 0,0-1 0,1 0 0,-1 1 0,1 0 0,1-1 0,-1 1 0,1 0 0,0-1 0,0 1 0,0 0 0,1-1 0,0 1 0,2 6 0,-2-7 0,2 1 0,-1 0 0,1-1 0,-1 1 0,2-1 0,-1 0 0,0 0 0,1 0 0,0 0 0,0-1 0,10 9 0,-6-7 0,0-1 0,0 1 0,1-1 0,0-1 0,0 0 0,19 6 0,-12-6 0,1 0 0,0-1 0,1-1 0,-1-1 0,0 0 0,1-1 0,-1-1 0,21-3 0,-20 0 0,0 0 0,-1-1 0,0-1 0,26-13 0,-35 15 0,0 0 0,0 0 0,-1-1 0,0-1 0,0 1 0,0-1 0,-1 0 0,1-1 0,-2 1 0,1-1 0,6-10 0,-10 13 0,-1 0 0,1 1 0,-1-1 0,0 0 0,0 0 0,0 0 0,-1 0 0,1 0 0,-1 0 0,0 0 0,0 1 0,0-1 0,-1 0 0,0 0 0,1 0 0,-1 0 0,0 0 0,-1 0 0,1 1 0,-1-1 0,0 0 0,0 1 0,0-1 0,0 1 0,-4-5 0,-3-2 0,0 0 0,0 0 0,-1 1 0,0 1 0,0 0 0,-18-11 0,12 10 0,-1 0 0,0 1 0,-1 1 0,0 1 0,0 0 0,0 2 0,-1 0 0,0 0 0,1 2 0,-1 1 0,0 0 0,0 1 0,0 1 0,-23 4 0,29-3 0,1 1 0,-1 0 0,1 1 0,0 0 0,0 1 0,0 0 0,1 1 0,0 1 0,0-1 0,0 2 0,1-1 0,0 2 0,1-1 0,-1 1 0,2 1 0,-1-1 0,1 1 0,1 1 0,0 0 0,1 0 0,-10 22 0,13-28 0,1 0 0,1 1 0,-1-1 0,1 1 0,0-1 0,0 1 0,1 0 0,-1-1 0,2 11 0,-1-13 0,1 0 0,0 0 0,0 0 0,0-1 0,0 1 0,0 0 0,0-1 0,1 1 0,-1 0 0,1-1 0,0 0 0,0 1 0,0-1 0,0 0 0,0 0 0,0 0 0,0 0 0,1-1 0,-1 1 0,5 2 0,2 0 0,1-1 0,-1 1 0,1-1 0,0-1 0,0 0 0,0 0 0,0-1 0,0-1 0,0 1 0,1-2 0,17-1 0,-6-2 0,0 0 0,-1-2 0,0 0 0,29-13 0,-24 7 0,0-1 0,-1-1 0,-1-2 0,31-24 0,-39 27 0,-2-1 0,1 0 0,-2 0 0,0-2 0,-1 0 0,0 0 0,10-21 0,-19 33 0,-1 0 0,-1 0 0,1 0 0,0 0 0,-1 0 0,0 0 0,0 0 0,0-1 0,-1 1 0,1 0 0,-1 0 0,0-1 0,0 1 0,-1 0 0,-1-9 0,1 9 0,-1 1 0,0-1 0,0 1 0,0-1 0,0 1 0,0 0 0,-1 0 0,1 0 0,-1 0 0,0 0 0,0 0 0,0 1 0,-1 0 0,1-1 0,0 1 0,-1 0 0,-4-1 0,-4-3 0,-1 1 0,0 0 0,0 1 0,0 0 0,-1 1 0,1 0 0,-1 2 0,0-1 0,1 2 0,-1-1 0,0 2 0,0 0 0,-20 5 0,30-5 0,1 0 0,0 0 0,0 0 0,0 1 0,0 0 0,0-1 0,0 1 0,0 0 0,0 1 0,1-1 0,-1 0 0,1 1 0,-1-1 0,1 1 0,0 0 0,0 0 0,1 0 0,-1 0 0,0 0 0,1 0 0,0 0 0,0 0 0,0 1 0,0-1 0,0 1 0,1-1 0,-1 0 0,1 1 0,0-1 0,0 1 0,1 5 0,0 1 0,1 0 0,-1-1 0,2 1 0,0 0 0,0-1 0,1 1 0,0-1 0,0 0 0,11 15 0,-11-18 0,0 1 0,1-1 0,0 0 0,0-1 0,1 1 0,-1-1 0,1 0 0,0-1 0,0 1 0,1-1 0,0-1 0,-1 1 0,1-1 0,0 0 0,1 0 0,-1-1 0,0 0 0,1-1 0,-1 1 0,1-1 0,-1-1 0,1 1 0,0-1 0,-1-1 0,1 1 0,0-1 0,-1-1 0,1 1 0,-1-1 0,0-1 0,0 1 0,9-6 0,3 0 0,-1-2 0,0 0 0,-1-1 0,0-1 0,-1-1 0,0 0 0,-1-1 0,0-1 0,-1 0 0,20-29 0,-32 41 0,0 0 0,0 0 0,0 0 0,0-1 0,-1 1 0,1 0 0,-1-1 0,0 1 0,0-1 0,0 1 0,-1-1 0,1 0 0,-1 1 0,0-1 0,0 0 0,0 1 0,0-1 0,-1 0 0,1 1 0,-1-1 0,0 1 0,0-1 0,0 1 0,-1-1 0,1 1 0,-1 0 0,0 0 0,0-1 0,0 1 0,0 1 0,0-1 0,-1 0 0,1 0 0,-1 1 0,-4-4 0,-7-4 0,-1 0 0,1 0 0,-1 2 0,-1 0 0,0 1 0,0 0 0,0 1 0,-1 1 0,1 1 0,-19-3 0,5 2 0,-1 2 0,1 1 0,-1 1 0,-56 7 0,73-4 0,1 0 0,0 1 0,0 1 0,0 0 0,1 0 0,-1 2 0,1-1 0,0 2 0,0-1 0,1 2 0,0-1 0,0 2 0,1-1 0,0 1 0,1 1 0,0 0 0,0 0 0,1 1 0,0 0 0,1 0 0,-10 22 0,5-8 0,1-1 0,-12 41 0,20-57 0,1 1 0,0 0 0,1 0 0,0 0 0,0 0 0,0 1 0,2-1 0,-1 0 0,1 0 0,0 0 0,4 12 0,-4-17 0,1 0 0,0-1 0,0 1 0,0 0 0,1 0 0,0-1 0,-1 0 0,1 1 0,0-1 0,0 0 0,1 0 0,-1-1 0,1 1 0,-1-1 0,1 0 0,0 0 0,0 0 0,0 0 0,0 0 0,0-1 0,0 0 0,1 0 0,-1 0 0,9 0 0,0 0 0,0 0 0,1-2 0,-1 1 0,1-2 0,-1 0 0,25-6 0,-12-1 0,-1-1 0,1-2 0,-2 0 0,1-1 0,-2-2 0,0 0 0,-1-2 0,0 0 0,-2-1 0,0-1 0,-1-1 0,-1-1 0,20-29 0,-34 43 0,1 1 0,-1-1 0,-1 0 0,0 0 0,0 0 0,0-1 0,-1 1 0,3-15 0,-4 19 0,-1 0 0,0-1 0,0 1 0,-1 0 0,1 0 0,-1-1 0,1 1 0,-1 0 0,0 0 0,0 0 0,-1 0 0,1 0 0,0 0 0,-1 0 0,0 1 0,0-1 0,0 0 0,0 1 0,0-1 0,0 1 0,-1 0 0,1 0 0,-6-3 0,-5-4 0,-1 1 0,0 1 0,-1 0 0,0 1 0,0 0 0,-21-4 0,-96-13 0,106 19 0,-1 2 0,0 0 0,0 2 0,0 1 0,-48 8 0,66-7 0,0 0 0,0 1 0,0 0 0,0 0 0,0 1 0,1 0 0,0 1 0,0 0 0,0 0 0,0 1 0,1 0 0,0 0 0,0 0 0,1 1 0,-1 0 0,2 1 0,-1-1 0,1 1 0,0 0 0,-4 9 0,6-9 0,-1 0 0,2 0 0,-1 0 0,1 0 0,0 0 0,1 0 0,0 1 0,0-1 0,1 0 0,0 1 0,2 8 0,-1-12 0,0 0 0,0 0 0,0 0 0,1 0 0,0 0 0,0-1 0,0 1 0,0-1 0,1 1 0,0-1 0,0 0 0,0 0 0,0 0 0,1 0 0,0-1 0,-1 0 0,1 1 0,1-1 0,6 3 0,0 0 0,0-2 0,1 0 0,0 0 0,-1-1 0,2 0 0,-1-1 0,0 0 0,0-1 0,1-1 0,-1 0 0,0 0 0,15-3 0,6-3 0,1 0 0,-1-2 0,37-15 0,-29 8 0,-1-2 0,0-1 0,-2-2 0,0-2 0,-1-1 0,-2-2 0,40-36 0,-70 57 0,-1 0 0,0 0 0,0 0 0,-1-1 0,0 1 0,1-1 0,2-6 0,-6 9 0,1 1 0,-1-1 0,1 1 0,-1-1 0,0 1 0,0-1 0,1 1 0,-1-1 0,0 0 0,-1 1 0,1-1 0,0 1 0,0-1 0,-1 1 0,1-1 0,-1 1 0,1-1 0,-1 1 0,1-1 0,-1 1 0,0-1 0,0 1 0,0 0 0,0 0 0,0-1 0,0 1 0,0 0 0,0 0 0,-3-2 0,-10-8 0,-1 1 0,0 1 0,-1 0 0,0 1 0,0 0 0,-29-8 0,1 3 0,-64-10 0,72 17 0,-56-2 0,80 8 0,-1 0 0,0 1 0,0 0 0,1 1 0,-1 1 0,1 0 0,-24 9 0,34-11 0,-1 0 0,1 0 0,-1 0 0,1 1 0,0-1 0,0 1 0,0-1 0,0 1 0,0 0 0,0-1 0,0 1 0,0 0 0,1 1 0,-1-1 0,1 0 0,0 0 0,-1 1 0,1-1 0,0 0 0,0 1 0,1-1 0,-1 1 0,0-1 0,1 1 0,-1 0 0,1-1 0,0 1 0,0 0 0,0-1 0,0 1 0,1-1 0,-1 1 0,1 0 0,0-1 0,-1 1 0,1-1 0,2 4 0,1 3 0,1 0 0,0 0 0,0-1 0,1 1 0,0-2 0,0 1 0,1 0 0,13 10 0,-6-7 0,1-1 0,0-1 0,0 0 0,1-1 0,0 0 0,1-2 0,-1 0 0,1 0 0,0-2 0,1 0 0,-1-1 0,1-1 0,0-1 0,-1 0 0,22-2 0,3-3 0,0-1 0,0-3 0,0-1 0,-1-2 0,49-20 0,-86 30 0,10-4 0,0 0 0,-1-1 0,1 0 0,-1-1 0,-1 0 0,1-1 0,16-14 0,-29 22 0,0 0 0,1-1 0,-1 1 0,1 0 0,-1-1 0,0 1 0,1-1 0,-1 1 0,1-1 0,-1 1 0,0 0 0,0-1 0,1 1 0,-1-1 0,0 1 0,0-1 0,0 0 0,0 1 0,0-1 0,1 1 0,-1-1 0,0 1 0,0-1 0,0 1 0,0-1 0,0 1 0,-1-1 0,1 1 0,0-1 0,0 0 0,0 1 0,0-1 0,-1 1 0,1-1 0,0 1 0,0 0 0,-1-1 0,1 1 0,0-1 0,-1 1 0,1-1 0,-1 1 0,1 0 0,0-1 0,-1 1 0,1 0 0,-1-1 0,1 1 0,-1 0 0,0 0 0,-33-11 0,26 9 0,-41-10 0,0 3 0,-80-4 0,-100 12 0,-21 19 0,209-12 0,0 1 0,0 3 0,-77 29 0,108-35 0,-1 1 0,1 0 0,1 1 0,-1 0 0,1 0 0,0 1 0,-12 12 0,19-17 0,0 0 0,0 0 0,0 0 0,1 0 0,-1 0 0,1 1 0,-1-1 0,1 1 0,0-1 0,0 1 0,0 0 0,0-1 0,1 1 0,-1 0 0,1-1 0,0 1 0,-1 0 0,1 0 0,0-1 0,1 1 0,-1 0 0,0 0 0,1-1 0,0 1 0,-1 0 0,1-1 0,0 1 0,0-1 0,1 1 0,-1-1 0,0 1 0,1-1 0,0 0 0,-1 0 0,4 3 0,0 1 0,1-1 0,0 0 0,0 0 0,0 0 0,1-1 0,0 0 0,-1 0 0,1-1 0,1 0 0,-1 0 0,10 2 0,3 0 0,0-1 0,1-1 0,23 1 0,2-3 0,0-2 0,0-2 0,0-2 0,78-20 0,-62 8 0,-2-2 0,111-53 0,-160 67 0,0 0 0,-1 0 0,0-1 0,0 0 0,-1 0 0,17-14 0,-26 19 0,1 1 0,0-1 0,-1 1 0,1-1 0,-1 1 0,0-1 0,1 1 0,-1-1 0,1 0 0,-1 1 0,0-1 0,1 1 0,-1-1 0,0 0 0,0 1 0,0-1 0,1 0 0,-1 0 0,0 1 0,0-1 0,0 0 0,0 1 0,0-1 0,0 0 0,0 1 0,-1-1 0,1 0 0,0 1 0,0-1 0,0 0 0,-1 1 0,1-1 0,0 0 0,-1 1 0,1-1 0,-1 1 0,1-1 0,0 0 0,-1 1 0,1-1 0,-1 1 0,0-1 0,-3-2 0,0 1 0,0-1 0,0 1 0,0 0 0,-7-2 0,-18-6 0,-2 1 0,1 1 0,-1 2 0,-36-3 0,-125 1 0,120 8 0,-92 13 0,138-9 0,0 0 0,1 2 0,-1 1 0,1 1 0,0 2 0,-44 23 0,61-29 0,1 1 0,0 0 0,0 0 0,1 0 0,-1 1 0,1 0 0,0 1 0,1-1 0,0 1 0,0 0 0,0 1 0,1-1 0,-7 15 0,9-14 0,0-1 0,0 1 0,1 0 0,0 0 0,0 0 0,1 0 0,0 0 0,0 0 0,0 0 0,1 0 0,1-1 0,-1 1 0,2 0 0,-1-1 0,4 9 0,-1-4 0,1 0 0,0 0 0,1-1 0,0 1 0,1-1 0,0-1 0,1 0 0,0 0 0,0-1 0,1 0 0,0 0 0,1-1 0,0-1 0,0 0 0,1 0 0,0-1 0,0-1 0,0 0 0,1 0 0,0-1 0,0-1 0,0 0 0,0-1 0,0 0 0,22-1 0,-5-1 0,-1-2 0,0-2 0,0 0 0,0-2 0,0-1 0,-1-1 0,37-16 0,-30 8 0,0-1 0,-1-2 0,-1-1 0,-1-2 0,33-28 0,-46 34 0,25-28 0,-40 39 0,0 1 0,-1-1 0,1 0 0,-1 0 0,0-1 0,0 1 0,0-1 0,-1 1 0,0-1 0,0 0 0,2-9 0,-4 12 0,0 1 0,0-1 0,-1 0 0,1 1 0,-1-1 0,1 1 0,-1-1 0,0 1 0,0-1 0,0 1 0,0 0 0,0-1 0,0 1 0,-1 0 0,1 0 0,-1 0 0,0 0 0,1 0 0,-1 0 0,0 0 0,0 1 0,0-1 0,-5-2 0,-3-2 0,-1 0 0,0 1 0,-22-7 0,-10-1 0,-1 2 0,-1 2 0,1 1 0,-1 3 0,-67 0 0,47 7 0,-1 2 0,1 3 0,-75 19 0,105-18 0,1 2 0,0 1 0,1 1 0,-56 31 0,77-37 0,1 1 0,0 0 0,0 1 0,1 0 0,0 1 0,0 0 0,1 1 0,0 0 0,1 0 0,0 1 0,1 0 0,0 0 0,0 1 0,1 0 0,-7 23 0,11-29 0,0 0 0,1 1 0,0-1 0,1 1 0,-1-1 0,1 0 0,1 1 0,-1-1 0,1 1 0,0-1 0,0 1 0,1-1 0,0 0 0,0 0 0,0 0 0,1 0 0,0 0 0,0-1 0,1 1 0,-1-1 0,1 0 0,0 0 0,0 0 0,1 0 0,0-1 0,0 0 0,7 5 0,0 0 0,2-1 0,-1 0 0,1-1 0,0-1 0,1 0 0,0-1 0,0 0 0,0-2 0,0 1 0,23 1 0,-9-4 0,-1-2 0,1 0 0,-1-2 0,0-1 0,0-1 0,0-2 0,45-16 0,-22 3 0,-1-3 0,-2-1 0,50-34 0,-55 30 0,49-43 0,-71 52 0,-1 0 0,0-2 0,30-41 0,-45 54 0,0 1 0,-1-1 0,0 1 0,5-13 0,-8 18 0,-1 0 0,1 1 0,-1-1 0,1 0 0,-1 0 0,0 1 0,1-1 0,-1 0 0,0 0 0,0 0 0,-1 1 0,1-1 0,0 0 0,-1 0 0,1 1 0,-1-1 0,1 0 0,-1 0 0,0 1 0,1-1 0,-1 1 0,0-1 0,0 1 0,0-1 0,-1 1 0,1 0 0,-2-3 0,-2 1 0,-1-1 0,1 1 0,-1 0 0,1 0 0,-1 1 0,0 0 0,0 0 0,-7-1 0,-53-7 0,56 9 0,-34-2 0,-1 1 0,0 3 0,0 2 0,1 1 0,-1 3 0,-57 15 0,65-11 0,1 1 0,0 1 0,0 2 0,2 2 0,0 1 0,1 2 0,-53 41 0,67-44 0,-1 1 0,2 0 0,1 2 0,-20 27 0,31-38 0,0 0 0,0 0 0,1 1 0,1 0 0,-1-1 0,2 2 0,-1-1 0,1 0 0,1 1 0,0-1 0,0 1 0,1 0 0,1 12 0,0-18 0,1 1 0,0-1 0,0 0 0,0 1 0,1-1 0,0 0 0,0 0 0,0 0 0,1 0 0,0 0 0,0-1 0,0 1 0,0-1 0,1 0 0,-1 0 0,1 0 0,0 0 0,0-1 0,1 1 0,-1-1 0,1 0 0,0-1 0,-1 1 0,11 3 0,-1-1 0,0-1 0,-1-1 0,1 0 0,1-1 0,-1 0 0,0-1 0,0-1 0,23-1 0,3-5 0,0-1 0,-1-2 0,0-1 0,-1-2 0,0-2 0,70-37 0,-60 24 0,0-2 0,-2-2 0,-1-3 0,59-57 0,-26 8 0,-71 75 0,-1 0 0,-1 0 0,1 0 0,-1-1 0,-1 0 0,0 0 0,0 0 0,5-19 0,-9 26 0,0 0 0,0 0 0,0 0 0,0 0 0,0 0 0,0 0 0,0 0 0,-1 0 0,1 0 0,-1 0 0,1 0 0,-1 0 0,0 0 0,0 0 0,0 0 0,0 0 0,0 1 0,0-1 0,0 0 0,-1 1 0,1-1 0,-1 1 0,1-1 0,-1 1 0,0 0 0,1 0 0,-1 0 0,0 0 0,0 0 0,0 0 0,1 0 0,-4 0 0,-6-3 0,-1 0 0,0 1 0,0 1 0,-15-2 0,20 3 0,-42-4 0,-1 2 0,-73 4 0,88 2 0,0 1 0,0 2 0,0 1 0,-44 15 0,73-19 0,-1-1 0,0 1 0,1 0 0,0 1 0,0-1 0,0 1 0,0 1 0,0-1 0,1 1 0,-10 9 0,13-10 0,0-1 0,-1 1 0,1 0 0,1 0 0,-1-1 0,0 1 0,1 0 0,0 0 0,0 1 0,0-1 0,0 0 0,1 0 0,0 0 0,0 0 0,0 1 0,0-1 0,0 0 0,1 0 0,2 6 0,-2-3 0,1-1 0,1 1 0,-1-1 0,1 0 0,0 0 0,1-1 0,-1 1 0,1 0 0,0-1 0,0 0 0,1 0 0,0 0 0,0-1 0,0 0 0,0 0 0,1 0 0,-1 0 0,1-1 0,0 0 0,0 0 0,0 0 0,1-1 0,-1 0 0,1 0 0,10 1 0,0-1 0,-1 0 0,1-1 0,0-1 0,0-1 0,0 0 0,0-1 0,-1-1 0,1 0 0,18-7 0,-11 2 0,0-2 0,-1-1 0,0 0 0,24-17 0,-32 18 0,0-1 0,-1-1 0,-1 0 0,0 0 0,0-2 0,17-23 0,-27 33 0,0 0 0,-1 0 0,0 0 0,0 0 0,0 0 0,0-1 0,0 1 0,-1-1 0,0 0 0,0 1 0,0-1 0,0-6 0,-1 8 0,-1 0 0,1 0 0,-1 0 0,0 1 0,0-1 0,0 0 0,0 1 0,0-1 0,0 1 0,-1-1 0,1 1 0,-1-1 0,0 1 0,1 0 0,-1 0 0,0 0 0,0 0 0,-1 0 0,1 0 0,0 1 0,-1-1 0,-2 0 0,-12-8 0,-2 2 0,1 0 0,-1 1 0,0 1 0,0 1 0,-23-4 0,2 3 0,0 2 0,-44 2 0,63 2 0,0 1 0,0 0 0,0 2 0,1 1 0,-1 0 0,1 2 0,-31 12 0,44-15 0,0 1 0,-1-1 0,2 2 0,-1-1 0,0 1 0,1 0 0,0 1 0,0-1 0,1 1 0,-1 0 0,1 1 0,0-1 0,1 1 0,0 0 0,0 0 0,0 1 0,1-1 0,0 1 0,1-1 0,-1 1 0,2 0 0,-2 10 0,2-7 0,0-1 0,1 1 0,0 0 0,1-1 0,0 1 0,1-1 0,0 0 0,0 1 0,1-1 0,1 0 0,4 10 0,-4-14 0,-1 1 0,1-1 0,-1 0 0,2 0 0,-1-1 0,1 1 0,0-1 0,0 0 0,0 0 0,1-1 0,-1 1 0,1-1 0,0 0 0,1-1 0,-1 0 0,1 0 0,8 3 0,-1-3 0,-1 0 0,1-1 0,0-1 0,0 0 0,-1-1 0,1-1 0,0 0 0,0-1 0,22-5 0,-2-2 0,0-2 0,51-24 0,-52 20 0,-1-1 0,0-2 0,-2-1 0,0-2 0,-1 0 0,-1-2 0,44-48 0,-69 68 0,1-1 0,-1 0 0,-1 0 0,1 0 0,-1 0 0,1 0 0,-1-1 0,0 1 0,2-9 0,-4 11 0,0 0 0,0 1 0,0-1 0,0 0 0,0 1 0,-1-1 0,1 0 0,-1 1 0,1-1 0,-1 1 0,0-1 0,1 0 0,-1 1 0,0 0 0,0-1 0,0 1 0,0-1 0,0 1 0,0 0 0,0 0 0,-1 0 0,1 0 0,0 0 0,-1 0 0,1 0 0,-1 0 0,1 0 0,-1 1 0,1-1 0,-1 1 0,-2-1 0,-19-8 0,-1 1 0,-1 1 0,1 1 0,-31-2 0,10 3 0,-67 3 0,98 3 0,0 0 0,0 0 0,0 1 0,1 1 0,-1 1 0,1 0 0,0 0 0,-16 9 0,20-9 0,1 1 0,0 0 0,0 1 0,1 0 0,0 1 0,0-1 0,0 1 0,1 0 0,0 1 0,0 0 0,0 0 0,-6 14 0,5-7 0,1 0 0,0 0 0,1 1 0,1 0 0,1-1 0,-3 24 0,5-29 0,0 0 0,1 0 0,0 0 0,1 0 0,0 0 0,1 0 0,0 0 0,0 0 0,1 0 0,1-1 0,6 14 0,-8-19 0,0 0 0,1 0 0,0 0 0,0 0 0,0-1 0,0 0 0,0 1 0,1-1 0,0 0 0,-1-1 0,1 1 0,0-1 0,0 1 0,1-1 0,6 2 0,-4-2 0,-1-1 0,1 1 0,0-2 0,0 1 0,0-1 0,0 0 0,0 0 0,0-1 0,11-2 0,-3 0 0,-1-2 0,1 0 0,-1 0 0,0-2 0,-1 1 0,0-2 0,0 0 0,23-18 0,-30 21 0,0-1 0,0 0 0,-1 0 0,1 0 0,-1 0 0,-1-1 0,1 0 0,-1 0 0,3-8 0,-6 12 0,0 0 0,0 0 0,0 0 0,-1 0 0,1 0 0,-1 0 0,0 0 0,0 0 0,0 0 0,0 0 0,0 0 0,-1 0 0,1 0 0,-1 0 0,0 0 0,0 0 0,0 0 0,0 1 0,0-1 0,-1 0 0,1 1 0,-1-1 0,0 1 0,0-1 0,0 1 0,0 0 0,-2-3 0,-5-2 0,1 1 0,-1 0 0,0 0 0,-1 0 0,1 1 0,-1 1 0,0 0 0,0 0 0,0 1 0,-1 0 0,1 0 0,-18 0 0,21 2 0,0 0 0,0 1 0,0 0 0,1 0 0,-1 1 0,0 0 0,0 0 0,0 1 0,0 0 0,1 0 0,-1 0 0,1 1 0,0 0 0,0 0 0,0 1 0,0 0 0,0 0 0,1 0 0,-1 0 0,-6 9 0,2 0 0,1 1 0,0 1 0,1-1 0,1 1 0,0 1 0,1-1 0,1 1 0,0 0 0,-4 28 0,4-8 0,2 1 0,1-1 0,4 52 0,1-48 0,13 66 0,-13-93 0,0 0 0,1 0 0,1 0 0,0 0 0,1-1 0,0 0 0,1 0 0,14 19 0,-17-27 0,-1 0 0,2 0 0,-1-1 0,0 1 0,1-1 0,-1 0 0,1 0 0,0-1 0,0 1 0,0-1 0,0 0 0,0-1 0,1 1 0,-1-1 0,1 0 0,-1 0 0,1-1 0,-1 1 0,1-1 0,-1-1 0,1 1 0,-1-1 0,9-2 0,4-1 0,0-1 0,-1-2 0,0 1 0,0-2 0,27-17 0,-10 4 0,-1-2 0,-1-1 0,46-45 0,-61 52 0,-1-1 0,-1 0 0,-1-1 0,0-1 0,-2 0 0,0 0 0,13-33 0,-23 47 0,0-1 0,0 1 0,0-1 0,-1 0 0,0 1 0,0-1 0,-1 0 0,0 0 0,-1-11 0,0 16 0,1 0 0,-1-1 0,1 1 0,-1-1 0,0 1 0,0 0 0,0-1 0,0 1 0,0 0 0,0 0 0,-1 0 0,1 0 0,-1 0 0,1 0 0,-1 0 0,0 1 0,0-1 0,0 1 0,0-1 0,0 1 0,0 0 0,0-1 0,0 1 0,-1 0 0,1 1 0,0-1 0,-1 0 0,-4 0 0,5 1 0,1 0 0,-1 0 0,1 0 0,-1 0 0,0 1 0,1-1 0,-1 1 0,1-1 0,-1 1 0,1-1 0,-1 1 0,1 0 0,-1 0 0,1 0 0,0 0 0,-3 2 0,-19 21 0,17-18 0,-8 11 0,1 0 0,0 2 0,1-1 0,1 2 0,1 0 0,1 0 0,0 0 0,2 1 0,0 0 0,1 1 0,2 0 0,0-1 0,1 1 0,1 1 0,2 42 0,1-60 0,-1 1 0,1-1 0,1 1 0,-1-1 0,0 0 0,1 0 0,0 1 0,4 6 0,-5-11 0,0 0 0,0 0 0,0 0 0,0 0 0,0 0 0,0 0 0,0 0 0,0 0 0,0 0 0,0 0 0,0-1 0,1 1 0,-1-1 0,0 1 0,1-1 0,-1 1 0,0-1 0,1 0 0,-1 1 0,0-1 0,1 0 0,-1 0 0,0 0 0,1 0 0,-1 0 0,1-1 0,-1 1 0,0 0 0,1 0 0,-1-1 0,0 1 0,1-1 0,-1 0 0,0 1 0,0-1 0,0 0 0,0 1 0,2-2 0,8-6 0,-1 0 0,0-1 0,0 0 0,0 0 0,-1-1 0,-1 0 0,0 0 0,12-20 0,-5 4 0,-2-1 0,19-50 0,-24 54 0,-1-1 0,-1-1 0,4-28 0,-9 42 0,0 1 0,-1 0 0,0-1 0,0 1 0,-1-1 0,-1 1 0,1 0 0,-2 0 0,1 0 0,-7-14 0,9 23 0,0 0 0,-1 0 0,1 1 0,-1-1 0,1 0 0,-1 0 0,1 0 0,-1 0 0,1 1 0,-1-1 0,0 0 0,1 0 0,-1 1 0,0-1 0,0 1 0,-1-2 0,2 2 0,-1 0 0,1 0 0,0 0 0,-1 1 0,1-1 0,-1 0 0,1 0 0,0 0 0,-1 0 0,1 0 0,0 0 0,-1 1 0,1-1 0,0 0 0,-1 0 0,1 1 0,0-1 0,0 0 0,-1 0 0,1 1 0,0-1 0,0 0 0,-1 1 0,1-1 0,0 0 0,0 1 0,-1 0 0,-9 35 0,9-29 0,-33 178 0,31-160 0,1 1 0,1 1 0,2-1 0,0 0 0,7 31 0,-8-56 0,0 0 0,0 0 0,0 0 0,0 0 0,0 0 0,0 0 0,1 0 0,-1 0 0,0 0 0,1 0 0,-1 0 0,1 0 0,-1 0 0,1 0 0,-1 0 0,1 0 0,0 0 0,-1-1 0,1 1 0,0 0 0,0 0 0,-1-1 0,1 1 0,0-1 0,0 1 0,2 0 0,-2-1 0,1-1 0,0 1 0,0-1 0,0 0 0,0 0 0,-1 0 0,1 1 0,0-2 0,-1 1 0,1 0 0,-1 0 0,1 0 0,-1-1 0,3-2 0,6-5 0,-1-2 0,1 1 0,-2-1 0,0 0 0,0-1 0,-1 0 0,0 0 0,-1 0 0,0-1 0,-1 0 0,-1 0 0,0-1 0,-1 1 0,0-1 0,-1 0 0,0 1 0,-1-1 0,-1 0 0,-1 0 0,1 0 0,-2 0 0,0 0 0,-1 1 0,0-1 0,-1 1 0,-1 0 0,-8-18 0,4 14 0,-2 0 0,0 1 0,-1 1 0,-1 0 0,0 0 0,-1 1 0,-1 1 0,0 0 0,-1 1 0,-17-10 0,14 10 0,-1 1 0,0 1 0,-1 1 0,0 1 0,0 1 0,-1 1 0,0 1 0,-35-5 0,47 10 0,-1 0 0,1 0 0,0 1 0,0 1 0,0-1 0,1 2 0,-1-1 0,0 1 0,1 1 0,0 0 0,-1 0 0,2 1 0,-1 0 0,0 0 0,1 1 0,0 0 0,1 1 0,-1 0 0,1 0 0,-9 11 0,3 0 0,0 0 0,0 0 0,2 2 0,0-1 0,2 1 0,0 1 0,1 0 0,-6 26 0,11-37 0,1 0 0,0 0 0,1 1 0,0-1 0,0 1 0,1-1 0,1 1 0,3 17 0,-3-23 0,0-1 0,0 0 0,1 1 0,-1-1 0,1 0 0,0 0 0,1 0 0,-1 0 0,1-1 0,0 1 0,-1 0 0,2-1 0,-1 0 0,0 0 0,1 0 0,-1 0 0,1 0 0,0-1 0,0 0 0,0 0 0,0 0 0,6 2 0,2-1 0,0 0 0,0-1 0,1 0 0,-1-1 0,1 0 0,-1-1 0,1-1 0,-1 0 0,1 0 0,12-4 0,2-2 0,1-1 0,-1-1 0,34-17 0,-40 16 0,-1-1 0,-1 0 0,0-2 0,-1 0 0,33-31 0,-42 35 0,0-1 0,-1 0 0,0-1 0,0 0 0,-1 0 0,-1 0 0,0-1 0,0 0 0,-1 0 0,-1 0 0,6-21 0,-10 27 0,1 0 0,0 1 0,-1-1 0,0 0 0,0 1 0,-1-1 0,0 1 0,0-1 0,0 0 0,0 1 0,-1 0 0,0-1 0,-3-5 0,0 3 0,0 0 0,0 0 0,0 1 0,-1 0 0,0 0 0,-1 0 0,-10-7 0,-4-2 0,-2 1 0,0 1 0,0 1 0,-39-15 0,27 14 0,-44-12 0,68 23 0,0 0 0,-1 1 0,1 0 0,0 1 0,-1 1 0,1 0 0,-1 0 0,-17 3 0,23-1 0,-1 0 0,1 1 0,0 0 0,0 0 0,0 0 0,1 0 0,-1 1 0,1 0 0,0 0 0,0 1 0,0-1 0,0 1 0,1 0 0,0 1 0,0-1 0,0 1 0,1-1 0,0 1 0,-5 11 0,4-8 0,1 1 0,0-1 0,0 1 0,1 0 0,0 0 0,0 0 0,2 0 0,-1 1 0,1-1 0,0 0 0,1 0 0,3 13 0,-3-19 0,0 0 0,0 0 0,1 0 0,0 0 0,0 0 0,0 0 0,0-1 0,1 1 0,-1-1 0,1 0 0,0 1 0,0-1 0,0-1 0,0 1 0,0 0 0,1-1 0,-1 1 0,1-1 0,0 0 0,0 0 0,0-1 0,0 1 0,0-1 0,0 0 0,0 0 0,0 0 0,0-1 0,6 1 0,5 0 0,-1-1 0,1-1 0,0 0 0,0-1 0,0-1 0,25-7 0,-13 1 0,0-1 0,-1-2 0,0 0 0,-1-2 0,32-22 0,-40 24 0,-1-1 0,0-1 0,-1 0 0,-1 0 0,0-2 0,-1 0 0,-1 0 0,13-23 0,-23 36 0,0-1 0,-1 1 0,1 0 0,-1 0 0,0-1 0,0 1 0,0-1 0,0 1 0,-1-1 0,0 1 0,1-6 0,-2 7 0,1 0 0,-1 0 0,1 0 0,-1 0 0,0 0 0,0 0 0,0 0 0,0 0 0,0 1 0,0-1 0,0 0 0,-1 1 0,1-1 0,-1 1 0,1-1 0,-1 1 0,1 0 0,-1-1 0,0 1 0,-3-2 0,-11-5 0,0 1 0,-1 1 0,1 0 0,-1 1 0,-30-5 0,10 5 0,-63-1 0,61 7 0,1 2 0,0 2 0,0 1 0,0 1 0,1 3 0,-45 16 0,40-9 0,0 2 0,1 1 0,2 3 0,-71 51 0,87-57 0,-31 33 0,49-44 0,-1 0 0,1 1 0,0-1 0,0 1 0,1 0 0,0 1 0,0-1 0,0 1 0,-3 14 0,6-20 0,1 1 0,-1-1 0,1 1 0,0 0 0,0-1 0,1 1 0,-1-1 0,0 1 0,1-1 0,0 1 0,-1-1 0,1 1 0,0-1 0,0 0 0,0 1 0,1-1 0,-1 0 0,0 0 0,1 0 0,0 0 0,-1 0 0,1 0 0,0-1 0,0 1 0,0 0 0,4 2 0,3 1 0,1 1 0,0-2 0,-1 1 0,2-1 0,11 3 0,4-1 0,0 0 0,1-2 0,-1-1 0,1-1 0,0-1 0,0-2 0,31-4 0,1-4 0,-1-2 0,64-21 0,-52 10 0,121-58 0,-152 61 0,-1-3 0,-1-1 0,-1-1 0,46-42 0,-80 63 0,4-2 0,0 0 0,0-1 0,-1 0 0,0 0 0,5-8 0,-10 13 0,1 0 0,0 0 0,-1-1 0,1 1 0,-1 0 0,1 0 0,-1-1 0,1 1 0,-1 0 0,0-1 0,0 1 0,0 0 0,0-1 0,0 1 0,0 0 0,0-1 0,0 1 0,-1 0 0,1-1 0,0 1 0,-1 0 0,1-1 0,-1 1 0,1 0 0,-1 0 0,0 0 0,1-1 0,-1 1 0,0 0 0,0 0 0,0 0 0,0 0 0,0 1 0,0-1 0,0 0 0,0 0 0,-2 0 0,-7-5 0,0 0 0,-1 1 0,0 0 0,0 1 0,-13-3 0,-62-12 0,71 17 0,-46-9 0,0 3 0,-102 0 0,132 9 0,0 1 0,0 1 0,1 2 0,-1 1 0,1 1 0,0 2 0,-34 15 0,59-22 0,0 0 0,0 0 0,1 1 0,-1 0 0,1-1 0,0 2 0,0-1 0,0 1 0,-4 4 0,6-6 0,1 0 0,0 0 0,0 0 0,0 0 0,0 0 0,1 0 0,-1 0 0,0 0 0,1 1 0,-1-1 0,1 0 0,0 0 0,0 1 0,0-1 0,0 0 0,0 0 0,1 1 0,-1-1 0,1 0 0,-1 0 0,1 0 0,0 1 0,1 1 0,3 7 0,0-1 0,0 1 0,1-1 0,1-1 0,0 1 0,0-1 0,1-1 0,0 1 0,0-1 0,11 7 0,-6-5 0,1-2 0,-1 1 0,2-2 0,-1 0 0,1 0 0,27 7 0,-18-8 0,0-2 0,0 0 0,0-1 0,0-2 0,1 0 0,-1-1 0,1-2 0,-1-1 0,38-8 0,-41 5 0,-1 0 0,-1-1 0,1-1 0,28-17 0,-40 21 0,-1-1 0,1 0 0,-1 0 0,-1-1 0,1 0 0,-1 0 0,0-1 0,0 1 0,0-1 0,-1-1 0,0 1 0,-1-1 0,5-11 0,-7 15 0,-2 1 0,1 0 0,0-1 0,-1 1 0,1-1 0,-1 1 0,0-1 0,-1 0 0,1 1 0,0-1 0,-1 1 0,0 0 0,0-1 0,0 1 0,0-1 0,0 1 0,-1 0 0,1 0 0,-1 0 0,0 0 0,0 0 0,-4-4 0,-4-4 0,0 0 0,-1 1 0,-23-17 0,-6-3 0,-2 2 0,0 2 0,-2 2 0,-1 2 0,0 1 0,-61-17 0,94 35 0,-1 1 0,1 1 0,-1-1 0,1 2 0,0 0 0,-1 0 0,1 2 0,-1-1 0,1 1 0,0 1 0,0 0 0,0 1 0,0 0 0,1 1 0,-12 6 0,-5 5 0,0 1 0,1 2 0,0 0 0,-34 35 0,36-30 0,1 0 0,1 2 0,2 1 0,1 0 0,0 2 0,3 0 0,-23 49 0,31-56 0,1 1 0,0-1 0,2 1 0,1 0 0,1 0 0,0 1 0,2 0 0,1-1 0,1 1 0,1 0 0,7 43 0,7-3-1365,0-6-5461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1:51.940"/>
    </inkml:context>
    <inkml:brush xml:id="br0">
      <inkml:brushProperty name="width" value="0.05" units="cm"/>
      <inkml:brushProperty name="height" value="0.05" units="cm"/>
      <inkml:brushProperty name="color" value="#FFFFFF"/>
    </inkml:brush>
  </inkml:definitions>
  <inkml:trace contextRef="#ctx0" brushRef="#br0">382 1226 24575,'11'-6'0,"0"1"0,0-1 0,-1-1 0,0 0 0,0-1 0,10-9 0,50-57 0,-51 52 0,253-307 0,-269 325 0,-1-1 0,0 0 0,0 0 0,0 0 0,-1 0 0,1 0 0,-1-1 0,-1 1 0,1 0 0,-1 0 0,0-1 0,0 1 0,0 0 0,-1-1 0,1 1 0,-3-6 0,0-21 0,3 31 0,0 0 0,0 0 0,0 0 0,0 0 0,0 0 0,-1 0 0,1 0 0,0 0 0,0 0 0,-1 0 0,1 0 0,-1 1 0,1-1 0,0 0 0,-1 0 0,0 0 0,1 0 0,-1 1 0,1-1 0,-1 0 0,0 1 0,0-1 0,1 1 0,-2-2 0,0 2 0,1-1 0,-1 1 0,0 0 0,1-1 0,-1 1 0,1 0 0,-1 0 0,0 0 0,1 0 0,-1 1 0,1-1 0,-1 0 0,-2 1 0,-4 2 0,-1 0 0,1 1 0,-15 9 0,23-13 0,-21 13 0,1 0 0,0 2 0,1 0 0,1 2 0,0 0 0,1 0 0,1 2 0,1 0 0,0 1 0,2 0 0,0 1 0,2 1 0,-16 39 0,25-56 0,1 0 0,-1 0 0,1 0 0,1 0 0,-1 10 0,1-14 0,0-1 0,0 1 0,0-1 0,0 1 0,0-1 0,0 1 0,0-1 0,0 1 0,0-1 0,1 1 0,-1-1 0,0 1 0,0-1 0,1 1 0,-1-1 0,0 0 0,1 1 0,-1-1 0,0 1 0,1-1 0,-1 0 0,0 1 0,1-1 0,-1 0 0,2 1 0,-1-1 0,0 0 0,0 0 0,0 0 0,1 0 0,-1-1 0,0 1 0,0 0 0,0 0 0,1-1 0,-1 1 0,0-1 0,0 1 0,0-1 0,0 1 0,0-1 0,2-1 0,37-29 0,-1-1 0,-1-2 0,38-45 0,-49 51 0,-20 21 0,102-111 0,-90 93 0,0 1 0,-1-2 0,16-31 0,-32 52 0,0 0 0,0-1 0,0 1 0,0-1 0,-1 0 0,0 1 0,0-1 0,-1 0 0,0 0 0,0 1 0,0-1 0,-1-8 0,0 6 0,1 7 0,0 0 0,0 0 0,0 0 0,0 0 0,0 1 0,0-1 0,0 0 0,-1 0 0,1 0 0,0 1 0,-1-1 0,1 0 0,0 0 0,-1 1 0,1-1 0,-1-1 0,0 2 0,1 0 0,0 0 0,-1 0 0,1 0 0,0 0 0,-1 0 0,1 0 0,0 0 0,0 0 0,-1 0 0,1 0 0,0 0 0,-1 0 0,1 0 0,0 1 0,0-1 0,-1 0 0,1 0 0,0 0 0,-1 0 0,1 1 0,0-1 0,0 0 0,0 0 0,-1 1 0,1-1 0,0 0 0,0 1 0,-18 28 0,14-23 0,-83 163 0,-96 263 0,136-311 0,-35 97 0,295-967 0,-155 475 0,-109 472 0,6-33 0,-26 202 0,71-362 0,-1-1 0,0 0 0,1 0 0,0 0 0,0 0 0,1 7 0,-1-11 0,0 1 0,0-1 0,0 1 0,0-1 0,1 0 0,-1 1 0,0-1 0,0 1 0,0-1 0,1 0 0,-1 1 0,0-1 0,1 0 0,-1 1 0,0-1 0,0 0 0,1 0 0,-1 1 0,1-1 0,-1 0 0,0 0 0,1 0 0,0 1 0,0-1 0,0 0 0,0 0 0,0 0 0,0 0 0,0 0 0,0-1 0,0 1 0,0 0 0,0 0 0,0-1 0,0 1 0,0-1 0,-1 1 0,3-2 0,19-13 0,0-1 0,-1-1 0,-1-1 0,31-35 0,-33 34 0,47-51 0,-4-3 0,54-83 0,-82 105 0,-2-2 0,-2-1 0,-3-1 0,25-77 0,-47 119 0,10-35 0,-13 45 0,-1 0 0,1-1 0,-1 1 0,0-1 0,0 1 0,0 0 0,0-1 0,0 1 0,-1 0 0,1-1 0,-2-3 0,2 7 0,-1-1 0,1 1 0,0-1 0,0 1 0,0-1 0,-1 1 0,1-1 0,0 1 0,-1-1 0,1 1 0,0 0 0,-1-1 0,1 1 0,0-1 0,-1 1 0,1 0 0,-1-1 0,1 1 0,-1 0 0,1-1 0,-1 1 0,1 0 0,-1 0 0,1 0 0,-1 0 0,1-1 0,-1 1 0,1 0 0,-1 0 0,0 0 0,1 0 0,-1 0 0,1 0 0,-1 0 0,1 0 0,-1 1 0,1-1 0,-1 0 0,0 0 0,0 1 0,-1 0 0,1 0 0,-1 0 0,1 0 0,0 0 0,0 0 0,0 0 0,0 0 0,0 1 0,0-1 0,0 0 0,0 1 0,-1 1 0,-230 415 0,82-156 0,-120 244 0,638-1194 0,-348 651 0,4-3 0,-2 0 0,-3-2 0,17-48 0,-32 71 0,-3 18 0,-1 0 0,0 1 0,0-1 0,0 1 0,0-1 0,1 1 0,-1-1 0,0 1 0,0-1 0,0 0 0,0 1 0,0-1 0,0 1 0,-1-1 0,1 1 0,0-1 0,0 0 0,0 1 0,0-1 0,-1 1 0,1-1 0,0 1 0,-1-1 0,1 1 0,0-1 0,-1 1 0,1 0 0,-1-1 0,-4 21 0,-22 29 0,-54 74 0,33-53 0,10-13 0,-60 87 0,98-144 0,0 1 0,0-1 0,-1 1 0,1-1 0,0 1 0,-1-1 0,1 1 0,0-1 0,-1 1 0,1-1 0,0 0 0,-1 1 0,1-1 0,-1 0 0,1 1 0,0-1 0,-1 0 0,1 0 0,-1 1 0,1-1 0,-1 0 0,1 0 0,-1 0 0,0 0 0,1 1 0,-2-1 0,1-14 0,10-25 0,-9 39 0,77-235 0,24-99 0,-99 326 0,3-17 0,-5 24 0,1 0 0,-1 0 0,0 0 0,0 1 0,0-1 0,0 0 0,0 0 0,0 0 0,0 0 0,0 0 0,0 0 0,-1 0 0,1 0 0,0 0 0,-1 0 0,1 0 0,0 1 0,-2-3 0,2 3 0,-1 0 0,1 0 0,-1 0 0,1 0 0,-1 0 0,1 0 0,-1 0 0,1 0 0,-1 0 0,1 0 0,0 0 0,-1 0 0,1 0 0,-1 0 0,1 0 0,-1 0 0,1 1 0,-1-1 0,1 0 0,0 0 0,-1 1 0,1-1 0,-1 0 0,1 1 0,0-1 0,-1 0 0,1 1 0,0-1 0,0 0 0,-1 1 0,-12 16 0,10-13 0,-50 69 0,4 2 0,-58 119 0,-51 177 0,154-361 0,-4 12 0,-10 38 0,19-58 0,2-5 0,10-9 0,14-20 0,136-207 0,-134 190 0,-3-1 0,-2 0 0,21-63 0,-45 112 0,4-11 0,0-1 0,-1 1 0,3-27 0,-6 37 0,0-1 0,0 1 0,0-1 0,-1 0 0,1 1 0,0-1 0,-1 0 0,0 1 0,0-1 0,0 1 0,-1-4 0,1 5 0,0-1 0,0 1 0,0 0 0,0 0 0,-1 0 0,1 0 0,0 0 0,0 0 0,-1 0 0,1 1 0,0-1 0,-1 0 0,1 1 0,-1-1 0,1 1 0,-1-1 0,1 1 0,-1 0 0,1 0 0,-1-1 0,-1 1 0,-1 1 0,0 0 0,1 0 0,-1 1 0,1-1 0,0 1 0,-1 0 0,1 0 0,0 0 0,0 0 0,0 0 0,0 1 0,1-1 0,-1 1 0,-2 3 0,-2 0 0,-17 19 0,1 0 0,2 2 0,-35 54 0,29-36 0,-37 90 0,55-110 0,9-20 0,7-15 0,14-29 0,-2-1 0,-2 0 0,-1-2 0,-3 1 0,16-78 0,-29 116 0,2-27 0,-2 29 0,0 1 0,0-1 0,0 1 0,-1-1 0,1 0 0,0 1 0,0-1 0,0 1 0,0-1 0,0 1 0,-1-1 0,1 1 0,0-1 0,-1 1 0,1-1 0,0 1 0,-1 0 0,1-1 0,0 1 0,-1-1 0,1 1 0,-1 0 0,1-1 0,-1 1 0,1 0 0,-1 0 0,1-1 0,-1 1 0,1 0 0,-1 0 0,1 0 0,-1-1 0,1 1 0,-1 0 0,0 0 0,1 0 0,-1 0 0,1 0 0,-1 0 0,1 0 0,-1 1 0,1-1 0,-1 0 0,1 0 0,-1 0 0,0 0 0,0 1 0,-1 1 0,1-1 0,-1 1 0,0 0 0,1 0 0,-1 0 0,1 0 0,-1 0 0,1 0 0,0 0 0,-2 4 0,-1 2 0,1-2 0,-48 87 0,47-83 0,-1 1 0,1 0 0,1 0 0,0 0 0,0 0 0,1 1 0,-1 11 0,3-22 0,0 0 0,0 0 0,0 0 0,0-1 0,0 1 0,0 0 0,0 0 0,0 0 0,0 0 0,0 0 0,1-1 0,-1 1 0,0 0 0,1 0 0,-1 0 0,0-1 0,1 1 0,-1 0 0,1 0 0,-1-1 0,1 1 0,0 0 0,0 0 0,0-1 0,0 0 0,-1 0 0,1 0 0,0 1 0,0-1 0,0 0 0,0 0 0,-1 0 0,1-1 0,0 1 0,0 0 0,0 0 0,-1 0 0,1-1 0,0 1 0,0 0 0,0-1 0,-1 1 0,2-1 0,5-4 0,1 0 0,-1-1 0,9-9 0,-14 13 0,33-35 0,-1-1 0,46-69 0,46-93 0,-108 170 0,-8 16 0,-1 0 0,-1-1 0,0-1 0,-1 1 0,-1-1 0,5-17 0,-11 33 0,0 0 0,-1 0 0,1 1 0,0-1 0,0 0 0,0 0 0,0 0 0,-1 0 0,1 0 0,0 0 0,0 0 0,0 0 0,0 0 0,-1 0 0,1 0 0,0 0 0,0 0 0,0 1 0,-1-2 0,1 1 0,0 0 0,0 0 0,0 0 0,0 0 0,-1 0 0,1 0 0,0 0 0,0 0 0,0 0 0,0 0 0,-1 0 0,1 0 0,0 0 0,0 0 0,0-1 0,0 1 0,-1 0 0,1 0 0,0 0 0,0 0 0,0 0 0,0-1 0,0 1 0,0 0 0,0 0 0,0 0 0,0 0 0,-1-1 0,1 1 0,0 0 0,0 0 0,0 0 0,0-1 0,0 1 0,0 0 0,0 0 0,0 0 0,0-1 0,0 1 0,0 0 0,1 0 0,-1 0 0,0 0 0,0-1 0,0 1 0,0 0 0,0 0 0,-14 10 0,14-9 0,-30 28 0,1 2 0,-32 46 0,16-20 0,-652 840 0,680-872 0,9-13 0,-1-1 0,-15 18 0,24-29 0,0 0 0,0 0 0,0 0 0,0 0 0,0 0 0,0 0 0,0-1 0,0 1 0,0 0 0,0 0 0,0 0 0,0 0 0,0 0 0,0 0 0,0 0 0,0 0 0,0 0 0,0 0 0,-1-1 0,1 1 0,0 0 0,0 0 0,0 0 0,0 0 0,0 0 0,0 0 0,0 0 0,0 0 0,0 0 0,0 0 0,0 0 0,0 0 0,0 0 0,0 0 0,-1 0 0,1 0 0,0 0 0,0 0 0,0 0 0,0 0 0,0 0 0,0 0 0,0 0 0,0 0 0,0 0 0,0 0 0,-1 0 0,1 0 0,0 0 0,0 0 0,0 0 0,0 0 0,0 0 0,0 0 0,0 0 0,0 0 0,0 0 0,2-11 0,15-40 0,2 1 0,25-48 0,58-92 0,-80 150 0,146-246 0,11-21 0,-248 389 0,27-34 0,8-9 0,-6 6 0,-56 83 0,90-114 0,6-14 0,1 0 0,0 0 0,-1 0 0,1 0 0,0 0 0,-1 0 0,1-1 0,0 1 0,-1 0 0,1 0 0,0 0 0,-1-1 0,1 1 0,-1 0 0,1-1 0,-1 1 0,1-1 0,-1 1 0,1 0 0,-1-1 0,2 0 0,33-28 0,-1-1 0,-1-2 0,40-50 0,-38 41 0,23-24 0,219-227 0,-269 284 0,-5 4 0,1 1 0,-1 0 0,1 0 0,-1 0 0,1 1 0,0-1 0,8-3 0,-12 6 0,0 0 0,0 0 0,1 0 0,-1 0 0,0 0 0,0 0 0,0 0 0,0 0 0,1 0 0,-1 0 0,0 0 0,0 0 0,0 0 0,0 0 0,0 0 0,1 0 0,-1 0 0,0 0 0,0 0 0,0 0 0,0 0 0,1 0 0,-1 0 0,0 0 0,0 1 0,0-1 0,0 0 0,0 0 0,1 0 0,-1 0 0,0 0 0,0 0 0,0 1 0,0-1 0,0 0 0,0 0 0,0 0 0,0 0 0,0 0 0,0 1 0,0-1 0,1 0 0,-1 0 0,0 0 0,0 0 0,0 1 0,0-1 0,0 0 0,0 0 0,0 0 0,0 0 0,-1 1 0,1-1 0,0 0 0,0 0 0,0 0 0,0 0 0,0 0 0,0 1 0,0-1 0,0 0 0,0 0 0,0 0 0,0 0 0,-1 0 0,1 0 0,0 1 0,-7 12 0,-230 433 0,188-349 0,34-64 0,30-60 0,-4 9 0,33-71 0,18-33 0,-65 133 0,1-1 0,-1 1 0,2 0 0,-1 12 0,-1 1 0,2-18 0,0 0 0,0 0 0,1-1 0,0 1 0,0 0 0,1 8 0,-1-13 0,0 0 0,0 0 0,0 0 0,1-1 0,-1 1 0,0 0 0,1 0 0,-1 0 0,1 0 0,-1-1 0,1 1 0,-1 0 0,1 0 0,-1-1 0,1 1 0,0 0 0,-1-1 0,1 1 0,0-1 0,0 1 0,0-1 0,-1 1 0,1-1 0,0 1 0,0-1 0,0 0 0,0 1 0,0-1 0,0 0 0,-1 0 0,1 0 0,0 0 0,0 0 0,0 0 0,0 0 0,0 0 0,0 0 0,0 0 0,0-1 0,0 1 0,0-1 0,9-1 0,-1-2 0,0 1 0,0-1 0,0-1 0,0 1 0,-1-2 0,16-11 0,49-50 0,-68 62 0,49-51 0,-57 86 0,-52 136 123,32-98-1611,-3 7-5338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1:52.964"/>
    </inkml:context>
    <inkml:brush xml:id="br0">
      <inkml:brushProperty name="width" value="0.05" units="cm"/>
      <inkml:brushProperty name="height" value="0.05" units="cm"/>
      <inkml:brushProperty name="color" value="#FFFFFF"/>
    </inkml:brush>
  </inkml:definitions>
  <inkml:trace contextRef="#ctx0" brushRef="#br0">1 817 24575,'0'0'0,"0"0"0,6-8 0,22-31 0,41-78 0,4-7 0,96-100 0,10-14 0,-176 234 19,7-10-480,0-1-1,7-19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10:11:53.769"/>
    </inkml:context>
    <inkml:brush xml:id="br0">
      <inkml:brushProperty name="width" value="0.05" units="cm"/>
      <inkml:brushProperty name="height" value="0.05" units="cm"/>
      <inkml:brushProperty name="color" value="#FFFFFF"/>
    </inkml:brush>
  </inkml:definitions>
  <inkml:trace contextRef="#ctx0" brushRef="#br0">1 1066 24575,'55'-110'0,"115"-168"0,-47 84 0,3 4 0,-103 161 0,2 0 0,0 2 0,2 1 0,33-24 0,-18 18 0,1 1 0,72-35 0,-100 62-1365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5/28/2024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r>
              <a:rPr lang="en-US"/>
              <a:t>Sample Footer Text</a:t>
            </a:r>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hf hd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6" Type="http://schemas.openxmlformats.org/officeDocument/2006/relationships/image" Target="../media/image20.png"/><Relationship Id="rId21" Type="http://schemas.openxmlformats.org/officeDocument/2006/relationships/customXml" Target="../ink/ink9.xml"/><Relationship Id="rId42" Type="http://schemas.openxmlformats.org/officeDocument/2006/relationships/image" Target="../media/image28.png"/><Relationship Id="rId47" Type="http://schemas.openxmlformats.org/officeDocument/2006/relationships/customXml" Target="../ink/ink22.xml"/><Relationship Id="rId63" Type="http://schemas.openxmlformats.org/officeDocument/2006/relationships/customXml" Target="../ink/ink30.xml"/><Relationship Id="rId68" Type="http://schemas.openxmlformats.org/officeDocument/2006/relationships/image" Target="../media/image41.png"/><Relationship Id="rId16" Type="http://schemas.openxmlformats.org/officeDocument/2006/relationships/image" Target="../media/image15.png"/><Relationship Id="rId11" Type="http://schemas.openxmlformats.org/officeDocument/2006/relationships/customXml" Target="../ink/ink4.xml"/><Relationship Id="rId24" Type="http://schemas.openxmlformats.org/officeDocument/2006/relationships/image" Target="../media/image19.png"/><Relationship Id="rId32" Type="http://schemas.openxmlformats.org/officeDocument/2006/relationships/image" Target="../media/image23.png"/><Relationship Id="rId37" Type="http://schemas.openxmlformats.org/officeDocument/2006/relationships/customXml" Target="../ink/ink17.xml"/><Relationship Id="rId40" Type="http://schemas.openxmlformats.org/officeDocument/2006/relationships/image" Target="../media/image27.png"/><Relationship Id="rId45" Type="http://schemas.openxmlformats.org/officeDocument/2006/relationships/customXml" Target="../ink/ink21.xml"/><Relationship Id="rId53" Type="http://schemas.openxmlformats.org/officeDocument/2006/relationships/customXml" Target="../ink/ink25.xml"/><Relationship Id="rId58" Type="http://schemas.openxmlformats.org/officeDocument/2006/relationships/image" Target="../media/image36.png"/><Relationship Id="rId66" Type="http://schemas.openxmlformats.org/officeDocument/2006/relationships/image" Target="../media/image40.png"/><Relationship Id="rId74" Type="http://schemas.openxmlformats.org/officeDocument/2006/relationships/image" Target="../media/image44.png"/><Relationship Id="rId5" Type="http://schemas.openxmlformats.org/officeDocument/2006/relationships/customXml" Target="../ink/ink1.xml"/><Relationship Id="rId61" Type="http://schemas.openxmlformats.org/officeDocument/2006/relationships/customXml" Target="../ink/ink29.xml"/><Relationship Id="rId19" Type="http://schemas.openxmlformats.org/officeDocument/2006/relationships/customXml" Target="../ink/ink8.xml"/><Relationship Id="rId14" Type="http://schemas.openxmlformats.org/officeDocument/2006/relationships/image" Target="../media/image14.png"/><Relationship Id="rId22" Type="http://schemas.openxmlformats.org/officeDocument/2006/relationships/image" Target="../media/image18.png"/><Relationship Id="rId27" Type="http://schemas.openxmlformats.org/officeDocument/2006/relationships/customXml" Target="../ink/ink12.xml"/><Relationship Id="rId30" Type="http://schemas.openxmlformats.org/officeDocument/2006/relationships/image" Target="../media/image22.png"/><Relationship Id="rId35" Type="http://schemas.openxmlformats.org/officeDocument/2006/relationships/customXml" Target="../ink/ink16.xml"/><Relationship Id="rId43" Type="http://schemas.openxmlformats.org/officeDocument/2006/relationships/customXml" Target="../ink/ink20.xml"/><Relationship Id="rId48" Type="http://schemas.openxmlformats.org/officeDocument/2006/relationships/image" Target="../media/image31.png"/><Relationship Id="rId56" Type="http://schemas.openxmlformats.org/officeDocument/2006/relationships/image" Target="../media/image35.png"/><Relationship Id="rId64" Type="http://schemas.openxmlformats.org/officeDocument/2006/relationships/image" Target="../media/image39.png"/><Relationship Id="rId69" Type="http://schemas.openxmlformats.org/officeDocument/2006/relationships/customXml" Target="../ink/ink33.xml"/><Relationship Id="rId77" Type="http://schemas.openxmlformats.org/officeDocument/2006/relationships/customXml" Target="../ink/ink37.xml"/><Relationship Id="rId8" Type="http://schemas.openxmlformats.org/officeDocument/2006/relationships/image" Target="../media/image11.png"/><Relationship Id="rId51" Type="http://schemas.openxmlformats.org/officeDocument/2006/relationships/customXml" Target="../ink/ink24.xml"/><Relationship Id="rId72" Type="http://schemas.openxmlformats.org/officeDocument/2006/relationships/image" Target="../media/image43.png"/><Relationship Id="rId3"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26.png"/><Relationship Id="rId46" Type="http://schemas.openxmlformats.org/officeDocument/2006/relationships/image" Target="../media/image30.png"/><Relationship Id="rId59" Type="http://schemas.openxmlformats.org/officeDocument/2006/relationships/customXml" Target="../ink/ink28.xml"/><Relationship Id="rId67" Type="http://schemas.openxmlformats.org/officeDocument/2006/relationships/customXml" Target="../ink/ink32.xml"/><Relationship Id="rId20" Type="http://schemas.openxmlformats.org/officeDocument/2006/relationships/image" Target="../media/image17.png"/><Relationship Id="rId41" Type="http://schemas.openxmlformats.org/officeDocument/2006/relationships/customXml" Target="../ink/ink19.xml"/><Relationship Id="rId54" Type="http://schemas.openxmlformats.org/officeDocument/2006/relationships/image" Target="../media/image34.png"/><Relationship Id="rId62" Type="http://schemas.openxmlformats.org/officeDocument/2006/relationships/image" Target="../media/image38.png"/><Relationship Id="rId70" Type="http://schemas.openxmlformats.org/officeDocument/2006/relationships/image" Target="../media/image42.png"/><Relationship Id="rId75" Type="http://schemas.openxmlformats.org/officeDocument/2006/relationships/customXml" Target="../ink/ink36.xml"/><Relationship Id="rId1" Type="http://schemas.openxmlformats.org/officeDocument/2006/relationships/slideLayout" Target="../slideLayouts/slideLayout3.xml"/><Relationship Id="rId6" Type="http://schemas.openxmlformats.org/officeDocument/2006/relationships/image" Target="../media/image10.png"/><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21.png"/><Relationship Id="rId36" Type="http://schemas.openxmlformats.org/officeDocument/2006/relationships/image" Target="../media/image25.png"/><Relationship Id="rId49" Type="http://schemas.openxmlformats.org/officeDocument/2006/relationships/customXml" Target="../ink/ink23.xml"/><Relationship Id="rId57" Type="http://schemas.openxmlformats.org/officeDocument/2006/relationships/customXml" Target="../ink/ink27.xml"/><Relationship Id="rId10" Type="http://schemas.openxmlformats.org/officeDocument/2006/relationships/image" Target="../media/image12.png"/><Relationship Id="rId31" Type="http://schemas.openxmlformats.org/officeDocument/2006/relationships/customXml" Target="../ink/ink14.xml"/><Relationship Id="rId44" Type="http://schemas.openxmlformats.org/officeDocument/2006/relationships/image" Target="../media/image29.png"/><Relationship Id="rId52" Type="http://schemas.openxmlformats.org/officeDocument/2006/relationships/image" Target="../media/image33.png"/><Relationship Id="rId60" Type="http://schemas.openxmlformats.org/officeDocument/2006/relationships/image" Target="../media/image37.png"/><Relationship Id="rId65" Type="http://schemas.openxmlformats.org/officeDocument/2006/relationships/customXml" Target="../ink/ink31.xml"/><Relationship Id="rId73" Type="http://schemas.openxmlformats.org/officeDocument/2006/relationships/customXml" Target="../ink/ink35.xml"/><Relationship Id="rId78" Type="http://schemas.openxmlformats.org/officeDocument/2006/relationships/image" Target="../media/image46.png"/><Relationship Id="rId4" Type="http://schemas.openxmlformats.org/officeDocument/2006/relationships/image" Target="../media/image9.png"/><Relationship Id="rId9" Type="http://schemas.openxmlformats.org/officeDocument/2006/relationships/customXml" Target="../ink/ink3.xml"/><Relationship Id="rId13" Type="http://schemas.openxmlformats.org/officeDocument/2006/relationships/customXml" Target="../ink/ink5.xml"/><Relationship Id="rId18" Type="http://schemas.openxmlformats.org/officeDocument/2006/relationships/image" Target="../media/image16.png"/><Relationship Id="rId39" Type="http://schemas.openxmlformats.org/officeDocument/2006/relationships/customXml" Target="../ink/ink18.xml"/><Relationship Id="rId34" Type="http://schemas.openxmlformats.org/officeDocument/2006/relationships/image" Target="../media/image24.png"/><Relationship Id="rId50" Type="http://schemas.openxmlformats.org/officeDocument/2006/relationships/image" Target="../media/image32.png"/><Relationship Id="rId55" Type="http://schemas.openxmlformats.org/officeDocument/2006/relationships/customXml" Target="../ink/ink26.xml"/><Relationship Id="rId76" Type="http://schemas.openxmlformats.org/officeDocument/2006/relationships/image" Target="../media/image45.png"/><Relationship Id="rId7" Type="http://schemas.openxmlformats.org/officeDocument/2006/relationships/customXml" Target="../ink/ink2.xml"/><Relationship Id="rId71" Type="http://schemas.openxmlformats.org/officeDocument/2006/relationships/customXml" Target="../ink/ink34.xml"/><Relationship Id="rId2" Type="http://schemas.openxmlformats.org/officeDocument/2006/relationships/image" Target="../media/image7.png"/><Relationship Id="rId29" Type="http://schemas.openxmlformats.org/officeDocument/2006/relationships/customXml" Target="../ink/ink13.xml"/></Relationships>
</file>

<file path=ppt/slides/_rels/slide1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11.jpeg"/><Relationship Id="rId7" Type="http://schemas.openxmlformats.org/officeDocument/2006/relationships/image" Target="../media/image48.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13.jpeg"/><Relationship Id="rId4" Type="http://schemas.openxmlformats.org/officeDocument/2006/relationships/image" Target="../media/image12.jpeg"/><Relationship Id="rId9" Type="http://schemas.openxmlformats.org/officeDocument/2006/relationships/image" Target="../media/image50.png"/></Relationships>
</file>

<file path=ppt/slides/_rels/slide1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5.xml"/><Relationship Id="rId5" Type="http://schemas.openxmlformats.org/officeDocument/2006/relationships/image" Target="../media/image54.jpeg"/><Relationship Id="rId4" Type="http://schemas.openxmlformats.org/officeDocument/2006/relationships/image" Target="../media/image53.jpeg"/></Relationships>
</file>

<file path=ppt/slides/_rels/slide1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0485D47-5C7F-30B5-9831-B5BE52960858}"/>
              </a:ext>
            </a:extLst>
          </p:cNvPr>
          <p:cNvSpPr>
            <a:spLocks noGrp="1"/>
          </p:cNvSpPr>
          <p:nvPr>
            <p:ph type="title"/>
          </p:nvPr>
        </p:nvSpPr>
        <p:spPr>
          <a:xfrm>
            <a:off x="1622067" y="855276"/>
            <a:ext cx="8621864" cy="1440760"/>
          </a:xfrm>
        </p:spPr>
        <p:txBody>
          <a:bodyPr>
            <a:normAutofit fontScale="90000"/>
          </a:bodyPr>
          <a:lstStyle/>
          <a:p>
            <a:r>
              <a:rPr lang="en-US" sz="2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Presentation On</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AUTISM SPECTRUM DISORDER PREDICTION USING MACHINE LEARNING TECHNIQUES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CB8254F7-6417-912D-B185-A07F15414D51}"/>
              </a:ext>
            </a:extLst>
          </p:cNvPr>
          <p:cNvSpPr>
            <a:spLocks noGrp="1"/>
          </p:cNvSpPr>
          <p:nvPr>
            <p:ph type="subTitle" idx="1"/>
          </p:nvPr>
        </p:nvSpPr>
        <p:spPr>
          <a:xfrm>
            <a:off x="3570136" y="2232556"/>
            <a:ext cx="4579951" cy="3055060"/>
          </a:xfrm>
        </p:spPr>
        <p:txBody>
          <a:bodyPr>
            <a:normAutofit lnSpcReduction="10000"/>
          </a:bodyPr>
          <a:lstStyle/>
          <a:p>
            <a:pPr>
              <a:lnSpc>
                <a:spcPct val="110000"/>
              </a:lnSpc>
            </a:pPr>
            <a:r>
              <a:rPr lang="en-US" sz="1800" dirty="0">
                <a:solidFill>
                  <a:srgbClr val="080808"/>
                </a:solidFill>
                <a:latin typeface="Times New Roman" panose="02020603050405020304" pitchFamily="18" charset="0"/>
                <a:cs typeface="Times New Roman" panose="02020603050405020304" pitchFamily="18" charset="0"/>
              </a:rPr>
              <a:t>Presented by</a:t>
            </a:r>
          </a:p>
          <a:p>
            <a:pPr algn="just">
              <a:lnSpc>
                <a:spcPct val="110000"/>
              </a:lnSpc>
            </a:pPr>
            <a:r>
              <a:rPr lang="en-US" sz="1600" dirty="0">
                <a:solidFill>
                  <a:srgbClr val="08080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DARSHAN GOWDA C             1EE20CS011</a:t>
            </a:r>
          </a:p>
          <a:p>
            <a:pPr algn="just">
              <a:lnSpc>
                <a:spcPct val="110000"/>
              </a:lnSpc>
            </a:pPr>
            <a:r>
              <a:rPr lang="en-US" sz="1600" dirty="0">
                <a:solidFill>
                  <a:srgbClr val="08080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BASAVARAJ ANGADI             1EE20CS005</a:t>
            </a:r>
          </a:p>
          <a:p>
            <a:pPr algn="just">
              <a:lnSpc>
                <a:spcPct val="110000"/>
              </a:lnSpc>
            </a:pPr>
            <a:r>
              <a:rPr lang="en-US" sz="1600" dirty="0">
                <a:solidFill>
                  <a:srgbClr val="08080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AKSHAY KUMAR P                 1EE20CS001</a:t>
            </a:r>
          </a:p>
          <a:p>
            <a:pPr algn="l">
              <a:lnSpc>
                <a:spcPct val="110000"/>
              </a:lnSpc>
            </a:pPr>
            <a:r>
              <a:rPr lang="en-US" sz="1600" dirty="0">
                <a:solidFill>
                  <a:srgbClr val="08080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HARISH S                                 1EE20CS014</a:t>
            </a:r>
          </a:p>
          <a:p>
            <a:pPr>
              <a:lnSpc>
                <a:spcPct val="100000"/>
              </a:lnSpc>
            </a:pPr>
            <a:r>
              <a:rPr lang="en-US" sz="1600" dirty="0">
                <a:solidFill>
                  <a:srgbClr val="080808"/>
                </a:solidFill>
                <a:latin typeface="Times New Roman" panose="02020603050405020304" pitchFamily="18" charset="0"/>
                <a:cs typeface="Times New Roman" panose="02020603050405020304" pitchFamily="18" charset="0"/>
              </a:rPr>
              <a:t>Under the guidance of</a:t>
            </a:r>
          </a:p>
          <a:p>
            <a:pPr>
              <a:lnSpc>
                <a:spcPct val="100000"/>
              </a:lnSpc>
            </a:pPr>
            <a:r>
              <a:rPr lang="en-US" sz="1600" b="1" dirty="0">
                <a:solidFill>
                  <a:srgbClr val="080808"/>
                </a:solidFill>
                <a:latin typeface="Times New Roman" panose="02020603050405020304" pitchFamily="18" charset="0"/>
                <a:cs typeface="Times New Roman" panose="02020603050405020304" pitchFamily="18" charset="0"/>
              </a:rPr>
              <a:t>Prof. POOJA M V</a:t>
            </a:r>
          </a:p>
          <a:p>
            <a:pPr>
              <a:lnSpc>
                <a:spcPct val="100000"/>
              </a:lnSpc>
            </a:pPr>
            <a:r>
              <a:rPr lang="en-US" sz="1600" b="1" dirty="0">
                <a:solidFill>
                  <a:srgbClr val="080808"/>
                </a:solidFill>
                <a:latin typeface="Times New Roman" panose="02020603050405020304" pitchFamily="18" charset="0"/>
                <a:cs typeface="Times New Roman" panose="02020603050405020304" pitchFamily="18" charset="0"/>
              </a:rPr>
              <a:t>Assistant Professor</a:t>
            </a:r>
          </a:p>
          <a:p>
            <a:pPr>
              <a:lnSpc>
                <a:spcPct val="110000"/>
              </a:lnSpc>
            </a:pPr>
            <a:endParaRPr lang="en-US" sz="1600" dirty="0">
              <a:solidFill>
                <a:srgbClr val="080808"/>
              </a:solidFill>
              <a:latin typeface="Times New Roman" panose="02020603050405020304" pitchFamily="18" charset="0"/>
              <a:cs typeface="Times New Roman" panose="02020603050405020304" pitchFamily="18" charset="0"/>
            </a:endParaRPr>
          </a:p>
          <a:p>
            <a:pPr>
              <a:lnSpc>
                <a:spcPct val="110000"/>
              </a:lnSpc>
            </a:pPr>
            <a:endParaRPr lang="en-US" sz="1600" dirty="0">
              <a:solidFill>
                <a:srgbClr val="080808"/>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5B44F48-2FD3-7F67-7504-604BAE1A83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 y="159026"/>
            <a:ext cx="890547" cy="696245"/>
          </a:xfrm>
          <a:prstGeom prst="rect">
            <a:avLst/>
          </a:prstGeom>
        </p:spPr>
      </p:pic>
      <p:pic>
        <p:nvPicPr>
          <p:cNvPr id="11" name="Picture 10">
            <a:extLst>
              <a:ext uri="{FF2B5EF4-FFF2-40B4-BE49-F238E27FC236}">
                <a16:creationId xmlns:a16="http://schemas.microsoft.com/office/drawing/2014/main" id="{2C45A83C-A500-980F-AD20-58AE68AC5284}"/>
              </a:ext>
            </a:extLst>
          </p:cNvPr>
          <p:cNvPicPr>
            <a:picLocks noChangeAspect="1"/>
          </p:cNvPicPr>
          <p:nvPr/>
        </p:nvPicPr>
        <p:blipFill>
          <a:blip r:embed="rId3"/>
          <a:stretch>
            <a:fillRect/>
          </a:stretch>
        </p:blipFill>
        <p:spPr>
          <a:xfrm>
            <a:off x="5384869" y="5101542"/>
            <a:ext cx="950483" cy="730740"/>
          </a:xfrm>
          <a:prstGeom prst="rect">
            <a:avLst/>
          </a:prstGeom>
        </p:spPr>
      </p:pic>
      <p:sp>
        <p:nvSpPr>
          <p:cNvPr id="12" name="TextBox 11">
            <a:extLst>
              <a:ext uri="{FF2B5EF4-FFF2-40B4-BE49-F238E27FC236}">
                <a16:creationId xmlns:a16="http://schemas.microsoft.com/office/drawing/2014/main" id="{A5E60C3D-F42F-FEB4-262C-9B52CC8011C0}"/>
              </a:ext>
            </a:extLst>
          </p:cNvPr>
          <p:cNvSpPr txBox="1"/>
          <p:nvPr/>
        </p:nvSpPr>
        <p:spPr>
          <a:xfrm>
            <a:off x="1826076" y="318053"/>
            <a:ext cx="9281896"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VISVESVARAYA TECHNOLOGICAL UNIVERSITY, BELAGAVI</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1958B99-AF22-AC45-C1B1-B6EE8FC07C4F}"/>
              </a:ext>
            </a:extLst>
          </p:cNvPr>
          <p:cNvSpPr txBox="1"/>
          <p:nvPr/>
        </p:nvSpPr>
        <p:spPr>
          <a:xfrm>
            <a:off x="206734" y="5832282"/>
            <a:ext cx="11759979" cy="92333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DEPARTMENT OF COMPUTER SCIENCE &amp; ENGINEERING</a:t>
            </a:r>
          </a:p>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East West College of Engineering, Bengaluru-560064</a:t>
            </a:r>
          </a:p>
          <a:p>
            <a:pPr algn="ctr"/>
            <a:r>
              <a:rPr lang="en-US" dirty="0">
                <a:latin typeface="Times New Roman" panose="02020603050405020304" pitchFamily="18" charset="0"/>
                <a:cs typeface="Times New Roman" panose="02020603050405020304" pitchFamily="18" charset="0"/>
              </a:rPr>
              <a:t>2023-24</a:t>
            </a:r>
            <a:endParaRPr lang="en-IN" dirty="0">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99826DF5-26F8-31A2-A4E7-0CF48B1287D3}"/>
              </a:ext>
            </a:extLst>
          </p:cNvPr>
          <p:cNvCxnSpPr/>
          <p:nvPr/>
        </p:nvCxnSpPr>
        <p:spPr>
          <a:xfrm>
            <a:off x="0" y="1025718"/>
            <a:ext cx="12132000" cy="0"/>
          </a:xfrm>
          <a:prstGeom prst="line">
            <a:avLst/>
          </a:prstGeom>
          <a:ln/>
          <a:effectLst>
            <a:glow rad="63500">
              <a:schemeClr val="accent6">
                <a:satMod val="175000"/>
                <a:alpha val="40000"/>
              </a:schemeClr>
            </a:glo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C49F45A-10B9-FFD5-226A-5643CFC47D74}"/>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6" name="Title 1">
            <a:extLst>
              <a:ext uri="{FF2B5EF4-FFF2-40B4-BE49-F238E27FC236}">
                <a16:creationId xmlns:a16="http://schemas.microsoft.com/office/drawing/2014/main" id="{30103119-546C-5E98-13AB-046CC7D8C5C8}"/>
              </a:ext>
            </a:extLst>
          </p:cNvPr>
          <p:cNvSpPr>
            <a:spLocks noGrp="1"/>
          </p:cNvSpPr>
          <p:nvPr>
            <p:ph type="title"/>
          </p:nvPr>
        </p:nvSpPr>
        <p:spPr>
          <a:xfrm>
            <a:off x="3897573" y="182880"/>
            <a:ext cx="4165049" cy="986859"/>
          </a:xfrm>
        </p:spPr>
        <p:txBody>
          <a:bodyPr>
            <a:normAutofit/>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a:t>
            </a:r>
          </a:p>
        </p:txBody>
      </p:sp>
      <p:sp>
        <p:nvSpPr>
          <p:cNvPr id="7" name="Text Placeholder 2">
            <a:extLst>
              <a:ext uri="{FF2B5EF4-FFF2-40B4-BE49-F238E27FC236}">
                <a16:creationId xmlns:a16="http://schemas.microsoft.com/office/drawing/2014/main" id="{34C99944-A561-4E84-F0FF-33C4CDB89976}"/>
              </a:ext>
            </a:extLst>
          </p:cNvPr>
          <p:cNvSpPr>
            <a:spLocks noGrp="1"/>
          </p:cNvSpPr>
          <p:nvPr>
            <p:ph type="body" sz="quarter" idx="13"/>
          </p:nvPr>
        </p:nvSpPr>
        <p:spPr>
          <a:xfrm>
            <a:off x="674436" y="1349900"/>
            <a:ext cx="3826002" cy="987784"/>
          </a:xfrm>
        </p:spPr>
        <p:txBody>
          <a:bodyPr>
            <a:normAutofit/>
          </a:bodyPr>
          <a:lstStyle/>
          <a:p>
            <a:r>
              <a:rPr lang="en-US" sz="2800" b="1" u="sng" dirty="0">
                <a:solidFill>
                  <a:srgbClr val="FF0000">
                    <a:alpha val="60000"/>
                  </a:srgbClr>
                </a:solidFill>
                <a:effectLst>
                  <a:outerShdw blurRad="38100" dist="38100" dir="2700000" algn="tl">
                    <a:srgbClr val="000000">
                      <a:alpha val="43137"/>
                    </a:srgbClr>
                  </a:outerShdw>
                </a:effectLst>
                <a:latin typeface="Constantia" panose="02030602050306030303" pitchFamily="18" charset="0"/>
              </a:rPr>
              <a:t>System Architecture</a:t>
            </a:r>
            <a:endParaRPr lang="en-IN" sz="2800" b="1" u="sng" dirty="0">
              <a:solidFill>
                <a:srgbClr val="FF0000">
                  <a:alpha val="60000"/>
                </a:srgbClr>
              </a:solidFill>
              <a:effectLst>
                <a:outerShdw blurRad="38100" dist="38100" dir="2700000" algn="tl">
                  <a:srgbClr val="000000">
                    <a:alpha val="43137"/>
                  </a:srgbClr>
                </a:outerShdw>
              </a:effectLst>
              <a:latin typeface="Constantia" panose="02030602050306030303" pitchFamily="18" charset="0"/>
            </a:endParaRPr>
          </a:p>
        </p:txBody>
      </p:sp>
      <p:cxnSp>
        <p:nvCxnSpPr>
          <p:cNvPr id="8" name="Straight Connector 7">
            <a:extLst>
              <a:ext uri="{FF2B5EF4-FFF2-40B4-BE49-F238E27FC236}">
                <a16:creationId xmlns:a16="http://schemas.microsoft.com/office/drawing/2014/main" id="{D2CC8AE4-66D9-3266-BCB0-A3F241A59970}"/>
              </a:ext>
            </a:extLst>
          </p:cNvPr>
          <p:cNvCxnSpPr/>
          <p:nvPr/>
        </p:nvCxnSpPr>
        <p:spPr>
          <a:xfrm>
            <a:off x="0" y="1217447"/>
            <a:ext cx="12132000" cy="0"/>
          </a:xfrm>
          <a:prstGeom prst="line">
            <a:avLst/>
          </a:prstGeom>
          <a:ln/>
          <a:effectLst>
            <a:glow rad="63500">
              <a:schemeClr val="accent6">
                <a:satMod val="175000"/>
                <a:alpha val="40000"/>
              </a:schemeClr>
            </a:glow>
          </a:effectLst>
        </p:spPr>
        <p:style>
          <a:lnRef idx="2">
            <a:schemeClr val="dk1"/>
          </a:lnRef>
          <a:fillRef idx="0">
            <a:schemeClr val="dk1"/>
          </a:fillRef>
          <a:effectRef idx="1">
            <a:schemeClr val="dk1"/>
          </a:effectRef>
          <a:fontRef idx="minor">
            <a:schemeClr val="tx1"/>
          </a:fontRef>
        </p:style>
      </p:cxnSp>
      <p:pic>
        <p:nvPicPr>
          <p:cNvPr id="9" name="Picture 8">
            <a:extLst>
              <a:ext uri="{FF2B5EF4-FFF2-40B4-BE49-F238E27FC236}">
                <a16:creationId xmlns:a16="http://schemas.microsoft.com/office/drawing/2014/main" id="{79ECE51E-220D-69EA-79D6-64CB497E19B3}"/>
              </a:ext>
            </a:extLst>
          </p:cNvPr>
          <p:cNvPicPr>
            <a:picLocks noChangeAspect="1"/>
          </p:cNvPicPr>
          <p:nvPr/>
        </p:nvPicPr>
        <p:blipFill>
          <a:blip r:embed="rId2"/>
          <a:stretch>
            <a:fillRect/>
          </a:stretch>
        </p:blipFill>
        <p:spPr>
          <a:xfrm>
            <a:off x="2314990" y="2337684"/>
            <a:ext cx="7870631" cy="4127712"/>
          </a:xfrm>
          <a:prstGeom prst="rect">
            <a:avLst/>
          </a:prstGeom>
          <a:effectLst>
            <a:glow rad="101600">
              <a:schemeClr val="accent5">
                <a:satMod val="175000"/>
                <a:alpha val="40000"/>
              </a:schemeClr>
            </a:glow>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3797942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B2DBE9E-0BEC-C737-3957-7DC992FEDEA8}"/>
              </a:ext>
            </a:extLst>
          </p:cNvPr>
          <p:cNvSpPr>
            <a:spLocks noGrp="1"/>
          </p:cNvSpPr>
          <p:nvPr>
            <p:ph type="sldNum" sz="quarter" idx="12"/>
          </p:nvPr>
        </p:nvSpPr>
        <p:spPr/>
        <p:txBody>
          <a:bodyPr/>
          <a:lstStyle/>
          <a:p>
            <a:fld id="{294A09A9-5501-47C1-A89A-A340965A2BE2}" type="slidenum">
              <a:rPr lang="en-US" smtClean="0"/>
              <a:t>11</a:t>
            </a:fld>
            <a:endParaRPr lang="en-US" dirty="0"/>
          </a:p>
        </p:txBody>
      </p:sp>
      <p:cxnSp>
        <p:nvCxnSpPr>
          <p:cNvPr id="6" name="Straight Connector 5">
            <a:extLst>
              <a:ext uri="{FF2B5EF4-FFF2-40B4-BE49-F238E27FC236}">
                <a16:creationId xmlns:a16="http://schemas.microsoft.com/office/drawing/2014/main" id="{8373C080-78B1-3A96-9DDB-AD27B12F2C4A}"/>
              </a:ext>
            </a:extLst>
          </p:cNvPr>
          <p:cNvCxnSpPr/>
          <p:nvPr/>
        </p:nvCxnSpPr>
        <p:spPr>
          <a:xfrm>
            <a:off x="0" y="1217447"/>
            <a:ext cx="12132000" cy="0"/>
          </a:xfrm>
          <a:prstGeom prst="line">
            <a:avLst/>
          </a:prstGeom>
          <a:ln/>
          <a:effectLst>
            <a:glow rad="63500">
              <a:schemeClr val="accent6">
                <a:satMod val="175000"/>
                <a:alpha val="40000"/>
              </a:schemeClr>
            </a:glow>
          </a:effectLst>
        </p:spPr>
        <p:style>
          <a:lnRef idx="2">
            <a:schemeClr val="dk1"/>
          </a:lnRef>
          <a:fillRef idx="0">
            <a:schemeClr val="dk1"/>
          </a:fillRef>
          <a:effectRef idx="1">
            <a:schemeClr val="dk1"/>
          </a:effectRef>
          <a:fontRef idx="minor">
            <a:schemeClr val="tx1"/>
          </a:fontRef>
        </p:style>
      </p:cxnSp>
      <p:sp>
        <p:nvSpPr>
          <p:cNvPr id="7" name="Title 1">
            <a:extLst>
              <a:ext uri="{FF2B5EF4-FFF2-40B4-BE49-F238E27FC236}">
                <a16:creationId xmlns:a16="http://schemas.microsoft.com/office/drawing/2014/main" id="{A980E511-B0AB-B65B-107D-6FD6BF7839DE}"/>
              </a:ext>
            </a:extLst>
          </p:cNvPr>
          <p:cNvSpPr>
            <a:spLocks noGrp="1"/>
          </p:cNvSpPr>
          <p:nvPr>
            <p:ph type="title"/>
          </p:nvPr>
        </p:nvSpPr>
        <p:spPr>
          <a:xfrm>
            <a:off x="406950" y="333958"/>
            <a:ext cx="4165049" cy="817264"/>
          </a:xfrm>
        </p:spPr>
        <p:txBody>
          <a:bodyPr>
            <a:noAutofit/>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Continue……….</a:t>
            </a:r>
          </a:p>
        </p:txBody>
      </p:sp>
      <p:sp>
        <p:nvSpPr>
          <p:cNvPr id="8" name="Text Placeholder 2">
            <a:extLst>
              <a:ext uri="{FF2B5EF4-FFF2-40B4-BE49-F238E27FC236}">
                <a16:creationId xmlns:a16="http://schemas.microsoft.com/office/drawing/2014/main" id="{71B9E957-24F4-762C-1168-CDDA3D609E72}"/>
              </a:ext>
            </a:extLst>
          </p:cNvPr>
          <p:cNvSpPr>
            <a:spLocks noGrp="1"/>
          </p:cNvSpPr>
          <p:nvPr>
            <p:ph type="body" sz="quarter" idx="13"/>
          </p:nvPr>
        </p:nvSpPr>
        <p:spPr>
          <a:xfrm>
            <a:off x="-91151" y="1140656"/>
            <a:ext cx="4112249" cy="877256"/>
          </a:xfrm>
        </p:spPr>
        <p:txBody>
          <a:bodyPr>
            <a:normAutofit/>
          </a:bodyPr>
          <a:lstStyle/>
          <a:p>
            <a:r>
              <a:rPr lang="en-US" sz="3200" b="1" u="sng" dirty="0">
                <a:solidFill>
                  <a:srgbClr val="FF0000">
                    <a:alpha val="60000"/>
                  </a:srgbClr>
                </a:solidFill>
                <a:effectLst>
                  <a:outerShdw blurRad="38100" dist="38100" dir="2700000" algn="tl">
                    <a:srgbClr val="000000">
                      <a:alpha val="43137"/>
                    </a:srgbClr>
                  </a:outerShdw>
                </a:effectLst>
                <a:latin typeface="Constantia" panose="02030602050306030303" pitchFamily="18" charset="0"/>
              </a:rPr>
              <a:t>Flow Chart</a:t>
            </a:r>
            <a:endParaRPr lang="en-IN" sz="3200" b="1" u="sng" dirty="0">
              <a:solidFill>
                <a:srgbClr val="FF0000">
                  <a:alpha val="60000"/>
                </a:srgbClr>
              </a:solidFill>
              <a:effectLst>
                <a:outerShdw blurRad="38100" dist="38100" dir="2700000" algn="tl">
                  <a:srgbClr val="000000">
                    <a:alpha val="43137"/>
                  </a:srgbClr>
                </a:outerShdw>
              </a:effectLst>
              <a:latin typeface="Constantia" panose="02030602050306030303" pitchFamily="18" charset="0"/>
            </a:endParaRPr>
          </a:p>
        </p:txBody>
      </p:sp>
      <p:pic>
        <p:nvPicPr>
          <p:cNvPr id="9" name="Picture 8">
            <a:extLst>
              <a:ext uri="{FF2B5EF4-FFF2-40B4-BE49-F238E27FC236}">
                <a16:creationId xmlns:a16="http://schemas.microsoft.com/office/drawing/2014/main" id="{0C2257DC-BAC0-3B77-894C-FD8F0E7CF82D}"/>
              </a:ext>
            </a:extLst>
          </p:cNvPr>
          <p:cNvPicPr>
            <a:picLocks noChangeAspect="1"/>
          </p:cNvPicPr>
          <p:nvPr/>
        </p:nvPicPr>
        <p:blipFill>
          <a:blip r:embed="rId2"/>
          <a:stretch>
            <a:fillRect/>
          </a:stretch>
        </p:blipFill>
        <p:spPr>
          <a:xfrm>
            <a:off x="3725124" y="1496255"/>
            <a:ext cx="6257676" cy="4861345"/>
          </a:xfrm>
          <a:prstGeom prst="rect">
            <a:avLst/>
          </a:prstGeom>
          <a:effectLst>
            <a:glow rad="101600">
              <a:schemeClr val="accent5">
                <a:satMod val="175000"/>
                <a:alpha val="40000"/>
              </a:schemeClr>
            </a:glow>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2360102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AF19D6-A5E2-DB6B-293C-B5B11C4E7808}"/>
              </a:ext>
            </a:extLst>
          </p:cNvPr>
          <p:cNvSpPr>
            <a:spLocks noGrp="1"/>
          </p:cNvSpPr>
          <p:nvPr>
            <p:ph type="sldNum" sz="quarter" idx="12"/>
          </p:nvPr>
        </p:nvSpPr>
        <p:spPr/>
        <p:txBody>
          <a:bodyPr/>
          <a:lstStyle/>
          <a:p>
            <a:fld id="{294A09A9-5501-47C1-A89A-A340965A2BE2}" type="slidenum">
              <a:rPr lang="en-US" smtClean="0"/>
              <a:t>12</a:t>
            </a:fld>
            <a:endParaRPr lang="en-US" dirty="0"/>
          </a:p>
        </p:txBody>
      </p:sp>
      <p:pic>
        <p:nvPicPr>
          <p:cNvPr id="6" name="Picture 2" descr="Activity">
            <a:extLst>
              <a:ext uri="{FF2B5EF4-FFF2-40B4-BE49-F238E27FC236}">
                <a16:creationId xmlns:a16="http://schemas.microsoft.com/office/drawing/2014/main" id="{18A05E49-B877-6E37-2C09-A54F894332B6}"/>
              </a:ext>
            </a:extLst>
          </p:cNvPr>
          <p:cNvPicPr>
            <a:picLocks noChangeAspect="1" noChangeArrowheads="1"/>
          </p:cNvPicPr>
          <p:nvPr/>
        </p:nvPicPr>
        <p:blipFill>
          <a:blip r:embed="rId2"/>
          <a:srcRect/>
          <a:stretch>
            <a:fillRect/>
          </a:stretch>
        </p:blipFill>
        <p:spPr bwMode="auto">
          <a:xfrm>
            <a:off x="1035326" y="1508085"/>
            <a:ext cx="10707624" cy="5310315"/>
          </a:xfrm>
          <a:prstGeom prst="rect">
            <a:avLst/>
          </a:prstGeom>
          <a:noFill/>
          <a:ln w="9525">
            <a:noFill/>
            <a:miter lim="800000"/>
            <a:headEnd/>
            <a:tailEnd/>
          </a:ln>
        </p:spPr>
      </p:pic>
      <p:cxnSp>
        <p:nvCxnSpPr>
          <p:cNvPr id="7" name="Straight Connector 6">
            <a:extLst>
              <a:ext uri="{FF2B5EF4-FFF2-40B4-BE49-F238E27FC236}">
                <a16:creationId xmlns:a16="http://schemas.microsoft.com/office/drawing/2014/main" id="{A88E155B-D117-DCCB-EF32-57574CCA56C0}"/>
              </a:ext>
            </a:extLst>
          </p:cNvPr>
          <p:cNvCxnSpPr/>
          <p:nvPr/>
        </p:nvCxnSpPr>
        <p:spPr>
          <a:xfrm>
            <a:off x="42100" y="923089"/>
            <a:ext cx="12132000" cy="0"/>
          </a:xfrm>
          <a:prstGeom prst="line">
            <a:avLst/>
          </a:prstGeom>
          <a:ln/>
          <a:effectLst>
            <a:glow rad="63500">
              <a:schemeClr val="accent6">
                <a:satMod val="175000"/>
                <a:alpha val="40000"/>
              </a:schemeClr>
            </a:glow>
          </a:effectLst>
        </p:spPr>
        <p:style>
          <a:lnRef idx="2">
            <a:schemeClr val="dk1"/>
          </a:lnRef>
          <a:fillRef idx="0">
            <a:schemeClr val="dk1"/>
          </a:fillRef>
          <a:effectRef idx="1">
            <a:schemeClr val="dk1"/>
          </a:effectRef>
          <a:fontRef idx="minor">
            <a:schemeClr val="tx1"/>
          </a:fontRef>
        </p:style>
      </p:cxnSp>
      <p:sp>
        <p:nvSpPr>
          <p:cNvPr id="8" name="Title 1">
            <a:extLst>
              <a:ext uri="{FF2B5EF4-FFF2-40B4-BE49-F238E27FC236}">
                <a16:creationId xmlns:a16="http://schemas.microsoft.com/office/drawing/2014/main" id="{55005CB0-D3E1-8A21-E7F6-0DF82AF8A84C}"/>
              </a:ext>
            </a:extLst>
          </p:cNvPr>
          <p:cNvSpPr>
            <a:spLocks noGrp="1"/>
          </p:cNvSpPr>
          <p:nvPr>
            <p:ph type="title"/>
          </p:nvPr>
        </p:nvSpPr>
        <p:spPr>
          <a:xfrm>
            <a:off x="449050" y="39600"/>
            <a:ext cx="4165049" cy="817264"/>
          </a:xfrm>
        </p:spPr>
        <p:txBody>
          <a:bodyPr>
            <a:noAutofit/>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Continue……….</a:t>
            </a:r>
          </a:p>
        </p:txBody>
      </p:sp>
      <p:sp>
        <p:nvSpPr>
          <p:cNvPr id="9" name="Text Placeholder 2">
            <a:extLst>
              <a:ext uri="{FF2B5EF4-FFF2-40B4-BE49-F238E27FC236}">
                <a16:creationId xmlns:a16="http://schemas.microsoft.com/office/drawing/2014/main" id="{F54F8418-8418-84E9-4794-C52C191B28FE}"/>
              </a:ext>
            </a:extLst>
          </p:cNvPr>
          <p:cNvSpPr>
            <a:spLocks noGrp="1"/>
          </p:cNvSpPr>
          <p:nvPr>
            <p:ph type="body" sz="quarter" idx="13"/>
          </p:nvPr>
        </p:nvSpPr>
        <p:spPr>
          <a:xfrm>
            <a:off x="-49051" y="846298"/>
            <a:ext cx="4112249" cy="877256"/>
          </a:xfrm>
        </p:spPr>
        <p:txBody>
          <a:bodyPr>
            <a:normAutofit/>
          </a:bodyPr>
          <a:lstStyle/>
          <a:p>
            <a:r>
              <a:rPr lang="en-US" sz="3200" b="1" u="sng" dirty="0">
                <a:solidFill>
                  <a:srgbClr val="FF0000">
                    <a:alpha val="60000"/>
                  </a:srgbClr>
                </a:solidFill>
                <a:effectLst>
                  <a:outerShdw blurRad="38100" dist="38100" dir="2700000" algn="tl">
                    <a:srgbClr val="000000">
                      <a:alpha val="43137"/>
                    </a:srgbClr>
                  </a:outerShdw>
                </a:effectLst>
                <a:latin typeface="Constantia" panose="02030602050306030303" pitchFamily="18" charset="0"/>
              </a:rPr>
              <a:t>Activity Diagram</a:t>
            </a:r>
            <a:endParaRPr lang="en-IN" sz="3200" b="1" u="sng" dirty="0">
              <a:solidFill>
                <a:srgbClr val="FF0000">
                  <a:alpha val="60000"/>
                </a:srgbClr>
              </a:solidFill>
              <a:effectLst>
                <a:outerShdw blurRad="38100" dist="38100" dir="2700000" algn="tl">
                  <a:srgbClr val="000000">
                    <a:alpha val="43137"/>
                  </a:srgbClr>
                </a:outerShdw>
              </a:effectLst>
              <a:latin typeface="Constantia" panose="02030602050306030303" pitchFamily="18" charset="0"/>
            </a:endParaRPr>
          </a:p>
        </p:txBody>
      </p:sp>
    </p:spTree>
    <p:extLst>
      <p:ext uri="{BB962C8B-B14F-4D97-AF65-F5344CB8AC3E}">
        <p14:creationId xmlns:p14="http://schemas.microsoft.com/office/powerpoint/2010/main" val="2599846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FF49AA9-BD48-D856-C2CF-D1E028ABF5E5}"/>
              </a:ext>
            </a:extLst>
          </p:cNvPr>
          <p:cNvSpPr>
            <a:spLocks noGrp="1"/>
          </p:cNvSpPr>
          <p:nvPr>
            <p:ph type="sldNum" sz="quarter" idx="12"/>
          </p:nvPr>
        </p:nvSpPr>
        <p:spPr/>
        <p:txBody>
          <a:bodyPr/>
          <a:lstStyle/>
          <a:p>
            <a:fld id="{294A09A9-5501-47C1-A89A-A340965A2BE2}" type="slidenum">
              <a:rPr lang="en-US" smtClean="0"/>
              <a:t>13</a:t>
            </a:fld>
            <a:endParaRPr lang="en-US" dirty="0"/>
          </a:p>
        </p:txBody>
      </p:sp>
      <p:cxnSp>
        <p:nvCxnSpPr>
          <p:cNvPr id="14" name="Straight Connector 13">
            <a:extLst>
              <a:ext uri="{FF2B5EF4-FFF2-40B4-BE49-F238E27FC236}">
                <a16:creationId xmlns:a16="http://schemas.microsoft.com/office/drawing/2014/main" id="{44BC8D3C-84C8-CF8A-D72B-7F664FCC20C3}"/>
              </a:ext>
            </a:extLst>
          </p:cNvPr>
          <p:cNvCxnSpPr/>
          <p:nvPr/>
        </p:nvCxnSpPr>
        <p:spPr>
          <a:xfrm>
            <a:off x="0" y="1217447"/>
            <a:ext cx="12132000" cy="0"/>
          </a:xfrm>
          <a:prstGeom prst="line">
            <a:avLst/>
          </a:prstGeom>
          <a:ln/>
          <a:effectLst>
            <a:glow rad="63500">
              <a:schemeClr val="accent6">
                <a:satMod val="175000"/>
                <a:alpha val="40000"/>
              </a:schemeClr>
            </a:glow>
          </a:effectLst>
        </p:spPr>
        <p:style>
          <a:lnRef idx="2">
            <a:schemeClr val="dk1"/>
          </a:lnRef>
          <a:fillRef idx="0">
            <a:schemeClr val="dk1"/>
          </a:fillRef>
          <a:effectRef idx="1">
            <a:schemeClr val="dk1"/>
          </a:effectRef>
          <a:fontRef idx="minor">
            <a:schemeClr val="tx1"/>
          </a:fontRef>
        </p:style>
      </p:cxnSp>
      <p:sp>
        <p:nvSpPr>
          <p:cNvPr id="15" name="Title 1">
            <a:extLst>
              <a:ext uri="{FF2B5EF4-FFF2-40B4-BE49-F238E27FC236}">
                <a16:creationId xmlns:a16="http://schemas.microsoft.com/office/drawing/2014/main" id="{42671A0C-C121-996A-772E-2B8375F59AED}"/>
              </a:ext>
            </a:extLst>
          </p:cNvPr>
          <p:cNvSpPr>
            <a:spLocks noGrp="1"/>
          </p:cNvSpPr>
          <p:nvPr>
            <p:ph type="title"/>
          </p:nvPr>
        </p:nvSpPr>
        <p:spPr>
          <a:xfrm>
            <a:off x="406950" y="333958"/>
            <a:ext cx="4165049" cy="817264"/>
          </a:xfrm>
        </p:spPr>
        <p:txBody>
          <a:bodyPr>
            <a:noAutofit/>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Continue……….</a:t>
            </a:r>
          </a:p>
        </p:txBody>
      </p:sp>
      <p:sp>
        <p:nvSpPr>
          <p:cNvPr id="16" name="Text Placeholder 2">
            <a:extLst>
              <a:ext uri="{FF2B5EF4-FFF2-40B4-BE49-F238E27FC236}">
                <a16:creationId xmlns:a16="http://schemas.microsoft.com/office/drawing/2014/main" id="{65A95D8E-1E5B-0970-0B99-5424402777B6}"/>
              </a:ext>
            </a:extLst>
          </p:cNvPr>
          <p:cNvSpPr>
            <a:spLocks noGrp="1"/>
          </p:cNvSpPr>
          <p:nvPr>
            <p:ph type="body" sz="quarter" idx="13"/>
          </p:nvPr>
        </p:nvSpPr>
        <p:spPr>
          <a:xfrm>
            <a:off x="60000" y="1159174"/>
            <a:ext cx="4112249" cy="777401"/>
          </a:xfrm>
        </p:spPr>
        <p:txBody>
          <a:bodyPr>
            <a:normAutofit/>
          </a:bodyPr>
          <a:lstStyle/>
          <a:p>
            <a:r>
              <a:rPr lang="en-US" sz="3200" b="1" u="sng" dirty="0">
                <a:solidFill>
                  <a:srgbClr val="FF0000">
                    <a:alpha val="60000"/>
                  </a:srgbClr>
                </a:solidFill>
                <a:effectLst>
                  <a:outerShdw blurRad="38100" dist="38100" dir="2700000" algn="tl">
                    <a:srgbClr val="000000">
                      <a:alpha val="43137"/>
                    </a:srgbClr>
                  </a:outerShdw>
                </a:effectLst>
                <a:latin typeface="Constantia" panose="02030602050306030303" pitchFamily="18" charset="0"/>
              </a:rPr>
              <a:t>Use-Case Diagram</a:t>
            </a:r>
            <a:endParaRPr lang="en-IN" sz="3200" b="1" u="sng" dirty="0">
              <a:solidFill>
                <a:srgbClr val="FF0000">
                  <a:alpha val="60000"/>
                </a:srgbClr>
              </a:solidFill>
              <a:effectLst>
                <a:outerShdw blurRad="38100" dist="38100" dir="2700000" algn="tl">
                  <a:srgbClr val="000000">
                    <a:alpha val="43137"/>
                  </a:srgbClr>
                </a:outerShdw>
              </a:effectLst>
              <a:latin typeface="Constantia" panose="02030602050306030303" pitchFamily="18" charset="0"/>
            </a:endParaRPr>
          </a:p>
        </p:txBody>
      </p:sp>
      <p:pic>
        <p:nvPicPr>
          <p:cNvPr id="19" name="Picture 18">
            <a:extLst>
              <a:ext uri="{FF2B5EF4-FFF2-40B4-BE49-F238E27FC236}">
                <a16:creationId xmlns:a16="http://schemas.microsoft.com/office/drawing/2014/main" id="{B608281B-D65A-0A60-3D34-6DD428A990D6}"/>
              </a:ext>
            </a:extLst>
          </p:cNvPr>
          <p:cNvPicPr>
            <a:picLocks noChangeAspect="1"/>
          </p:cNvPicPr>
          <p:nvPr/>
        </p:nvPicPr>
        <p:blipFill>
          <a:blip r:embed="rId2"/>
          <a:stretch>
            <a:fillRect/>
          </a:stretch>
        </p:blipFill>
        <p:spPr>
          <a:xfrm>
            <a:off x="4057398" y="1890547"/>
            <a:ext cx="4845299" cy="4927853"/>
          </a:xfrm>
          <a:prstGeom prst="rect">
            <a:avLst/>
          </a:prstGeom>
        </p:spPr>
      </p:pic>
    </p:spTree>
    <p:extLst>
      <p:ext uri="{BB962C8B-B14F-4D97-AF65-F5344CB8AC3E}">
        <p14:creationId xmlns:p14="http://schemas.microsoft.com/office/powerpoint/2010/main" val="3318334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BEB1B33-36D8-450E-FF5E-3B54A7104EF5}"/>
              </a:ext>
            </a:extLst>
          </p:cNvPr>
          <p:cNvSpPr>
            <a:spLocks noGrp="1"/>
          </p:cNvSpPr>
          <p:nvPr>
            <p:ph type="sldNum" sz="quarter" idx="12"/>
          </p:nvPr>
        </p:nvSpPr>
        <p:spPr/>
        <p:txBody>
          <a:bodyPr/>
          <a:lstStyle/>
          <a:p>
            <a:fld id="{294A09A9-5501-47C1-A89A-A340965A2BE2}" type="slidenum">
              <a:rPr lang="en-US" smtClean="0"/>
              <a:t>14</a:t>
            </a:fld>
            <a:endParaRPr lang="en-US" dirty="0"/>
          </a:p>
        </p:txBody>
      </p:sp>
      <p:sp>
        <p:nvSpPr>
          <p:cNvPr id="6" name="Title 1">
            <a:extLst>
              <a:ext uri="{FF2B5EF4-FFF2-40B4-BE49-F238E27FC236}">
                <a16:creationId xmlns:a16="http://schemas.microsoft.com/office/drawing/2014/main" id="{DC8AFDEE-0528-D230-FA87-19E38FA5322D}"/>
              </a:ext>
            </a:extLst>
          </p:cNvPr>
          <p:cNvSpPr>
            <a:spLocks noGrp="1"/>
          </p:cNvSpPr>
          <p:nvPr>
            <p:ph type="title"/>
          </p:nvPr>
        </p:nvSpPr>
        <p:spPr>
          <a:xfrm>
            <a:off x="3865768" y="154910"/>
            <a:ext cx="4078800" cy="878759"/>
          </a:xfrm>
        </p:spPr>
        <p:txBody>
          <a:bodyPr>
            <a:normAutofit/>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p>
        </p:txBody>
      </p:sp>
      <p:sp>
        <p:nvSpPr>
          <p:cNvPr id="7" name="Text Placeholder 2">
            <a:extLst>
              <a:ext uri="{FF2B5EF4-FFF2-40B4-BE49-F238E27FC236}">
                <a16:creationId xmlns:a16="http://schemas.microsoft.com/office/drawing/2014/main" id="{B7D9A93D-8915-545D-04C6-DF07DD9BA610}"/>
              </a:ext>
            </a:extLst>
          </p:cNvPr>
          <p:cNvSpPr>
            <a:spLocks noGrp="1"/>
          </p:cNvSpPr>
          <p:nvPr>
            <p:ph type="body" sz="quarter" idx="13"/>
          </p:nvPr>
        </p:nvSpPr>
        <p:spPr>
          <a:xfrm>
            <a:off x="1709530" y="1176794"/>
            <a:ext cx="8484042" cy="5526295"/>
          </a:xfrm>
        </p:spPr>
        <p:txBody>
          <a:bodyPr>
            <a:noAutofit/>
          </a:bodyPr>
          <a:lstStyle/>
          <a:p>
            <a:pPr marL="342900" indent="-342900" algn="l">
              <a:buClr>
                <a:srgbClr val="FF0000"/>
              </a:buClr>
              <a:buFont typeface="Wingdings" panose="05000000000000000000" pitchFamily="2" charset="2"/>
              <a:buChar char="q"/>
            </a:pPr>
            <a:r>
              <a:rPr lang="en-US" sz="1300" dirty="0">
                <a:effectLst>
                  <a:outerShdw blurRad="38100" dist="38100" dir="2700000" algn="tl">
                    <a:srgbClr val="000000">
                      <a:alpha val="43137"/>
                    </a:srgbClr>
                  </a:outerShdw>
                </a:effectLst>
                <a:latin typeface="Constantia" panose="02030602050306030303" pitchFamily="18" charset="0"/>
              </a:rPr>
              <a:t>The Algorithm we used are SVM and VGG-16(CNN).</a:t>
            </a:r>
          </a:p>
          <a:p>
            <a:pPr marL="342900" indent="-342900" algn="l">
              <a:buClr>
                <a:srgbClr val="FF0000"/>
              </a:buClr>
              <a:buFont typeface="Wingdings" panose="05000000000000000000" pitchFamily="2" charset="2"/>
              <a:buChar char="q"/>
            </a:pPr>
            <a:r>
              <a:rPr lang="en-US" sz="1300" dirty="0">
                <a:effectLst>
                  <a:outerShdw blurRad="38100" dist="38100" dir="2700000" algn="tl">
                    <a:srgbClr val="000000">
                      <a:alpha val="43137"/>
                    </a:srgbClr>
                  </a:outerShdw>
                </a:effectLst>
                <a:latin typeface="Constantia" panose="02030602050306030303" pitchFamily="18" charset="0"/>
              </a:rPr>
              <a:t>Random Forest is used for public form and VGG-16 is used for image classification.</a:t>
            </a:r>
          </a:p>
          <a:p>
            <a:pPr marL="342900" indent="-342900" algn="just">
              <a:buClr>
                <a:srgbClr val="FF0000"/>
              </a:buClr>
              <a:buFont typeface="Wingdings" panose="05000000000000000000" pitchFamily="2" charset="2"/>
              <a:buChar char="q"/>
            </a:pPr>
            <a:r>
              <a:rPr lang="en-US" sz="1300" b="1" dirty="0">
                <a:effectLst>
                  <a:outerShdw blurRad="38100" dist="38100" dir="2700000" algn="tl">
                    <a:srgbClr val="000000">
                      <a:alpha val="43137"/>
                    </a:srgbClr>
                  </a:outerShdw>
                </a:effectLst>
                <a:latin typeface="Constantia" panose="02030602050306030303" pitchFamily="18" charset="0"/>
              </a:rPr>
              <a:t>SVM</a:t>
            </a:r>
            <a:r>
              <a:rPr lang="en-US" sz="1300" dirty="0">
                <a:effectLst>
                  <a:outerShdw blurRad="38100" dist="38100" dir="2700000" algn="tl">
                    <a:srgbClr val="000000">
                      <a:alpha val="43137"/>
                    </a:srgbClr>
                  </a:outerShdw>
                </a:effectLst>
                <a:latin typeface="Constantia" panose="02030602050306030303" pitchFamily="18" charset="0"/>
              </a:rPr>
              <a:t> - </a:t>
            </a:r>
            <a:br>
              <a:rPr lang="en-US" sz="1300" dirty="0"/>
            </a:br>
            <a:r>
              <a:rPr lang="en-US" sz="1300" dirty="0">
                <a:effectLst>
                  <a:outerShdw blurRad="38100" dist="38100" dir="2700000" algn="tl">
                    <a:srgbClr val="000000">
                      <a:alpha val="43137"/>
                    </a:srgbClr>
                  </a:outerShdw>
                </a:effectLst>
                <a:latin typeface="Constantia" panose="02030602050306030303" pitchFamily="18" charset="0"/>
              </a:rPr>
              <a:t>Support Vector Machine (SVM) is a powerful supervised learning algorithm used for classification and regression tasks. It works by finding the hyperplane that best separates the data points into different classes, maximizing the margin between the classes to improve generalization and robustness.</a:t>
            </a:r>
          </a:p>
          <a:p>
            <a:pPr marL="342900" indent="-342900" algn="l">
              <a:buClr>
                <a:srgbClr val="FF0000"/>
              </a:buClr>
              <a:buFont typeface="Wingdings" panose="05000000000000000000" pitchFamily="2" charset="2"/>
              <a:buChar char="q"/>
            </a:pPr>
            <a:r>
              <a:rPr lang="en-US" sz="1300" b="1" dirty="0">
                <a:effectLst>
                  <a:outerShdw blurRad="38100" dist="38100" dir="2700000" algn="tl">
                    <a:srgbClr val="000000">
                      <a:alpha val="43137"/>
                    </a:srgbClr>
                  </a:outerShdw>
                </a:effectLst>
                <a:latin typeface="Constantia" panose="02030602050306030303" pitchFamily="18" charset="0"/>
              </a:rPr>
              <a:t>Random Forest </a:t>
            </a:r>
            <a:r>
              <a:rPr lang="en-US" sz="1300" dirty="0">
                <a:effectLst>
                  <a:outerShdw blurRad="38100" dist="38100" dir="2700000" algn="tl">
                    <a:srgbClr val="000000">
                      <a:alpha val="43137"/>
                    </a:srgbClr>
                  </a:outerShdw>
                </a:effectLst>
                <a:latin typeface="Constantia" panose="02030602050306030303" pitchFamily="18" charset="0"/>
              </a:rPr>
              <a:t>– </a:t>
            </a:r>
          </a:p>
          <a:p>
            <a:pPr lvl="1" algn="just">
              <a:buClr>
                <a:srgbClr val="FF0000"/>
              </a:buClr>
            </a:pPr>
            <a:r>
              <a:rPr lang="en-US" sz="1300" i="0" dirty="0">
                <a:effectLst>
                  <a:outerShdw blurRad="38100" dist="38100" dir="2700000" algn="tl">
                    <a:srgbClr val="000000">
                      <a:alpha val="43137"/>
                    </a:srgbClr>
                  </a:outerShdw>
                </a:effectLst>
                <a:latin typeface="Constantia" panose="02030602050306030303" pitchFamily="18" charset="0"/>
              </a:rPr>
              <a:t>Random Forest is an ensemble learning method used for classification and regression, which constructs multiple decision trees during training and outputs the mode of the classes for classification or the mean prediction for regression. This method improves predictive accuracy and controls overfitting by averaging multiple decision trees trained on different parts of the same dataset.</a:t>
            </a:r>
          </a:p>
          <a:p>
            <a:pPr marL="342900" indent="-342900" algn="just">
              <a:buClr>
                <a:srgbClr val="FF0000"/>
              </a:buClr>
              <a:buFont typeface="Wingdings" panose="05000000000000000000" pitchFamily="2" charset="2"/>
              <a:buChar char="q"/>
            </a:pPr>
            <a:r>
              <a:rPr lang="en-US" sz="1300" b="1" dirty="0">
                <a:effectLst>
                  <a:outerShdw blurRad="38100" dist="38100" dir="2700000" algn="tl">
                    <a:srgbClr val="000000">
                      <a:alpha val="43137"/>
                    </a:srgbClr>
                  </a:outerShdw>
                </a:effectLst>
                <a:latin typeface="Constantia" panose="02030602050306030303" pitchFamily="18" charset="0"/>
              </a:rPr>
              <a:t>VGG-16</a:t>
            </a:r>
            <a:r>
              <a:rPr lang="en-US" sz="1300" dirty="0">
                <a:effectLst>
                  <a:outerShdw blurRad="38100" dist="38100" dir="2700000" algn="tl">
                    <a:srgbClr val="000000">
                      <a:alpha val="43137"/>
                    </a:srgbClr>
                  </a:outerShdw>
                </a:effectLst>
                <a:latin typeface="Constantia" panose="02030602050306030303" pitchFamily="18" charset="0"/>
              </a:rPr>
              <a:t> –</a:t>
            </a:r>
            <a:r>
              <a:rPr lang="en-IN" sz="1300" dirty="0">
                <a:effectLst>
                  <a:outerShdw blurRad="38100" dist="38100" dir="2700000" algn="tl">
                    <a:srgbClr val="000000">
                      <a:alpha val="43137"/>
                    </a:srgbClr>
                  </a:outerShdw>
                </a:effectLst>
                <a:latin typeface="Constantia" panose="02030602050306030303" pitchFamily="18" charset="0"/>
              </a:rPr>
              <a:t> </a:t>
            </a:r>
            <a:br>
              <a:rPr lang="en-US" sz="1300" dirty="0"/>
            </a:br>
            <a:r>
              <a:rPr lang="en-US" sz="1300" dirty="0">
                <a:effectLst>
                  <a:outerShdw blurRad="38100" dist="38100" dir="2700000" algn="tl">
                    <a:srgbClr val="000000">
                      <a:alpha val="43137"/>
                    </a:srgbClr>
                  </a:outerShdw>
                </a:effectLst>
                <a:latin typeface="Constantia" panose="02030602050306030303" pitchFamily="18" charset="0"/>
              </a:rPr>
              <a:t>VGG-16 is a deep convolutional neural network architecture known for its depth and simplicity. It consists of 16 layers, including 13 convolutional layers and 3 fully connected layers, making it effective for image classification tasks.</a:t>
            </a:r>
          </a:p>
        </p:txBody>
      </p:sp>
      <p:cxnSp>
        <p:nvCxnSpPr>
          <p:cNvPr id="8" name="Straight Connector 7">
            <a:extLst>
              <a:ext uri="{FF2B5EF4-FFF2-40B4-BE49-F238E27FC236}">
                <a16:creationId xmlns:a16="http://schemas.microsoft.com/office/drawing/2014/main" id="{68EBAA80-6582-7D55-34F7-2663AC6F3DC3}"/>
              </a:ext>
            </a:extLst>
          </p:cNvPr>
          <p:cNvCxnSpPr/>
          <p:nvPr/>
        </p:nvCxnSpPr>
        <p:spPr>
          <a:xfrm>
            <a:off x="0" y="1105231"/>
            <a:ext cx="12132000" cy="0"/>
          </a:xfrm>
          <a:prstGeom prst="line">
            <a:avLst/>
          </a:prstGeom>
          <a:ln/>
          <a:effectLst>
            <a:glow rad="63500">
              <a:schemeClr val="accent6">
                <a:satMod val="175000"/>
                <a:alpha val="40000"/>
              </a:schemeClr>
            </a:glo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55166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1D91AA1-8845-6B91-509F-B736B0D7D688}"/>
              </a:ext>
            </a:extLst>
          </p:cNvPr>
          <p:cNvSpPr>
            <a:spLocks noGrp="1"/>
          </p:cNvSpPr>
          <p:nvPr>
            <p:ph type="sldNum" sz="quarter" idx="12"/>
          </p:nvPr>
        </p:nvSpPr>
        <p:spPr/>
        <p:txBody>
          <a:bodyPr/>
          <a:lstStyle/>
          <a:p>
            <a:fld id="{294A09A9-5501-47C1-A89A-A340965A2BE2}" type="slidenum">
              <a:rPr lang="en-US" smtClean="0"/>
              <a:t>15</a:t>
            </a:fld>
            <a:endParaRPr lang="en-US" dirty="0"/>
          </a:p>
        </p:txBody>
      </p:sp>
      <p:pic>
        <p:nvPicPr>
          <p:cNvPr id="7" name="Picture 6">
            <a:extLst>
              <a:ext uri="{FF2B5EF4-FFF2-40B4-BE49-F238E27FC236}">
                <a16:creationId xmlns:a16="http://schemas.microsoft.com/office/drawing/2014/main" id="{DB0CFE8D-13F0-C889-AB1B-86B42B22699A}"/>
              </a:ext>
            </a:extLst>
          </p:cNvPr>
          <p:cNvPicPr>
            <a:picLocks noChangeAspect="1"/>
          </p:cNvPicPr>
          <p:nvPr/>
        </p:nvPicPr>
        <p:blipFill>
          <a:blip r:embed="rId2"/>
          <a:stretch>
            <a:fillRect/>
          </a:stretch>
        </p:blipFill>
        <p:spPr>
          <a:xfrm>
            <a:off x="595326" y="178688"/>
            <a:ext cx="5024706" cy="3565260"/>
          </a:xfrm>
          <a:prstGeom prst="rect">
            <a:avLst/>
          </a:prstGeom>
        </p:spPr>
      </p:pic>
      <p:pic>
        <p:nvPicPr>
          <p:cNvPr id="9" name="Picture 8">
            <a:extLst>
              <a:ext uri="{FF2B5EF4-FFF2-40B4-BE49-F238E27FC236}">
                <a16:creationId xmlns:a16="http://schemas.microsoft.com/office/drawing/2014/main" id="{8064CD78-EDEE-E8E1-D24E-80647B05EDCD}"/>
              </a:ext>
            </a:extLst>
          </p:cNvPr>
          <p:cNvPicPr>
            <a:picLocks noChangeAspect="1"/>
          </p:cNvPicPr>
          <p:nvPr/>
        </p:nvPicPr>
        <p:blipFill>
          <a:blip r:embed="rId3"/>
          <a:stretch>
            <a:fillRect/>
          </a:stretch>
        </p:blipFill>
        <p:spPr>
          <a:xfrm>
            <a:off x="5729192" y="4047214"/>
            <a:ext cx="4790002" cy="2540786"/>
          </a:xfrm>
          <a:prstGeom prst="rect">
            <a:avLst/>
          </a:prstGeom>
        </p:spPr>
      </p:pic>
      <p:sp>
        <p:nvSpPr>
          <p:cNvPr id="10" name="Title 1">
            <a:extLst>
              <a:ext uri="{FF2B5EF4-FFF2-40B4-BE49-F238E27FC236}">
                <a16:creationId xmlns:a16="http://schemas.microsoft.com/office/drawing/2014/main" id="{2DCF2166-A601-7DF9-C76C-0CBCD50D1AA6}"/>
              </a:ext>
            </a:extLst>
          </p:cNvPr>
          <p:cNvSpPr>
            <a:spLocks noGrp="1"/>
          </p:cNvSpPr>
          <p:nvPr>
            <p:ph type="title"/>
          </p:nvPr>
        </p:nvSpPr>
        <p:spPr>
          <a:xfrm>
            <a:off x="5965149" y="3586414"/>
            <a:ext cx="4078800" cy="460800"/>
          </a:xfrm>
        </p:spPr>
        <p:txBody>
          <a:bodyPr>
            <a:normAutofit fontScale="90000"/>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SVM</a:t>
            </a:r>
          </a:p>
        </p:txBody>
      </p:sp>
      <p:sp>
        <p:nvSpPr>
          <p:cNvPr id="11" name="Title 1">
            <a:extLst>
              <a:ext uri="{FF2B5EF4-FFF2-40B4-BE49-F238E27FC236}">
                <a16:creationId xmlns:a16="http://schemas.microsoft.com/office/drawing/2014/main" id="{6670AD70-EE70-7D21-68C0-C733ABCA945B}"/>
              </a:ext>
            </a:extLst>
          </p:cNvPr>
          <p:cNvSpPr txBox="1">
            <a:spLocks/>
          </p:cNvSpPr>
          <p:nvPr/>
        </p:nvSpPr>
        <p:spPr>
          <a:xfrm>
            <a:off x="1068279" y="3559394"/>
            <a:ext cx="4078800" cy="878759"/>
          </a:xfrm>
          <a:prstGeom prst="rect">
            <a:avLst/>
          </a:prstGeom>
        </p:spPr>
        <p:txBody>
          <a:bodyPr vert="horz" lIns="91440" tIns="45720" rIns="91440" bIns="45720" rtlCol="0" anchor="b" anchorCtr="0">
            <a:normAutofit/>
          </a:bodyPr>
          <a:lstStyle>
            <a:lvl1pPr algn="ctr"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VGG 16</a:t>
            </a:r>
          </a:p>
        </p:txBody>
      </p:sp>
      <p:pic>
        <p:nvPicPr>
          <p:cNvPr id="2" name="Picture 1">
            <a:extLst>
              <a:ext uri="{FF2B5EF4-FFF2-40B4-BE49-F238E27FC236}">
                <a16:creationId xmlns:a16="http://schemas.microsoft.com/office/drawing/2014/main" id="{2C2190D4-2BA1-416D-8603-AA1AB049819F}"/>
              </a:ext>
            </a:extLst>
          </p:cNvPr>
          <p:cNvPicPr>
            <a:picLocks noChangeAspect="1"/>
          </p:cNvPicPr>
          <p:nvPr/>
        </p:nvPicPr>
        <p:blipFill>
          <a:blip r:embed="rId4"/>
          <a:stretch>
            <a:fillRect/>
          </a:stretch>
        </p:blipFill>
        <p:spPr>
          <a:xfrm>
            <a:off x="5729192" y="735951"/>
            <a:ext cx="5318621" cy="2693049"/>
          </a:xfrm>
          <a:prstGeom prst="rect">
            <a:avLst/>
          </a:prstGeom>
        </p:spPr>
      </p:pic>
      <p:sp>
        <p:nvSpPr>
          <p:cNvPr id="3" name="Title 1">
            <a:extLst>
              <a:ext uri="{FF2B5EF4-FFF2-40B4-BE49-F238E27FC236}">
                <a16:creationId xmlns:a16="http://schemas.microsoft.com/office/drawing/2014/main" id="{EAD0B6A6-C231-71D0-B9EA-8F849D1A8948}"/>
              </a:ext>
            </a:extLst>
          </p:cNvPr>
          <p:cNvSpPr txBox="1">
            <a:spLocks/>
          </p:cNvSpPr>
          <p:nvPr/>
        </p:nvSpPr>
        <p:spPr>
          <a:xfrm>
            <a:off x="6084793" y="289937"/>
            <a:ext cx="4078800" cy="460800"/>
          </a:xfrm>
          <a:prstGeom prst="rect">
            <a:avLst/>
          </a:prstGeom>
        </p:spPr>
        <p:txBody>
          <a:bodyPr vert="horz" lIns="91440" tIns="45720" rIns="91440" bIns="45720" rtlCol="0" anchor="b" anchorCtr="0">
            <a:normAutofit fontScale="90000" lnSpcReduction="20000"/>
          </a:bodyPr>
          <a:lstStyle>
            <a:lvl1pPr algn="ctr"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Random Forest</a:t>
            </a:r>
          </a:p>
        </p:txBody>
      </p:sp>
      <p:grpSp>
        <p:nvGrpSpPr>
          <p:cNvPr id="8" name="Group 7">
            <a:extLst>
              <a:ext uri="{FF2B5EF4-FFF2-40B4-BE49-F238E27FC236}">
                <a16:creationId xmlns:a16="http://schemas.microsoft.com/office/drawing/2014/main" id="{57A42C12-F2BD-B445-5DFE-605D089E828B}"/>
              </a:ext>
            </a:extLst>
          </p:cNvPr>
          <p:cNvGrpSpPr/>
          <p:nvPr/>
        </p:nvGrpSpPr>
        <p:grpSpPr>
          <a:xfrm>
            <a:off x="9358497" y="1064739"/>
            <a:ext cx="702720" cy="171360"/>
            <a:chOff x="9358497" y="1064739"/>
            <a:chExt cx="702720" cy="171360"/>
          </a:xfrm>
        </p:grpSpPr>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1BD7F319-28EF-D905-93D4-5D4D5A8BA2D2}"/>
                    </a:ext>
                  </a:extLst>
                </p14:cNvPr>
                <p14:cNvContentPartPr/>
                <p14:nvPr/>
              </p14:nvContentPartPr>
              <p14:xfrm>
                <a:off x="9358497" y="1092459"/>
                <a:ext cx="702720" cy="58320"/>
              </p14:xfrm>
            </p:contentPart>
          </mc:Choice>
          <mc:Fallback xmlns="">
            <p:pic>
              <p:nvPicPr>
                <p:cNvPr id="4" name="Ink 3">
                  <a:extLst>
                    <a:ext uri="{FF2B5EF4-FFF2-40B4-BE49-F238E27FC236}">
                      <a16:creationId xmlns:a16="http://schemas.microsoft.com/office/drawing/2014/main" id="{1BD7F319-28EF-D905-93D4-5D4D5A8BA2D2}"/>
                    </a:ext>
                  </a:extLst>
                </p:cNvPr>
                <p:cNvPicPr/>
                <p:nvPr/>
              </p:nvPicPr>
              <p:blipFill>
                <a:blip r:embed="rId6"/>
                <a:stretch>
                  <a:fillRect/>
                </a:stretch>
              </p:blipFill>
              <p:spPr>
                <a:xfrm>
                  <a:off x="9349857" y="1083459"/>
                  <a:ext cx="72036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C880AB6B-A80A-63F5-AD48-E3D6F1775C43}"/>
                    </a:ext>
                  </a:extLst>
                </p14:cNvPr>
                <p14:cNvContentPartPr/>
                <p14:nvPr/>
              </p14:nvContentPartPr>
              <p14:xfrm>
                <a:off x="9467217" y="1064739"/>
                <a:ext cx="409680" cy="171360"/>
              </p14:xfrm>
            </p:contentPart>
          </mc:Choice>
          <mc:Fallback xmlns="">
            <p:pic>
              <p:nvPicPr>
                <p:cNvPr id="6" name="Ink 5">
                  <a:extLst>
                    <a:ext uri="{FF2B5EF4-FFF2-40B4-BE49-F238E27FC236}">
                      <a16:creationId xmlns:a16="http://schemas.microsoft.com/office/drawing/2014/main" id="{C880AB6B-A80A-63F5-AD48-E3D6F1775C43}"/>
                    </a:ext>
                  </a:extLst>
                </p:cNvPr>
                <p:cNvPicPr/>
                <p:nvPr/>
              </p:nvPicPr>
              <p:blipFill>
                <a:blip r:embed="rId8"/>
                <a:stretch>
                  <a:fillRect/>
                </a:stretch>
              </p:blipFill>
              <p:spPr>
                <a:xfrm>
                  <a:off x="9458217" y="1055739"/>
                  <a:ext cx="427320" cy="18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4393150A-16BE-A32A-31B1-66BE0BB6FA33}"/>
                  </a:ext>
                </a:extLst>
              </p14:cNvPr>
              <p14:cNvContentPartPr/>
              <p14:nvPr/>
            </p14:nvContentPartPr>
            <p14:xfrm>
              <a:off x="9110817" y="925419"/>
              <a:ext cx="1443240" cy="447480"/>
            </p14:xfrm>
          </p:contentPart>
        </mc:Choice>
        <mc:Fallback xmlns="">
          <p:pic>
            <p:nvPicPr>
              <p:cNvPr id="12" name="Ink 11">
                <a:extLst>
                  <a:ext uri="{FF2B5EF4-FFF2-40B4-BE49-F238E27FC236}">
                    <a16:creationId xmlns:a16="http://schemas.microsoft.com/office/drawing/2014/main" id="{4393150A-16BE-A32A-31B1-66BE0BB6FA33}"/>
                  </a:ext>
                </a:extLst>
              </p:cNvPr>
              <p:cNvPicPr/>
              <p:nvPr/>
            </p:nvPicPr>
            <p:blipFill>
              <a:blip r:embed="rId10"/>
              <a:stretch>
                <a:fillRect/>
              </a:stretch>
            </p:blipFill>
            <p:spPr>
              <a:xfrm>
                <a:off x="9101817" y="916419"/>
                <a:ext cx="1460880" cy="465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008D26E9-9C6E-1156-7978-F9372C6C8BFA}"/>
                  </a:ext>
                </a:extLst>
              </p14:cNvPr>
              <p14:cNvContentPartPr/>
              <p14:nvPr/>
            </p14:nvContentPartPr>
            <p14:xfrm>
              <a:off x="10692657" y="3820179"/>
              <a:ext cx="599400" cy="91080"/>
            </p14:xfrm>
          </p:contentPart>
        </mc:Choice>
        <mc:Fallback xmlns="">
          <p:pic>
            <p:nvPicPr>
              <p:cNvPr id="15" name="Ink 14">
                <a:extLst>
                  <a:ext uri="{FF2B5EF4-FFF2-40B4-BE49-F238E27FC236}">
                    <a16:creationId xmlns:a16="http://schemas.microsoft.com/office/drawing/2014/main" id="{008D26E9-9C6E-1156-7978-F9372C6C8BFA}"/>
                  </a:ext>
                </a:extLst>
              </p:cNvPr>
              <p:cNvPicPr/>
              <p:nvPr/>
            </p:nvPicPr>
            <p:blipFill>
              <a:blip r:embed="rId12"/>
              <a:stretch>
                <a:fillRect/>
              </a:stretch>
            </p:blipFill>
            <p:spPr>
              <a:xfrm>
                <a:off x="10683657" y="3811179"/>
                <a:ext cx="6170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0CB25E4D-7EA5-9F37-E0C7-3C573F14D9B3}"/>
                  </a:ext>
                </a:extLst>
              </p14:cNvPr>
              <p14:cNvContentPartPr/>
              <p14:nvPr/>
            </p14:nvContentPartPr>
            <p14:xfrm>
              <a:off x="6209577" y="4100259"/>
              <a:ext cx="383400" cy="270360"/>
            </p14:xfrm>
          </p:contentPart>
        </mc:Choice>
        <mc:Fallback xmlns="">
          <p:pic>
            <p:nvPicPr>
              <p:cNvPr id="26" name="Ink 25">
                <a:extLst>
                  <a:ext uri="{FF2B5EF4-FFF2-40B4-BE49-F238E27FC236}">
                    <a16:creationId xmlns:a16="http://schemas.microsoft.com/office/drawing/2014/main" id="{0CB25E4D-7EA5-9F37-E0C7-3C573F14D9B3}"/>
                  </a:ext>
                </a:extLst>
              </p:cNvPr>
              <p:cNvPicPr/>
              <p:nvPr/>
            </p:nvPicPr>
            <p:blipFill>
              <a:blip r:embed="rId14"/>
              <a:stretch>
                <a:fillRect/>
              </a:stretch>
            </p:blipFill>
            <p:spPr>
              <a:xfrm>
                <a:off x="6200937" y="4091619"/>
                <a:ext cx="4010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0821353B-0EB1-BD20-D569-2921DD077969}"/>
                  </a:ext>
                </a:extLst>
              </p14:cNvPr>
              <p14:cNvContentPartPr/>
              <p14:nvPr/>
            </p14:nvContentPartPr>
            <p14:xfrm>
              <a:off x="6075297" y="4043739"/>
              <a:ext cx="515160" cy="395640"/>
            </p14:xfrm>
          </p:contentPart>
        </mc:Choice>
        <mc:Fallback xmlns="">
          <p:pic>
            <p:nvPicPr>
              <p:cNvPr id="27" name="Ink 26">
                <a:extLst>
                  <a:ext uri="{FF2B5EF4-FFF2-40B4-BE49-F238E27FC236}">
                    <a16:creationId xmlns:a16="http://schemas.microsoft.com/office/drawing/2014/main" id="{0821353B-0EB1-BD20-D569-2921DD077969}"/>
                  </a:ext>
                </a:extLst>
              </p:cNvPr>
              <p:cNvPicPr/>
              <p:nvPr/>
            </p:nvPicPr>
            <p:blipFill>
              <a:blip r:embed="rId16"/>
              <a:stretch>
                <a:fillRect/>
              </a:stretch>
            </p:blipFill>
            <p:spPr>
              <a:xfrm>
                <a:off x="6066657" y="4035099"/>
                <a:ext cx="532800" cy="413280"/>
              </a:xfrm>
              <a:prstGeom prst="rect">
                <a:avLst/>
              </a:prstGeom>
            </p:spPr>
          </p:pic>
        </mc:Fallback>
      </mc:AlternateContent>
      <p:grpSp>
        <p:nvGrpSpPr>
          <p:cNvPr id="49" name="Group 48">
            <a:extLst>
              <a:ext uri="{FF2B5EF4-FFF2-40B4-BE49-F238E27FC236}">
                <a16:creationId xmlns:a16="http://schemas.microsoft.com/office/drawing/2014/main" id="{7E31E3DE-C117-9CA4-D8AA-AAF798373107}"/>
              </a:ext>
            </a:extLst>
          </p:cNvPr>
          <p:cNvGrpSpPr/>
          <p:nvPr/>
        </p:nvGrpSpPr>
        <p:grpSpPr>
          <a:xfrm>
            <a:off x="6075297" y="4068579"/>
            <a:ext cx="673920" cy="639360"/>
            <a:chOff x="6075297" y="4068579"/>
            <a:chExt cx="673920" cy="639360"/>
          </a:xfrm>
        </p:grpSpPr>
        <mc:AlternateContent xmlns:mc="http://schemas.openxmlformats.org/markup-compatibility/2006" xmlns:p14="http://schemas.microsoft.com/office/powerpoint/2010/main">
          <mc:Choice Requires="p14">
            <p:contentPart p14:bwMode="auto" r:id="rId17">
              <p14:nvContentPartPr>
                <p14:cNvPr id="28" name="Ink 27">
                  <a:extLst>
                    <a:ext uri="{FF2B5EF4-FFF2-40B4-BE49-F238E27FC236}">
                      <a16:creationId xmlns:a16="http://schemas.microsoft.com/office/drawing/2014/main" id="{ED527546-08B9-CA3F-4CAE-5CEEA805002B}"/>
                    </a:ext>
                  </a:extLst>
                </p14:cNvPr>
                <p14:cNvContentPartPr/>
                <p14:nvPr/>
              </p14:nvContentPartPr>
              <p14:xfrm>
                <a:off x="6239097" y="4097019"/>
                <a:ext cx="448200" cy="512280"/>
              </p14:xfrm>
            </p:contentPart>
          </mc:Choice>
          <mc:Fallback xmlns="">
            <p:pic>
              <p:nvPicPr>
                <p:cNvPr id="28" name="Ink 27">
                  <a:extLst>
                    <a:ext uri="{FF2B5EF4-FFF2-40B4-BE49-F238E27FC236}">
                      <a16:creationId xmlns:a16="http://schemas.microsoft.com/office/drawing/2014/main" id="{ED527546-08B9-CA3F-4CAE-5CEEA805002B}"/>
                    </a:ext>
                  </a:extLst>
                </p:cNvPr>
                <p:cNvPicPr/>
                <p:nvPr/>
              </p:nvPicPr>
              <p:blipFill>
                <a:blip r:embed="rId18"/>
                <a:stretch>
                  <a:fillRect/>
                </a:stretch>
              </p:blipFill>
              <p:spPr>
                <a:xfrm>
                  <a:off x="6230457" y="4088379"/>
                  <a:ext cx="465840" cy="529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9" name="Ink 28">
                  <a:extLst>
                    <a:ext uri="{FF2B5EF4-FFF2-40B4-BE49-F238E27FC236}">
                      <a16:creationId xmlns:a16="http://schemas.microsoft.com/office/drawing/2014/main" id="{F4FB0538-A6D5-0ED9-160A-AD30E286280D}"/>
                    </a:ext>
                  </a:extLst>
                </p14:cNvPr>
                <p14:cNvContentPartPr/>
                <p14:nvPr/>
              </p14:nvContentPartPr>
              <p14:xfrm>
                <a:off x="6418017" y="4152099"/>
                <a:ext cx="203760" cy="294120"/>
              </p14:xfrm>
            </p:contentPart>
          </mc:Choice>
          <mc:Fallback xmlns="">
            <p:pic>
              <p:nvPicPr>
                <p:cNvPr id="29" name="Ink 28">
                  <a:extLst>
                    <a:ext uri="{FF2B5EF4-FFF2-40B4-BE49-F238E27FC236}">
                      <a16:creationId xmlns:a16="http://schemas.microsoft.com/office/drawing/2014/main" id="{F4FB0538-A6D5-0ED9-160A-AD30E286280D}"/>
                    </a:ext>
                  </a:extLst>
                </p:cNvPr>
                <p:cNvPicPr/>
                <p:nvPr/>
              </p:nvPicPr>
              <p:blipFill>
                <a:blip r:embed="rId20"/>
                <a:stretch>
                  <a:fillRect/>
                </a:stretch>
              </p:blipFill>
              <p:spPr>
                <a:xfrm>
                  <a:off x="6409377" y="4143099"/>
                  <a:ext cx="22140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0" name="Ink 29">
                  <a:extLst>
                    <a:ext uri="{FF2B5EF4-FFF2-40B4-BE49-F238E27FC236}">
                      <a16:creationId xmlns:a16="http://schemas.microsoft.com/office/drawing/2014/main" id="{0B36E79C-7CC2-0B3F-7BA4-4C517BDEBE1C}"/>
                    </a:ext>
                  </a:extLst>
                </p14:cNvPr>
                <p14:cNvContentPartPr/>
                <p14:nvPr/>
              </p14:nvContentPartPr>
              <p14:xfrm>
                <a:off x="6320817" y="4107819"/>
                <a:ext cx="306000" cy="384120"/>
              </p14:xfrm>
            </p:contentPart>
          </mc:Choice>
          <mc:Fallback xmlns="">
            <p:pic>
              <p:nvPicPr>
                <p:cNvPr id="30" name="Ink 29">
                  <a:extLst>
                    <a:ext uri="{FF2B5EF4-FFF2-40B4-BE49-F238E27FC236}">
                      <a16:creationId xmlns:a16="http://schemas.microsoft.com/office/drawing/2014/main" id="{0B36E79C-7CC2-0B3F-7BA4-4C517BDEBE1C}"/>
                    </a:ext>
                  </a:extLst>
                </p:cNvPr>
                <p:cNvPicPr/>
                <p:nvPr/>
              </p:nvPicPr>
              <p:blipFill>
                <a:blip r:embed="rId22"/>
                <a:stretch>
                  <a:fillRect/>
                </a:stretch>
              </p:blipFill>
              <p:spPr>
                <a:xfrm>
                  <a:off x="6312177" y="4098819"/>
                  <a:ext cx="32364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2" name="Ink 31">
                  <a:extLst>
                    <a:ext uri="{FF2B5EF4-FFF2-40B4-BE49-F238E27FC236}">
                      <a16:creationId xmlns:a16="http://schemas.microsoft.com/office/drawing/2014/main" id="{12475C47-D58A-AE8E-2156-0D0A29F47BEA}"/>
                    </a:ext>
                  </a:extLst>
                </p14:cNvPr>
                <p14:cNvContentPartPr/>
                <p14:nvPr/>
              </p14:nvContentPartPr>
              <p14:xfrm>
                <a:off x="6382737" y="4143099"/>
                <a:ext cx="234360" cy="260280"/>
              </p14:xfrm>
            </p:contentPart>
          </mc:Choice>
          <mc:Fallback xmlns="">
            <p:pic>
              <p:nvPicPr>
                <p:cNvPr id="32" name="Ink 31">
                  <a:extLst>
                    <a:ext uri="{FF2B5EF4-FFF2-40B4-BE49-F238E27FC236}">
                      <a16:creationId xmlns:a16="http://schemas.microsoft.com/office/drawing/2014/main" id="{12475C47-D58A-AE8E-2156-0D0A29F47BEA}"/>
                    </a:ext>
                  </a:extLst>
                </p:cNvPr>
                <p:cNvPicPr/>
                <p:nvPr/>
              </p:nvPicPr>
              <p:blipFill>
                <a:blip r:embed="rId24"/>
                <a:stretch>
                  <a:fillRect/>
                </a:stretch>
              </p:blipFill>
              <p:spPr>
                <a:xfrm>
                  <a:off x="6373737" y="4134099"/>
                  <a:ext cx="25200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3" name="Ink 32">
                  <a:extLst>
                    <a:ext uri="{FF2B5EF4-FFF2-40B4-BE49-F238E27FC236}">
                      <a16:creationId xmlns:a16="http://schemas.microsoft.com/office/drawing/2014/main" id="{A24E7584-D1A9-A832-1F92-F405FA9F736D}"/>
                    </a:ext>
                  </a:extLst>
                </p14:cNvPr>
                <p14:cNvContentPartPr/>
                <p14:nvPr/>
              </p14:nvContentPartPr>
              <p14:xfrm>
                <a:off x="6295617" y="4103139"/>
                <a:ext cx="442080" cy="338040"/>
              </p14:xfrm>
            </p:contentPart>
          </mc:Choice>
          <mc:Fallback xmlns="">
            <p:pic>
              <p:nvPicPr>
                <p:cNvPr id="33" name="Ink 32">
                  <a:extLst>
                    <a:ext uri="{FF2B5EF4-FFF2-40B4-BE49-F238E27FC236}">
                      <a16:creationId xmlns:a16="http://schemas.microsoft.com/office/drawing/2014/main" id="{A24E7584-D1A9-A832-1F92-F405FA9F736D}"/>
                    </a:ext>
                  </a:extLst>
                </p:cNvPr>
                <p:cNvPicPr/>
                <p:nvPr/>
              </p:nvPicPr>
              <p:blipFill>
                <a:blip r:embed="rId26"/>
                <a:stretch>
                  <a:fillRect/>
                </a:stretch>
              </p:blipFill>
              <p:spPr>
                <a:xfrm>
                  <a:off x="6286617" y="4094499"/>
                  <a:ext cx="45972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 name="Ink 33">
                  <a:extLst>
                    <a:ext uri="{FF2B5EF4-FFF2-40B4-BE49-F238E27FC236}">
                      <a16:creationId xmlns:a16="http://schemas.microsoft.com/office/drawing/2014/main" id="{3E92E619-9910-4174-A6E3-A2AF7447D04C}"/>
                    </a:ext>
                  </a:extLst>
                </p14:cNvPr>
                <p14:cNvContentPartPr/>
                <p14:nvPr/>
              </p14:nvContentPartPr>
              <p14:xfrm>
                <a:off x="6263577" y="4068579"/>
                <a:ext cx="424440" cy="392760"/>
              </p14:xfrm>
            </p:contentPart>
          </mc:Choice>
          <mc:Fallback xmlns="">
            <p:pic>
              <p:nvPicPr>
                <p:cNvPr id="34" name="Ink 33">
                  <a:extLst>
                    <a:ext uri="{FF2B5EF4-FFF2-40B4-BE49-F238E27FC236}">
                      <a16:creationId xmlns:a16="http://schemas.microsoft.com/office/drawing/2014/main" id="{3E92E619-9910-4174-A6E3-A2AF7447D04C}"/>
                    </a:ext>
                  </a:extLst>
                </p:cNvPr>
                <p:cNvPicPr/>
                <p:nvPr/>
              </p:nvPicPr>
              <p:blipFill>
                <a:blip r:embed="rId28"/>
                <a:stretch>
                  <a:fillRect/>
                </a:stretch>
              </p:blipFill>
              <p:spPr>
                <a:xfrm>
                  <a:off x="6254937" y="4059939"/>
                  <a:ext cx="44208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5" name="Ink 34">
                  <a:extLst>
                    <a:ext uri="{FF2B5EF4-FFF2-40B4-BE49-F238E27FC236}">
                      <a16:creationId xmlns:a16="http://schemas.microsoft.com/office/drawing/2014/main" id="{E9C3E5EE-3A62-317B-5B97-D05DF5CF9A05}"/>
                    </a:ext>
                  </a:extLst>
                </p14:cNvPr>
                <p14:cNvContentPartPr/>
                <p14:nvPr/>
              </p14:nvContentPartPr>
              <p14:xfrm>
                <a:off x="6090417" y="4143099"/>
                <a:ext cx="572040" cy="434880"/>
              </p14:xfrm>
            </p:contentPart>
          </mc:Choice>
          <mc:Fallback xmlns="">
            <p:pic>
              <p:nvPicPr>
                <p:cNvPr id="35" name="Ink 34">
                  <a:extLst>
                    <a:ext uri="{FF2B5EF4-FFF2-40B4-BE49-F238E27FC236}">
                      <a16:creationId xmlns:a16="http://schemas.microsoft.com/office/drawing/2014/main" id="{E9C3E5EE-3A62-317B-5B97-D05DF5CF9A05}"/>
                    </a:ext>
                  </a:extLst>
                </p:cNvPr>
                <p:cNvPicPr/>
                <p:nvPr/>
              </p:nvPicPr>
              <p:blipFill>
                <a:blip r:embed="rId30"/>
                <a:stretch>
                  <a:fillRect/>
                </a:stretch>
              </p:blipFill>
              <p:spPr>
                <a:xfrm>
                  <a:off x="6081777" y="4134099"/>
                  <a:ext cx="58968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6" name="Ink 35">
                  <a:extLst>
                    <a:ext uri="{FF2B5EF4-FFF2-40B4-BE49-F238E27FC236}">
                      <a16:creationId xmlns:a16="http://schemas.microsoft.com/office/drawing/2014/main" id="{6AA1C52D-C918-E89F-2CAD-156B493E92D0}"/>
                    </a:ext>
                  </a:extLst>
                </p14:cNvPr>
                <p14:cNvContentPartPr/>
                <p14:nvPr/>
              </p14:nvContentPartPr>
              <p14:xfrm>
                <a:off x="6143697" y="4115019"/>
                <a:ext cx="529560" cy="422640"/>
              </p14:xfrm>
            </p:contentPart>
          </mc:Choice>
          <mc:Fallback xmlns="">
            <p:pic>
              <p:nvPicPr>
                <p:cNvPr id="36" name="Ink 35">
                  <a:extLst>
                    <a:ext uri="{FF2B5EF4-FFF2-40B4-BE49-F238E27FC236}">
                      <a16:creationId xmlns:a16="http://schemas.microsoft.com/office/drawing/2014/main" id="{6AA1C52D-C918-E89F-2CAD-156B493E92D0}"/>
                    </a:ext>
                  </a:extLst>
                </p:cNvPr>
                <p:cNvPicPr/>
                <p:nvPr/>
              </p:nvPicPr>
              <p:blipFill>
                <a:blip r:embed="rId32"/>
                <a:stretch>
                  <a:fillRect/>
                </a:stretch>
              </p:blipFill>
              <p:spPr>
                <a:xfrm>
                  <a:off x="6135057" y="4106019"/>
                  <a:ext cx="547200"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7" name="Ink 36">
                  <a:extLst>
                    <a:ext uri="{FF2B5EF4-FFF2-40B4-BE49-F238E27FC236}">
                      <a16:creationId xmlns:a16="http://schemas.microsoft.com/office/drawing/2014/main" id="{5732AAE5-8B15-712F-F75B-1F8552428CF4}"/>
                    </a:ext>
                  </a:extLst>
                </p14:cNvPr>
                <p14:cNvContentPartPr/>
                <p14:nvPr/>
              </p14:nvContentPartPr>
              <p14:xfrm>
                <a:off x="6112017" y="4148859"/>
                <a:ext cx="569520" cy="380880"/>
              </p14:xfrm>
            </p:contentPart>
          </mc:Choice>
          <mc:Fallback xmlns="">
            <p:pic>
              <p:nvPicPr>
                <p:cNvPr id="37" name="Ink 36">
                  <a:extLst>
                    <a:ext uri="{FF2B5EF4-FFF2-40B4-BE49-F238E27FC236}">
                      <a16:creationId xmlns:a16="http://schemas.microsoft.com/office/drawing/2014/main" id="{5732AAE5-8B15-712F-F75B-1F8552428CF4}"/>
                    </a:ext>
                  </a:extLst>
                </p:cNvPr>
                <p:cNvPicPr/>
                <p:nvPr/>
              </p:nvPicPr>
              <p:blipFill>
                <a:blip r:embed="rId34"/>
                <a:stretch>
                  <a:fillRect/>
                </a:stretch>
              </p:blipFill>
              <p:spPr>
                <a:xfrm>
                  <a:off x="6103017" y="4139859"/>
                  <a:ext cx="587160" cy="398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8" name="Ink 37">
                  <a:extLst>
                    <a:ext uri="{FF2B5EF4-FFF2-40B4-BE49-F238E27FC236}">
                      <a16:creationId xmlns:a16="http://schemas.microsoft.com/office/drawing/2014/main" id="{006C7CFC-8B62-AA1C-6495-2DA4BD2F4B79}"/>
                    </a:ext>
                  </a:extLst>
                </p14:cNvPr>
                <p14:cNvContentPartPr/>
                <p14:nvPr/>
              </p14:nvContentPartPr>
              <p14:xfrm>
                <a:off x="6161337" y="4134819"/>
                <a:ext cx="558360" cy="397440"/>
              </p14:xfrm>
            </p:contentPart>
          </mc:Choice>
          <mc:Fallback xmlns="">
            <p:pic>
              <p:nvPicPr>
                <p:cNvPr id="38" name="Ink 37">
                  <a:extLst>
                    <a:ext uri="{FF2B5EF4-FFF2-40B4-BE49-F238E27FC236}">
                      <a16:creationId xmlns:a16="http://schemas.microsoft.com/office/drawing/2014/main" id="{006C7CFC-8B62-AA1C-6495-2DA4BD2F4B79}"/>
                    </a:ext>
                  </a:extLst>
                </p:cNvPr>
                <p:cNvPicPr/>
                <p:nvPr/>
              </p:nvPicPr>
              <p:blipFill>
                <a:blip r:embed="rId36"/>
                <a:stretch>
                  <a:fillRect/>
                </a:stretch>
              </p:blipFill>
              <p:spPr>
                <a:xfrm>
                  <a:off x="6152697" y="4125819"/>
                  <a:ext cx="57600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9" name="Ink 38">
                  <a:extLst>
                    <a:ext uri="{FF2B5EF4-FFF2-40B4-BE49-F238E27FC236}">
                      <a16:creationId xmlns:a16="http://schemas.microsoft.com/office/drawing/2014/main" id="{AB795E7E-BF89-B0E2-E24B-FB49C63FCCC6}"/>
                    </a:ext>
                  </a:extLst>
                </p14:cNvPr>
                <p14:cNvContentPartPr/>
                <p14:nvPr/>
              </p14:nvContentPartPr>
              <p14:xfrm>
                <a:off x="6249897" y="4197819"/>
                <a:ext cx="402840" cy="326880"/>
              </p14:xfrm>
            </p:contentPart>
          </mc:Choice>
          <mc:Fallback xmlns="">
            <p:pic>
              <p:nvPicPr>
                <p:cNvPr id="39" name="Ink 38">
                  <a:extLst>
                    <a:ext uri="{FF2B5EF4-FFF2-40B4-BE49-F238E27FC236}">
                      <a16:creationId xmlns:a16="http://schemas.microsoft.com/office/drawing/2014/main" id="{AB795E7E-BF89-B0E2-E24B-FB49C63FCCC6}"/>
                    </a:ext>
                  </a:extLst>
                </p:cNvPr>
                <p:cNvPicPr/>
                <p:nvPr/>
              </p:nvPicPr>
              <p:blipFill>
                <a:blip r:embed="rId38"/>
                <a:stretch>
                  <a:fillRect/>
                </a:stretch>
              </p:blipFill>
              <p:spPr>
                <a:xfrm>
                  <a:off x="6241257" y="4189179"/>
                  <a:ext cx="42048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0" name="Ink 39">
                  <a:extLst>
                    <a:ext uri="{FF2B5EF4-FFF2-40B4-BE49-F238E27FC236}">
                      <a16:creationId xmlns:a16="http://schemas.microsoft.com/office/drawing/2014/main" id="{EFE124EE-C25F-CF25-5D6B-DE87E73ECA8C}"/>
                    </a:ext>
                  </a:extLst>
                </p14:cNvPr>
                <p14:cNvContentPartPr/>
                <p14:nvPr/>
              </p14:nvContentPartPr>
              <p14:xfrm>
                <a:off x="6100857" y="4259019"/>
                <a:ext cx="553320" cy="436320"/>
              </p14:xfrm>
            </p:contentPart>
          </mc:Choice>
          <mc:Fallback xmlns="">
            <p:pic>
              <p:nvPicPr>
                <p:cNvPr id="40" name="Ink 39">
                  <a:extLst>
                    <a:ext uri="{FF2B5EF4-FFF2-40B4-BE49-F238E27FC236}">
                      <a16:creationId xmlns:a16="http://schemas.microsoft.com/office/drawing/2014/main" id="{EFE124EE-C25F-CF25-5D6B-DE87E73ECA8C}"/>
                    </a:ext>
                  </a:extLst>
                </p:cNvPr>
                <p:cNvPicPr/>
                <p:nvPr/>
              </p:nvPicPr>
              <p:blipFill>
                <a:blip r:embed="rId40"/>
                <a:stretch>
                  <a:fillRect/>
                </a:stretch>
              </p:blipFill>
              <p:spPr>
                <a:xfrm>
                  <a:off x="6091857" y="4250379"/>
                  <a:ext cx="570960" cy="453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1" name="Ink 40">
                  <a:extLst>
                    <a:ext uri="{FF2B5EF4-FFF2-40B4-BE49-F238E27FC236}">
                      <a16:creationId xmlns:a16="http://schemas.microsoft.com/office/drawing/2014/main" id="{48D9AEA3-1A2D-311C-3EE8-53B11AFE4D44}"/>
                    </a:ext>
                  </a:extLst>
                </p14:cNvPr>
                <p14:cNvContentPartPr/>
                <p14:nvPr/>
              </p14:nvContentPartPr>
              <p14:xfrm>
                <a:off x="6159897" y="4243899"/>
                <a:ext cx="528840" cy="445320"/>
              </p14:xfrm>
            </p:contentPart>
          </mc:Choice>
          <mc:Fallback xmlns="">
            <p:pic>
              <p:nvPicPr>
                <p:cNvPr id="41" name="Ink 40">
                  <a:extLst>
                    <a:ext uri="{FF2B5EF4-FFF2-40B4-BE49-F238E27FC236}">
                      <a16:creationId xmlns:a16="http://schemas.microsoft.com/office/drawing/2014/main" id="{48D9AEA3-1A2D-311C-3EE8-53B11AFE4D44}"/>
                    </a:ext>
                  </a:extLst>
                </p:cNvPr>
                <p:cNvPicPr/>
                <p:nvPr/>
              </p:nvPicPr>
              <p:blipFill>
                <a:blip r:embed="rId42"/>
                <a:stretch>
                  <a:fillRect/>
                </a:stretch>
              </p:blipFill>
              <p:spPr>
                <a:xfrm>
                  <a:off x="6151257" y="4234899"/>
                  <a:ext cx="546480" cy="4629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2" name="Ink 41">
                  <a:extLst>
                    <a:ext uri="{FF2B5EF4-FFF2-40B4-BE49-F238E27FC236}">
                      <a16:creationId xmlns:a16="http://schemas.microsoft.com/office/drawing/2014/main" id="{3354A7D4-7DB1-917B-7D7C-C06728D5266F}"/>
                    </a:ext>
                  </a:extLst>
                </p14:cNvPr>
                <p14:cNvContentPartPr/>
                <p14:nvPr/>
              </p14:nvContentPartPr>
              <p14:xfrm>
                <a:off x="6217137" y="4222659"/>
                <a:ext cx="519120" cy="448560"/>
              </p14:xfrm>
            </p:contentPart>
          </mc:Choice>
          <mc:Fallback xmlns="">
            <p:pic>
              <p:nvPicPr>
                <p:cNvPr id="42" name="Ink 41">
                  <a:extLst>
                    <a:ext uri="{FF2B5EF4-FFF2-40B4-BE49-F238E27FC236}">
                      <a16:creationId xmlns:a16="http://schemas.microsoft.com/office/drawing/2014/main" id="{3354A7D4-7DB1-917B-7D7C-C06728D5266F}"/>
                    </a:ext>
                  </a:extLst>
                </p:cNvPr>
                <p:cNvPicPr/>
                <p:nvPr/>
              </p:nvPicPr>
              <p:blipFill>
                <a:blip r:embed="rId44"/>
                <a:stretch>
                  <a:fillRect/>
                </a:stretch>
              </p:blipFill>
              <p:spPr>
                <a:xfrm>
                  <a:off x="6208137" y="4214019"/>
                  <a:ext cx="53676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3" name="Ink 42">
                  <a:extLst>
                    <a:ext uri="{FF2B5EF4-FFF2-40B4-BE49-F238E27FC236}">
                      <a16:creationId xmlns:a16="http://schemas.microsoft.com/office/drawing/2014/main" id="{EA786BD2-96D5-2EC7-8161-8E1ED661BA39}"/>
                    </a:ext>
                  </a:extLst>
                </p14:cNvPr>
                <p14:cNvContentPartPr/>
                <p14:nvPr/>
              </p14:nvContentPartPr>
              <p14:xfrm>
                <a:off x="6144777" y="4158219"/>
                <a:ext cx="512280" cy="549720"/>
              </p14:xfrm>
            </p:contentPart>
          </mc:Choice>
          <mc:Fallback xmlns="">
            <p:pic>
              <p:nvPicPr>
                <p:cNvPr id="43" name="Ink 42">
                  <a:extLst>
                    <a:ext uri="{FF2B5EF4-FFF2-40B4-BE49-F238E27FC236}">
                      <a16:creationId xmlns:a16="http://schemas.microsoft.com/office/drawing/2014/main" id="{EA786BD2-96D5-2EC7-8161-8E1ED661BA39}"/>
                    </a:ext>
                  </a:extLst>
                </p:cNvPr>
                <p:cNvPicPr/>
                <p:nvPr/>
              </p:nvPicPr>
              <p:blipFill>
                <a:blip r:embed="rId46"/>
                <a:stretch>
                  <a:fillRect/>
                </a:stretch>
              </p:blipFill>
              <p:spPr>
                <a:xfrm>
                  <a:off x="6135777" y="4149579"/>
                  <a:ext cx="529920" cy="5673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4" name="Ink 43">
                  <a:extLst>
                    <a:ext uri="{FF2B5EF4-FFF2-40B4-BE49-F238E27FC236}">
                      <a16:creationId xmlns:a16="http://schemas.microsoft.com/office/drawing/2014/main" id="{C0AFFE1A-2E81-D800-FA0E-75218D01CC55}"/>
                    </a:ext>
                  </a:extLst>
                </p14:cNvPr>
                <p14:cNvContentPartPr/>
                <p14:nvPr/>
              </p14:nvContentPartPr>
              <p14:xfrm>
                <a:off x="6075297" y="4144899"/>
                <a:ext cx="576360" cy="540360"/>
              </p14:xfrm>
            </p:contentPart>
          </mc:Choice>
          <mc:Fallback xmlns="">
            <p:pic>
              <p:nvPicPr>
                <p:cNvPr id="44" name="Ink 43">
                  <a:extLst>
                    <a:ext uri="{FF2B5EF4-FFF2-40B4-BE49-F238E27FC236}">
                      <a16:creationId xmlns:a16="http://schemas.microsoft.com/office/drawing/2014/main" id="{C0AFFE1A-2E81-D800-FA0E-75218D01CC55}"/>
                    </a:ext>
                  </a:extLst>
                </p:cNvPr>
                <p:cNvPicPr/>
                <p:nvPr/>
              </p:nvPicPr>
              <p:blipFill>
                <a:blip r:embed="rId48"/>
                <a:stretch>
                  <a:fillRect/>
                </a:stretch>
              </p:blipFill>
              <p:spPr>
                <a:xfrm>
                  <a:off x="6066657" y="4135899"/>
                  <a:ext cx="594000" cy="558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5" name="Ink 44">
                  <a:extLst>
                    <a:ext uri="{FF2B5EF4-FFF2-40B4-BE49-F238E27FC236}">
                      <a16:creationId xmlns:a16="http://schemas.microsoft.com/office/drawing/2014/main" id="{56FF4701-6ABD-C483-9F10-4D3E73EBDE89}"/>
                    </a:ext>
                  </a:extLst>
                </p14:cNvPr>
                <p14:cNvContentPartPr/>
                <p14:nvPr/>
              </p14:nvContentPartPr>
              <p14:xfrm>
                <a:off x="6110937" y="4170819"/>
                <a:ext cx="525600" cy="424800"/>
              </p14:xfrm>
            </p:contentPart>
          </mc:Choice>
          <mc:Fallback xmlns="">
            <p:pic>
              <p:nvPicPr>
                <p:cNvPr id="45" name="Ink 44">
                  <a:extLst>
                    <a:ext uri="{FF2B5EF4-FFF2-40B4-BE49-F238E27FC236}">
                      <a16:creationId xmlns:a16="http://schemas.microsoft.com/office/drawing/2014/main" id="{56FF4701-6ABD-C483-9F10-4D3E73EBDE89}"/>
                    </a:ext>
                  </a:extLst>
                </p:cNvPr>
                <p:cNvPicPr/>
                <p:nvPr/>
              </p:nvPicPr>
              <p:blipFill>
                <a:blip r:embed="rId50"/>
                <a:stretch>
                  <a:fillRect/>
                </a:stretch>
              </p:blipFill>
              <p:spPr>
                <a:xfrm>
                  <a:off x="6101937" y="4161819"/>
                  <a:ext cx="54324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6" name="Ink 45">
                  <a:extLst>
                    <a:ext uri="{FF2B5EF4-FFF2-40B4-BE49-F238E27FC236}">
                      <a16:creationId xmlns:a16="http://schemas.microsoft.com/office/drawing/2014/main" id="{430F2379-7F0E-01A8-1EF4-6B30C643AEB3}"/>
                    </a:ext>
                  </a:extLst>
                </p14:cNvPr>
                <p14:cNvContentPartPr/>
                <p14:nvPr/>
              </p14:nvContentPartPr>
              <p14:xfrm>
                <a:off x="6099057" y="4120779"/>
                <a:ext cx="650160" cy="518040"/>
              </p14:xfrm>
            </p:contentPart>
          </mc:Choice>
          <mc:Fallback xmlns="">
            <p:pic>
              <p:nvPicPr>
                <p:cNvPr id="46" name="Ink 45">
                  <a:extLst>
                    <a:ext uri="{FF2B5EF4-FFF2-40B4-BE49-F238E27FC236}">
                      <a16:creationId xmlns:a16="http://schemas.microsoft.com/office/drawing/2014/main" id="{430F2379-7F0E-01A8-1EF4-6B30C643AEB3}"/>
                    </a:ext>
                  </a:extLst>
                </p:cNvPr>
                <p:cNvPicPr/>
                <p:nvPr/>
              </p:nvPicPr>
              <p:blipFill>
                <a:blip r:embed="rId52"/>
                <a:stretch>
                  <a:fillRect/>
                </a:stretch>
              </p:blipFill>
              <p:spPr>
                <a:xfrm>
                  <a:off x="6090417" y="4111779"/>
                  <a:ext cx="667800" cy="535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7" name="Ink 46">
                  <a:extLst>
                    <a:ext uri="{FF2B5EF4-FFF2-40B4-BE49-F238E27FC236}">
                      <a16:creationId xmlns:a16="http://schemas.microsoft.com/office/drawing/2014/main" id="{A0494C9E-7D2D-3793-4D72-C712F1ABD3D9}"/>
                    </a:ext>
                  </a:extLst>
                </p14:cNvPr>
                <p14:cNvContentPartPr/>
                <p14:nvPr/>
              </p14:nvContentPartPr>
              <p14:xfrm>
                <a:off x="6169977" y="4149579"/>
                <a:ext cx="576720" cy="425880"/>
              </p14:xfrm>
            </p:contentPart>
          </mc:Choice>
          <mc:Fallback xmlns="">
            <p:pic>
              <p:nvPicPr>
                <p:cNvPr id="47" name="Ink 46">
                  <a:extLst>
                    <a:ext uri="{FF2B5EF4-FFF2-40B4-BE49-F238E27FC236}">
                      <a16:creationId xmlns:a16="http://schemas.microsoft.com/office/drawing/2014/main" id="{A0494C9E-7D2D-3793-4D72-C712F1ABD3D9}"/>
                    </a:ext>
                  </a:extLst>
                </p:cNvPr>
                <p:cNvPicPr/>
                <p:nvPr/>
              </p:nvPicPr>
              <p:blipFill>
                <a:blip r:embed="rId54"/>
                <a:stretch>
                  <a:fillRect/>
                </a:stretch>
              </p:blipFill>
              <p:spPr>
                <a:xfrm>
                  <a:off x="6161337" y="4140939"/>
                  <a:ext cx="594360" cy="4435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8" name="Ink 47">
                  <a:extLst>
                    <a:ext uri="{FF2B5EF4-FFF2-40B4-BE49-F238E27FC236}">
                      <a16:creationId xmlns:a16="http://schemas.microsoft.com/office/drawing/2014/main" id="{B10D3617-A14A-6613-CBB3-F77A92650389}"/>
                    </a:ext>
                  </a:extLst>
                </p14:cNvPr>
                <p14:cNvContentPartPr/>
                <p14:nvPr/>
              </p14:nvContentPartPr>
              <p14:xfrm>
                <a:off x="6114537" y="4336779"/>
                <a:ext cx="429840" cy="332280"/>
              </p14:xfrm>
            </p:contentPart>
          </mc:Choice>
          <mc:Fallback xmlns="">
            <p:pic>
              <p:nvPicPr>
                <p:cNvPr id="48" name="Ink 47">
                  <a:extLst>
                    <a:ext uri="{FF2B5EF4-FFF2-40B4-BE49-F238E27FC236}">
                      <a16:creationId xmlns:a16="http://schemas.microsoft.com/office/drawing/2014/main" id="{B10D3617-A14A-6613-CBB3-F77A92650389}"/>
                    </a:ext>
                  </a:extLst>
                </p:cNvPr>
                <p:cNvPicPr/>
                <p:nvPr/>
              </p:nvPicPr>
              <p:blipFill>
                <a:blip r:embed="rId56"/>
                <a:stretch>
                  <a:fillRect/>
                </a:stretch>
              </p:blipFill>
              <p:spPr>
                <a:xfrm>
                  <a:off x="6105537" y="4328139"/>
                  <a:ext cx="447480" cy="349920"/>
                </a:xfrm>
                <a:prstGeom prst="rect">
                  <a:avLst/>
                </a:prstGeom>
              </p:spPr>
            </p:pic>
          </mc:Fallback>
        </mc:AlternateContent>
      </p:grpSp>
      <p:grpSp>
        <p:nvGrpSpPr>
          <p:cNvPr id="61" name="Group 60">
            <a:extLst>
              <a:ext uri="{FF2B5EF4-FFF2-40B4-BE49-F238E27FC236}">
                <a16:creationId xmlns:a16="http://schemas.microsoft.com/office/drawing/2014/main" id="{EB27957D-0DC4-01D0-729A-2025A322A9DE}"/>
              </a:ext>
            </a:extLst>
          </p:cNvPr>
          <p:cNvGrpSpPr/>
          <p:nvPr/>
        </p:nvGrpSpPr>
        <p:grpSpPr>
          <a:xfrm>
            <a:off x="10160937" y="4391139"/>
            <a:ext cx="189720" cy="660960"/>
            <a:chOff x="10160937" y="4391139"/>
            <a:chExt cx="189720" cy="660960"/>
          </a:xfrm>
        </p:grpSpPr>
        <mc:AlternateContent xmlns:mc="http://schemas.openxmlformats.org/markup-compatibility/2006" xmlns:p14="http://schemas.microsoft.com/office/powerpoint/2010/main">
          <mc:Choice Requires="p14">
            <p:contentPart p14:bwMode="auto" r:id="rId57">
              <p14:nvContentPartPr>
                <p14:cNvPr id="50" name="Ink 49">
                  <a:extLst>
                    <a:ext uri="{FF2B5EF4-FFF2-40B4-BE49-F238E27FC236}">
                      <a16:creationId xmlns:a16="http://schemas.microsoft.com/office/drawing/2014/main" id="{A6B9D0CE-0F4B-9A44-25DB-31FA3FDB5D53}"/>
                    </a:ext>
                  </a:extLst>
                </p14:cNvPr>
                <p14:cNvContentPartPr/>
                <p14:nvPr/>
              </p14:nvContentPartPr>
              <p14:xfrm>
                <a:off x="10200537" y="4469619"/>
                <a:ext cx="59760" cy="351360"/>
              </p14:xfrm>
            </p:contentPart>
          </mc:Choice>
          <mc:Fallback xmlns="">
            <p:pic>
              <p:nvPicPr>
                <p:cNvPr id="50" name="Ink 49">
                  <a:extLst>
                    <a:ext uri="{FF2B5EF4-FFF2-40B4-BE49-F238E27FC236}">
                      <a16:creationId xmlns:a16="http://schemas.microsoft.com/office/drawing/2014/main" id="{A6B9D0CE-0F4B-9A44-25DB-31FA3FDB5D53}"/>
                    </a:ext>
                  </a:extLst>
                </p:cNvPr>
                <p:cNvPicPr/>
                <p:nvPr/>
              </p:nvPicPr>
              <p:blipFill>
                <a:blip r:embed="rId58"/>
                <a:stretch>
                  <a:fillRect/>
                </a:stretch>
              </p:blipFill>
              <p:spPr>
                <a:xfrm>
                  <a:off x="10191897" y="4460979"/>
                  <a:ext cx="7740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1" name="Ink 50">
                  <a:extLst>
                    <a:ext uri="{FF2B5EF4-FFF2-40B4-BE49-F238E27FC236}">
                      <a16:creationId xmlns:a16="http://schemas.microsoft.com/office/drawing/2014/main" id="{443707D6-FC07-423F-297F-DFE55E2E798C}"/>
                    </a:ext>
                  </a:extLst>
                </p14:cNvPr>
                <p14:cNvContentPartPr/>
                <p14:nvPr/>
              </p14:nvContentPartPr>
              <p14:xfrm>
                <a:off x="10227897" y="4462059"/>
                <a:ext cx="57240" cy="442080"/>
              </p14:xfrm>
            </p:contentPart>
          </mc:Choice>
          <mc:Fallback xmlns="">
            <p:pic>
              <p:nvPicPr>
                <p:cNvPr id="51" name="Ink 50">
                  <a:extLst>
                    <a:ext uri="{FF2B5EF4-FFF2-40B4-BE49-F238E27FC236}">
                      <a16:creationId xmlns:a16="http://schemas.microsoft.com/office/drawing/2014/main" id="{443707D6-FC07-423F-297F-DFE55E2E798C}"/>
                    </a:ext>
                  </a:extLst>
                </p:cNvPr>
                <p:cNvPicPr/>
                <p:nvPr/>
              </p:nvPicPr>
              <p:blipFill>
                <a:blip r:embed="rId60"/>
                <a:stretch>
                  <a:fillRect/>
                </a:stretch>
              </p:blipFill>
              <p:spPr>
                <a:xfrm>
                  <a:off x="10219257" y="4453419"/>
                  <a:ext cx="7488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2" name="Ink 51">
                  <a:extLst>
                    <a:ext uri="{FF2B5EF4-FFF2-40B4-BE49-F238E27FC236}">
                      <a16:creationId xmlns:a16="http://schemas.microsoft.com/office/drawing/2014/main" id="{348DCD7F-DF96-708E-102C-DC1B5D04002A}"/>
                    </a:ext>
                  </a:extLst>
                </p14:cNvPr>
                <p14:cNvContentPartPr/>
                <p14:nvPr/>
              </p14:nvContentPartPr>
              <p14:xfrm>
                <a:off x="10282617" y="4509219"/>
                <a:ext cx="57240" cy="409320"/>
              </p14:xfrm>
            </p:contentPart>
          </mc:Choice>
          <mc:Fallback xmlns="">
            <p:pic>
              <p:nvPicPr>
                <p:cNvPr id="52" name="Ink 51">
                  <a:extLst>
                    <a:ext uri="{FF2B5EF4-FFF2-40B4-BE49-F238E27FC236}">
                      <a16:creationId xmlns:a16="http://schemas.microsoft.com/office/drawing/2014/main" id="{348DCD7F-DF96-708E-102C-DC1B5D04002A}"/>
                    </a:ext>
                  </a:extLst>
                </p:cNvPr>
                <p:cNvPicPr/>
                <p:nvPr/>
              </p:nvPicPr>
              <p:blipFill>
                <a:blip r:embed="rId62"/>
                <a:stretch>
                  <a:fillRect/>
                </a:stretch>
              </p:blipFill>
              <p:spPr>
                <a:xfrm>
                  <a:off x="10273977" y="4500219"/>
                  <a:ext cx="74880" cy="4269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3" name="Ink 52">
                  <a:extLst>
                    <a:ext uri="{FF2B5EF4-FFF2-40B4-BE49-F238E27FC236}">
                      <a16:creationId xmlns:a16="http://schemas.microsoft.com/office/drawing/2014/main" id="{7CB31C3F-11C4-0618-E734-72A4D2EB4661}"/>
                    </a:ext>
                  </a:extLst>
                </p14:cNvPr>
                <p14:cNvContentPartPr/>
                <p14:nvPr/>
              </p14:nvContentPartPr>
              <p14:xfrm>
                <a:off x="10225737" y="4572579"/>
                <a:ext cx="51840" cy="331560"/>
              </p14:xfrm>
            </p:contentPart>
          </mc:Choice>
          <mc:Fallback xmlns="">
            <p:pic>
              <p:nvPicPr>
                <p:cNvPr id="53" name="Ink 52">
                  <a:extLst>
                    <a:ext uri="{FF2B5EF4-FFF2-40B4-BE49-F238E27FC236}">
                      <a16:creationId xmlns:a16="http://schemas.microsoft.com/office/drawing/2014/main" id="{7CB31C3F-11C4-0618-E734-72A4D2EB4661}"/>
                    </a:ext>
                  </a:extLst>
                </p:cNvPr>
                <p:cNvPicPr/>
                <p:nvPr/>
              </p:nvPicPr>
              <p:blipFill>
                <a:blip r:embed="rId64"/>
                <a:stretch>
                  <a:fillRect/>
                </a:stretch>
              </p:blipFill>
              <p:spPr>
                <a:xfrm>
                  <a:off x="10217097" y="4563579"/>
                  <a:ext cx="6948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4" name="Ink 53">
                  <a:extLst>
                    <a:ext uri="{FF2B5EF4-FFF2-40B4-BE49-F238E27FC236}">
                      <a16:creationId xmlns:a16="http://schemas.microsoft.com/office/drawing/2014/main" id="{D69F3A35-F5D6-006F-1BC1-FCD6D8DD47D6}"/>
                    </a:ext>
                  </a:extLst>
                </p14:cNvPr>
                <p14:cNvContentPartPr/>
                <p14:nvPr/>
              </p14:nvContentPartPr>
              <p14:xfrm>
                <a:off x="10160937" y="4489059"/>
                <a:ext cx="42840" cy="481680"/>
              </p14:xfrm>
            </p:contentPart>
          </mc:Choice>
          <mc:Fallback xmlns="">
            <p:pic>
              <p:nvPicPr>
                <p:cNvPr id="54" name="Ink 53">
                  <a:extLst>
                    <a:ext uri="{FF2B5EF4-FFF2-40B4-BE49-F238E27FC236}">
                      <a16:creationId xmlns:a16="http://schemas.microsoft.com/office/drawing/2014/main" id="{D69F3A35-F5D6-006F-1BC1-FCD6D8DD47D6}"/>
                    </a:ext>
                  </a:extLst>
                </p:cNvPr>
                <p:cNvPicPr/>
                <p:nvPr/>
              </p:nvPicPr>
              <p:blipFill>
                <a:blip r:embed="rId66"/>
                <a:stretch>
                  <a:fillRect/>
                </a:stretch>
              </p:blipFill>
              <p:spPr>
                <a:xfrm>
                  <a:off x="10152297" y="4480059"/>
                  <a:ext cx="60480" cy="4993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5" name="Ink 54">
                  <a:extLst>
                    <a:ext uri="{FF2B5EF4-FFF2-40B4-BE49-F238E27FC236}">
                      <a16:creationId xmlns:a16="http://schemas.microsoft.com/office/drawing/2014/main" id="{2DFD11FC-8A33-9BF2-4163-2FC492EFC063}"/>
                    </a:ext>
                  </a:extLst>
                </p14:cNvPr>
                <p14:cNvContentPartPr/>
                <p14:nvPr/>
              </p14:nvContentPartPr>
              <p14:xfrm>
                <a:off x="10215297" y="4410579"/>
                <a:ext cx="37440" cy="599760"/>
              </p14:xfrm>
            </p:contentPart>
          </mc:Choice>
          <mc:Fallback xmlns="">
            <p:pic>
              <p:nvPicPr>
                <p:cNvPr id="55" name="Ink 54">
                  <a:extLst>
                    <a:ext uri="{FF2B5EF4-FFF2-40B4-BE49-F238E27FC236}">
                      <a16:creationId xmlns:a16="http://schemas.microsoft.com/office/drawing/2014/main" id="{2DFD11FC-8A33-9BF2-4163-2FC492EFC063}"/>
                    </a:ext>
                  </a:extLst>
                </p:cNvPr>
                <p:cNvPicPr/>
                <p:nvPr/>
              </p:nvPicPr>
              <p:blipFill>
                <a:blip r:embed="rId68"/>
                <a:stretch>
                  <a:fillRect/>
                </a:stretch>
              </p:blipFill>
              <p:spPr>
                <a:xfrm>
                  <a:off x="10206657" y="4401579"/>
                  <a:ext cx="5508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6" name="Ink 55">
                  <a:extLst>
                    <a:ext uri="{FF2B5EF4-FFF2-40B4-BE49-F238E27FC236}">
                      <a16:creationId xmlns:a16="http://schemas.microsoft.com/office/drawing/2014/main" id="{1C1FBF4C-A897-1C00-BFBC-FB855634B7A2}"/>
                    </a:ext>
                  </a:extLst>
                </p14:cNvPr>
                <p14:cNvContentPartPr/>
                <p14:nvPr/>
              </p14:nvContentPartPr>
              <p14:xfrm>
                <a:off x="10203417" y="4455939"/>
                <a:ext cx="82080" cy="596160"/>
              </p14:xfrm>
            </p:contentPart>
          </mc:Choice>
          <mc:Fallback xmlns="">
            <p:pic>
              <p:nvPicPr>
                <p:cNvPr id="56" name="Ink 55">
                  <a:extLst>
                    <a:ext uri="{FF2B5EF4-FFF2-40B4-BE49-F238E27FC236}">
                      <a16:creationId xmlns:a16="http://schemas.microsoft.com/office/drawing/2014/main" id="{1C1FBF4C-A897-1C00-BFBC-FB855634B7A2}"/>
                    </a:ext>
                  </a:extLst>
                </p:cNvPr>
                <p:cNvPicPr/>
                <p:nvPr/>
              </p:nvPicPr>
              <p:blipFill>
                <a:blip r:embed="rId70"/>
                <a:stretch>
                  <a:fillRect/>
                </a:stretch>
              </p:blipFill>
              <p:spPr>
                <a:xfrm>
                  <a:off x="10194417" y="4447299"/>
                  <a:ext cx="99720" cy="6138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7" name="Ink 56">
                  <a:extLst>
                    <a:ext uri="{FF2B5EF4-FFF2-40B4-BE49-F238E27FC236}">
                      <a16:creationId xmlns:a16="http://schemas.microsoft.com/office/drawing/2014/main" id="{746933A1-F1EA-F095-BD13-5C532621AD57}"/>
                    </a:ext>
                  </a:extLst>
                </p14:cNvPr>
                <p14:cNvContentPartPr/>
                <p14:nvPr/>
              </p14:nvContentPartPr>
              <p14:xfrm>
                <a:off x="10322937" y="4391139"/>
                <a:ext cx="4320" cy="546840"/>
              </p14:xfrm>
            </p:contentPart>
          </mc:Choice>
          <mc:Fallback xmlns="">
            <p:pic>
              <p:nvPicPr>
                <p:cNvPr id="57" name="Ink 56">
                  <a:extLst>
                    <a:ext uri="{FF2B5EF4-FFF2-40B4-BE49-F238E27FC236}">
                      <a16:creationId xmlns:a16="http://schemas.microsoft.com/office/drawing/2014/main" id="{746933A1-F1EA-F095-BD13-5C532621AD57}"/>
                    </a:ext>
                  </a:extLst>
                </p:cNvPr>
                <p:cNvPicPr/>
                <p:nvPr/>
              </p:nvPicPr>
              <p:blipFill>
                <a:blip r:embed="rId72"/>
                <a:stretch>
                  <a:fillRect/>
                </a:stretch>
              </p:blipFill>
              <p:spPr>
                <a:xfrm>
                  <a:off x="10314297" y="4382499"/>
                  <a:ext cx="21960" cy="5644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8" name="Ink 57">
                  <a:extLst>
                    <a:ext uri="{FF2B5EF4-FFF2-40B4-BE49-F238E27FC236}">
                      <a16:creationId xmlns:a16="http://schemas.microsoft.com/office/drawing/2014/main" id="{96F8DFF3-C3DB-3158-863F-029E3AC349F5}"/>
                    </a:ext>
                  </a:extLst>
                </p14:cNvPr>
                <p14:cNvContentPartPr/>
                <p14:nvPr/>
              </p14:nvContentPartPr>
              <p14:xfrm>
                <a:off x="10261017" y="4467099"/>
                <a:ext cx="70200" cy="471600"/>
              </p14:xfrm>
            </p:contentPart>
          </mc:Choice>
          <mc:Fallback xmlns="">
            <p:pic>
              <p:nvPicPr>
                <p:cNvPr id="58" name="Ink 57">
                  <a:extLst>
                    <a:ext uri="{FF2B5EF4-FFF2-40B4-BE49-F238E27FC236}">
                      <a16:creationId xmlns:a16="http://schemas.microsoft.com/office/drawing/2014/main" id="{96F8DFF3-C3DB-3158-863F-029E3AC349F5}"/>
                    </a:ext>
                  </a:extLst>
                </p:cNvPr>
                <p:cNvPicPr/>
                <p:nvPr/>
              </p:nvPicPr>
              <p:blipFill>
                <a:blip r:embed="rId74"/>
                <a:stretch>
                  <a:fillRect/>
                </a:stretch>
              </p:blipFill>
              <p:spPr>
                <a:xfrm>
                  <a:off x="10252017" y="4458459"/>
                  <a:ext cx="87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9" name="Ink 58">
                  <a:extLst>
                    <a:ext uri="{FF2B5EF4-FFF2-40B4-BE49-F238E27FC236}">
                      <a16:creationId xmlns:a16="http://schemas.microsoft.com/office/drawing/2014/main" id="{4725CA6E-FEAB-3A9A-D649-014E9B105A0B}"/>
                    </a:ext>
                  </a:extLst>
                </p14:cNvPr>
                <p14:cNvContentPartPr/>
                <p14:nvPr/>
              </p14:nvContentPartPr>
              <p14:xfrm>
                <a:off x="10302057" y="4453419"/>
                <a:ext cx="48600" cy="480240"/>
              </p14:xfrm>
            </p:contentPart>
          </mc:Choice>
          <mc:Fallback xmlns="">
            <p:pic>
              <p:nvPicPr>
                <p:cNvPr id="59" name="Ink 58">
                  <a:extLst>
                    <a:ext uri="{FF2B5EF4-FFF2-40B4-BE49-F238E27FC236}">
                      <a16:creationId xmlns:a16="http://schemas.microsoft.com/office/drawing/2014/main" id="{4725CA6E-FEAB-3A9A-D649-014E9B105A0B}"/>
                    </a:ext>
                  </a:extLst>
                </p:cNvPr>
                <p:cNvPicPr/>
                <p:nvPr/>
              </p:nvPicPr>
              <p:blipFill>
                <a:blip r:embed="rId76"/>
                <a:stretch>
                  <a:fillRect/>
                </a:stretch>
              </p:blipFill>
              <p:spPr>
                <a:xfrm>
                  <a:off x="10293057" y="4444779"/>
                  <a:ext cx="66240" cy="4978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0" name="Ink 59">
                  <a:extLst>
                    <a:ext uri="{FF2B5EF4-FFF2-40B4-BE49-F238E27FC236}">
                      <a16:creationId xmlns:a16="http://schemas.microsoft.com/office/drawing/2014/main" id="{20901EF6-FAA2-BE56-C219-D50B5C50B947}"/>
                    </a:ext>
                  </a:extLst>
                </p14:cNvPr>
                <p14:cNvContentPartPr/>
                <p14:nvPr/>
              </p14:nvContentPartPr>
              <p14:xfrm>
                <a:off x="10268217" y="4501659"/>
                <a:ext cx="7560" cy="440640"/>
              </p14:xfrm>
            </p:contentPart>
          </mc:Choice>
          <mc:Fallback xmlns="">
            <p:pic>
              <p:nvPicPr>
                <p:cNvPr id="60" name="Ink 59">
                  <a:extLst>
                    <a:ext uri="{FF2B5EF4-FFF2-40B4-BE49-F238E27FC236}">
                      <a16:creationId xmlns:a16="http://schemas.microsoft.com/office/drawing/2014/main" id="{20901EF6-FAA2-BE56-C219-D50B5C50B947}"/>
                    </a:ext>
                  </a:extLst>
                </p:cNvPr>
                <p:cNvPicPr/>
                <p:nvPr/>
              </p:nvPicPr>
              <p:blipFill>
                <a:blip r:embed="rId78"/>
                <a:stretch>
                  <a:fillRect/>
                </a:stretch>
              </p:blipFill>
              <p:spPr>
                <a:xfrm>
                  <a:off x="10259217" y="4492659"/>
                  <a:ext cx="25200" cy="458280"/>
                </a:xfrm>
                <a:prstGeom prst="rect">
                  <a:avLst/>
                </a:prstGeom>
              </p:spPr>
            </p:pic>
          </mc:Fallback>
        </mc:AlternateContent>
      </p:grpSp>
    </p:spTree>
    <p:extLst>
      <p:ext uri="{BB962C8B-B14F-4D97-AF65-F5344CB8AC3E}">
        <p14:creationId xmlns:p14="http://schemas.microsoft.com/office/powerpoint/2010/main" val="3235672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074711E-BB83-624D-8D5B-D9897972FA6F}"/>
              </a:ext>
            </a:extLst>
          </p:cNvPr>
          <p:cNvSpPr>
            <a:spLocks noGrp="1"/>
          </p:cNvSpPr>
          <p:nvPr>
            <p:ph type="sldNum" sz="quarter" idx="12"/>
          </p:nvPr>
        </p:nvSpPr>
        <p:spPr/>
        <p:txBody>
          <a:bodyPr/>
          <a:lstStyle/>
          <a:p>
            <a:fld id="{294A09A9-5501-47C1-A89A-A340965A2BE2}" type="slidenum">
              <a:rPr lang="en-US" smtClean="0"/>
              <a:t>16</a:t>
            </a:fld>
            <a:endParaRPr lang="en-US" dirty="0"/>
          </a:p>
        </p:txBody>
      </p:sp>
      <p:sp>
        <p:nvSpPr>
          <p:cNvPr id="7" name="Title 1">
            <a:extLst>
              <a:ext uri="{FF2B5EF4-FFF2-40B4-BE49-F238E27FC236}">
                <a16:creationId xmlns:a16="http://schemas.microsoft.com/office/drawing/2014/main" id="{D2246DC2-424B-DE29-2AD9-08D477CC059F}"/>
              </a:ext>
            </a:extLst>
          </p:cNvPr>
          <p:cNvSpPr>
            <a:spLocks noGrp="1"/>
          </p:cNvSpPr>
          <p:nvPr>
            <p:ph type="title"/>
          </p:nvPr>
        </p:nvSpPr>
        <p:spPr>
          <a:xfrm>
            <a:off x="3865768" y="154910"/>
            <a:ext cx="4078800" cy="878759"/>
          </a:xfrm>
        </p:spPr>
        <p:txBody>
          <a:bodyPr>
            <a:normAutofit/>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 CASES</a:t>
            </a:r>
          </a:p>
        </p:txBody>
      </p:sp>
      <p:cxnSp>
        <p:nvCxnSpPr>
          <p:cNvPr id="8" name="Straight Connector 7">
            <a:extLst>
              <a:ext uri="{FF2B5EF4-FFF2-40B4-BE49-F238E27FC236}">
                <a16:creationId xmlns:a16="http://schemas.microsoft.com/office/drawing/2014/main" id="{0052425D-AE16-1EFA-F198-88805B11005C}"/>
              </a:ext>
            </a:extLst>
          </p:cNvPr>
          <p:cNvCxnSpPr/>
          <p:nvPr/>
        </p:nvCxnSpPr>
        <p:spPr>
          <a:xfrm>
            <a:off x="0" y="1105231"/>
            <a:ext cx="12132000" cy="0"/>
          </a:xfrm>
          <a:prstGeom prst="line">
            <a:avLst/>
          </a:prstGeom>
          <a:ln/>
          <a:effectLst>
            <a:glow rad="63500">
              <a:schemeClr val="accent6">
                <a:satMod val="175000"/>
                <a:alpha val="40000"/>
              </a:schemeClr>
            </a:glow>
          </a:effectLst>
        </p:spPr>
        <p:style>
          <a:lnRef idx="2">
            <a:schemeClr val="dk1"/>
          </a:lnRef>
          <a:fillRef idx="0">
            <a:schemeClr val="dk1"/>
          </a:fillRef>
          <a:effectRef idx="1">
            <a:schemeClr val="dk1"/>
          </a:effectRef>
          <a:fontRef idx="minor">
            <a:schemeClr val="tx1"/>
          </a:fontRef>
        </p:style>
      </p:cxnSp>
      <p:graphicFrame>
        <p:nvGraphicFramePr>
          <p:cNvPr id="2" name="Table 1">
            <a:extLst>
              <a:ext uri="{FF2B5EF4-FFF2-40B4-BE49-F238E27FC236}">
                <a16:creationId xmlns:a16="http://schemas.microsoft.com/office/drawing/2014/main" id="{D0F131B2-EF6D-BAE6-C848-EA5E2C431219}"/>
              </a:ext>
            </a:extLst>
          </p:cNvPr>
          <p:cNvGraphicFramePr>
            <a:graphicFrameLocks noGrp="1"/>
          </p:cNvGraphicFramePr>
          <p:nvPr>
            <p:extLst>
              <p:ext uri="{D42A27DB-BD31-4B8C-83A1-F6EECF244321}">
                <p14:modId xmlns:p14="http://schemas.microsoft.com/office/powerpoint/2010/main" val="2930951730"/>
              </p:ext>
            </p:extLst>
          </p:nvPr>
        </p:nvGraphicFramePr>
        <p:xfrm>
          <a:off x="381663" y="1196589"/>
          <a:ext cx="11052311" cy="5506495"/>
        </p:xfrm>
        <a:graphic>
          <a:graphicData uri="http://schemas.openxmlformats.org/drawingml/2006/table">
            <a:tbl>
              <a:tblPr firstRow="1" firstCol="1" bandRow="1">
                <a:tableStyleId>{5C22544A-7EE6-4342-B048-85BDC9FD1C3A}</a:tableStyleId>
              </a:tblPr>
              <a:tblGrid>
                <a:gridCol w="873211">
                  <a:extLst>
                    <a:ext uri="{9D8B030D-6E8A-4147-A177-3AD203B41FA5}">
                      <a16:colId xmlns:a16="http://schemas.microsoft.com/office/drawing/2014/main" val="4227800995"/>
                    </a:ext>
                  </a:extLst>
                </a:gridCol>
                <a:gridCol w="1439415">
                  <a:extLst>
                    <a:ext uri="{9D8B030D-6E8A-4147-A177-3AD203B41FA5}">
                      <a16:colId xmlns:a16="http://schemas.microsoft.com/office/drawing/2014/main" val="3017625960"/>
                    </a:ext>
                  </a:extLst>
                </a:gridCol>
                <a:gridCol w="1161265">
                  <a:extLst>
                    <a:ext uri="{9D8B030D-6E8A-4147-A177-3AD203B41FA5}">
                      <a16:colId xmlns:a16="http://schemas.microsoft.com/office/drawing/2014/main" val="611875608"/>
                    </a:ext>
                  </a:extLst>
                </a:gridCol>
                <a:gridCol w="958858">
                  <a:extLst>
                    <a:ext uri="{9D8B030D-6E8A-4147-A177-3AD203B41FA5}">
                      <a16:colId xmlns:a16="http://schemas.microsoft.com/office/drawing/2014/main" val="2103028583"/>
                    </a:ext>
                  </a:extLst>
                </a:gridCol>
                <a:gridCol w="1954037">
                  <a:extLst>
                    <a:ext uri="{9D8B030D-6E8A-4147-A177-3AD203B41FA5}">
                      <a16:colId xmlns:a16="http://schemas.microsoft.com/office/drawing/2014/main" val="1297792655"/>
                    </a:ext>
                  </a:extLst>
                </a:gridCol>
                <a:gridCol w="1244392">
                  <a:extLst>
                    <a:ext uri="{9D8B030D-6E8A-4147-A177-3AD203B41FA5}">
                      <a16:colId xmlns:a16="http://schemas.microsoft.com/office/drawing/2014/main" val="2729334386"/>
                    </a:ext>
                  </a:extLst>
                </a:gridCol>
                <a:gridCol w="2194357">
                  <a:extLst>
                    <a:ext uri="{9D8B030D-6E8A-4147-A177-3AD203B41FA5}">
                      <a16:colId xmlns:a16="http://schemas.microsoft.com/office/drawing/2014/main" val="3470106009"/>
                    </a:ext>
                  </a:extLst>
                </a:gridCol>
                <a:gridCol w="1226776">
                  <a:extLst>
                    <a:ext uri="{9D8B030D-6E8A-4147-A177-3AD203B41FA5}">
                      <a16:colId xmlns:a16="http://schemas.microsoft.com/office/drawing/2014/main" val="1287529479"/>
                    </a:ext>
                  </a:extLst>
                </a:gridCol>
              </a:tblGrid>
              <a:tr h="827670">
                <a:tc>
                  <a:txBody>
                    <a:bodyPr/>
                    <a:lstStyle/>
                    <a:p>
                      <a:pPr algn="ctr"/>
                      <a:r>
                        <a:rPr lang="en-US" sz="1400" kern="100">
                          <a:effectLst/>
                          <a:latin typeface="Times New Roman" panose="02020603050405020304" pitchFamily="18" charset="0"/>
                          <a:cs typeface="Times New Roman" panose="02020603050405020304" pitchFamily="18" charset="0"/>
                        </a:rPr>
                        <a:t>Test </a:t>
                      </a:r>
                      <a:endParaRPr lang="en-IN" sz="1200" kern="100">
                        <a:effectLst/>
                        <a:latin typeface="Times New Roman" panose="02020603050405020304" pitchFamily="18" charset="0"/>
                        <a:cs typeface="Times New Roman" panose="02020603050405020304" pitchFamily="18" charset="0"/>
                      </a:endParaRPr>
                    </a:p>
                    <a:p>
                      <a:pPr algn="ctr"/>
                      <a:r>
                        <a:rPr lang="en-US" sz="1400" kern="100">
                          <a:effectLst/>
                          <a:latin typeface="Times New Roman" panose="02020603050405020304" pitchFamily="18" charset="0"/>
                          <a:cs typeface="Times New Roman" panose="02020603050405020304" pitchFamily="18" charset="0"/>
                        </a:rPr>
                        <a:t>Case </a:t>
                      </a:r>
                      <a:endParaRPr lang="en-IN" sz="1200" kern="100">
                        <a:effectLst/>
                        <a:latin typeface="Times New Roman" panose="02020603050405020304" pitchFamily="18" charset="0"/>
                        <a:cs typeface="Times New Roman" panose="02020603050405020304" pitchFamily="18" charset="0"/>
                      </a:endParaRPr>
                    </a:p>
                    <a:p>
                      <a:pPr algn="ctr"/>
                      <a:r>
                        <a:rPr lang="en-US" sz="1400" kern="100">
                          <a:effectLst/>
                          <a:latin typeface="Times New Roman" panose="02020603050405020304" pitchFamily="18" charset="0"/>
                          <a:cs typeface="Times New Roman" panose="02020603050405020304" pitchFamily="18" charset="0"/>
                        </a:rPr>
                        <a:t>ID</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400" kern="100">
                          <a:effectLst/>
                          <a:latin typeface="Times New Roman" panose="02020603050405020304" pitchFamily="18" charset="0"/>
                          <a:cs typeface="Times New Roman" panose="02020603050405020304" pitchFamily="18" charset="0"/>
                        </a:rPr>
                        <a:t>Test </a:t>
                      </a:r>
                      <a:endParaRPr lang="en-IN" sz="1200" kern="100">
                        <a:effectLst/>
                        <a:latin typeface="Times New Roman" panose="02020603050405020304" pitchFamily="18" charset="0"/>
                        <a:cs typeface="Times New Roman" panose="02020603050405020304" pitchFamily="18" charset="0"/>
                      </a:endParaRPr>
                    </a:p>
                    <a:p>
                      <a:pPr algn="ctr"/>
                      <a:r>
                        <a:rPr lang="en-US" sz="1400" kern="100">
                          <a:effectLst/>
                          <a:latin typeface="Times New Roman" panose="02020603050405020304" pitchFamily="18" charset="0"/>
                          <a:cs typeface="Times New Roman" panose="02020603050405020304" pitchFamily="18" charset="0"/>
                        </a:rPr>
                        <a:t>case </a:t>
                      </a:r>
                      <a:endParaRPr lang="en-IN" sz="1200" kern="100">
                        <a:effectLst/>
                        <a:latin typeface="Times New Roman" panose="02020603050405020304" pitchFamily="18" charset="0"/>
                        <a:cs typeface="Times New Roman" panose="02020603050405020304" pitchFamily="18" charset="0"/>
                      </a:endParaRPr>
                    </a:p>
                    <a:p>
                      <a:pPr algn="ctr"/>
                      <a:r>
                        <a:rPr lang="en-US" sz="1400" kern="100">
                          <a:effectLst/>
                          <a:latin typeface="Times New Roman" panose="02020603050405020304" pitchFamily="18" charset="0"/>
                          <a:cs typeface="Times New Roman" panose="02020603050405020304" pitchFamily="18" charset="0"/>
                        </a:rPr>
                        <a:t>Objective</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l"/>
                      <a:r>
                        <a:rPr lang="en-US" sz="1400" kern="100" dirty="0">
                          <a:effectLst/>
                          <a:latin typeface="Times New Roman" panose="02020603050405020304" pitchFamily="18" charset="0"/>
                          <a:cs typeface="Times New Roman" panose="02020603050405020304" pitchFamily="18" charset="0"/>
                        </a:rPr>
                        <a:t>Prerequisites</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400" kern="100">
                          <a:effectLst/>
                          <a:latin typeface="Times New Roman" panose="02020603050405020304" pitchFamily="18" charset="0"/>
                          <a:cs typeface="Times New Roman" panose="02020603050405020304" pitchFamily="18" charset="0"/>
                        </a:rPr>
                        <a:t>Steps</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400" kern="100">
                          <a:effectLst/>
                          <a:latin typeface="Times New Roman" panose="02020603050405020304" pitchFamily="18" charset="0"/>
                          <a:cs typeface="Times New Roman" panose="02020603050405020304" pitchFamily="18" charset="0"/>
                        </a:rPr>
                        <a:t>Input Data</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400" kern="100">
                          <a:effectLst/>
                          <a:latin typeface="Times New Roman" panose="02020603050405020304" pitchFamily="18" charset="0"/>
                          <a:cs typeface="Times New Roman" panose="02020603050405020304" pitchFamily="18" charset="0"/>
                        </a:rPr>
                        <a:t>Expected </a:t>
                      </a:r>
                      <a:endParaRPr lang="en-IN" sz="1200" kern="100">
                        <a:effectLst/>
                        <a:latin typeface="Times New Roman" panose="02020603050405020304" pitchFamily="18" charset="0"/>
                        <a:cs typeface="Times New Roman" panose="02020603050405020304" pitchFamily="18" charset="0"/>
                      </a:endParaRPr>
                    </a:p>
                    <a:p>
                      <a:pPr algn="ctr"/>
                      <a:r>
                        <a:rPr lang="en-US" sz="1400" kern="100">
                          <a:effectLst/>
                          <a:latin typeface="Times New Roman" panose="02020603050405020304" pitchFamily="18" charset="0"/>
                          <a:cs typeface="Times New Roman" panose="02020603050405020304" pitchFamily="18" charset="0"/>
                        </a:rPr>
                        <a:t>Output</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400" kern="100">
                          <a:effectLst/>
                          <a:latin typeface="Times New Roman" panose="02020603050405020304" pitchFamily="18" charset="0"/>
                          <a:cs typeface="Times New Roman" panose="02020603050405020304" pitchFamily="18" charset="0"/>
                        </a:rPr>
                        <a:t>Actual Output</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400" kern="100" dirty="0">
                          <a:effectLst/>
                          <a:latin typeface="Times New Roman" panose="02020603050405020304" pitchFamily="18" charset="0"/>
                          <a:cs typeface="Times New Roman" panose="02020603050405020304" pitchFamily="18" charset="0"/>
                        </a:rPr>
                        <a:t>Status</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extLst>
                  <a:ext uri="{0D108BD9-81ED-4DB2-BD59-A6C34878D82A}">
                    <a16:rowId xmlns:a16="http://schemas.microsoft.com/office/drawing/2014/main" val="2278019157"/>
                  </a:ext>
                </a:extLst>
              </a:tr>
              <a:tr h="1102662">
                <a:tc>
                  <a:txBody>
                    <a:bodyPr/>
                    <a:lstStyle/>
                    <a:p>
                      <a:pPr algn="ctr"/>
                      <a:r>
                        <a:rPr lang="en-US" sz="1050" kern="100" dirty="0">
                          <a:effectLst/>
                          <a:latin typeface="Times New Roman" panose="02020603050405020304" pitchFamily="18" charset="0"/>
                          <a:cs typeface="Times New Roman" panose="02020603050405020304" pitchFamily="18" charset="0"/>
                        </a:rPr>
                        <a:t>1</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050" kern="100" dirty="0">
                          <a:effectLst/>
                          <a:latin typeface="Times New Roman" panose="02020603050405020304" pitchFamily="18" charset="0"/>
                          <a:cs typeface="Times New Roman" panose="02020603050405020304" pitchFamily="18" charset="0"/>
                        </a:rPr>
                        <a:t>Input </a:t>
                      </a:r>
                      <a:endParaRPr lang="en-IN" sz="1000" kern="100" dirty="0">
                        <a:effectLst/>
                        <a:latin typeface="Times New Roman" panose="02020603050405020304" pitchFamily="18" charset="0"/>
                        <a:cs typeface="Times New Roman" panose="02020603050405020304" pitchFamily="18" charset="0"/>
                      </a:endParaRPr>
                    </a:p>
                    <a:p>
                      <a:pPr algn="ctr"/>
                      <a:r>
                        <a:rPr lang="en-US" sz="1050" kern="100" dirty="0">
                          <a:effectLst/>
                          <a:latin typeface="Times New Roman" panose="02020603050405020304" pitchFamily="18" charset="0"/>
                          <a:cs typeface="Times New Roman" panose="02020603050405020304" pitchFamily="18" charset="0"/>
                        </a:rPr>
                        <a:t>the </a:t>
                      </a:r>
                      <a:endParaRPr lang="en-IN" sz="1000" kern="100" dirty="0">
                        <a:effectLst/>
                        <a:latin typeface="Times New Roman" panose="02020603050405020304" pitchFamily="18" charset="0"/>
                        <a:cs typeface="Times New Roman" panose="02020603050405020304" pitchFamily="18" charset="0"/>
                      </a:endParaRPr>
                    </a:p>
                    <a:p>
                      <a:pPr algn="ctr"/>
                      <a:r>
                        <a:rPr lang="en-US" sz="1050" kern="100" dirty="0">
                          <a:effectLst/>
                          <a:latin typeface="Times New Roman" panose="02020603050405020304" pitchFamily="18" charset="0"/>
                          <a:cs typeface="Times New Roman" panose="02020603050405020304" pitchFamily="18" charset="0"/>
                        </a:rPr>
                        <a:t>text</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050" kern="100" dirty="0">
                          <a:effectLst/>
                          <a:latin typeface="Times New Roman" panose="02020603050405020304" pitchFamily="18" charset="0"/>
                          <a:cs typeface="Times New Roman" panose="02020603050405020304" pitchFamily="18" charset="0"/>
                        </a:rPr>
                        <a:t>Read </a:t>
                      </a:r>
                      <a:endParaRPr lang="en-IN" sz="1000" kern="100" dirty="0">
                        <a:effectLst/>
                        <a:latin typeface="Times New Roman" panose="02020603050405020304" pitchFamily="18" charset="0"/>
                        <a:cs typeface="Times New Roman" panose="02020603050405020304" pitchFamily="18" charset="0"/>
                      </a:endParaRPr>
                    </a:p>
                    <a:p>
                      <a:pPr algn="ctr"/>
                      <a:r>
                        <a:rPr lang="en-US" sz="1050" kern="100" dirty="0">
                          <a:effectLst/>
                          <a:latin typeface="Times New Roman" panose="02020603050405020304" pitchFamily="18" charset="0"/>
                          <a:cs typeface="Times New Roman" panose="02020603050405020304" pitchFamily="18" charset="0"/>
                        </a:rPr>
                        <a:t>text</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050" kern="100" dirty="0">
                          <a:effectLst/>
                          <a:latin typeface="Times New Roman" panose="02020603050405020304" pitchFamily="18" charset="0"/>
                          <a:cs typeface="Times New Roman" panose="02020603050405020304" pitchFamily="18" charset="0"/>
                        </a:rPr>
                        <a:t>Enter Number</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endParaRPr lang="en-US" sz="105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050" kern="100" dirty="0">
                          <a:effectLst/>
                          <a:latin typeface="Times New Roman" panose="02020603050405020304" pitchFamily="18" charset="0"/>
                          <a:cs typeface="Times New Roman" panose="02020603050405020304" pitchFamily="18" charset="0"/>
                        </a:rPr>
                        <a:t>Autism Detected</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endParaRPr lang="en-US" sz="105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050" kern="100" dirty="0">
                          <a:effectLst/>
                          <a:latin typeface="Times New Roman" panose="02020603050405020304" pitchFamily="18" charset="0"/>
                          <a:cs typeface="Times New Roman" panose="02020603050405020304" pitchFamily="18" charset="0"/>
                        </a:rPr>
                        <a:t>Passed</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extLst>
                  <a:ext uri="{0D108BD9-81ED-4DB2-BD59-A6C34878D82A}">
                    <a16:rowId xmlns:a16="http://schemas.microsoft.com/office/drawing/2014/main" val="3588693757"/>
                  </a:ext>
                </a:extLst>
              </a:tr>
              <a:tr h="1178876">
                <a:tc>
                  <a:txBody>
                    <a:bodyPr/>
                    <a:lstStyle/>
                    <a:p>
                      <a:pPr algn="ctr"/>
                      <a:r>
                        <a:rPr lang="en-US" sz="1050" kern="100">
                          <a:effectLst/>
                          <a:latin typeface="Times New Roman" panose="02020603050405020304" pitchFamily="18" charset="0"/>
                          <a:cs typeface="Times New Roman" panose="02020603050405020304" pitchFamily="18" charset="0"/>
                        </a:rPr>
                        <a:t>2</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050" kern="100">
                          <a:effectLst/>
                          <a:latin typeface="Times New Roman" panose="02020603050405020304" pitchFamily="18" charset="0"/>
                          <a:cs typeface="Times New Roman" panose="02020603050405020304" pitchFamily="18" charset="0"/>
                        </a:rPr>
                        <a:t>Input </a:t>
                      </a:r>
                      <a:endParaRPr lang="en-IN" sz="1000" kern="100">
                        <a:effectLst/>
                        <a:latin typeface="Times New Roman" panose="02020603050405020304" pitchFamily="18" charset="0"/>
                        <a:cs typeface="Times New Roman" panose="02020603050405020304" pitchFamily="18" charset="0"/>
                      </a:endParaRPr>
                    </a:p>
                    <a:p>
                      <a:pPr algn="ctr"/>
                      <a:r>
                        <a:rPr lang="en-US" sz="1050" kern="100">
                          <a:effectLst/>
                          <a:latin typeface="Times New Roman" panose="02020603050405020304" pitchFamily="18" charset="0"/>
                          <a:cs typeface="Times New Roman" panose="02020603050405020304" pitchFamily="18" charset="0"/>
                        </a:rPr>
                        <a:t>the </a:t>
                      </a:r>
                      <a:endParaRPr lang="en-IN" sz="1000" kern="100">
                        <a:effectLst/>
                        <a:latin typeface="Times New Roman" panose="02020603050405020304" pitchFamily="18" charset="0"/>
                        <a:cs typeface="Times New Roman" panose="02020603050405020304" pitchFamily="18" charset="0"/>
                      </a:endParaRPr>
                    </a:p>
                    <a:p>
                      <a:pPr algn="ctr"/>
                      <a:r>
                        <a:rPr lang="en-US" sz="1050" kern="100">
                          <a:effectLst/>
                          <a:latin typeface="Times New Roman" panose="02020603050405020304" pitchFamily="18" charset="0"/>
                          <a:cs typeface="Times New Roman" panose="02020603050405020304" pitchFamily="18" charset="0"/>
                        </a:rPr>
                        <a:t>text</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050" kern="100">
                          <a:effectLst/>
                          <a:latin typeface="Times New Roman" panose="02020603050405020304" pitchFamily="18" charset="0"/>
                          <a:cs typeface="Times New Roman" panose="02020603050405020304" pitchFamily="18" charset="0"/>
                        </a:rPr>
                        <a:t>Read </a:t>
                      </a:r>
                      <a:endParaRPr lang="en-IN" sz="1000" kern="100">
                        <a:effectLst/>
                        <a:latin typeface="Times New Roman" panose="02020603050405020304" pitchFamily="18" charset="0"/>
                        <a:cs typeface="Times New Roman" panose="02020603050405020304" pitchFamily="18" charset="0"/>
                      </a:endParaRPr>
                    </a:p>
                    <a:p>
                      <a:pPr algn="ctr"/>
                      <a:r>
                        <a:rPr lang="en-US" sz="1050" kern="100">
                          <a:effectLst/>
                          <a:latin typeface="Times New Roman" panose="02020603050405020304" pitchFamily="18" charset="0"/>
                          <a:cs typeface="Times New Roman" panose="02020603050405020304" pitchFamily="18" charset="0"/>
                        </a:rPr>
                        <a:t>text</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050" kern="100">
                          <a:effectLst/>
                          <a:latin typeface="Times New Roman" panose="02020603050405020304" pitchFamily="18" charset="0"/>
                          <a:cs typeface="Times New Roman" panose="02020603050405020304" pitchFamily="18" charset="0"/>
                        </a:rPr>
                        <a:t>Enter Number</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endParaRPr lang="en-US" sz="10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050" kern="100">
                          <a:effectLst/>
                          <a:latin typeface="Times New Roman" panose="02020603050405020304" pitchFamily="18" charset="0"/>
                          <a:cs typeface="Times New Roman" panose="02020603050405020304" pitchFamily="18" charset="0"/>
                        </a:rPr>
                        <a:t>Autism not Detected</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endParaRPr lang="en-US" sz="105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050" kern="100">
                          <a:effectLst/>
                          <a:latin typeface="Times New Roman" panose="02020603050405020304" pitchFamily="18" charset="0"/>
                          <a:cs typeface="Times New Roman" panose="02020603050405020304" pitchFamily="18" charset="0"/>
                        </a:rPr>
                        <a:t>Passed</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extLst>
                  <a:ext uri="{0D108BD9-81ED-4DB2-BD59-A6C34878D82A}">
                    <a16:rowId xmlns:a16="http://schemas.microsoft.com/office/drawing/2014/main" val="3268489948"/>
                  </a:ext>
                </a:extLst>
              </a:tr>
              <a:tr h="1102662">
                <a:tc>
                  <a:txBody>
                    <a:bodyPr/>
                    <a:lstStyle/>
                    <a:p>
                      <a:pPr algn="ctr"/>
                      <a:r>
                        <a:rPr lang="en-US" sz="1050" kern="100">
                          <a:effectLst/>
                          <a:latin typeface="Times New Roman" panose="02020603050405020304" pitchFamily="18" charset="0"/>
                          <a:cs typeface="Times New Roman" panose="02020603050405020304" pitchFamily="18" charset="0"/>
                        </a:rPr>
                        <a:t>3</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050" kern="100">
                          <a:effectLst/>
                          <a:latin typeface="Times New Roman" panose="02020603050405020304" pitchFamily="18" charset="0"/>
                          <a:cs typeface="Times New Roman" panose="02020603050405020304" pitchFamily="18" charset="0"/>
                        </a:rPr>
                        <a:t>Input </a:t>
                      </a:r>
                      <a:endParaRPr lang="en-IN" sz="1000" kern="100">
                        <a:effectLst/>
                        <a:latin typeface="Times New Roman" panose="02020603050405020304" pitchFamily="18" charset="0"/>
                        <a:cs typeface="Times New Roman" panose="02020603050405020304" pitchFamily="18" charset="0"/>
                      </a:endParaRPr>
                    </a:p>
                    <a:p>
                      <a:pPr algn="ctr"/>
                      <a:r>
                        <a:rPr lang="en-US" sz="1050" kern="100">
                          <a:effectLst/>
                          <a:latin typeface="Times New Roman" panose="02020603050405020304" pitchFamily="18" charset="0"/>
                          <a:cs typeface="Times New Roman" panose="02020603050405020304" pitchFamily="18" charset="0"/>
                        </a:rPr>
                        <a:t>the </a:t>
                      </a:r>
                      <a:endParaRPr lang="en-IN" sz="1000" kern="100">
                        <a:effectLst/>
                        <a:latin typeface="Times New Roman" panose="02020603050405020304" pitchFamily="18" charset="0"/>
                        <a:cs typeface="Times New Roman" panose="02020603050405020304" pitchFamily="18" charset="0"/>
                      </a:endParaRPr>
                    </a:p>
                    <a:p>
                      <a:pPr algn="ctr"/>
                      <a:r>
                        <a:rPr lang="en-US" sz="1050" kern="100">
                          <a:effectLst/>
                          <a:latin typeface="Times New Roman" panose="02020603050405020304" pitchFamily="18" charset="0"/>
                          <a:cs typeface="Times New Roman" panose="02020603050405020304" pitchFamily="18" charset="0"/>
                        </a:rPr>
                        <a:t>image</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050" kern="100">
                          <a:effectLst/>
                          <a:latin typeface="Times New Roman" panose="02020603050405020304" pitchFamily="18" charset="0"/>
                          <a:cs typeface="Times New Roman" panose="02020603050405020304" pitchFamily="18" charset="0"/>
                        </a:rPr>
                        <a:t>Read </a:t>
                      </a:r>
                      <a:endParaRPr lang="en-IN" sz="1000" kern="100">
                        <a:effectLst/>
                        <a:latin typeface="Times New Roman" panose="02020603050405020304" pitchFamily="18" charset="0"/>
                        <a:cs typeface="Times New Roman" panose="02020603050405020304" pitchFamily="18" charset="0"/>
                      </a:endParaRPr>
                    </a:p>
                    <a:p>
                      <a:pPr algn="ctr"/>
                      <a:r>
                        <a:rPr lang="en-US" sz="1050" kern="100">
                          <a:effectLst/>
                          <a:latin typeface="Times New Roman" panose="02020603050405020304" pitchFamily="18" charset="0"/>
                          <a:cs typeface="Times New Roman" panose="02020603050405020304" pitchFamily="18" charset="0"/>
                        </a:rPr>
                        <a:t>image</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050" kern="100">
                          <a:effectLst/>
                          <a:latin typeface="Times New Roman" panose="02020603050405020304" pitchFamily="18" charset="0"/>
                          <a:cs typeface="Times New Roman" panose="02020603050405020304" pitchFamily="18" charset="0"/>
                        </a:rPr>
                        <a:t>Upload image</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endParaRPr lang="en-US" sz="10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050" kern="100">
                          <a:effectLst/>
                          <a:latin typeface="Times New Roman" panose="02020603050405020304" pitchFamily="18" charset="0"/>
                          <a:cs typeface="Times New Roman" panose="02020603050405020304" pitchFamily="18" charset="0"/>
                        </a:rPr>
                        <a:t>Autism Detected</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br>
                        <a:rPr lang="en-IN" sz="1000" kern="100" dirty="0">
                          <a:effectLst/>
                          <a:latin typeface="Times New Roman" panose="02020603050405020304" pitchFamily="18" charset="0"/>
                          <a:cs typeface="Times New Roman" panose="02020603050405020304" pitchFamily="18" charset="0"/>
                        </a:rPr>
                      </a:b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050" kern="100" dirty="0">
                          <a:effectLst/>
                          <a:latin typeface="Times New Roman" panose="02020603050405020304" pitchFamily="18" charset="0"/>
                          <a:cs typeface="Times New Roman" panose="02020603050405020304" pitchFamily="18" charset="0"/>
                        </a:rPr>
                        <a:t>Passed</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extLst>
                  <a:ext uri="{0D108BD9-81ED-4DB2-BD59-A6C34878D82A}">
                    <a16:rowId xmlns:a16="http://schemas.microsoft.com/office/drawing/2014/main" val="190341656"/>
                  </a:ext>
                </a:extLst>
              </a:tr>
              <a:tr h="1294625">
                <a:tc>
                  <a:txBody>
                    <a:bodyPr/>
                    <a:lstStyle/>
                    <a:p>
                      <a:pPr algn="ctr"/>
                      <a:r>
                        <a:rPr lang="en-US" sz="1050" kern="100">
                          <a:effectLst/>
                          <a:latin typeface="Times New Roman" panose="02020603050405020304" pitchFamily="18" charset="0"/>
                          <a:cs typeface="Times New Roman" panose="02020603050405020304" pitchFamily="18" charset="0"/>
                        </a:rPr>
                        <a:t>4</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050" kern="100">
                          <a:effectLst/>
                          <a:latin typeface="Times New Roman" panose="02020603050405020304" pitchFamily="18" charset="0"/>
                          <a:cs typeface="Times New Roman" panose="02020603050405020304" pitchFamily="18" charset="0"/>
                        </a:rPr>
                        <a:t>Input </a:t>
                      </a:r>
                      <a:endParaRPr lang="en-IN" sz="1000" kern="100">
                        <a:effectLst/>
                        <a:latin typeface="Times New Roman" panose="02020603050405020304" pitchFamily="18" charset="0"/>
                        <a:cs typeface="Times New Roman" panose="02020603050405020304" pitchFamily="18" charset="0"/>
                      </a:endParaRPr>
                    </a:p>
                    <a:p>
                      <a:pPr algn="ctr"/>
                      <a:r>
                        <a:rPr lang="en-US" sz="1050" kern="100">
                          <a:effectLst/>
                          <a:latin typeface="Times New Roman" panose="02020603050405020304" pitchFamily="18" charset="0"/>
                          <a:cs typeface="Times New Roman" panose="02020603050405020304" pitchFamily="18" charset="0"/>
                        </a:rPr>
                        <a:t>the </a:t>
                      </a:r>
                      <a:endParaRPr lang="en-IN" sz="1000" kern="100">
                        <a:effectLst/>
                        <a:latin typeface="Times New Roman" panose="02020603050405020304" pitchFamily="18" charset="0"/>
                        <a:cs typeface="Times New Roman" panose="02020603050405020304" pitchFamily="18" charset="0"/>
                      </a:endParaRPr>
                    </a:p>
                    <a:p>
                      <a:pPr algn="ctr"/>
                      <a:r>
                        <a:rPr lang="en-US" sz="1050" kern="100">
                          <a:effectLst/>
                          <a:latin typeface="Times New Roman" panose="02020603050405020304" pitchFamily="18" charset="0"/>
                          <a:cs typeface="Times New Roman" panose="02020603050405020304" pitchFamily="18" charset="0"/>
                        </a:rPr>
                        <a:t>image</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050" kern="100">
                          <a:effectLst/>
                          <a:latin typeface="Times New Roman" panose="02020603050405020304" pitchFamily="18" charset="0"/>
                          <a:cs typeface="Times New Roman" panose="02020603050405020304" pitchFamily="18" charset="0"/>
                        </a:rPr>
                        <a:t>Read </a:t>
                      </a:r>
                      <a:endParaRPr lang="en-IN" sz="1000" kern="100">
                        <a:effectLst/>
                        <a:latin typeface="Times New Roman" panose="02020603050405020304" pitchFamily="18" charset="0"/>
                        <a:cs typeface="Times New Roman" panose="02020603050405020304" pitchFamily="18" charset="0"/>
                      </a:endParaRPr>
                    </a:p>
                    <a:p>
                      <a:pPr algn="ctr"/>
                      <a:r>
                        <a:rPr lang="en-US" sz="1050" kern="100">
                          <a:effectLst/>
                          <a:latin typeface="Times New Roman" panose="02020603050405020304" pitchFamily="18" charset="0"/>
                          <a:cs typeface="Times New Roman" panose="02020603050405020304" pitchFamily="18" charset="0"/>
                        </a:rPr>
                        <a:t>image</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050" kern="100" dirty="0">
                          <a:effectLst/>
                          <a:latin typeface="Times New Roman" panose="02020603050405020304" pitchFamily="18" charset="0"/>
                          <a:cs typeface="Times New Roman" panose="02020603050405020304" pitchFamily="18" charset="0"/>
                        </a:rPr>
                        <a:t>Upload image</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br>
                        <a:rPr lang="en-IN" sz="1000" kern="100">
                          <a:effectLst/>
                          <a:latin typeface="Times New Roman" panose="02020603050405020304" pitchFamily="18" charset="0"/>
                          <a:cs typeface="Times New Roman" panose="02020603050405020304" pitchFamily="18" charset="0"/>
                        </a:rPr>
                      </a:b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050" kern="100">
                          <a:effectLst/>
                          <a:latin typeface="Times New Roman" panose="02020603050405020304" pitchFamily="18" charset="0"/>
                          <a:cs typeface="Times New Roman" panose="02020603050405020304" pitchFamily="18" charset="0"/>
                        </a:rPr>
                        <a:t>Autism not Detected</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br>
                        <a:rPr lang="en-IN" sz="1000" kern="100">
                          <a:effectLst/>
                          <a:latin typeface="Times New Roman" panose="02020603050405020304" pitchFamily="18" charset="0"/>
                          <a:cs typeface="Times New Roman" panose="02020603050405020304" pitchFamily="18" charset="0"/>
                        </a:rPr>
                      </a:b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tc>
                  <a:txBody>
                    <a:bodyPr/>
                    <a:lstStyle/>
                    <a:p>
                      <a:pPr algn="ctr"/>
                      <a:r>
                        <a:rPr lang="en-US" sz="1050" kern="100" dirty="0">
                          <a:effectLst/>
                          <a:latin typeface="Times New Roman" panose="02020603050405020304" pitchFamily="18" charset="0"/>
                          <a:cs typeface="Times New Roman" panose="02020603050405020304" pitchFamily="18" charset="0"/>
                        </a:rPr>
                        <a:t>Passed</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2" marR="45072" marT="0" marB="0"/>
                </a:tc>
                <a:extLst>
                  <a:ext uri="{0D108BD9-81ED-4DB2-BD59-A6C34878D82A}">
                    <a16:rowId xmlns:a16="http://schemas.microsoft.com/office/drawing/2014/main" val="278786819"/>
                  </a:ext>
                </a:extLst>
              </a:tr>
            </a:tbl>
          </a:graphicData>
        </a:graphic>
      </p:graphicFrame>
      <p:pic>
        <p:nvPicPr>
          <p:cNvPr id="2056" name="Picture 9">
            <a:extLst>
              <a:ext uri="{FF2B5EF4-FFF2-40B4-BE49-F238E27FC236}">
                <a16:creationId xmlns:a16="http://schemas.microsoft.com/office/drawing/2014/main" id="{1033DAB1-1C47-B79D-31B8-37C57C9A2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5100" y="2059048"/>
            <a:ext cx="850900" cy="106045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8">
            <a:extLst>
              <a:ext uri="{FF2B5EF4-FFF2-40B4-BE49-F238E27FC236}">
                <a16:creationId xmlns:a16="http://schemas.microsoft.com/office/drawing/2014/main" id="{71BC6B92-F4EB-09D8-722B-D02CA71F8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835" t="62965" r="47198" b="21628"/>
          <a:stretch>
            <a:fillRect/>
          </a:stretch>
        </p:blipFill>
        <p:spPr bwMode="auto">
          <a:xfrm>
            <a:off x="8469878" y="2068845"/>
            <a:ext cx="1206500" cy="9588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10">
            <a:extLst>
              <a:ext uri="{FF2B5EF4-FFF2-40B4-BE49-F238E27FC236}">
                <a16:creationId xmlns:a16="http://schemas.microsoft.com/office/drawing/2014/main" id="{80B93BB2-42F7-73D3-A1E3-5F483F28D0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783" y="3190909"/>
            <a:ext cx="850900" cy="10795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7">
            <a:extLst>
              <a:ext uri="{FF2B5EF4-FFF2-40B4-BE49-F238E27FC236}">
                <a16:creationId xmlns:a16="http://schemas.microsoft.com/office/drawing/2014/main" id="{25ABF5E7-E714-C3C3-F7E0-CDAA7DB817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0823" t="65211" r="44604" b="21600"/>
          <a:stretch>
            <a:fillRect/>
          </a:stretch>
        </p:blipFill>
        <p:spPr bwMode="auto">
          <a:xfrm>
            <a:off x="8393678" y="3314568"/>
            <a:ext cx="13589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5">
            <a:extLst>
              <a:ext uri="{FF2B5EF4-FFF2-40B4-BE49-F238E27FC236}">
                <a16:creationId xmlns:a16="http://schemas.microsoft.com/office/drawing/2014/main" id="{BAB8BA4E-2FB6-F27C-9ED1-737AC9F31D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953" y="4373804"/>
            <a:ext cx="889000" cy="10477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29BB2F7D-D8FD-A3F4-3E2C-3584AA5910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0953" y="5507658"/>
            <a:ext cx="850900" cy="1103312"/>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4">
            <a:extLst>
              <a:ext uri="{FF2B5EF4-FFF2-40B4-BE49-F238E27FC236}">
                <a16:creationId xmlns:a16="http://schemas.microsoft.com/office/drawing/2014/main" id="{39E2BEF4-F8AC-7F4B-95B6-D9BF38C064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02171" y="5406900"/>
            <a:ext cx="19685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6">
            <a:extLst>
              <a:ext uri="{FF2B5EF4-FFF2-40B4-BE49-F238E27FC236}">
                <a16:creationId xmlns:a16="http://schemas.microsoft.com/office/drawing/2014/main" id="{965CCAF6-BB55-F24B-AB09-55A6F79BA80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97492" y="4373804"/>
            <a:ext cx="1800225" cy="963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68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4C7E93F-28BD-6F5F-F3AC-96E8597FCBD4}"/>
              </a:ext>
            </a:extLst>
          </p:cNvPr>
          <p:cNvSpPr>
            <a:spLocks noGrp="1"/>
          </p:cNvSpPr>
          <p:nvPr>
            <p:ph type="sldNum" sz="quarter" idx="12"/>
          </p:nvPr>
        </p:nvSpPr>
        <p:spPr/>
        <p:txBody>
          <a:bodyPr/>
          <a:lstStyle/>
          <a:p>
            <a:fld id="{FF2BD96E-3838-45D2-9031-D3AF67C920A5}" type="slidenum">
              <a:rPr lang="en-US" smtClean="0"/>
              <a:t>17</a:t>
            </a:fld>
            <a:endParaRPr lang="en-US" dirty="0"/>
          </a:p>
        </p:txBody>
      </p:sp>
      <p:sp>
        <p:nvSpPr>
          <p:cNvPr id="6" name="Title 1">
            <a:extLst>
              <a:ext uri="{FF2B5EF4-FFF2-40B4-BE49-F238E27FC236}">
                <a16:creationId xmlns:a16="http://schemas.microsoft.com/office/drawing/2014/main" id="{61A28356-C604-8DA8-D5A3-FA8AACA610AF}"/>
              </a:ext>
            </a:extLst>
          </p:cNvPr>
          <p:cNvSpPr>
            <a:spLocks noGrp="1"/>
          </p:cNvSpPr>
          <p:nvPr>
            <p:ph type="title"/>
          </p:nvPr>
        </p:nvSpPr>
        <p:spPr>
          <a:xfrm>
            <a:off x="3865768" y="154910"/>
            <a:ext cx="4078800" cy="878759"/>
          </a:xfrm>
        </p:spPr>
        <p:txBody>
          <a:bodyPr>
            <a:normAutofit/>
          </a:bodyPr>
          <a:lstStyle/>
          <a:p>
            <a:pPr algn="ct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p>
        </p:txBody>
      </p:sp>
      <p:cxnSp>
        <p:nvCxnSpPr>
          <p:cNvPr id="7" name="Straight Connector 6">
            <a:extLst>
              <a:ext uri="{FF2B5EF4-FFF2-40B4-BE49-F238E27FC236}">
                <a16:creationId xmlns:a16="http://schemas.microsoft.com/office/drawing/2014/main" id="{37E7A492-FCA0-A104-C524-5EB95F619084}"/>
              </a:ext>
            </a:extLst>
          </p:cNvPr>
          <p:cNvCxnSpPr/>
          <p:nvPr/>
        </p:nvCxnSpPr>
        <p:spPr>
          <a:xfrm>
            <a:off x="0" y="1105231"/>
            <a:ext cx="12132000" cy="0"/>
          </a:xfrm>
          <a:prstGeom prst="line">
            <a:avLst/>
          </a:prstGeom>
          <a:ln/>
          <a:effectLst>
            <a:glow rad="63500">
              <a:schemeClr val="accent6">
                <a:satMod val="175000"/>
                <a:alpha val="40000"/>
              </a:schemeClr>
            </a:glow>
          </a:effectLst>
        </p:spPr>
        <p:style>
          <a:lnRef idx="2">
            <a:schemeClr val="dk1"/>
          </a:lnRef>
          <a:fillRef idx="0">
            <a:schemeClr val="dk1"/>
          </a:fillRef>
          <a:effectRef idx="1">
            <a:schemeClr val="dk1"/>
          </a:effectRef>
          <a:fontRef idx="minor">
            <a:schemeClr val="tx1"/>
          </a:fontRef>
        </p:style>
      </p:cxnSp>
      <p:pic>
        <p:nvPicPr>
          <p:cNvPr id="9" name="Picture 8">
            <a:extLst>
              <a:ext uri="{FF2B5EF4-FFF2-40B4-BE49-F238E27FC236}">
                <a16:creationId xmlns:a16="http://schemas.microsoft.com/office/drawing/2014/main" id="{2CF801FC-B0A0-ECDE-CE21-BBC27A5C1AC3}"/>
              </a:ext>
            </a:extLst>
          </p:cNvPr>
          <p:cNvPicPr>
            <a:picLocks noChangeAspect="1"/>
          </p:cNvPicPr>
          <p:nvPr/>
        </p:nvPicPr>
        <p:blipFill>
          <a:blip r:embed="rId2"/>
          <a:stretch>
            <a:fillRect/>
          </a:stretch>
        </p:blipFill>
        <p:spPr>
          <a:xfrm>
            <a:off x="5780300" y="3674325"/>
            <a:ext cx="5962650" cy="3250350"/>
          </a:xfrm>
          <a:prstGeom prst="rect">
            <a:avLst/>
          </a:prstGeom>
        </p:spPr>
      </p:pic>
      <p:pic>
        <p:nvPicPr>
          <p:cNvPr id="11" name="Picture 10">
            <a:extLst>
              <a:ext uri="{FF2B5EF4-FFF2-40B4-BE49-F238E27FC236}">
                <a16:creationId xmlns:a16="http://schemas.microsoft.com/office/drawing/2014/main" id="{08EA53AF-710B-C6D5-A6B9-7B3CD0B1FD17}"/>
              </a:ext>
            </a:extLst>
          </p:cNvPr>
          <p:cNvPicPr>
            <a:picLocks noChangeAspect="1"/>
          </p:cNvPicPr>
          <p:nvPr/>
        </p:nvPicPr>
        <p:blipFill>
          <a:blip r:embed="rId3"/>
          <a:stretch>
            <a:fillRect/>
          </a:stretch>
        </p:blipFill>
        <p:spPr>
          <a:xfrm>
            <a:off x="158432" y="4086225"/>
            <a:ext cx="4975542" cy="2838450"/>
          </a:xfrm>
          <a:prstGeom prst="rect">
            <a:avLst/>
          </a:prstGeom>
        </p:spPr>
      </p:pic>
      <p:pic>
        <p:nvPicPr>
          <p:cNvPr id="13" name="Picture 12">
            <a:extLst>
              <a:ext uri="{FF2B5EF4-FFF2-40B4-BE49-F238E27FC236}">
                <a16:creationId xmlns:a16="http://schemas.microsoft.com/office/drawing/2014/main" id="{B79ADFE2-10A3-8374-3E63-6454CD7800C4}"/>
              </a:ext>
            </a:extLst>
          </p:cNvPr>
          <p:cNvPicPr>
            <a:picLocks noChangeAspect="1"/>
          </p:cNvPicPr>
          <p:nvPr/>
        </p:nvPicPr>
        <p:blipFill>
          <a:blip r:embed="rId4"/>
          <a:stretch>
            <a:fillRect/>
          </a:stretch>
        </p:blipFill>
        <p:spPr>
          <a:xfrm>
            <a:off x="5780300" y="1176794"/>
            <a:ext cx="6030700" cy="2497530"/>
          </a:xfrm>
          <a:prstGeom prst="rect">
            <a:avLst/>
          </a:prstGeom>
        </p:spPr>
      </p:pic>
      <p:pic>
        <p:nvPicPr>
          <p:cNvPr id="15" name="Picture 14">
            <a:extLst>
              <a:ext uri="{FF2B5EF4-FFF2-40B4-BE49-F238E27FC236}">
                <a16:creationId xmlns:a16="http://schemas.microsoft.com/office/drawing/2014/main" id="{F6746BD6-1AE5-5F2B-1890-D15229DD1BE8}"/>
              </a:ext>
            </a:extLst>
          </p:cNvPr>
          <p:cNvPicPr>
            <a:picLocks noChangeAspect="1"/>
          </p:cNvPicPr>
          <p:nvPr/>
        </p:nvPicPr>
        <p:blipFill>
          <a:blip r:embed="rId5"/>
          <a:stretch>
            <a:fillRect/>
          </a:stretch>
        </p:blipFill>
        <p:spPr>
          <a:xfrm>
            <a:off x="158431" y="1148475"/>
            <a:ext cx="4975543" cy="2937750"/>
          </a:xfrm>
          <a:prstGeom prst="rect">
            <a:avLst/>
          </a:prstGeom>
        </p:spPr>
      </p:pic>
    </p:spTree>
    <p:extLst>
      <p:ext uri="{BB962C8B-B14F-4D97-AF65-F5344CB8AC3E}">
        <p14:creationId xmlns:p14="http://schemas.microsoft.com/office/powerpoint/2010/main" val="2643695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571789-44AB-9B8F-2F97-EC5CB48CE20C}"/>
              </a:ext>
            </a:extLst>
          </p:cNvPr>
          <p:cNvSpPr>
            <a:spLocks noGrp="1"/>
          </p:cNvSpPr>
          <p:nvPr>
            <p:ph type="sldNum" sz="quarter" idx="12"/>
          </p:nvPr>
        </p:nvSpPr>
        <p:spPr/>
        <p:txBody>
          <a:bodyPr/>
          <a:lstStyle/>
          <a:p>
            <a:fld id="{FF2BD96E-3838-45D2-9031-D3AF67C920A5}" type="slidenum">
              <a:rPr lang="en-US" smtClean="0"/>
              <a:t>18</a:t>
            </a:fld>
            <a:endParaRPr lang="en-US" dirty="0"/>
          </a:p>
        </p:txBody>
      </p:sp>
      <p:cxnSp>
        <p:nvCxnSpPr>
          <p:cNvPr id="6" name="Straight Connector 5">
            <a:extLst>
              <a:ext uri="{FF2B5EF4-FFF2-40B4-BE49-F238E27FC236}">
                <a16:creationId xmlns:a16="http://schemas.microsoft.com/office/drawing/2014/main" id="{4CD86C9E-8696-CA26-4392-819A3BCACEEE}"/>
              </a:ext>
            </a:extLst>
          </p:cNvPr>
          <p:cNvCxnSpPr/>
          <p:nvPr/>
        </p:nvCxnSpPr>
        <p:spPr>
          <a:xfrm>
            <a:off x="0" y="1105231"/>
            <a:ext cx="12132000" cy="0"/>
          </a:xfrm>
          <a:prstGeom prst="line">
            <a:avLst/>
          </a:prstGeom>
          <a:ln/>
          <a:effectLst>
            <a:glow rad="63500">
              <a:schemeClr val="accent6">
                <a:satMod val="175000"/>
                <a:alpha val="40000"/>
              </a:schemeClr>
            </a:glow>
          </a:effectLst>
        </p:spPr>
        <p:style>
          <a:lnRef idx="2">
            <a:schemeClr val="dk1"/>
          </a:lnRef>
          <a:fillRef idx="0">
            <a:schemeClr val="dk1"/>
          </a:fillRef>
          <a:effectRef idx="1">
            <a:schemeClr val="dk1"/>
          </a:effectRef>
          <a:fontRef idx="minor">
            <a:schemeClr val="tx1"/>
          </a:fontRef>
        </p:style>
      </p:cxnSp>
      <p:sp>
        <p:nvSpPr>
          <p:cNvPr id="7" name="Title 1">
            <a:extLst>
              <a:ext uri="{FF2B5EF4-FFF2-40B4-BE49-F238E27FC236}">
                <a16:creationId xmlns:a16="http://schemas.microsoft.com/office/drawing/2014/main" id="{99718CB9-CFFD-499D-87BA-0D07DE433CD2}"/>
              </a:ext>
            </a:extLst>
          </p:cNvPr>
          <p:cNvSpPr>
            <a:spLocks noGrp="1"/>
          </p:cNvSpPr>
          <p:nvPr>
            <p:ph type="title"/>
          </p:nvPr>
        </p:nvSpPr>
        <p:spPr>
          <a:xfrm>
            <a:off x="449050" y="39600"/>
            <a:ext cx="4165049" cy="817264"/>
          </a:xfrm>
        </p:spPr>
        <p:txBody>
          <a:bodyPr>
            <a:noAutofit/>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Continue……….</a:t>
            </a:r>
          </a:p>
        </p:txBody>
      </p:sp>
      <p:pic>
        <p:nvPicPr>
          <p:cNvPr id="9" name="Picture 8">
            <a:extLst>
              <a:ext uri="{FF2B5EF4-FFF2-40B4-BE49-F238E27FC236}">
                <a16:creationId xmlns:a16="http://schemas.microsoft.com/office/drawing/2014/main" id="{2097FF4E-7426-4C1E-1395-EFA020522605}"/>
              </a:ext>
            </a:extLst>
          </p:cNvPr>
          <p:cNvPicPr>
            <a:picLocks noChangeAspect="1"/>
          </p:cNvPicPr>
          <p:nvPr/>
        </p:nvPicPr>
        <p:blipFill>
          <a:blip r:embed="rId2"/>
          <a:stretch>
            <a:fillRect/>
          </a:stretch>
        </p:blipFill>
        <p:spPr>
          <a:xfrm>
            <a:off x="1688873" y="1353599"/>
            <a:ext cx="8814253" cy="5098156"/>
          </a:xfrm>
          <a:prstGeom prst="rect">
            <a:avLst/>
          </a:prstGeom>
        </p:spPr>
      </p:pic>
    </p:spTree>
    <p:extLst>
      <p:ext uri="{BB962C8B-B14F-4D97-AF65-F5344CB8AC3E}">
        <p14:creationId xmlns:p14="http://schemas.microsoft.com/office/powerpoint/2010/main" val="2631562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A76F6A9-F0B8-6ED7-2361-1B4F48B1AA68}"/>
              </a:ext>
            </a:extLst>
          </p:cNvPr>
          <p:cNvSpPr>
            <a:spLocks noGrp="1"/>
          </p:cNvSpPr>
          <p:nvPr>
            <p:ph type="sldNum" sz="quarter" idx="12"/>
          </p:nvPr>
        </p:nvSpPr>
        <p:spPr/>
        <p:txBody>
          <a:bodyPr/>
          <a:lstStyle/>
          <a:p>
            <a:fld id="{294A09A9-5501-47C1-A89A-A340965A2BE2}" type="slidenum">
              <a:rPr lang="en-US" smtClean="0"/>
              <a:t>19</a:t>
            </a:fld>
            <a:endParaRPr lang="en-US" dirty="0"/>
          </a:p>
        </p:txBody>
      </p:sp>
      <p:sp>
        <p:nvSpPr>
          <p:cNvPr id="6" name="Title 1">
            <a:extLst>
              <a:ext uri="{FF2B5EF4-FFF2-40B4-BE49-F238E27FC236}">
                <a16:creationId xmlns:a16="http://schemas.microsoft.com/office/drawing/2014/main" id="{2D05C177-0593-3940-7980-8A93AEC54194}"/>
              </a:ext>
            </a:extLst>
          </p:cNvPr>
          <p:cNvSpPr>
            <a:spLocks noGrp="1"/>
          </p:cNvSpPr>
          <p:nvPr>
            <p:ph type="title"/>
          </p:nvPr>
        </p:nvSpPr>
        <p:spPr>
          <a:xfrm>
            <a:off x="3865768" y="154910"/>
            <a:ext cx="4078800" cy="878759"/>
          </a:xfrm>
        </p:spPr>
        <p:txBody>
          <a:bodyPr>
            <a:normAutofit/>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cxnSp>
        <p:nvCxnSpPr>
          <p:cNvPr id="7" name="Straight Connector 6">
            <a:extLst>
              <a:ext uri="{FF2B5EF4-FFF2-40B4-BE49-F238E27FC236}">
                <a16:creationId xmlns:a16="http://schemas.microsoft.com/office/drawing/2014/main" id="{4BE8F76C-30E3-3528-4DCF-BB0376DC2520}"/>
              </a:ext>
            </a:extLst>
          </p:cNvPr>
          <p:cNvCxnSpPr/>
          <p:nvPr/>
        </p:nvCxnSpPr>
        <p:spPr>
          <a:xfrm>
            <a:off x="0" y="1105231"/>
            <a:ext cx="12132000" cy="0"/>
          </a:xfrm>
          <a:prstGeom prst="line">
            <a:avLst/>
          </a:prstGeom>
          <a:ln/>
          <a:effectLst>
            <a:glow rad="63500">
              <a:schemeClr val="accent6">
                <a:satMod val="175000"/>
                <a:alpha val="40000"/>
              </a:schemeClr>
            </a:glow>
          </a:effectLst>
        </p:spPr>
        <p:style>
          <a:lnRef idx="2">
            <a:schemeClr val="dk1"/>
          </a:lnRef>
          <a:fillRef idx="0">
            <a:schemeClr val="dk1"/>
          </a:fillRef>
          <a:effectRef idx="1">
            <a:schemeClr val="dk1"/>
          </a:effectRef>
          <a:fontRef idx="minor">
            <a:schemeClr val="tx1"/>
          </a:fontRef>
        </p:style>
      </p:cxnSp>
      <p:sp>
        <p:nvSpPr>
          <p:cNvPr id="8" name="Text Placeholder 2">
            <a:extLst>
              <a:ext uri="{FF2B5EF4-FFF2-40B4-BE49-F238E27FC236}">
                <a16:creationId xmlns:a16="http://schemas.microsoft.com/office/drawing/2014/main" id="{4EB84A1A-687A-B78C-E8A9-A7ADA6B82C0C}"/>
              </a:ext>
            </a:extLst>
          </p:cNvPr>
          <p:cNvSpPr>
            <a:spLocks noGrp="1"/>
          </p:cNvSpPr>
          <p:nvPr>
            <p:ph type="body" sz="quarter" idx="13"/>
          </p:nvPr>
        </p:nvSpPr>
        <p:spPr>
          <a:xfrm>
            <a:off x="1709530" y="1485070"/>
            <a:ext cx="8273270" cy="4673747"/>
          </a:xfrm>
        </p:spPr>
        <p:txBody>
          <a:bodyPr>
            <a:normAutofit/>
          </a:bodyPr>
          <a:lstStyle/>
          <a:p>
            <a:pPr marL="342900" indent="-342900" algn="l">
              <a:buClr>
                <a:srgbClr val="FF0000"/>
              </a:buClr>
              <a:buFont typeface="Wingdings" panose="05000000000000000000" pitchFamily="2" charset="2"/>
              <a:buChar char="q"/>
            </a:pPr>
            <a:r>
              <a:rPr lang="en-US" dirty="0">
                <a:effectLst>
                  <a:outerShdw blurRad="38100" dist="38100" dir="2700000" algn="tl">
                    <a:srgbClr val="000000">
                      <a:alpha val="43137"/>
                    </a:srgbClr>
                  </a:outerShdw>
                </a:effectLst>
                <a:latin typeface="Constantia" panose="02030602050306030303" pitchFamily="18" charset="0"/>
              </a:rPr>
              <a:t>Our project represents a significant step towards enhancing the detection and management of Autism Spectrum Disorder (ASD) through the utilization of machine learning techniques.</a:t>
            </a:r>
          </a:p>
          <a:p>
            <a:pPr marL="342900" indent="-342900" algn="l">
              <a:buClr>
                <a:srgbClr val="FF0000"/>
              </a:buClr>
              <a:buFont typeface="Wingdings" panose="05000000000000000000" pitchFamily="2" charset="2"/>
              <a:buChar char="q"/>
            </a:pPr>
            <a:r>
              <a:rPr lang="en-US" dirty="0">
                <a:effectLst>
                  <a:outerShdw blurRad="38100" dist="38100" dir="2700000" algn="tl">
                    <a:srgbClr val="000000">
                      <a:alpha val="43137"/>
                    </a:srgbClr>
                  </a:outerShdw>
                </a:effectLst>
                <a:latin typeface="Constantia" panose="02030602050306030303" pitchFamily="18" charset="0"/>
              </a:rPr>
              <a:t> By addressing the limitations of existing diagnostic methods, we strive to provide a more objective, scalable approach to ASD detection. Through the development of this innovative system, we aim to improve outcomes for individuals with ASD, and ultimately contribute to a better understanding and support system for those on the autism spectrum.</a:t>
            </a:r>
          </a:p>
        </p:txBody>
      </p:sp>
    </p:spTree>
    <p:extLst>
      <p:ext uri="{BB962C8B-B14F-4D97-AF65-F5344CB8AC3E}">
        <p14:creationId xmlns:p14="http://schemas.microsoft.com/office/powerpoint/2010/main" val="1594895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2</a:t>
            </a:fld>
            <a:endParaRPr lang="en-US" dirty="0"/>
          </a:p>
        </p:txBody>
      </p:sp>
      <p:sp>
        <p:nvSpPr>
          <p:cNvPr id="8" name="Title 1">
            <a:extLst>
              <a:ext uri="{FF2B5EF4-FFF2-40B4-BE49-F238E27FC236}">
                <a16:creationId xmlns:a16="http://schemas.microsoft.com/office/drawing/2014/main" id="{016BFD91-5A11-12A2-B7BF-89A64B86D37C}"/>
              </a:ext>
            </a:extLst>
          </p:cNvPr>
          <p:cNvSpPr>
            <a:spLocks noGrp="1"/>
          </p:cNvSpPr>
          <p:nvPr>
            <p:ph type="title"/>
          </p:nvPr>
        </p:nvSpPr>
        <p:spPr>
          <a:xfrm>
            <a:off x="4056600" y="464276"/>
            <a:ext cx="4078800" cy="717367"/>
          </a:xfrm>
        </p:spPr>
        <p:txBody>
          <a:bodyPr wrap="square" anchor="b">
            <a:norm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a:t>
            </a:r>
          </a:p>
        </p:txBody>
      </p:sp>
      <p:sp>
        <p:nvSpPr>
          <p:cNvPr id="9" name="Content Placeholder 2">
            <a:extLst>
              <a:ext uri="{FF2B5EF4-FFF2-40B4-BE49-F238E27FC236}">
                <a16:creationId xmlns:a16="http://schemas.microsoft.com/office/drawing/2014/main" id="{717D06AE-0587-230F-7327-95078F0D4052}"/>
              </a:ext>
            </a:extLst>
          </p:cNvPr>
          <p:cNvSpPr>
            <a:spLocks noGrp="1"/>
          </p:cNvSpPr>
          <p:nvPr>
            <p:ph type="body" sz="quarter" idx="13"/>
          </p:nvPr>
        </p:nvSpPr>
        <p:spPr>
          <a:xfrm>
            <a:off x="3007951" y="1157260"/>
            <a:ext cx="6446149" cy="5430740"/>
          </a:xfrm>
          <a:ln>
            <a:noFill/>
          </a:ln>
          <a:effectLst/>
          <a:scene3d>
            <a:camera prst="orthographicFront">
              <a:rot lat="0" lon="0" rev="0"/>
            </a:camera>
            <a:lightRig rig="contrasting" dir="t">
              <a:rot lat="0" lon="0" rev="7800000"/>
            </a:lightRig>
          </a:scene3d>
          <a:sp3d>
            <a:bevelT w="139700" h="139700"/>
          </a:sp3d>
        </p:spPr>
        <p:txBody>
          <a:bodyPr>
            <a:noAutofit/>
          </a:bodyPr>
          <a:lstStyle/>
          <a:p>
            <a:pPr marL="342900" indent="-342900" algn="l">
              <a:buClr>
                <a:srgbClr val="FF0000"/>
              </a:buClr>
              <a:buFont typeface="Wingdings" panose="05000000000000000000" pitchFamily="2" charset="2"/>
              <a:buChar char="q"/>
            </a:pPr>
            <a:r>
              <a:rPr lang="en-US" sz="1400" b="1" dirty="0">
                <a:solidFill>
                  <a:srgbClr val="080808">
                    <a:alpha val="60000"/>
                  </a:srgb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a:p>
            <a:pPr marL="342900" indent="-342900" algn="l">
              <a:buClr>
                <a:srgbClr val="FF0000"/>
              </a:buClr>
              <a:buFont typeface="Wingdings" panose="05000000000000000000" pitchFamily="2" charset="2"/>
              <a:buChar char="q"/>
            </a:pPr>
            <a:r>
              <a:rPr lang="en-US" sz="1400" b="1" dirty="0">
                <a:solidFill>
                  <a:srgbClr val="080808">
                    <a:alpha val="60000"/>
                  </a:srgb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a:p>
            <a:pPr marL="342900" indent="-342900" algn="l">
              <a:buClr>
                <a:srgbClr val="FF0000"/>
              </a:buClr>
              <a:buFont typeface="Wingdings" panose="05000000000000000000" pitchFamily="2" charset="2"/>
              <a:buChar char="q"/>
            </a:pPr>
            <a:r>
              <a:rPr lang="en-US" sz="1400" b="1" dirty="0">
                <a:solidFill>
                  <a:srgbClr val="080808">
                    <a:alpha val="60000"/>
                  </a:srgb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a:t>
            </a:r>
          </a:p>
          <a:p>
            <a:pPr marL="342900" indent="-342900" algn="l">
              <a:buClr>
                <a:srgbClr val="FF0000"/>
              </a:buClr>
              <a:buFont typeface="Wingdings" panose="05000000000000000000" pitchFamily="2" charset="2"/>
              <a:buChar char="q"/>
            </a:pPr>
            <a:r>
              <a:rPr lang="en-US" sz="1400" b="1" dirty="0">
                <a:solidFill>
                  <a:srgbClr val="080808">
                    <a:alpha val="60000"/>
                  </a:srgb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p>
          <a:p>
            <a:pPr marL="342900" indent="-342900" algn="l">
              <a:buClr>
                <a:srgbClr val="FF0000"/>
              </a:buClr>
              <a:buFont typeface="Wingdings" panose="05000000000000000000" pitchFamily="2" charset="2"/>
              <a:buChar char="q"/>
            </a:pPr>
            <a:r>
              <a:rPr lang="en-US" sz="1400" b="1" dirty="0">
                <a:solidFill>
                  <a:srgbClr val="080808">
                    <a:alpha val="60000"/>
                  </a:srgb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p>
          <a:p>
            <a:pPr marL="342900" indent="-342900" algn="l">
              <a:buClr>
                <a:srgbClr val="FF0000"/>
              </a:buClr>
              <a:buFont typeface="Wingdings" panose="05000000000000000000" pitchFamily="2" charset="2"/>
              <a:buChar char="q"/>
            </a:pPr>
            <a:r>
              <a:rPr lang="en-US" sz="1400" b="1" dirty="0">
                <a:solidFill>
                  <a:srgbClr val="080808">
                    <a:alpha val="60000"/>
                  </a:srgb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REQIUREMENTS</a:t>
            </a:r>
          </a:p>
          <a:p>
            <a:pPr marL="342900" indent="-342900" algn="l">
              <a:buClr>
                <a:srgbClr val="FF0000"/>
              </a:buClr>
              <a:buFont typeface="Wingdings" panose="05000000000000000000" pitchFamily="2" charset="2"/>
              <a:buChar char="q"/>
            </a:pPr>
            <a:r>
              <a:rPr lang="en-US" sz="1400" b="1" dirty="0">
                <a:solidFill>
                  <a:srgbClr val="080808">
                    <a:alpha val="60000"/>
                  </a:srgb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a:t>
            </a:r>
          </a:p>
          <a:p>
            <a:pPr marL="342900" indent="-342900" algn="l">
              <a:buClr>
                <a:srgbClr val="FF0000"/>
              </a:buClr>
              <a:buFont typeface="Wingdings" panose="05000000000000000000" pitchFamily="2" charset="2"/>
              <a:buChar char="q"/>
            </a:pPr>
            <a:r>
              <a:rPr lang="en-US" sz="1400" b="1" dirty="0">
                <a:solidFill>
                  <a:srgbClr val="080808">
                    <a:alpha val="60000"/>
                  </a:srgb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p>
          <a:p>
            <a:pPr marL="342900" indent="-342900" algn="l">
              <a:buClr>
                <a:srgbClr val="FF0000"/>
              </a:buClr>
              <a:buFont typeface="Wingdings" panose="05000000000000000000" pitchFamily="2" charset="2"/>
              <a:buChar char="q"/>
            </a:pPr>
            <a:r>
              <a:rPr lang="en-US" sz="1400" b="1" dirty="0">
                <a:solidFill>
                  <a:srgbClr val="080808">
                    <a:alpha val="60000"/>
                  </a:srgb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 CASES</a:t>
            </a:r>
          </a:p>
          <a:p>
            <a:pPr marL="342900" indent="-342900" algn="l">
              <a:buClr>
                <a:srgbClr val="FF0000"/>
              </a:buClr>
              <a:buFont typeface="Wingdings" panose="05000000000000000000" pitchFamily="2" charset="2"/>
              <a:buChar char="q"/>
            </a:pPr>
            <a:r>
              <a:rPr lang="en-US" sz="1400" b="1" dirty="0">
                <a:solidFill>
                  <a:srgbClr val="080808">
                    <a:alpha val="60000"/>
                  </a:srgb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p>
          <a:p>
            <a:pPr marL="342900" indent="-342900" algn="l">
              <a:buClr>
                <a:srgbClr val="FF0000"/>
              </a:buClr>
              <a:buFont typeface="Wingdings" panose="05000000000000000000" pitchFamily="2" charset="2"/>
              <a:buChar char="q"/>
            </a:pPr>
            <a:r>
              <a:rPr lang="en-US" sz="1400" b="1" dirty="0">
                <a:solidFill>
                  <a:srgbClr val="080808">
                    <a:alpha val="60000"/>
                  </a:srgb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a:p>
            <a:pPr marL="342900" indent="-342900" algn="l">
              <a:buClr>
                <a:srgbClr val="FF0000"/>
              </a:buClr>
              <a:buFont typeface="Wingdings" panose="05000000000000000000" pitchFamily="2" charset="2"/>
              <a:buChar char="q"/>
            </a:pPr>
            <a:r>
              <a:rPr lang="en-US" sz="1400" b="1" dirty="0">
                <a:solidFill>
                  <a:srgbClr val="080808">
                    <a:alpha val="60000"/>
                  </a:srgb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WORK</a:t>
            </a:r>
          </a:p>
          <a:p>
            <a:pPr marL="342900" indent="-342900" algn="l">
              <a:buClr>
                <a:srgbClr val="FF0000"/>
              </a:buClr>
              <a:buFont typeface="Wingdings" panose="05000000000000000000" pitchFamily="2" charset="2"/>
              <a:buChar char="q"/>
            </a:pPr>
            <a:r>
              <a:rPr lang="en-US" sz="1400" b="1" dirty="0">
                <a:solidFill>
                  <a:srgbClr val="080808">
                    <a:alpha val="60000"/>
                  </a:srgb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 </a:t>
            </a:r>
          </a:p>
          <a:p>
            <a:pPr marL="342900" indent="-342900" algn="l">
              <a:buClr>
                <a:srgbClr val="FF0000"/>
              </a:buClr>
              <a:buFont typeface="Wingdings" panose="05000000000000000000" pitchFamily="2" charset="2"/>
              <a:buChar char="q"/>
            </a:pPr>
            <a:endParaRPr lang="en-US" sz="1400" b="1" dirty="0">
              <a:solidFill>
                <a:srgbClr val="080808">
                  <a:alpha val="60000"/>
                </a:srgb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lgn="l">
              <a:buClr>
                <a:srgbClr val="FF0000"/>
              </a:buClr>
              <a:buFont typeface="Wingdings" panose="05000000000000000000" pitchFamily="2" charset="2"/>
              <a:buChar char="q"/>
            </a:pPr>
            <a:endParaRPr lang="en-US" sz="1400" b="1" dirty="0">
              <a:solidFill>
                <a:srgbClr val="080808">
                  <a:alpha val="60000"/>
                </a:srgb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A1A176BA-9D63-1E02-57AD-941909EEBA48}"/>
              </a:ext>
            </a:extLst>
          </p:cNvPr>
          <p:cNvCxnSpPr/>
          <p:nvPr/>
        </p:nvCxnSpPr>
        <p:spPr>
          <a:xfrm>
            <a:off x="29999" y="1272208"/>
            <a:ext cx="12132000" cy="0"/>
          </a:xfrm>
          <a:prstGeom prst="line">
            <a:avLst/>
          </a:prstGeom>
          <a:ln/>
          <a:effectLst>
            <a:glow rad="63500">
              <a:schemeClr val="accent6">
                <a:satMod val="175000"/>
                <a:alpha val="40000"/>
              </a:schemeClr>
            </a:glo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39799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41B14F2-FACA-E917-CF24-CAC4F61D9B12}"/>
              </a:ext>
            </a:extLst>
          </p:cNvPr>
          <p:cNvSpPr>
            <a:spLocks noGrp="1"/>
          </p:cNvSpPr>
          <p:nvPr>
            <p:ph type="sldNum" sz="quarter" idx="12"/>
          </p:nvPr>
        </p:nvSpPr>
        <p:spPr/>
        <p:txBody>
          <a:bodyPr/>
          <a:lstStyle/>
          <a:p>
            <a:fld id="{294A09A9-5501-47C1-A89A-A340965A2BE2}" type="slidenum">
              <a:rPr lang="en-US" smtClean="0"/>
              <a:t>20</a:t>
            </a:fld>
            <a:endParaRPr lang="en-US" dirty="0"/>
          </a:p>
        </p:txBody>
      </p:sp>
      <p:sp>
        <p:nvSpPr>
          <p:cNvPr id="6" name="Title 1">
            <a:extLst>
              <a:ext uri="{FF2B5EF4-FFF2-40B4-BE49-F238E27FC236}">
                <a16:creationId xmlns:a16="http://schemas.microsoft.com/office/drawing/2014/main" id="{FB6DEDED-5DC8-CA87-17F0-2EC5F7E786FF}"/>
              </a:ext>
            </a:extLst>
          </p:cNvPr>
          <p:cNvSpPr>
            <a:spLocks noGrp="1"/>
          </p:cNvSpPr>
          <p:nvPr>
            <p:ph type="title"/>
          </p:nvPr>
        </p:nvSpPr>
        <p:spPr>
          <a:xfrm>
            <a:off x="3865768" y="154910"/>
            <a:ext cx="4078800" cy="878759"/>
          </a:xfrm>
        </p:spPr>
        <p:txBody>
          <a:bodyPr>
            <a:normAutofit/>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WORK</a:t>
            </a:r>
          </a:p>
        </p:txBody>
      </p:sp>
      <p:cxnSp>
        <p:nvCxnSpPr>
          <p:cNvPr id="7" name="Straight Connector 6">
            <a:extLst>
              <a:ext uri="{FF2B5EF4-FFF2-40B4-BE49-F238E27FC236}">
                <a16:creationId xmlns:a16="http://schemas.microsoft.com/office/drawing/2014/main" id="{CDC9623E-3A26-97A2-F462-FF35C07EEDE0}"/>
              </a:ext>
            </a:extLst>
          </p:cNvPr>
          <p:cNvCxnSpPr/>
          <p:nvPr/>
        </p:nvCxnSpPr>
        <p:spPr>
          <a:xfrm>
            <a:off x="0" y="1105231"/>
            <a:ext cx="12132000" cy="0"/>
          </a:xfrm>
          <a:prstGeom prst="line">
            <a:avLst/>
          </a:prstGeom>
          <a:ln/>
          <a:effectLst>
            <a:glow rad="63500">
              <a:schemeClr val="accent6">
                <a:satMod val="175000"/>
                <a:alpha val="40000"/>
              </a:schemeClr>
            </a:glow>
          </a:effectLst>
        </p:spPr>
        <p:style>
          <a:lnRef idx="2">
            <a:schemeClr val="dk1"/>
          </a:lnRef>
          <a:fillRef idx="0">
            <a:schemeClr val="dk1"/>
          </a:fillRef>
          <a:effectRef idx="1">
            <a:schemeClr val="dk1"/>
          </a:effectRef>
          <a:fontRef idx="minor">
            <a:schemeClr val="tx1"/>
          </a:fontRef>
        </p:style>
      </p:cxnSp>
      <p:sp>
        <p:nvSpPr>
          <p:cNvPr id="8" name="Text Placeholder 2">
            <a:extLst>
              <a:ext uri="{FF2B5EF4-FFF2-40B4-BE49-F238E27FC236}">
                <a16:creationId xmlns:a16="http://schemas.microsoft.com/office/drawing/2014/main" id="{826801E5-329E-CFA6-7C16-D9E13E0B281D}"/>
              </a:ext>
            </a:extLst>
          </p:cNvPr>
          <p:cNvSpPr>
            <a:spLocks noGrp="1"/>
          </p:cNvSpPr>
          <p:nvPr>
            <p:ph type="body" sz="quarter" idx="13"/>
          </p:nvPr>
        </p:nvSpPr>
        <p:spPr>
          <a:xfrm>
            <a:off x="1709530" y="1485070"/>
            <a:ext cx="8273270" cy="4673747"/>
          </a:xfrm>
        </p:spPr>
        <p:txBody>
          <a:bodyPr>
            <a:normAutofit lnSpcReduction="10000"/>
          </a:bodyPr>
          <a:lstStyle/>
          <a:p>
            <a:pPr marL="342900" indent="-342900" algn="l">
              <a:buClr>
                <a:srgbClr val="FF0000"/>
              </a:buClr>
              <a:buFont typeface="Wingdings" panose="05000000000000000000" pitchFamily="2" charset="2"/>
              <a:buChar char="q"/>
            </a:pPr>
            <a:r>
              <a:rPr lang="en-US" sz="1700" dirty="0">
                <a:effectLst>
                  <a:outerShdw blurRad="38100" dist="38100" dir="2700000" algn="tl">
                    <a:srgbClr val="000000">
                      <a:alpha val="43137"/>
                    </a:srgbClr>
                  </a:outerShdw>
                </a:effectLst>
                <a:latin typeface="Constantia" panose="02030602050306030303" pitchFamily="18" charset="0"/>
              </a:rPr>
              <a:t>All the algorithms performed almost same with less difference, but we can consider that if these algorithms are trained with some more real-world data then the efficiency and prediction will increase. As we could not reach 100% accuracy even after making many data mining techniques, but we are trying to get more accuracy we will work on combining different algorithms which can give us better accuracy and with respect to data also if we get more data, we can gain more accuracy as learning increases, we will try to decrease False Negatives. </a:t>
            </a:r>
          </a:p>
          <a:p>
            <a:pPr marL="342900" indent="-342900" algn="l">
              <a:buClr>
                <a:srgbClr val="FF0000"/>
              </a:buClr>
              <a:buFont typeface="Wingdings" panose="05000000000000000000" pitchFamily="2" charset="2"/>
              <a:buChar char="q"/>
            </a:pPr>
            <a:r>
              <a:rPr lang="en-US" sz="1700" dirty="0">
                <a:effectLst>
                  <a:outerShdw blurRad="38100" dist="38100" dir="2700000" algn="tl">
                    <a:srgbClr val="000000">
                      <a:alpha val="43137"/>
                    </a:srgbClr>
                  </a:outerShdw>
                </a:effectLst>
                <a:latin typeface="Constantia" panose="02030602050306030303" pitchFamily="18" charset="0"/>
              </a:rPr>
              <a:t>We can be still able to get better results if train models with more data and use genetic algorithms which we will test in our future work. For the Image Classification, as for the future enhancement we can deploy the built vgg16 model to the web so that user will be comfortable in using it. </a:t>
            </a:r>
            <a:endParaRPr lang="en-IN" sz="1700" dirty="0">
              <a:effectLst>
                <a:outerShdw blurRad="38100" dist="38100" dir="2700000" algn="tl">
                  <a:srgbClr val="000000">
                    <a:alpha val="43137"/>
                  </a:srgbClr>
                </a:outerShdw>
              </a:effectLst>
              <a:latin typeface="Constantia" panose="02030602050306030303" pitchFamily="18" charset="0"/>
            </a:endParaRPr>
          </a:p>
          <a:p>
            <a:pPr marL="342900" indent="-342900" algn="l">
              <a:buClr>
                <a:srgbClr val="FF0000"/>
              </a:buClr>
              <a:buFont typeface="Wingdings" panose="05000000000000000000" pitchFamily="2" charset="2"/>
              <a:buChar char="q"/>
            </a:pPr>
            <a:endParaRPr lang="en-US" dirty="0">
              <a:effectLst>
                <a:outerShdw blurRad="38100" dist="38100" dir="2700000" algn="tl">
                  <a:srgbClr val="000000">
                    <a:alpha val="43137"/>
                  </a:srgbClr>
                </a:outerShdw>
              </a:effectLst>
              <a:latin typeface="Constantia" panose="02030602050306030303" pitchFamily="18" charset="0"/>
            </a:endParaRPr>
          </a:p>
        </p:txBody>
      </p:sp>
    </p:spTree>
    <p:extLst>
      <p:ext uri="{BB962C8B-B14F-4D97-AF65-F5344CB8AC3E}">
        <p14:creationId xmlns:p14="http://schemas.microsoft.com/office/powerpoint/2010/main" val="1814737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1833563-01D6-0583-46E6-86044DDE5DC1}"/>
              </a:ext>
            </a:extLst>
          </p:cNvPr>
          <p:cNvSpPr>
            <a:spLocks noGrp="1"/>
          </p:cNvSpPr>
          <p:nvPr>
            <p:ph type="sldNum" sz="quarter" idx="12"/>
          </p:nvPr>
        </p:nvSpPr>
        <p:spPr/>
        <p:txBody>
          <a:bodyPr/>
          <a:lstStyle/>
          <a:p>
            <a:fld id="{294A09A9-5501-47C1-A89A-A340965A2BE2}" type="slidenum">
              <a:rPr lang="en-US" smtClean="0"/>
              <a:t>21</a:t>
            </a:fld>
            <a:endParaRPr lang="en-US" dirty="0"/>
          </a:p>
        </p:txBody>
      </p:sp>
      <p:sp>
        <p:nvSpPr>
          <p:cNvPr id="6" name="Title 1">
            <a:extLst>
              <a:ext uri="{FF2B5EF4-FFF2-40B4-BE49-F238E27FC236}">
                <a16:creationId xmlns:a16="http://schemas.microsoft.com/office/drawing/2014/main" id="{646C99D5-DB37-2AE8-E8FC-20E931109C0E}"/>
              </a:ext>
            </a:extLst>
          </p:cNvPr>
          <p:cNvSpPr>
            <a:spLocks noGrp="1"/>
          </p:cNvSpPr>
          <p:nvPr>
            <p:ph type="title"/>
          </p:nvPr>
        </p:nvSpPr>
        <p:spPr>
          <a:xfrm>
            <a:off x="3865768" y="154910"/>
            <a:ext cx="4078800" cy="878759"/>
          </a:xfrm>
        </p:spPr>
        <p:txBody>
          <a:bodyPr>
            <a:norm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C806F0D6-0F8A-57D2-9F6A-DF9B02C6C825}"/>
              </a:ext>
            </a:extLst>
          </p:cNvPr>
          <p:cNvCxnSpPr/>
          <p:nvPr/>
        </p:nvCxnSpPr>
        <p:spPr>
          <a:xfrm>
            <a:off x="0" y="1105231"/>
            <a:ext cx="12132000" cy="0"/>
          </a:xfrm>
          <a:prstGeom prst="line">
            <a:avLst/>
          </a:prstGeom>
          <a:ln/>
          <a:effectLst>
            <a:glow rad="63500">
              <a:schemeClr val="accent6">
                <a:satMod val="175000"/>
                <a:alpha val="40000"/>
              </a:schemeClr>
            </a:glow>
          </a:effectLst>
        </p:spPr>
        <p:style>
          <a:lnRef idx="2">
            <a:schemeClr val="dk1"/>
          </a:lnRef>
          <a:fillRef idx="0">
            <a:schemeClr val="dk1"/>
          </a:fillRef>
          <a:effectRef idx="1">
            <a:schemeClr val="dk1"/>
          </a:effectRef>
          <a:fontRef idx="minor">
            <a:schemeClr val="tx1"/>
          </a:fontRef>
        </p:style>
      </p:cxnSp>
      <p:sp>
        <p:nvSpPr>
          <p:cNvPr id="8" name="Text Placeholder 2">
            <a:extLst>
              <a:ext uri="{FF2B5EF4-FFF2-40B4-BE49-F238E27FC236}">
                <a16:creationId xmlns:a16="http://schemas.microsoft.com/office/drawing/2014/main" id="{0F4086B4-8F93-FD6E-CE95-92A4FE8312C0}"/>
              </a:ext>
            </a:extLst>
          </p:cNvPr>
          <p:cNvSpPr>
            <a:spLocks noGrp="1"/>
          </p:cNvSpPr>
          <p:nvPr>
            <p:ph type="body" sz="quarter" idx="13"/>
          </p:nvPr>
        </p:nvSpPr>
        <p:spPr>
          <a:xfrm>
            <a:off x="1240403" y="1485070"/>
            <a:ext cx="9636981" cy="5114512"/>
          </a:xfrm>
        </p:spPr>
        <p:txBody>
          <a:bodyPr>
            <a:normAutofit fontScale="47500" lnSpcReduction="20000"/>
          </a:bodyPr>
          <a:lstStyle/>
          <a:p>
            <a:pPr marL="342900" lvl="0" indent="-342900" algn="just">
              <a:lnSpc>
                <a:spcPct val="150000"/>
              </a:lnSpc>
              <a:buClr>
                <a:srgbClr val="FF0000"/>
              </a:buClr>
              <a:buFont typeface="Wingdings" panose="05000000000000000000" pitchFamily="2" charset="2"/>
              <a:buChar char="q"/>
            </a:pPr>
            <a:r>
              <a:rPr lang="en-US" sz="4300" dirty="0">
                <a:effectLst/>
                <a:latin typeface="Times New Roman" panose="02020603050405020304" pitchFamily="18" charset="0"/>
                <a:ea typeface="Times New Roman" panose="02020603050405020304" pitchFamily="18" charset="0"/>
              </a:rPr>
              <a:t>Machine Learning-Based Models for Early Stage Detection of Autism Spectrum Disorders by Tania Akter, </a:t>
            </a:r>
            <a:r>
              <a:rPr lang="en-US" sz="4300" dirty="0" err="1">
                <a:effectLst/>
                <a:latin typeface="Times New Roman" panose="02020603050405020304" pitchFamily="18" charset="0"/>
                <a:ea typeface="Times New Roman" panose="02020603050405020304" pitchFamily="18" charset="0"/>
              </a:rPr>
              <a:t>MD.Shahriare</a:t>
            </a:r>
            <a:r>
              <a:rPr lang="en-US" sz="4300" dirty="0">
                <a:effectLst/>
                <a:latin typeface="Times New Roman" panose="02020603050405020304" pitchFamily="18" charset="0"/>
                <a:ea typeface="Times New Roman" panose="02020603050405020304" pitchFamily="18" charset="0"/>
              </a:rPr>
              <a:t> Satu, </a:t>
            </a:r>
            <a:r>
              <a:rPr lang="en-US" sz="4300" dirty="0" err="1">
                <a:effectLst/>
                <a:latin typeface="Times New Roman" panose="02020603050405020304" pitchFamily="18" charset="0"/>
                <a:ea typeface="Times New Roman" panose="02020603050405020304" pitchFamily="18" charset="0"/>
              </a:rPr>
              <a:t>MD.Imran</a:t>
            </a:r>
            <a:r>
              <a:rPr lang="en-US" sz="4300" dirty="0">
                <a:effectLst/>
                <a:latin typeface="Times New Roman" panose="02020603050405020304" pitchFamily="18" charset="0"/>
                <a:ea typeface="Times New Roman" panose="02020603050405020304" pitchFamily="18" charset="0"/>
              </a:rPr>
              <a:t> Khan, Pietro Lio</a:t>
            </a:r>
          </a:p>
          <a:p>
            <a:pPr marL="342900" lvl="0" indent="-342900" algn="just">
              <a:lnSpc>
                <a:spcPct val="150000"/>
              </a:lnSpc>
              <a:buClr>
                <a:srgbClr val="FF0000"/>
              </a:buClr>
              <a:buFont typeface="Wingdings" panose="05000000000000000000" pitchFamily="2" charset="2"/>
              <a:buChar char="q"/>
            </a:pPr>
            <a:r>
              <a:rPr lang="en-US" sz="4300" dirty="0">
                <a:effectLst/>
                <a:latin typeface="Times New Roman" panose="02020603050405020304" pitchFamily="18" charset="0"/>
                <a:ea typeface="Times New Roman" panose="02020603050405020304" pitchFamily="18" charset="0"/>
              </a:rPr>
              <a:t>Machine Learning Classifiers for Autism Spectrum Disorder: A Review by </a:t>
            </a:r>
            <a:r>
              <a:rPr lang="en-US" sz="4300" dirty="0" err="1">
                <a:effectLst/>
                <a:latin typeface="Times New Roman" panose="02020603050405020304" pitchFamily="18" charset="0"/>
                <a:ea typeface="Times New Roman" panose="02020603050405020304" pitchFamily="18" charset="0"/>
              </a:rPr>
              <a:t>Dadang</a:t>
            </a:r>
            <a:r>
              <a:rPr lang="en-US" sz="4300" dirty="0">
                <a:effectLst/>
                <a:latin typeface="Times New Roman" panose="02020603050405020304" pitchFamily="18" charset="0"/>
                <a:ea typeface="Times New Roman" panose="02020603050405020304" pitchFamily="18" charset="0"/>
              </a:rPr>
              <a:t> </a:t>
            </a:r>
            <a:r>
              <a:rPr lang="en-US" sz="4300" dirty="0" err="1">
                <a:effectLst/>
                <a:latin typeface="Times New Roman" panose="02020603050405020304" pitchFamily="18" charset="0"/>
                <a:ea typeface="Times New Roman" panose="02020603050405020304" pitchFamily="18" charset="0"/>
              </a:rPr>
              <a:t>Eman</a:t>
            </a:r>
            <a:r>
              <a:rPr lang="en-US" sz="4300" dirty="0">
                <a:effectLst/>
                <a:latin typeface="Times New Roman" panose="02020603050405020304" pitchFamily="18" charset="0"/>
                <a:ea typeface="Times New Roman" panose="02020603050405020304" pitchFamily="18" charset="0"/>
              </a:rPr>
              <a:t>, Andi W.R Emanuel</a:t>
            </a:r>
          </a:p>
          <a:p>
            <a:pPr marL="342900" lvl="0" indent="-342900" algn="just">
              <a:lnSpc>
                <a:spcPct val="150000"/>
              </a:lnSpc>
              <a:buClr>
                <a:srgbClr val="FF0000"/>
              </a:buClr>
              <a:buFont typeface="Wingdings" panose="05000000000000000000" pitchFamily="2" charset="2"/>
              <a:buChar char="q"/>
            </a:pPr>
            <a:r>
              <a:rPr lang="en-US" sz="4300" dirty="0" err="1">
                <a:effectLst/>
                <a:latin typeface="Times New Roman" panose="02020603050405020304" pitchFamily="18" charset="0"/>
                <a:ea typeface="Times New Roman" panose="02020603050405020304" pitchFamily="18" charset="0"/>
              </a:rPr>
              <a:t>Miodovnik</a:t>
            </a:r>
            <a:r>
              <a:rPr lang="en-US" sz="4300" dirty="0">
                <a:effectLst/>
                <a:latin typeface="Times New Roman" panose="02020603050405020304" pitchFamily="18" charset="0"/>
                <a:ea typeface="Times New Roman" panose="02020603050405020304" pitchFamily="18" charset="0"/>
              </a:rPr>
              <a:t>, A., </a:t>
            </a:r>
            <a:r>
              <a:rPr lang="en-US" sz="4300" dirty="0" err="1">
                <a:effectLst/>
                <a:latin typeface="Times New Roman" panose="02020603050405020304" pitchFamily="18" charset="0"/>
                <a:ea typeface="Times New Roman" panose="02020603050405020304" pitchFamily="18" charset="0"/>
              </a:rPr>
              <a:t>Harstad</a:t>
            </a:r>
            <a:r>
              <a:rPr lang="en-US" sz="4300" dirty="0">
                <a:effectLst/>
                <a:latin typeface="Times New Roman" panose="02020603050405020304" pitchFamily="18" charset="0"/>
                <a:ea typeface="Times New Roman" panose="02020603050405020304" pitchFamily="18" charset="0"/>
              </a:rPr>
              <a:t>, E., </a:t>
            </a:r>
            <a:r>
              <a:rPr lang="en-US" sz="4300" dirty="0" err="1">
                <a:effectLst/>
                <a:latin typeface="Times New Roman" panose="02020603050405020304" pitchFamily="18" charset="0"/>
                <a:ea typeface="Times New Roman" panose="02020603050405020304" pitchFamily="18" charset="0"/>
              </a:rPr>
              <a:t>Sideridis</a:t>
            </a:r>
            <a:r>
              <a:rPr lang="en-US" sz="4300" dirty="0">
                <a:effectLst/>
                <a:latin typeface="Times New Roman" panose="02020603050405020304" pitchFamily="18" charset="0"/>
                <a:ea typeface="Times New Roman" panose="02020603050405020304" pitchFamily="18" charset="0"/>
              </a:rPr>
              <a:t>, G., &amp; Huntington, N. (2015). Timing of the Diagnosis of Attention-Deficit/Hyperactivity Disorder and Autism Spectrum Disorder. Pediatrics, 136(4), e830–e837.</a:t>
            </a:r>
            <a:endParaRPr lang="en-IN" sz="4300" dirty="0">
              <a:effectLst/>
              <a:latin typeface="Times New Roman" panose="02020603050405020304" pitchFamily="18" charset="0"/>
              <a:ea typeface="Times New Roman" panose="02020603050405020304" pitchFamily="18" charset="0"/>
            </a:endParaRPr>
          </a:p>
          <a:p>
            <a:pPr marL="342900" lvl="0" indent="-342900" algn="just">
              <a:lnSpc>
                <a:spcPct val="150000"/>
              </a:lnSpc>
              <a:buClr>
                <a:srgbClr val="FF0000"/>
              </a:buClr>
              <a:buFont typeface="Wingdings" panose="05000000000000000000" pitchFamily="2" charset="2"/>
              <a:buChar char="q"/>
            </a:pPr>
            <a:r>
              <a:rPr lang="en-US" sz="4300" dirty="0" err="1">
                <a:effectLst/>
                <a:latin typeface="Times New Roman" panose="02020603050405020304" pitchFamily="18" charset="0"/>
                <a:ea typeface="Times New Roman" panose="02020603050405020304" pitchFamily="18" charset="0"/>
              </a:rPr>
              <a:t>Thabtah</a:t>
            </a:r>
            <a:r>
              <a:rPr lang="en-US" sz="4300" dirty="0">
                <a:effectLst/>
                <a:latin typeface="Times New Roman" panose="02020603050405020304" pitchFamily="18" charset="0"/>
                <a:ea typeface="Times New Roman" panose="02020603050405020304" pitchFamily="18" charset="0"/>
              </a:rPr>
              <a:t>, F. (2020). Machine Learning in Autistic Spectrum Disorder Behavioral Research: A Review and Ways Forward. Informatics, 7(4), 52.</a:t>
            </a:r>
          </a:p>
          <a:p>
            <a:pPr marL="342900" lvl="0" indent="-342900" algn="just">
              <a:lnSpc>
                <a:spcPct val="150000"/>
              </a:lnSpc>
              <a:buClr>
                <a:srgbClr val="FF0000"/>
              </a:buClr>
              <a:buFont typeface="Wingdings" panose="05000000000000000000" pitchFamily="2" charset="2"/>
              <a:buChar char="q"/>
            </a:pPr>
            <a:r>
              <a:rPr lang="en-IN" sz="4300" dirty="0" err="1">
                <a:effectLst/>
                <a:latin typeface="Times New Roman" panose="02020603050405020304" pitchFamily="18" charset="0"/>
                <a:ea typeface="Times New Roman" panose="02020603050405020304" pitchFamily="18" charset="0"/>
              </a:rPr>
              <a:t>Youtube</a:t>
            </a:r>
            <a:r>
              <a:rPr lang="en-IN" sz="4300" dirty="0">
                <a:effectLst/>
                <a:latin typeface="Times New Roman" panose="02020603050405020304" pitchFamily="18" charset="0"/>
                <a:ea typeface="Times New Roman" panose="02020603050405020304" pitchFamily="18" charset="0"/>
              </a:rPr>
              <a:t> : Krish Naik, Code Basics, </a:t>
            </a:r>
            <a:r>
              <a:rPr lang="en-IN" sz="4300" dirty="0" err="1">
                <a:effectLst/>
                <a:latin typeface="Times New Roman" panose="02020603050405020304" pitchFamily="18" charset="0"/>
                <a:ea typeface="Times New Roman" panose="02020603050405020304" pitchFamily="18" charset="0"/>
              </a:rPr>
              <a:t>freeCodeCamp</a:t>
            </a:r>
            <a:endParaRPr lang="en-IN" sz="4300" dirty="0">
              <a:effectLst/>
              <a:latin typeface="Times New Roman" panose="02020603050405020304" pitchFamily="18" charset="0"/>
              <a:ea typeface="Times New Roman" panose="02020603050405020304" pitchFamily="18" charset="0"/>
            </a:endParaRPr>
          </a:p>
          <a:p>
            <a:pPr marL="342900" indent="-342900" algn="l">
              <a:buClr>
                <a:srgbClr val="FF0000"/>
              </a:buClr>
              <a:buFont typeface="Wingdings" panose="05000000000000000000" pitchFamily="2" charset="2"/>
              <a:buChar char="q"/>
            </a:pPr>
            <a:endParaRPr lang="en-US" dirty="0">
              <a:effectLst>
                <a:outerShdw blurRad="38100" dist="38100" dir="2700000" algn="tl">
                  <a:srgbClr val="000000">
                    <a:alpha val="43137"/>
                  </a:srgbClr>
                </a:outerShdw>
              </a:effectLst>
              <a:latin typeface="Constantia" panose="02030602050306030303" pitchFamily="18" charset="0"/>
            </a:endParaRPr>
          </a:p>
        </p:txBody>
      </p:sp>
    </p:spTree>
    <p:extLst>
      <p:ext uri="{BB962C8B-B14F-4D97-AF65-F5344CB8AC3E}">
        <p14:creationId xmlns:p14="http://schemas.microsoft.com/office/powerpoint/2010/main" val="778329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6" name="Slide Number Placeholder 49">
            <a:extLst>
              <a:ext uri="{FF2B5EF4-FFF2-40B4-BE49-F238E27FC236}">
                <a16:creationId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22</a:t>
            </a:fld>
            <a:endParaRPr lang="en-US" dirty="0"/>
          </a:p>
        </p:txBody>
      </p:sp>
      <p:sp>
        <p:nvSpPr>
          <p:cNvPr id="8" name="Title 1">
            <a:extLst>
              <a:ext uri="{FF2B5EF4-FFF2-40B4-BE49-F238E27FC236}">
                <a16:creationId xmlns:a16="http://schemas.microsoft.com/office/drawing/2014/main" id="{89266126-E33A-8935-3091-038AFF4C1852}"/>
              </a:ext>
            </a:extLst>
          </p:cNvPr>
          <p:cNvSpPr>
            <a:spLocks noGrp="1"/>
          </p:cNvSpPr>
          <p:nvPr>
            <p:ph type="title"/>
          </p:nvPr>
        </p:nvSpPr>
        <p:spPr>
          <a:xfrm>
            <a:off x="5971355" y="1391479"/>
            <a:ext cx="6220645" cy="1073426"/>
          </a:xfrm>
        </p:spPr>
        <p:txBody>
          <a:bodyPr wrap="square" anchor="b">
            <a:normAutofit/>
          </a:bodyPr>
          <a:lstStyle/>
          <a:p>
            <a:r>
              <a:rPr lang="en-US" sz="6000"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10368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6A48233-BBDB-5AD6-AA96-EAC41729CD1D}"/>
              </a:ext>
            </a:extLst>
          </p:cNvPr>
          <p:cNvSpPr>
            <a:spLocks noGrp="1"/>
          </p:cNvSpPr>
          <p:nvPr>
            <p:ph type="sldNum" sz="quarter" idx="12"/>
          </p:nvPr>
        </p:nvSpPr>
        <p:spPr/>
        <p:txBody>
          <a:bodyPr/>
          <a:lstStyle/>
          <a:p>
            <a:fld id="{294A09A9-5501-47C1-A89A-A340965A2BE2}" type="slidenum">
              <a:rPr lang="en-US" smtClean="0"/>
              <a:t>3</a:t>
            </a:fld>
            <a:endParaRPr lang="en-US" dirty="0"/>
          </a:p>
        </p:txBody>
      </p:sp>
      <p:sp>
        <p:nvSpPr>
          <p:cNvPr id="6" name="Title 1">
            <a:extLst>
              <a:ext uri="{FF2B5EF4-FFF2-40B4-BE49-F238E27FC236}">
                <a16:creationId xmlns:a16="http://schemas.microsoft.com/office/drawing/2014/main" id="{11A571F0-6A16-2BF8-70D5-4A71E6EA7897}"/>
              </a:ext>
            </a:extLst>
          </p:cNvPr>
          <p:cNvSpPr>
            <a:spLocks noGrp="1"/>
          </p:cNvSpPr>
          <p:nvPr>
            <p:ph type="title"/>
          </p:nvPr>
        </p:nvSpPr>
        <p:spPr>
          <a:xfrm>
            <a:off x="3991555" y="365760"/>
            <a:ext cx="4143845" cy="740370"/>
          </a:xfrm>
        </p:spPr>
        <p:txBody>
          <a:bodyPr>
            <a:normAutofit/>
          </a:bodyPr>
          <a:lstStyle/>
          <a:p>
            <a:r>
              <a:rPr lang="en-US" b="1" dirty="0">
                <a:effectLst>
                  <a:outerShdw blurRad="38100" dist="38100" dir="2700000" algn="tl">
                    <a:srgbClr val="000000">
                      <a:alpha val="43137"/>
                    </a:srgbClr>
                  </a:outerShdw>
                </a:effectLst>
              </a:rPr>
              <a:t>ABSTRACT</a:t>
            </a:r>
            <a:endParaRPr lang="en-IN" b="1" dirty="0">
              <a:effectLst>
                <a:outerShdw blurRad="38100" dist="38100" dir="2700000" algn="tl">
                  <a:srgbClr val="000000">
                    <a:alpha val="43137"/>
                  </a:srgbClr>
                </a:outerShdw>
              </a:effectLst>
            </a:endParaRPr>
          </a:p>
        </p:txBody>
      </p:sp>
      <p:sp>
        <p:nvSpPr>
          <p:cNvPr id="7" name="Text Placeholder 2">
            <a:extLst>
              <a:ext uri="{FF2B5EF4-FFF2-40B4-BE49-F238E27FC236}">
                <a16:creationId xmlns:a16="http://schemas.microsoft.com/office/drawing/2014/main" id="{3BD6D8DD-57E6-6D10-ABD7-6DCDEFABAE98}"/>
              </a:ext>
            </a:extLst>
          </p:cNvPr>
          <p:cNvSpPr>
            <a:spLocks noGrp="1"/>
          </p:cNvSpPr>
          <p:nvPr>
            <p:ph type="body" sz="quarter" idx="13"/>
          </p:nvPr>
        </p:nvSpPr>
        <p:spPr>
          <a:xfrm>
            <a:off x="1431235" y="1375576"/>
            <a:ext cx="8754386" cy="5116664"/>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lnSpcReduction="10000"/>
          </a:bodyPr>
          <a:lstStyle/>
          <a:p>
            <a:pPr marL="285750" indent="-285750" algn="just">
              <a:buClr>
                <a:srgbClr val="FF0000"/>
              </a:buClr>
              <a:buFont typeface="Wingdings" panose="05000000000000000000" pitchFamily="2" charset="2"/>
              <a:buChar char="q"/>
            </a:pPr>
            <a:r>
              <a:rPr lang="en-US" b="1" dirty="0">
                <a:solidFill>
                  <a:srgbClr val="080808">
                    <a:alpha val="60000"/>
                  </a:srgbClr>
                </a:solidFill>
                <a:latin typeface="Constantia" panose="02030602050306030303" pitchFamily="18" charset="0"/>
                <a:cs typeface="Times New Roman" panose="02020603050405020304" pitchFamily="18" charset="0"/>
              </a:rPr>
              <a:t>A neuro-disease known as autism spectrum disorder (ASD) affects a person's ability to engage and communicate with others on a lifelong basis. </a:t>
            </a:r>
          </a:p>
          <a:p>
            <a:pPr marL="285750" indent="-285750" algn="just">
              <a:buClr>
                <a:srgbClr val="FF0000"/>
              </a:buClr>
              <a:buFont typeface="Wingdings" panose="05000000000000000000" pitchFamily="2" charset="2"/>
              <a:buChar char="q"/>
            </a:pPr>
            <a:r>
              <a:rPr lang="en-US" b="1" dirty="0">
                <a:solidFill>
                  <a:srgbClr val="080808">
                    <a:alpha val="60000"/>
                  </a:srgbClr>
                </a:solidFill>
                <a:latin typeface="Constantia" panose="02030602050306030303" pitchFamily="18" charset="0"/>
                <a:cs typeface="Times New Roman" panose="02020603050405020304" pitchFamily="18" charset="0"/>
              </a:rPr>
              <a:t>Autism is referred to as a "</a:t>
            </a:r>
            <a:r>
              <a:rPr lang="en-US" b="1" dirty="0" err="1">
                <a:solidFill>
                  <a:srgbClr val="080808">
                    <a:alpha val="60000"/>
                  </a:srgbClr>
                </a:solidFill>
                <a:latin typeface="Constantia" panose="02030602050306030303" pitchFamily="18" charset="0"/>
                <a:cs typeface="Times New Roman" panose="02020603050405020304" pitchFamily="18" charset="0"/>
              </a:rPr>
              <a:t>behavioural</a:t>
            </a:r>
            <a:r>
              <a:rPr lang="en-US" b="1" dirty="0">
                <a:solidFill>
                  <a:srgbClr val="080808">
                    <a:alpha val="60000"/>
                  </a:srgbClr>
                </a:solidFill>
                <a:latin typeface="Constantia" panose="02030602050306030303" pitchFamily="18" charset="0"/>
                <a:cs typeface="Times New Roman" panose="02020603050405020304" pitchFamily="18" charset="0"/>
              </a:rPr>
              <a:t> disorder" since symptoms typically develop in the first two years of life, but it can be diagnosed at any point in one's life. </a:t>
            </a:r>
          </a:p>
          <a:p>
            <a:pPr marL="285750" indent="-285750" algn="just">
              <a:buClr>
                <a:srgbClr val="FF0000"/>
              </a:buClr>
              <a:buFont typeface="Wingdings" panose="05000000000000000000" pitchFamily="2" charset="2"/>
              <a:buChar char="q"/>
            </a:pPr>
            <a:r>
              <a:rPr lang="en-US" b="1" dirty="0">
                <a:solidFill>
                  <a:srgbClr val="080808">
                    <a:alpha val="60000"/>
                  </a:srgbClr>
                </a:solidFill>
                <a:latin typeface="Constantia" panose="02030602050306030303" pitchFamily="18" charset="0"/>
                <a:cs typeface="Times New Roman" panose="02020603050405020304" pitchFamily="18" charset="0"/>
              </a:rPr>
              <a:t>According to the ASD theory, problems begin in childhood and persist into adolescence and maturity. </a:t>
            </a:r>
          </a:p>
          <a:p>
            <a:pPr marL="285750" indent="-285750" algn="just">
              <a:buClr>
                <a:srgbClr val="FF0000"/>
              </a:buClr>
              <a:buFont typeface="Wingdings" panose="05000000000000000000" pitchFamily="2" charset="2"/>
              <a:buChar char="q"/>
            </a:pPr>
            <a:r>
              <a:rPr lang="en-US" b="1" dirty="0">
                <a:solidFill>
                  <a:srgbClr val="080808">
                    <a:alpha val="60000"/>
                  </a:srgbClr>
                </a:solidFill>
                <a:latin typeface="Constantia" panose="02030602050306030303" pitchFamily="18" charset="0"/>
                <a:cs typeface="Times New Roman" panose="02020603050405020304" pitchFamily="18" charset="0"/>
              </a:rPr>
              <a:t>The project attempts to explore the potential use of Naive Bayes, Support Vector Machine, Logistic Regression, KNN, Neural Network for predicting and analyzing the ASD problems in a child, adolescent, and adult populations, driven by the rise in the use of machine learning techniques in the research dimensions of medical diagnosis. We make a web interface so that one can utilize the trained ML model effectively.</a:t>
            </a:r>
          </a:p>
        </p:txBody>
      </p:sp>
      <p:cxnSp>
        <p:nvCxnSpPr>
          <p:cNvPr id="8" name="Straight Connector 7">
            <a:extLst>
              <a:ext uri="{FF2B5EF4-FFF2-40B4-BE49-F238E27FC236}">
                <a16:creationId xmlns:a16="http://schemas.microsoft.com/office/drawing/2014/main" id="{9738FD5B-7D79-0BF7-D86A-C52207409ED3}"/>
              </a:ext>
            </a:extLst>
          </p:cNvPr>
          <p:cNvCxnSpPr/>
          <p:nvPr/>
        </p:nvCxnSpPr>
        <p:spPr>
          <a:xfrm>
            <a:off x="0" y="1106130"/>
            <a:ext cx="12132000" cy="0"/>
          </a:xfrm>
          <a:prstGeom prst="line">
            <a:avLst/>
          </a:prstGeom>
          <a:ln/>
          <a:effectLst>
            <a:glow rad="63500">
              <a:schemeClr val="accent6">
                <a:satMod val="175000"/>
                <a:alpha val="40000"/>
              </a:schemeClr>
            </a:glo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57997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1233220-9FB9-8955-2447-400A4E55D06B}"/>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6" name="Title 1">
            <a:extLst>
              <a:ext uri="{FF2B5EF4-FFF2-40B4-BE49-F238E27FC236}">
                <a16:creationId xmlns:a16="http://schemas.microsoft.com/office/drawing/2014/main" id="{6AD23160-6F8C-BCF7-1E2E-A332185A6529}"/>
              </a:ext>
            </a:extLst>
          </p:cNvPr>
          <p:cNvSpPr>
            <a:spLocks noGrp="1"/>
          </p:cNvSpPr>
          <p:nvPr>
            <p:ph type="title"/>
          </p:nvPr>
        </p:nvSpPr>
        <p:spPr>
          <a:xfrm>
            <a:off x="3937330" y="231531"/>
            <a:ext cx="4078800" cy="883447"/>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7" name="Text Placeholder 2">
            <a:extLst>
              <a:ext uri="{FF2B5EF4-FFF2-40B4-BE49-F238E27FC236}">
                <a16:creationId xmlns:a16="http://schemas.microsoft.com/office/drawing/2014/main" id="{BA5E02AC-A22C-4FBC-A16B-E245567A749B}"/>
              </a:ext>
            </a:extLst>
          </p:cNvPr>
          <p:cNvSpPr>
            <a:spLocks noGrp="1"/>
          </p:cNvSpPr>
          <p:nvPr>
            <p:ph type="body" sz="quarter" idx="13"/>
          </p:nvPr>
        </p:nvSpPr>
        <p:spPr>
          <a:xfrm>
            <a:off x="1683026" y="1586817"/>
            <a:ext cx="8587408" cy="5039652"/>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marL="285750" indent="-285750" algn="just">
              <a:buClr>
                <a:srgbClr val="FF0000"/>
              </a:buClr>
              <a:buFont typeface="Wingdings" panose="05000000000000000000" pitchFamily="2" charset="2"/>
              <a:buChar char="q"/>
            </a:pPr>
            <a:r>
              <a:rPr lang="en-US" sz="1500" b="1" dirty="0">
                <a:latin typeface="Constantia" panose="02030602050306030303" pitchFamily="18" charset="0"/>
              </a:rPr>
              <a:t>Autism spectrum disorder (ASD) is becoming an increasingly serious issue for people of all ages today.</a:t>
            </a:r>
          </a:p>
          <a:p>
            <a:pPr marL="285750" indent="-285750" algn="just">
              <a:buClr>
                <a:srgbClr val="FF0000"/>
              </a:buClr>
              <a:buFont typeface="Wingdings" panose="05000000000000000000" pitchFamily="2" charset="2"/>
              <a:buChar char="q"/>
            </a:pPr>
            <a:r>
              <a:rPr lang="en-US" sz="1500" b="1" dirty="0">
                <a:latin typeface="Constantia" panose="02030602050306030303" pitchFamily="18" charset="0"/>
              </a:rPr>
              <a:t> The maintenance of the subject's physical and mental health can be considerably helped by early discovery of this neurological condition. </a:t>
            </a:r>
          </a:p>
          <a:p>
            <a:pPr marL="285750" indent="-285750" algn="just">
              <a:buClr>
                <a:srgbClr val="FF0000"/>
              </a:buClr>
              <a:buFont typeface="Wingdings" panose="05000000000000000000" pitchFamily="2" charset="2"/>
              <a:buChar char="q"/>
            </a:pPr>
            <a:r>
              <a:rPr lang="en-US" sz="1500" b="1" dirty="0">
                <a:latin typeface="Constantia" panose="02030602050306030303" pitchFamily="18" charset="0"/>
              </a:rPr>
              <a:t>With the increased use of machine learning-based models for illness prediction, it is now possible to identify diseases early based on a variety of physiological and health parameters. </a:t>
            </a:r>
          </a:p>
          <a:p>
            <a:pPr marL="285750" indent="-285750" algn="just">
              <a:buClr>
                <a:srgbClr val="FF0000"/>
              </a:buClr>
              <a:buFont typeface="Wingdings" panose="05000000000000000000" pitchFamily="2" charset="2"/>
              <a:buChar char="q"/>
            </a:pPr>
            <a:r>
              <a:rPr lang="en-US" sz="1500" b="1" dirty="0">
                <a:latin typeface="Constantia" panose="02030602050306030303" pitchFamily="18" charset="0"/>
              </a:rPr>
              <a:t>This element encouraged us to become more interested in the identification and examination of ASD disorders in order to develop more effective treatment approaches. </a:t>
            </a:r>
          </a:p>
          <a:p>
            <a:pPr marL="285750" indent="-285750" algn="just">
              <a:buClr>
                <a:srgbClr val="FF0000"/>
              </a:buClr>
              <a:buFont typeface="Wingdings" panose="05000000000000000000" pitchFamily="2" charset="2"/>
              <a:buChar char="q"/>
            </a:pPr>
            <a:r>
              <a:rPr lang="en-US" sz="1500" b="1" dirty="0">
                <a:latin typeface="Constantia" panose="02030602050306030303" pitchFamily="18" charset="0"/>
              </a:rPr>
              <a:t>The issue of autism spectrum disease is one that  is related to human brain development.</a:t>
            </a:r>
          </a:p>
          <a:p>
            <a:pPr marL="285750" indent="-285750" algn="just">
              <a:buClr>
                <a:srgbClr val="FF0000"/>
              </a:buClr>
              <a:buFont typeface="Wingdings" panose="05000000000000000000" pitchFamily="2" charset="2"/>
              <a:buChar char="q"/>
            </a:pPr>
            <a:endParaRPr lang="en-IN" sz="1500" b="1" dirty="0">
              <a:latin typeface="Constantia" panose="02030602050306030303" pitchFamily="18" charset="0"/>
            </a:endParaRPr>
          </a:p>
        </p:txBody>
      </p:sp>
      <p:cxnSp>
        <p:nvCxnSpPr>
          <p:cNvPr id="8" name="Straight Connector 7">
            <a:extLst>
              <a:ext uri="{FF2B5EF4-FFF2-40B4-BE49-F238E27FC236}">
                <a16:creationId xmlns:a16="http://schemas.microsoft.com/office/drawing/2014/main" id="{40CF1192-DCF5-4DDD-E0FB-C233E92E89EF}"/>
              </a:ext>
            </a:extLst>
          </p:cNvPr>
          <p:cNvCxnSpPr/>
          <p:nvPr/>
        </p:nvCxnSpPr>
        <p:spPr>
          <a:xfrm>
            <a:off x="0" y="1106130"/>
            <a:ext cx="12132000" cy="0"/>
          </a:xfrm>
          <a:prstGeom prst="line">
            <a:avLst/>
          </a:prstGeom>
          <a:ln/>
          <a:effectLst>
            <a:glow rad="63500">
              <a:schemeClr val="accent6">
                <a:satMod val="175000"/>
                <a:alpha val="40000"/>
              </a:schemeClr>
            </a:glo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36554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A8BAE7-FD69-DF70-E1B4-45C904857971}"/>
              </a:ext>
            </a:extLst>
          </p:cNvPr>
          <p:cNvSpPr>
            <a:spLocks noGrp="1"/>
          </p:cNvSpPr>
          <p:nvPr>
            <p:ph type="sldNum" sz="quarter" idx="12"/>
          </p:nvPr>
        </p:nvSpPr>
        <p:spPr/>
        <p:txBody>
          <a:bodyPr/>
          <a:lstStyle/>
          <a:p>
            <a:fld id="{294A09A9-5501-47C1-A89A-A340965A2BE2}" type="slidenum">
              <a:rPr lang="en-US" smtClean="0"/>
              <a:t>5</a:t>
            </a:fld>
            <a:endParaRPr lang="en-US" dirty="0"/>
          </a:p>
        </p:txBody>
      </p:sp>
      <p:sp>
        <p:nvSpPr>
          <p:cNvPr id="6" name="Title 1">
            <a:extLst>
              <a:ext uri="{FF2B5EF4-FFF2-40B4-BE49-F238E27FC236}">
                <a16:creationId xmlns:a16="http://schemas.microsoft.com/office/drawing/2014/main" id="{A4CBAB08-2F80-5D07-8FD8-89CF1BF2AA1B}"/>
              </a:ext>
            </a:extLst>
          </p:cNvPr>
          <p:cNvSpPr>
            <a:spLocks noGrp="1"/>
          </p:cNvSpPr>
          <p:nvPr>
            <p:ph type="title"/>
          </p:nvPr>
        </p:nvSpPr>
        <p:spPr>
          <a:xfrm>
            <a:off x="3871387" y="222682"/>
            <a:ext cx="4449225" cy="883447"/>
          </a:xfrm>
        </p:spPr>
        <p:txBody>
          <a:bodyPr>
            <a:normAutofit fontScale="90000"/>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A1E28AD8-78A4-7912-7FC0-70E0EE906720}"/>
              </a:ext>
            </a:extLst>
          </p:cNvPr>
          <p:cNvCxnSpPr/>
          <p:nvPr/>
        </p:nvCxnSpPr>
        <p:spPr>
          <a:xfrm>
            <a:off x="0" y="1106130"/>
            <a:ext cx="12132000" cy="0"/>
          </a:xfrm>
          <a:prstGeom prst="line">
            <a:avLst/>
          </a:prstGeom>
          <a:ln/>
          <a:effectLst>
            <a:glow rad="63500">
              <a:schemeClr val="accent6">
                <a:satMod val="175000"/>
                <a:alpha val="40000"/>
              </a:schemeClr>
            </a:glow>
          </a:effectLst>
        </p:spPr>
        <p:style>
          <a:lnRef idx="2">
            <a:schemeClr val="dk1"/>
          </a:lnRef>
          <a:fillRef idx="0">
            <a:schemeClr val="dk1"/>
          </a:fillRef>
          <a:effectRef idx="1">
            <a:schemeClr val="dk1"/>
          </a:effectRef>
          <a:fontRef idx="minor">
            <a:schemeClr val="tx1"/>
          </a:fontRef>
        </p:style>
      </p:cxnSp>
      <p:graphicFrame>
        <p:nvGraphicFramePr>
          <p:cNvPr id="8" name="Table 7">
            <a:extLst>
              <a:ext uri="{FF2B5EF4-FFF2-40B4-BE49-F238E27FC236}">
                <a16:creationId xmlns:a16="http://schemas.microsoft.com/office/drawing/2014/main" id="{71F110D8-3657-5AA5-6CC3-961AC4843498}"/>
              </a:ext>
            </a:extLst>
          </p:cNvPr>
          <p:cNvGraphicFramePr>
            <a:graphicFrameLocks noGrp="1"/>
          </p:cNvGraphicFramePr>
          <p:nvPr>
            <p:extLst>
              <p:ext uri="{D42A27DB-BD31-4B8C-83A1-F6EECF244321}">
                <p14:modId xmlns:p14="http://schemas.microsoft.com/office/powerpoint/2010/main" val="1343989438"/>
              </p:ext>
            </p:extLst>
          </p:nvPr>
        </p:nvGraphicFramePr>
        <p:xfrm>
          <a:off x="319377" y="1493041"/>
          <a:ext cx="11423573" cy="4945994"/>
        </p:xfrm>
        <a:graphic>
          <a:graphicData uri="http://schemas.openxmlformats.org/drawingml/2006/table">
            <a:tbl>
              <a:tblPr firstRow="1" bandRow="1">
                <a:tableStyleId>{21E4AEA4-8DFA-4A89-87EB-49C32662AFE0}</a:tableStyleId>
              </a:tblPr>
              <a:tblGrid>
                <a:gridCol w="906211">
                  <a:extLst>
                    <a:ext uri="{9D8B030D-6E8A-4147-A177-3AD203B41FA5}">
                      <a16:colId xmlns:a16="http://schemas.microsoft.com/office/drawing/2014/main" val="3482708671"/>
                    </a:ext>
                  </a:extLst>
                </a:gridCol>
                <a:gridCol w="2098058">
                  <a:extLst>
                    <a:ext uri="{9D8B030D-6E8A-4147-A177-3AD203B41FA5}">
                      <a16:colId xmlns:a16="http://schemas.microsoft.com/office/drawing/2014/main" val="3697447283"/>
                    </a:ext>
                  </a:extLst>
                </a:gridCol>
                <a:gridCol w="2130950">
                  <a:extLst>
                    <a:ext uri="{9D8B030D-6E8A-4147-A177-3AD203B41FA5}">
                      <a16:colId xmlns:a16="http://schemas.microsoft.com/office/drawing/2014/main" val="2110660165"/>
                    </a:ext>
                  </a:extLst>
                </a:gridCol>
                <a:gridCol w="771276">
                  <a:extLst>
                    <a:ext uri="{9D8B030D-6E8A-4147-A177-3AD203B41FA5}">
                      <a16:colId xmlns:a16="http://schemas.microsoft.com/office/drawing/2014/main" val="1113381834"/>
                    </a:ext>
                  </a:extLst>
                </a:gridCol>
                <a:gridCol w="1486894">
                  <a:extLst>
                    <a:ext uri="{9D8B030D-6E8A-4147-A177-3AD203B41FA5}">
                      <a16:colId xmlns:a16="http://schemas.microsoft.com/office/drawing/2014/main" val="2353454512"/>
                    </a:ext>
                  </a:extLst>
                </a:gridCol>
                <a:gridCol w="4030184">
                  <a:extLst>
                    <a:ext uri="{9D8B030D-6E8A-4147-A177-3AD203B41FA5}">
                      <a16:colId xmlns:a16="http://schemas.microsoft.com/office/drawing/2014/main" val="597914620"/>
                    </a:ext>
                  </a:extLst>
                </a:gridCol>
              </a:tblGrid>
              <a:tr h="648314">
                <a:tc>
                  <a:txBody>
                    <a:bodyPr/>
                    <a:lstStyle/>
                    <a:p>
                      <a:r>
                        <a:rPr lang="en-US" dirty="0"/>
                        <a:t>Sl. No.</a:t>
                      </a:r>
                      <a:endParaRPr lang="en-IN" dirty="0"/>
                    </a:p>
                  </a:txBody>
                  <a:tcPr/>
                </a:tc>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Year</a:t>
                      </a:r>
                      <a:endParaRPr lang="en-IN" dirty="0"/>
                    </a:p>
                  </a:txBody>
                  <a:tcPr/>
                </a:tc>
                <a:tc>
                  <a:txBody>
                    <a:bodyPr/>
                    <a:lstStyle/>
                    <a:p>
                      <a:r>
                        <a:rPr lang="en-US" dirty="0"/>
                        <a:t>Techniques</a:t>
                      </a:r>
                      <a:endParaRPr lang="en-IN" dirty="0"/>
                    </a:p>
                  </a:txBody>
                  <a:tcPr/>
                </a:tc>
                <a:tc>
                  <a:txBody>
                    <a:bodyPr/>
                    <a:lstStyle/>
                    <a:p>
                      <a:r>
                        <a:rPr lang="en-US" dirty="0"/>
                        <a:t>Drawbacks</a:t>
                      </a:r>
                      <a:endParaRPr lang="en-IN" dirty="0"/>
                    </a:p>
                  </a:txBody>
                  <a:tcPr/>
                </a:tc>
                <a:extLst>
                  <a:ext uri="{0D108BD9-81ED-4DB2-BD59-A6C34878D82A}">
                    <a16:rowId xmlns:a16="http://schemas.microsoft.com/office/drawing/2014/main" val="2650893799"/>
                  </a:ext>
                </a:extLst>
              </a:tr>
              <a:tr h="339963">
                <a:tc>
                  <a:txBody>
                    <a:bodyPr/>
                    <a:lstStyle/>
                    <a:p>
                      <a:r>
                        <a:rPr lang="en-US" dirty="0"/>
                        <a:t>1</a:t>
                      </a:r>
                      <a:endParaRPr lang="en-IN" dirty="0"/>
                    </a:p>
                  </a:txBody>
                  <a:tcPr/>
                </a:tc>
                <a:tc>
                  <a:txBody>
                    <a:bodyPr/>
                    <a:lstStyle/>
                    <a:p>
                      <a:r>
                        <a:rPr lang="en-US" dirty="0"/>
                        <a:t>Machine Learning-Based Models for Early Stage Detection of Autism Spectrum Disorders</a:t>
                      </a:r>
                    </a:p>
                    <a:p>
                      <a:endParaRPr lang="en-IN" dirty="0"/>
                    </a:p>
                  </a:txBody>
                  <a:tcPr/>
                </a:tc>
                <a:tc>
                  <a:txBody>
                    <a:bodyPr/>
                    <a:lstStyle/>
                    <a:p>
                      <a:r>
                        <a:rPr lang="en-IN" dirty="0"/>
                        <a:t>Tania Akter, </a:t>
                      </a:r>
                      <a:r>
                        <a:rPr lang="en-IN" dirty="0" err="1"/>
                        <a:t>MD.Shahriare</a:t>
                      </a:r>
                      <a:r>
                        <a:rPr lang="en-IN" dirty="0"/>
                        <a:t> Satu, </a:t>
                      </a:r>
                      <a:r>
                        <a:rPr lang="en-IN" dirty="0" err="1"/>
                        <a:t>MD.Imran</a:t>
                      </a:r>
                      <a:r>
                        <a:rPr lang="en-IN" dirty="0"/>
                        <a:t> Khan, Pietro Lio</a:t>
                      </a:r>
                    </a:p>
                    <a:p>
                      <a:endParaRPr lang="en-IN" dirty="0"/>
                    </a:p>
                  </a:txBody>
                  <a:tcPr/>
                </a:tc>
                <a:tc>
                  <a:txBody>
                    <a:bodyPr/>
                    <a:lstStyle/>
                    <a:p>
                      <a:r>
                        <a:rPr lang="en-US" dirty="0"/>
                        <a:t>2019</a:t>
                      </a:r>
                      <a:endParaRPr lang="en-IN" dirty="0"/>
                    </a:p>
                  </a:txBody>
                  <a:tcPr/>
                </a:tc>
                <a:tc>
                  <a:txBody>
                    <a:bodyPr/>
                    <a:lstStyle/>
                    <a:p>
                      <a:r>
                        <a:rPr lang="en-IN" dirty="0"/>
                        <a:t>Linear Regression (LR) &amp; Naïve Bayes(NB) algorithm </a:t>
                      </a:r>
                    </a:p>
                  </a:txBody>
                  <a:tcPr/>
                </a:tc>
                <a:tc>
                  <a:txBody>
                    <a:bodyPr/>
                    <a:lstStyle/>
                    <a:p>
                      <a:r>
                        <a:rPr lang="en-US" dirty="0"/>
                        <a:t>Some classifiers produced biased results despite high accuracy, indicating issues with model reliability.</a:t>
                      </a:r>
                      <a:endParaRPr lang="en-IN" dirty="0"/>
                    </a:p>
                  </a:txBody>
                  <a:tcPr/>
                </a:tc>
                <a:extLst>
                  <a:ext uri="{0D108BD9-81ED-4DB2-BD59-A6C34878D82A}">
                    <a16:rowId xmlns:a16="http://schemas.microsoft.com/office/drawing/2014/main" val="1194176835"/>
                  </a:ext>
                </a:extLst>
              </a:tr>
              <a:tr h="1859006">
                <a:tc>
                  <a:txBody>
                    <a:bodyPr/>
                    <a:lstStyle/>
                    <a:p>
                      <a:r>
                        <a:rPr lang="en-US" dirty="0"/>
                        <a:t>2</a:t>
                      </a:r>
                      <a:endParaRPr lang="en-IN" dirty="0"/>
                    </a:p>
                  </a:txBody>
                  <a:tcPr/>
                </a:tc>
                <a:tc>
                  <a:txBody>
                    <a:bodyPr/>
                    <a:lstStyle/>
                    <a:p>
                      <a:r>
                        <a:rPr lang="en-US" dirty="0"/>
                        <a:t>Machine Learning Classifiers for Autism Spectrum Disorder: A Review</a:t>
                      </a:r>
                    </a:p>
                    <a:p>
                      <a:endParaRPr lang="en-IN" dirty="0"/>
                    </a:p>
                  </a:txBody>
                  <a:tcPr/>
                </a:tc>
                <a:tc>
                  <a:txBody>
                    <a:bodyPr/>
                    <a:lstStyle/>
                    <a:p>
                      <a:r>
                        <a:rPr lang="pt-BR" dirty="0"/>
                        <a:t>Dadang Eman, Andi W.R Emanuel</a:t>
                      </a:r>
                      <a:endParaRPr lang="en-IN" dirty="0"/>
                    </a:p>
                  </a:txBody>
                  <a:tcPr/>
                </a:tc>
                <a:tc>
                  <a:txBody>
                    <a:bodyPr/>
                    <a:lstStyle/>
                    <a:p>
                      <a:r>
                        <a:rPr lang="en-US" dirty="0"/>
                        <a:t>2019</a:t>
                      </a:r>
                      <a:endParaRPr lang="en-IN" dirty="0"/>
                    </a:p>
                  </a:txBody>
                  <a:tcPr/>
                </a:tc>
                <a:tc>
                  <a:txBody>
                    <a:bodyPr/>
                    <a:lstStyle/>
                    <a:p>
                      <a:r>
                        <a:rPr lang="en-IN" dirty="0"/>
                        <a:t>Support Vector Machine [SVM]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limitations such as not thoroughly discussing the challenges in the studies reviewed and not fully exploring how well the machine learning models can be applied in different situations.</a:t>
                      </a:r>
                      <a:endParaRPr lang="en-IN" dirty="0"/>
                    </a:p>
                    <a:p>
                      <a:endParaRPr lang="en-IN" dirty="0"/>
                    </a:p>
                  </a:txBody>
                  <a:tcPr/>
                </a:tc>
                <a:extLst>
                  <a:ext uri="{0D108BD9-81ED-4DB2-BD59-A6C34878D82A}">
                    <a16:rowId xmlns:a16="http://schemas.microsoft.com/office/drawing/2014/main" val="1530612566"/>
                  </a:ext>
                </a:extLst>
              </a:tr>
            </a:tbl>
          </a:graphicData>
        </a:graphic>
      </p:graphicFrame>
    </p:spTree>
    <p:extLst>
      <p:ext uri="{BB962C8B-B14F-4D97-AF65-F5344CB8AC3E}">
        <p14:creationId xmlns:p14="http://schemas.microsoft.com/office/powerpoint/2010/main" val="246130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C47ECA4-6112-17F6-AB39-39463F10C293}"/>
              </a:ext>
            </a:extLst>
          </p:cNvPr>
          <p:cNvSpPr>
            <a:spLocks noGrp="1"/>
          </p:cNvSpPr>
          <p:nvPr>
            <p:ph type="sldNum" sz="quarter" idx="12"/>
          </p:nvPr>
        </p:nvSpPr>
        <p:spPr/>
        <p:txBody>
          <a:bodyPr/>
          <a:lstStyle/>
          <a:p>
            <a:fld id="{294A09A9-5501-47C1-A89A-A340965A2BE2}" type="slidenum">
              <a:rPr lang="en-US" smtClean="0"/>
              <a:t>6</a:t>
            </a:fld>
            <a:endParaRPr lang="en-US" dirty="0"/>
          </a:p>
        </p:txBody>
      </p:sp>
      <p:cxnSp>
        <p:nvCxnSpPr>
          <p:cNvPr id="6" name="Straight Connector 5">
            <a:extLst>
              <a:ext uri="{FF2B5EF4-FFF2-40B4-BE49-F238E27FC236}">
                <a16:creationId xmlns:a16="http://schemas.microsoft.com/office/drawing/2014/main" id="{0BBD426D-F033-6364-EA0F-350A167916DC}"/>
              </a:ext>
            </a:extLst>
          </p:cNvPr>
          <p:cNvCxnSpPr/>
          <p:nvPr/>
        </p:nvCxnSpPr>
        <p:spPr>
          <a:xfrm>
            <a:off x="0" y="1106130"/>
            <a:ext cx="12132000" cy="0"/>
          </a:xfrm>
          <a:prstGeom prst="line">
            <a:avLst/>
          </a:prstGeom>
          <a:ln/>
          <a:effectLst>
            <a:glow rad="63500">
              <a:schemeClr val="accent6">
                <a:satMod val="175000"/>
                <a:alpha val="40000"/>
              </a:schemeClr>
            </a:glow>
          </a:effectLst>
        </p:spPr>
        <p:style>
          <a:lnRef idx="2">
            <a:schemeClr val="dk1"/>
          </a:lnRef>
          <a:fillRef idx="0">
            <a:schemeClr val="dk1"/>
          </a:fillRef>
          <a:effectRef idx="1">
            <a:schemeClr val="dk1"/>
          </a:effectRef>
          <a:fontRef idx="minor">
            <a:schemeClr val="tx1"/>
          </a:fontRef>
        </p:style>
      </p:cxnSp>
      <p:sp>
        <p:nvSpPr>
          <p:cNvPr id="7" name="Title 1">
            <a:extLst>
              <a:ext uri="{FF2B5EF4-FFF2-40B4-BE49-F238E27FC236}">
                <a16:creationId xmlns:a16="http://schemas.microsoft.com/office/drawing/2014/main" id="{11E7C6F9-725B-3EE3-72E3-B93257E0B7B1}"/>
              </a:ext>
            </a:extLst>
          </p:cNvPr>
          <p:cNvSpPr>
            <a:spLocks noGrp="1"/>
          </p:cNvSpPr>
          <p:nvPr>
            <p:ph type="title"/>
          </p:nvPr>
        </p:nvSpPr>
        <p:spPr>
          <a:xfrm>
            <a:off x="430803" y="421419"/>
            <a:ext cx="4165049" cy="610533"/>
          </a:xfrm>
        </p:spPr>
        <p:txBody>
          <a:bodyPr>
            <a:noAutofit/>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Continue……….</a:t>
            </a:r>
          </a:p>
        </p:txBody>
      </p:sp>
      <p:graphicFrame>
        <p:nvGraphicFramePr>
          <p:cNvPr id="8" name="Table 7">
            <a:extLst>
              <a:ext uri="{FF2B5EF4-FFF2-40B4-BE49-F238E27FC236}">
                <a16:creationId xmlns:a16="http://schemas.microsoft.com/office/drawing/2014/main" id="{2C9C6803-D1BD-CBB3-28DA-0A1308591B07}"/>
              </a:ext>
            </a:extLst>
          </p:cNvPr>
          <p:cNvGraphicFramePr>
            <a:graphicFrameLocks noGrp="1"/>
          </p:cNvGraphicFramePr>
          <p:nvPr>
            <p:extLst>
              <p:ext uri="{D42A27DB-BD31-4B8C-83A1-F6EECF244321}">
                <p14:modId xmlns:p14="http://schemas.microsoft.com/office/powerpoint/2010/main" val="2196367364"/>
              </p:ext>
            </p:extLst>
          </p:nvPr>
        </p:nvGraphicFramePr>
        <p:xfrm>
          <a:off x="409309" y="1305737"/>
          <a:ext cx="11313382" cy="5494634"/>
        </p:xfrm>
        <a:graphic>
          <a:graphicData uri="http://schemas.openxmlformats.org/drawingml/2006/table">
            <a:tbl>
              <a:tblPr firstRow="1" bandRow="1">
                <a:tableStyleId>{21E4AEA4-8DFA-4A89-87EB-49C32662AFE0}</a:tableStyleId>
              </a:tblPr>
              <a:tblGrid>
                <a:gridCol w="1026718">
                  <a:extLst>
                    <a:ext uri="{9D8B030D-6E8A-4147-A177-3AD203B41FA5}">
                      <a16:colId xmlns:a16="http://schemas.microsoft.com/office/drawing/2014/main" val="3482708671"/>
                    </a:ext>
                  </a:extLst>
                </a:gridCol>
                <a:gridCol w="2128626">
                  <a:extLst>
                    <a:ext uri="{9D8B030D-6E8A-4147-A177-3AD203B41FA5}">
                      <a16:colId xmlns:a16="http://schemas.microsoft.com/office/drawing/2014/main" val="3697447283"/>
                    </a:ext>
                  </a:extLst>
                </a:gridCol>
                <a:gridCol w="1661823">
                  <a:extLst>
                    <a:ext uri="{9D8B030D-6E8A-4147-A177-3AD203B41FA5}">
                      <a16:colId xmlns:a16="http://schemas.microsoft.com/office/drawing/2014/main" val="2110660165"/>
                    </a:ext>
                  </a:extLst>
                </a:gridCol>
                <a:gridCol w="755374">
                  <a:extLst>
                    <a:ext uri="{9D8B030D-6E8A-4147-A177-3AD203B41FA5}">
                      <a16:colId xmlns:a16="http://schemas.microsoft.com/office/drawing/2014/main" val="1113381834"/>
                    </a:ext>
                  </a:extLst>
                </a:gridCol>
                <a:gridCol w="1828800">
                  <a:extLst>
                    <a:ext uri="{9D8B030D-6E8A-4147-A177-3AD203B41FA5}">
                      <a16:colId xmlns:a16="http://schemas.microsoft.com/office/drawing/2014/main" val="2353454512"/>
                    </a:ext>
                  </a:extLst>
                </a:gridCol>
                <a:gridCol w="3912041">
                  <a:extLst>
                    <a:ext uri="{9D8B030D-6E8A-4147-A177-3AD203B41FA5}">
                      <a16:colId xmlns:a16="http://schemas.microsoft.com/office/drawing/2014/main" val="597914620"/>
                    </a:ext>
                  </a:extLst>
                </a:gridCol>
              </a:tblGrid>
              <a:tr h="648314">
                <a:tc>
                  <a:txBody>
                    <a:bodyPr/>
                    <a:lstStyle/>
                    <a:p>
                      <a:r>
                        <a:rPr lang="en-US" dirty="0"/>
                        <a:t>Sl. No.</a:t>
                      </a:r>
                      <a:endParaRPr lang="en-IN" dirty="0"/>
                    </a:p>
                  </a:txBody>
                  <a:tcPr/>
                </a:tc>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Year</a:t>
                      </a:r>
                      <a:endParaRPr lang="en-IN" dirty="0"/>
                    </a:p>
                  </a:txBody>
                  <a:tcPr/>
                </a:tc>
                <a:tc>
                  <a:txBody>
                    <a:bodyPr/>
                    <a:lstStyle/>
                    <a:p>
                      <a:r>
                        <a:rPr lang="en-US" dirty="0"/>
                        <a:t>Techniques</a:t>
                      </a:r>
                      <a:endParaRPr lang="en-IN" dirty="0"/>
                    </a:p>
                  </a:txBody>
                  <a:tcPr/>
                </a:tc>
                <a:tc>
                  <a:txBody>
                    <a:bodyPr/>
                    <a:lstStyle/>
                    <a:p>
                      <a:r>
                        <a:rPr lang="en-US" dirty="0"/>
                        <a:t>Drawbacks</a:t>
                      </a:r>
                      <a:endParaRPr lang="en-IN" dirty="0"/>
                    </a:p>
                  </a:txBody>
                  <a:tcPr/>
                </a:tc>
                <a:extLst>
                  <a:ext uri="{0D108BD9-81ED-4DB2-BD59-A6C34878D82A}">
                    <a16:rowId xmlns:a16="http://schemas.microsoft.com/office/drawing/2014/main" val="2650893799"/>
                  </a:ext>
                </a:extLst>
              </a:tr>
              <a:tr h="1859006">
                <a:tc>
                  <a:txBody>
                    <a:bodyPr/>
                    <a:lstStyle/>
                    <a:p>
                      <a:r>
                        <a:rPr lang="en-US" dirty="0"/>
                        <a:t>3</a:t>
                      </a:r>
                      <a:endParaRPr lang="en-IN" dirty="0"/>
                    </a:p>
                  </a:txBody>
                  <a:tcPr/>
                </a:tc>
                <a:tc>
                  <a:txBody>
                    <a:bodyPr/>
                    <a:lstStyle/>
                    <a:p>
                      <a:r>
                        <a:rPr lang="en-US" dirty="0"/>
                        <a:t>Learning Clusters in Autism Spectrum Disorder: Image-Based Clustering of Eye-Tracking </a:t>
                      </a:r>
                      <a:r>
                        <a:rPr lang="en-US" dirty="0" err="1"/>
                        <a:t>Scanpaths</a:t>
                      </a:r>
                      <a:r>
                        <a:rPr lang="en-US" dirty="0"/>
                        <a:t> with Deep Autoencoder</a:t>
                      </a:r>
                    </a:p>
                    <a:p>
                      <a:endParaRPr lang="en-IN" dirty="0"/>
                    </a:p>
                  </a:txBody>
                  <a:tcPr/>
                </a:tc>
                <a:tc>
                  <a:txBody>
                    <a:bodyPr/>
                    <a:lstStyle/>
                    <a:p>
                      <a:r>
                        <a:rPr lang="en-IN" dirty="0"/>
                        <a:t>Mahmoud </a:t>
                      </a:r>
                      <a:r>
                        <a:rPr lang="en-IN" dirty="0" err="1"/>
                        <a:t>Elbattah</a:t>
                      </a:r>
                      <a:r>
                        <a:rPr lang="en-IN" dirty="0"/>
                        <a:t>, Romuald </a:t>
                      </a:r>
                      <a:r>
                        <a:rPr lang="en-IN" dirty="0" err="1"/>
                        <a:t>Carette</a:t>
                      </a:r>
                      <a:r>
                        <a:rPr lang="en-IN" dirty="0"/>
                        <a:t>, Gilles </a:t>
                      </a:r>
                      <a:r>
                        <a:rPr lang="en-IN" dirty="0" err="1"/>
                        <a:t>Dequen</a:t>
                      </a:r>
                      <a:r>
                        <a:rPr lang="en-IN" dirty="0"/>
                        <a:t>, Jean-Luc Guerin, Federica Cilia</a:t>
                      </a:r>
                    </a:p>
                    <a:p>
                      <a:endParaRPr lang="en-IN" dirty="0"/>
                    </a:p>
                  </a:txBody>
                  <a:tcPr/>
                </a:tc>
                <a:tc>
                  <a:txBody>
                    <a:bodyPr/>
                    <a:lstStyle/>
                    <a:p>
                      <a:r>
                        <a:rPr lang="en-US" dirty="0"/>
                        <a:t>2019</a:t>
                      </a:r>
                      <a:endParaRPr lang="en-IN" dirty="0"/>
                    </a:p>
                  </a:txBody>
                  <a:tcPr/>
                </a:tc>
                <a:tc>
                  <a:txBody>
                    <a:bodyPr/>
                    <a:lstStyle/>
                    <a:p>
                      <a:r>
                        <a:rPr lang="en-IN" dirty="0"/>
                        <a:t>K-Means Clustering algorithm </a:t>
                      </a:r>
                    </a:p>
                  </a:txBody>
                  <a:tcPr/>
                </a:tc>
                <a:tc>
                  <a:txBody>
                    <a:bodyPr/>
                    <a:lstStyle/>
                    <a:p>
                      <a:r>
                        <a:rPr lang="en-US" dirty="0"/>
                        <a:t> limited sample size of 59 children, lack of external validation for the clustering results, and a focus solely on visual representations of eye-tracking </a:t>
                      </a:r>
                      <a:r>
                        <a:rPr lang="en-US" dirty="0" err="1"/>
                        <a:t>scanpaths</a:t>
                      </a:r>
                      <a:r>
                        <a:rPr lang="en-US" dirty="0"/>
                        <a:t> without exploring other potential features .</a:t>
                      </a:r>
                      <a:endParaRPr lang="en-IN" dirty="0"/>
                    </a:p>
                  </a:txBody>
                  <a:tcPr/>
                </a:tc>
                <a:extLst>
                  <a:ext uri="{0D108BD9-81ED-4DB2-BD59-A6C34878D82A}">
                    <a16:rowId xmlns:a16="http://schemas.microsoft.com/office/drawing/2014/main" val="1194176835"/>
                  </a:ext>
                </a:extLst>
              </a:tr>
              <a:tr h="1859006">
                <a:tc>
                  <a:txBody>
                    <a:bodyPr/>
                    <a:lstStyle/>
                    <a:p>
                      <a:r>
                        <a:rPr lang="en-US" dirty="0"/>
                        <a:t>4</a:t>
                      </a:r>
                      <a:endParaRPr lang="en-IN" dirty="0"/>
                    </a:p>
                  </a:txBody>
                  <a:tcPr/>
                </a:tc>
                <a:tc>
                  <a:txBody>
                    <a:bodyPr/>
                    <a:lstStyle/>
                    <a:p>
                      <a:r>
                        <a:rPr lang="en-US" dirty="0"/>
                        <a:t>A Machine Learning Approach  to Predict Autism Spectrum Disorder</a:t>
                      </a:r>
                    </a:p>
                    <a:p>
                      <a:endParaRPr lang="en-IN" dirty="0"/>
                    </a:p>
                  </a:txBody>
                  <a:tcPr/>
                </a:tc>
                <a:tc>
                  <a:txBody>
                    <a:bodyPr/>
                    <a:lstStyle/>
                    <a:p>
                      <a:r>
                        <a:rPr lang="pt-BR" dirty="0"/>
                        <a:t>Muhammad Nazrul Islam, Nabila Shahnaz Khan, Kazi Shahrukh Omar</a:t>
                      </a:r>
                      <a:endParaRPr lang="en-IN" dirty="0"/>
                    </a:p>
                  </a:txBody>
                  <a:tcPr/>
                </a:tc>
                <a:tc>
                  <a:txBody>
                    <a:bodyPr/>
                    <a:lstStyle/>
                    <a:p>
                      <a:r>
                        <a:rPr lang="en-US" dirty="0"/>
                        <a:t>2020</a:t>
                      </a:r>
                      <a:endParaRPr lang="en-IN" dirty="0"/>
                    </a:p>
                  </a:txBody>
                  <a:tcPr/>
                </a:tc>
                <a:tc>
                  <a:txBody>
                    <a:bodyPr/>
                    <a:lstStyle/>
                    <a:p>
                      <a:r>
                        <a:rPr lang="en-US" b="0" dirty="0">
                          <a:latin typeface="Constantia" panose="02030602050306030303" pitchFamily="18" charset="0"/>
                        </a:rPr>
                        <a:t>Random Forest</a:t>
                      </a:r>
                      <a:endParaRPr lang="en-IN" b="0" dirty="0"/>
                    </a:p>
                  </a:txBody>
                  <a:tcPr/>
                </a:tc>
                <a:tc>
                  <a:txBody>
                    <a:bodyPr/>
                    <a:lstStyle/>
                    <a:p>
                      <a:r>
                        <a:rPr lang="en-US" dirty="0"/>
                        <a:t>The screening application is not designed for the age group below 3 years. </a:t>
                      </a:r>
                      <a:endParaRPr lang="en-IN" dirty="0"/>
                    </a:p>
                  </a:txBody>
                  <a:tcPr/>
                </a:tc>
                <a:extLst>
                  <a:ext uri="{0D108BD9-81ED-4DB2-BD59-A6C34878D82A}">
                    <a16:rowId xmlns:a16="http://schemas.microsoft.com/office/drawing/2014/main" val="1530612566"/>
                  </a:ext>
                </a:extLst>
              </a:tr>
            </a:tbl>
          </a:graphicData>
        </a:graphic>
      </p:graphicFrame>
    </p:spTree>
    <p:extLst>
      <p:ext uri="{BB962C8B-B14F-4D97-AF65-F5344CB8AC3E}">
        <p14:creationId xmlns:p14="http://schemas.microsoft.com/office/powerpoint/2010/main" val="3821798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48F0F1A-FCD2-3A7A-F1E2-1DB2BFE59690}"/>
              </a:ext>
            </a:extLst>
          </p:cNvPr>
          <p:cNvSpPr>
            <a:spLocks noGrp="1"/>
          </p:cNvSpPr>
          <p:nvPr>
            <p:ph type="sldNum" sz="quarter" idx="12"/>
          </p:nvPr>
        </p:nvSpPr>
        <p:spPr/>
        <p:txBody>
          <a:bodyPr/>
          <a:lstStyle/>
          <a:p>
            <a:fld id="{294A09A9-5501-47C1-A89A-A340965A2BE2}" type="slidenum">
              <a:rPr lang="en-US" smtClean="0"/>
              <a:t>7</a:t>
            </a:fld>
            <a:endParaRPr lang="en-US" dirty="0"/>
          </a:p>
        </p:txBody>
      </p:sp>
      <p:sp>
        <p:nvSpPr>
          <p:cNvPr id="6" name="Title 1">
            <a:extLst>
              <a:ext uri="{FF2B5EF4-FFF2-40B4-BE49-F238E27FC236}">
                <a16:creationId xmlns:a16="http://schemas.microsoft.com/office/drawing/2014/main" id="{7C9D5537-693C-CB46-0084-2C09DE553174}"/>
              </a:ext>
            </a:extLst>
          </p:cNvPr>
          <p:cNvSpPr>
            <a:spLocks noGrp="1"/>
          </p:cNvSpPr>
          <p:nvPr>
            <p:ph type="title"/>
          </p:nvPr>
        </p:nvSpPr>
        <p:spPr>
          <a:xfrm>
            <a:off x="3871387" y="222682"/>
            <a:ext cx="4449225" cy="883447"/>
          </a:xfrm>
        </p:spPr>
        <p:txBody>
          <a:bodyPr>
            <a:normAutofit fontScale="90000"/>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11D20003-C317-F967-BA08-AA227ADFCF5E}"/>
              </a:ext>
            </a:extLst>
          </p:cNvPr>
          <p:cNvCxnSpPr/>
          <p:nvPr/>
        </p:nvCxnSpPr>
        <p:spPr>
          <a:xfrm>
            <a:off x="0" y="1106130"/>
            <a:ext cx="12132000" cy="0"/>
          </a:xfrm>
          <a:prstGeom prst="line">
            <a:avLst/>
          </a:prstGeom>
          <a:ln/>
          <a:effectLst>
            <a:glow rad="63500">
              <a:schemeClr val="accent6">
                <a:satMod val="175000"/>
                <a:alpha val="40000"/>
              </a:schemeClr>
            </a:glow>
          </a:effectLst>
        </p:spPr>
        <p:style>
          <a:lnRef idx="2">
            <a:schemeClr val="dk1"/>
          </a:lnRef>
          <a:fillRef idx="0">
            <a:schemeClr val="dk1"/>
          </a:fillRef>
          <a:effectRef idx="1">
            <a:schemeClr val="dk1"/>
          </a:effectRef>
          <a:fontRef idx="minor">
            <a:schemeClr val="tx1"/>
          </a:fontRef>
        </p:style>
      </p:cxnSp>
      <p:sp>
        <p:nvSpPr>
          <p:cNvPr id="9" name="Text Placeholder 2">
            <a:extLst>
              <a:ext uri="{FF2B5EF4-FFF2-40B4-BE49-F238E27FC236}">
                <a16:creationId xmlns:a16="http://schemas.microsoft.com/office/drawing/2014/main" id="{79FFF3EB-E8EC-AD3B-5D3C-23FE7E9E2A13}"/>
              </a:ext>
            </a:extLst>
          </p:cNvPr>
          <p:cNvSpPr>
            <a:spLocks noGrp="1"/>
          </p:cNvSpPr>
          <p:nvPr>
            <p:ph type="body" sz="quarter" idx="13"/>
          </p:nvPr>
        </p:nvSpPr>
        <p:spPr>
          <a:xfrm>
            <a:off x="2035533" y="1991339"/>
            <a:ext cx="8038769" cy="2875321"/>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marL="285750" indent="-285750" algn="just">
              <a:buClr>
                <a:srgbClr val="FF0000"/>
              </a:buClr>
              <a:buFont typeface="Wingdings" panose="05000000000000000000" pitchFamily="2" charset="2"/>
              <a:buChar char="q"/>
            </a:pPr>
            <a:r>
              <a:rPr lang="en-US" b="1" i="0" dirty="0">
                <a:solidFill>
                  <a:srgbClr val="5A6E6E"/>
                </a:solidFill>
                <a:effectLst/>
                <a:latin typeface="Constantia" panose="02030602050306030303" pitchFamily="18" charset="0"/>
              </a:rPr>
              <a:t>The current diagnostic methods for Autism Spectrum Disorder (ASD) suffer from subjectivity, variability. This hinders early and accurate detection, leading to delayed interventions with ASD. To address these challenges, our project aims to develop a machine learning-based system that can provide a more objective, scalable</a:t>
            </a:r>
            <a:r>
              <a:rPr lang="en-US" b="1" dirty="0">
                <a:solidFill>
                  <a:srgbClr val="5A6E6E"/>
                </a:solidFill>
                <a:latin typeface="Constantia" panose="02030602050306030303" pitchFamily="18" charset="0"/>
              </a:rPr>
              <a:t> </a:t>
            </a:r>
            <a:r>
              <a:rPr lang="en-US" b="1" i="0" dirty="0">
                <a:solidFill>
                  <a:srgbClr val="5A6E6E"/>
                </a:solidFill>
                <a:effectLst/>
                <a:latin typeface="Constantia" panose="02030602050306030303" pitchFamily="18" charset="0"/>
              </a:rPr>
              <a:t>approach to ASD detection, improving the overall quality of care and support for individuals on the autism spectrum.</a:t>
            </a:r>
            <a:endParaRPr lang="en-IN" b="1" dirty="0">
              <a:solidFill>
                <a:srgbClr val="5A6E6E"/>
              </a:solidFill>
              <a:latin typeface="Constantia" panose="02030602050306030303" pitchFamily="18" charset="0"/>
            </a:endParaRPr>
          </a:p>
        </p:txBody>
      </p:sp>
    </p:spTree>
    <p:extLst>
      <p:ext uri="{BB962C8B-B14F-4D97-AF65-F5344CB8AC3E}">
        <p14:creationId xmlns:p14="http://schemas.microsoft.com/office/powerpoint/2010/main" val="2235869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991F5E7-61B6-2F72-33B3-04091B8F7DC8}"/>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6" name="Title 1">
            <a:extLst>
              <a:ext uri="{FF2B5EF4-FFF2-40B4-BE49-F238E27FC236}">
                <a16:creationId xmlns:a16="http://schemas.microsoft.com/office/drawing/2014/main" id="{1F2686FD-E41D-3D64-16F2-24A41113DF3D}"/>
              </a:ext>
            </a:extLst>
          </p:cNvPr>
          <p:cNvSpPr>
            <a:spLocks noGrp="1"/>
          </p:cNvSpPr>
          <p:nvPr>
            <p:ph type="title"/>
          </p:nvPr>
        </p:nvSpPr>
        <p:spPr>
          <a:xfrm>
            <a:off x="3871387" y="222682"/>
            <a:ext cx="4449225" cy="883447"/>
          </a:xfrm>
        </p:spPr>
        <p:txBody>
          <a:bodyPr>
            <a:norm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16F64101-33AF-0E63-65D9-00F59FE0218F}"/>
              </a:ext>
            </a:extLst>
          </p:cNvPr>
          <p:cNvCxnSpPr/>
          <p:nvPr/>
        </p:nvCxnSpPr>
        <p:spPr>
          <a:xfrm>
            <a:off x="0" y="1106130"/>
            <a:ext cx="12132000" cy="0"/>
          </a:xfrm>
          <a:prstGeom prst="line">
            <a:avLst/>
          </a:prstGeom>
          <a:ln/>
          <a:effectLst>
            <a:glow rad="63500">
              <a:schemeClr val="accent6">
                <a:satMod val="175000"/>
                <a:alpha val="40000"/>
              </a:schemeClr>
            </a:glow>
          </a:effectLst>
        </p:spPr>
        <p:style>
          <a:lnRef idx="2">
            <a:schemeClr val="dk1"/>
          </a:lnRef>
          <a:fillRef idx="0">
            <a:schemeClr val="dk1"/>
          </a:fillRef>
          <a:effectRef idx="1">
            <a:schemeClr val="dk1"/>
          </a:effectRef>
          <a:fontRef idx="minor">
            <a:schemeClr val="tx1"/>
          </a:fontRef>
        </p:style>
      </p:cxnSp>
      <p:sp>
        <p:nvSpPr>
          <p:cNvPr id="8" name="Text Placeholder 2">
            <a:extLst>
              <a:ext uri="{FF2B5EF4-FFF2-40B4-BE49-F238E27FC236}">
                <a16:creationId xmlns:a16="http://schemas.microsoft.com/office/drawing/2014/main" id="{E5C6A92D-D215-B866-93B8-6739113B2675}"/>
              </a:ext>
            </a:extLst>
          </p:cNvPr>
          <p:cNvSpPr>
            <a:spLocks noGrp="1"/>
          </p:cNvSpPr>
          <p:nvPr>
            <p:ph type="body" sz="quarter" idx="13"/>
          </p:nvPr>
        </p:nvSpPr>
        <p:spPr>
          <a:xfrm>
            <a:off x="1949393" y="1548735"/>
            <a:ext cx="8293211" cy="436625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2500" lnSpcReduction="10000"/>
          </a:bodyPr>
          <a:lstStyle/>
          <a:p>
            <a:pPr marL="285750" indent="-285750" algn="just">
              <a:buClr>
                <a:srgbClr val="FF0000"/>
              </a:buClr>
              <a:buFont typeface="Wingdings" panose="05000000000000000000" pitchFamily="2" charset="2"/>
              <a:buChar char="q"/>
            </a:pPr>
            <a:r>
              <a:rPr lang="en-IN" sz="1700" b="1" dirty="0">
                <a:solidFill>
                  <a:srgbClr val="5A6E6E"/>
                </a:solidFill>
                <a:latin typeface="Constantia" panose="02030602050306030303" pitchFamily="18" charset="0"/>
              </a:rPr>
              <a:t>In the proposed project we designed a model to predict the Autism Spectrum Disorder.</a:t>
            </a:r>
          </a:p>
          <a:p>
            <a:pPr marL="285750" indent="-285750" algn="just">
              <a:buClr>
                <a:srgbClr val="FF0000"/>
              </a:buClr>
              <a:buFont typeface="Wingdings" panose="05000000000000000000" pitchFamily="2" charset="2"/>
              <a:buChar char="q"/>
            </a:pPr>
            <a:r>
              <a:rPr lang="en-IN" sz="1700" b="1" dirty="0">
                <a:solidFill>
                  <a:srgbClr val="5A6E6E"/>
                </a:solidFill>
                <a:latin typeface="Constantia" panose="02030602050306030303" pitchFamily="18" charset="0"/>
              </a:rPr>
              <a:t>This system is capable of providing most of the essential features required to detect ASD.  </a:t>
            </a:r>
          </a:p>
          <a:p>
            <a:pPr marL="285750" indent="-285750" algn="just">
              <a:buClr>
                <a:srgbClr val="FF0000"/>
              </a:buClr>
              <a:buFont typeface="Wingdings" panose="05000000000000000000" pitchFamily="2" charset="2"/>
              <a:buChar char="q"/>
            </a:pPr>
            <a:r>
              <a:rPr lang="en-IN" sz="1700" b="1" dirty="0">
                <a:solidFill>
                  <a:srgbClr val="5A6E6E"/>
                </a:solidFill>
                <a:latin typeface="Constantia" panose="02030602050306030303" pitchFamily="18" charset="0"/>
              </a:rPr>
              <a:t>With the rise of machine learning, artificial intelligence and other relevant fields of information technology, it becomes feasible to automate this process and to save some of the intensive amount of money on scanning that is put into detecting ASD.</a:t>
            </a:r>
          </a:p>
          <a:p>
            <a:pPr marL="285750" indent="-285750" algn="just">
              <a:buClr>
                <a:srgbClr val="FF0000"/>
              </a:buClr>
              <a:buFont typeface="Wingdings" panose="05000000000000000000" pitchFamily="2" charset="2"/>
              <a:buChar char="q"/>
            </a:pPr>
            <a:r>
              <a:rPr lang="en-IN" sz="1700" b="1" dirty="0">
                <a:solidFill>
                  <a:srgbClr val="5A6E6E"/>
                </a:solidFill>
                <a:latin typeface="Constantia" panose="02030602050306030303" pitchFamily="18" charset="0"/>
              </a:rPr>
              <a:t>Also make the parents to know about their ASD </a:t>
            </a:r>
            <a:r>
              <a:rPr lang="en-IN" sz="1700" b="1" dirty="0" err="1">
                <a:solidFill>
                  <a:srgbClr val="5A6E6E"/>
                </a:solidFill>
                <a:latin typeface="Constantia" panose="02030602050306030303" pitchFamily="18" charset="0"/>
              </a:rPr>
              <a:t>childrens</a:t>
            </a:r>
            <a:r>
              <a:rPr lang="en-IN" sz="1700" b="1" dirty="0">
                <a:solidFill>
                  <a:srgbClr val="5A6E6E"/>
                </a:solidFill>
                <a:latin typeface="Constantia" panose="02030602050306030303" pitchFamily="18" charset="0"/>
              </a:rPr>
              <a:t> in the earlier stage itself.</a:t>
            </a:r>
          </a:p>
          <a:p>
            <a:pPr marL="285750" indent="-285750" algn="just">
              <a:buClr>
                <a:srgbClr val="FF0000"/>
              </a:buClr>
              <a:buFont typeface="Wingdings" panose="05000000000000000000" pitchFamily="2" charset="2"/>
              <a:buChar char="q"/>
            </a:pPr>
            <a:r>
              <a:rPr lang="en-IN" sz="1700" b="1" dirty="0">
                <a:solidFill>
                  <a:srgbClr val="5A6E6E"/>
                </a:solidFill>
                <a:latin typeface="Constantia" panose="02030602050306030303" pitchFamily="18" charset="0"/>
              </a:rPr>
              <a:t>Efficient Method For Predicting ASD.</a:t>
            </a:r>
          </a:p>
          <a:p>
            <a:pPr algn="just"/>
            <a:endParaRPr lang="en-IN" sz="1800" dirty="0"/>
          </a:p>
        </p:txBody>
      </p:sp>
    </p:spTree>
    <p:extLst>
      <p:ext uri="{BB962C8B-B14F-4D97-AF65-F5344CB8AC3E}">
        <p14:creationId xmlns:p14="http://schemas.microsoft.com/office/powerpoint/2010/main" val="4073305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BD9680-EC02-67A3-E122-33338FFC53EB}"/>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6" name="Title 1">
            <a:extLst>
              <a:ext uri="{FF2B5EF4-FFF2-40B4-BE49-F238E27FC236}">
                <a16:creationId xmlns:a16="http://schemas.microsoft.com/office/drawing/2014/main" id="{9AF07178-16C9-EBBF-8C29-C508B6151A9B}"/>
              </a:ext>
            </a:extLst>
          </p:cNvPr>
          <p:cNvSpPr>
            <a:spLocks noGrp="1"/>
          </p:cNvSpPr>
          <p:nvPr>
            <p:ph type="title"/>
          </p:nvPr>
        </p:nvSpPr>
        <p:spPr>
          <a:xfrm>
            <a:off x="2798859" y="374608"/>
            <a:ext cx="6885829" cy="643290"/>
          </a:xfrm>
        </p:spPr>
        <p:txBody>
          <a:bodyPr>
            <a:norm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REQUIREMENTS </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 Placeholder 2">
            <a:extLst>
              <a:ext uri="{FF2B5EF4-FFF2-40B4-BE49-F238E27FC236}">
                <a16:creationId xmlns:a16="http://schemas.microsoft.com/office/drawing/2014/main" id="{4BDA4D54-2CD0-2EE7-0831-3A15B78FC063}"/>
              </a:ext>
            </a:extLst>
          </p:cNvPr>
          <p:cNvSpPr>
            <a:spLocks noGrp="1"/>
          </p:cNvSpPr>
          <p:nvPr>
            <p:ph type="body" sz="quarter" idx="13"/>
          </p:nvPr>
        </p:nvSpPr>
        <p:spPr>
          <a:xfrm>
            <a:off x="373711" y="1368881"/>
            <a:ext cx="4472609" cy="5114511"/>
          </a:xfrm>
        </p:spPr>
        <p:txBody>
          <a:bodyPr>
            <a:normAutofit/>
          </a:bodyPr>
          <a:lstStyle/>
          <a:p>
            <a:pPr marL="285750" indent="-285750" algn="just">
              <a:buClr>
                <a:srgbClr val="FF0000"/>
              </a:buClr>
              <a:buFont typeface="Wingdings" panose="05000000000000000000" pitchFamily="2" charset="2"/>
              <a:buChar char="q"/>
            </a:pPr>
            <a:r>
              <a:rPr lang="en-US" dirty="0">
                <a:effectLst>
                  <a:outerShdw blurRad="38100" dist="38100" dir="2700000" algn="tl">
                    <a:srgbClr val="000000">
                      <a:alpha val="43137"/>
                    </a:srgbClr>
                  </a:outerShdw>
                </a:effectLst>
                <a:latin typeface="Constantia" panose="02030602050306030303" pitchFamily="18" charset="0"/>
                <a:cs typeface="Times New Roman" panose="02020603050405020304" pitchFamily="18" charset="0"/>
              </a:rPr>
              <a:t>In this project, we make use of a publicly available 2 imbalanced dataset.</a:t>
            </a:r>
          </a:p>
          <a:p>
            <a:pPr marL="285750" indent="-285750" algn="just">
              <a:buClr>
                <a:srgbClr val="FF0000"/>
              </a:buClr>
              <a:buFont typeface="Wingdings" panose="05000000000000000000" pitchFamily="2" charset="2"/>
              <a:buChar char="q"/>
            </a:pPr>
            <a:r>
              <a:rPr lang="en-US" dirty="0">
                <a:effectLst>
                  <a:outerShdw blurRad="38100" dist="38100" dir="2700000" algn="tl">
                    <a:srgbClr val="000000">
                      <a:alpha val="43137"/>
                    </a:srgbClr>
                  </a:outerShdw>
                </a:effectLst>
                <a:latin typeface="Constantia" panose="02030602050306030303" pitchFamily="18" charset="0"/>
                <a:cs typeface="Times New Roman" panose="02020603050405020304" pitchFamily="18" charset="0"/>
              </a:rPr>
              <a:t>One dataset is used for “Predictive analysis”. The dataset contains around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2000</a:t>
            </a:r>
            <a:r>
              <a:rPr lang="en-US" dirty="0">
                <a:effectLst>
                  <a:outerShdw blurRad="38100" dist="38100" dir="2700000" algn="tl">
                    <a:srgbClr val="000000">
                      <a:alpha val="43137"/>
                    </a:srgbClr>
                  </a:outerShdw>
                </a:effectLst>
                <a:latin typeface="Constantia" panose="02030602050306030303" pitchFamily="18" charset="0"/>
                <a:cs typeface="Times New Roman" panose="02020603050405020304" pitchFamily="18" charset="0"/>
              </a:rPr>
              <a:t> records.</a:t>
            </a:r>
          </a:p>
          <a:p>
            <a:pPr marL="285750" indent="-285750" algn="just">
              <a:buClr>
                <a:srgbClr val="FF0000"/>
              </a:buClr>
              <a:buFont typeface="Wingdings" panose="05000000000000000000" pitchFamily="2" charset="2"/>
              <a:buChar char="q"/>
            </a:pPr>
            <a:r>
              <a:rPr lang="en-US" dirty="0">
                <a:effectLst>
                  <a:outerShdw blurRad="38100" dist="38100" dir="2700000" algn="tl">
                    <a:srgbClr val="000000">
                      <a:alpha val="43137"/>
                    </a:srgbClr>
                  </a:outerShdw>
                </a:effectLst>
                <a:latin typeface="Constantia" panose="02030602050306030303" pitchFamily="18" charset="0"/>
                <a:cs typeface="Times New Roman" panose="02020603050405020304" pitchFamily="18" charset="0"/>
              </a:rPr>
              <a:t>Another dataset is used for “Image Classification”. The dataset contains around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2600</a:t>
            </a:r>
            <a:r>
              <a:rPr lang="en-US" dirty="0">
                <a:effectLst>
                  <a:outerShdw blurRad="38100" dist="38100" dir="2700000" algn="tl">
                    <a:srgbClr val="000000">
                      <a:alpha val="43137"/>
                    </a:srgbClr>
                  </a:outerShdw>
                </a:effectLst>
                <a:latin typeface="Constantia" panose="02030602050306030303" pitchFamily="18" charset="0"/>
                <a:cs typeface="Times New Roman" panose="02020603050405020304" pitchFamily="18" charset="0"/>
              </a:rPr>
              <a:t> images.</a:t>
            </a:r>
          </a:p>
          <a:p>
            <a:pPr marL="285750" indent="-285750" algn="just">
              <a:buClr>
                <a:srgbClr val="FF0000"/>
              </a:buClr>
              <a:buFont typeface="Wingdings" panose="05000000000000000000" pitchFamily="2" charset="2"/>
              <a:buChar char="q"/>
            </a:pPr>
            <a:r>
              <a:rPr lang="en-US" dirty="0">
                <a:effectLst>
                  <a:outerShdw blurRad="38100" dist="38100" dir="2700000" algn="tl">
                    <a:srgbClr val="000000">
                      <a:alpha val="43137"/>
                    </a:srgbClr>
                  </a:outerShdw>
                </a:effectLst>
                <a:latin typeface="Constantia" panose="02030602050306030303" pitchFamily="18" charset="0"/>
                <a:cs typeface="Times New Roman" panose="02020603050405020304" pitchFamily="18" charset="0"/>
              </a:rPr>
              <a:t>We are considering “</a:t>
            </a:r>
            <a:r>
              <a:rPr lang="en-US" dirty="0" err="1">
                <a:effectLst>
                  <a:outerShdw blurRad="38100" dist="38100" dir="2700000" algn="tl">
                    <a:srgbClr val="000000">
                      <a:alpha val="43137"/>
                    </a:srgbClr>
                  </a:outerShdw>
                </a:effectLst>
                <a:latin typeface="Constantia" panose="02030602050306030303" pitchFamily="18" charset="0"/>
                <a:cs typeface="Times New Roman" panose="02020603050405020304" pitchFamily="18" charset="0"/>
              </a:rPr>
              <a:t>ASD_traits</a:t>
            </a:r>
            <a:r>
              <a:rPr lang="en-US" dirty="0">
                <a:effectLst>
                  <a:outerShdw blurRad="38100" dist="38100" dir="2700000" algn="tl">
                    <a:srgbClr val="000000">
                      <a:alpha val="43137"/>
                    </a:srgbClr>
                  </a:outerShdw>
                </a:effectLst>
                <a:latin typeface="Constantia" panose="02030602050306030303" pitchFamily="18" charset="0"/>
                <a:cs typeface="Times New Roman" panose="02020603050405020304" pitchFamily="18" charset="0"/>
              </a:rPr>
              <a:t>” as a target feature and we treat Autistic as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a:t>
            </a:r>
            <a:r>
              <a:rPr lang="en-US" dirty="0">
                <a:effectLst>
                  <a:outerShdw blurRad="38100" dist="38100" dir="2700000" algn="tl">
                    <a:srgbClr val="000000">
                      <a:alpha val="43137"/>
                    </a:srgbClr>
                  </a:outerShdw>
                </a:effectLst>
                <a:latin typeface="Constantia" panose="02030602050306030303" pitchFamily="18" charset="0"/>
                <a:cs typeface="Times New Roman" panose="02020603050405020304" pitchFamily="18" charset="0"/>
              </a:rPr>
              <a:t>’ and Non-Autistic as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dirty="0">
                <a:effectLst>
                  <a:outerShdw blurRad="38100" dist="38100" dir="2700000" algn="tl">
                    <a:srgbClr val="000000">
                      <a:alpha val="43137"/>
                    </a:srgbClr>
                  </a:outerShdw>
                </a:effectLst>
                <a:latin typeface="Constantia" panose="02030602050306030303" pitchFamily="18" charset="0"/>
                <a:cs typeface="Times New Roman" panose="02020603050405020304" pitchFamily="18" charset="0"/>
              </a:rPr>
              <a:t>’.</a:t>
            </a:r>
          </a:p>
          <a:p>
            <a:pPr marL="285750" indent="-285750" algn="just">
              <a:buClr>
                <a:srgbClr val="FF0000"/>
              </a:buClr>
              <a:buFont typeface="Wingdings" panose="05000000000000000000" pitchFamily="2" charset="2"/>
              <a:buChar char="q"/>
            </a:pPr>
            <a:endParaRPr lang="en-US" dirty="0">
              <a:effectLst>
                <a:outerShdw blurRad="38100" dist="38100" dir="2700000" algn="tl">
                  <a:srgbClr val="000000">
                    <a:alpha val="43137"/>
                  </a:srgbClr>
                </a:outerShdw>
              </a:effectLst>
              <a:latin typeface="Constantia" panose="02030602050306030303" pitchFamily="18" charset="0"/>
              <a:cs typeface="Times New Roman" panose="02020603050405020304" pitchFamily="18" charset="0"/>
            </a:endParaRPr>
          </a:p>
          <a:p>
            <a:pPr algn="just">
              <a:buClr>
                <a:srgbClr val="FF0000"/>
              </a:buClr>
            </a:pPr>
            <a:endParaRPr lang="en-IN" sz="1400" dirty="0">
              <a:effectLst>
                <a:outerShdw blurRad="38100" dist="38100" dir="2700000" algn="tl">
                  <a:srgbClr val="000000">
                    <a:alpha val="43137"/>
                  </a:srgbClr>
                </a:outerShdw>
              </a:effectLst>
              <a:latin typeface="Constantia" panose="02030602050306030303"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85DDC6A0-29D0-B9CB-63F5-6006BB52CBAE}"/>
              </a:ext>
            </a:extLst>
          </p:cNvPr>
          <p:cNvCxnSpPr/>
          <p:nvPr/>
        </p:nvCxnSpPr>
        <p:spPr>
          <a:xfrm>
            <a:off x="0" y="1105231"/>
            <a:ext cx="12132000" cy="0"/>
          </a:xfrm>
          <a:prstGeom prst="line">
            <a:avLst/>
          </a:prstGeom>
          <a:ln/>
          <a:effectLst>
            <a:glow rad="63500">
              <a:schemeClr val="accent6">
                <a:satMod val="175000"/>
                <a:alpha val="40000"/>
              </a:schemeClr>
            </a:glow>
          </a:effectLst>
        </p:spPr>
        <p:style>
          <a:lnRef idx="2">
            <a:schemeClr val="dk1"/>
          </a:lnRef>
          <a:fillRef idx="0">
            <a:schemeClr val="dk1"/>
          </a:fillRef>
          <a:effectRef idx="1">
            <a:schemeClr val="dk1"/>
          </a:effectRef>
          <a:fontRef idx="minor">
            <a:schemeClr val="tx1"/>
          </a:fontRef>
        </p:style>
      </p:cxnSp>
      <p:sp>
        <p:nvSpPr>
          <p:cNvPr id="2" name="Text Placeholder 2">
            <a:extLst>
              <a:ext uri="{FF2B5EF4-FFF2-40B4-BE49-F238E27FC236}">
                <a16:creationId xmlns:a16="http://schemas.microsoft.com/office/drawing/2014/main" id="{5AA2B673-B197-E9F4-3F6F-6BF3F8A53F9A}"/>
              </a:ext>
            </a:extLst>
          </p:cNvPr>
          <p:cNvSpPr txBox="1">
            <a:spLocks/>
          </p:cNvSpPr>
          <p:nvPr/>
        </p:nvSpPr>
        <p:spPr>
          <a:xfrm>
            <a:off x="5520929" y="1368880"/>
            <a:ext cx="4472609" cy="5114511"/>
          </a:xfrm>
          <a:prstGeom prst="rect">
            <a:avLst/>
          </a:prstGeom>
        </p:spPr>
        <p:txBody>
          <a:bodyPr vert="horz" lIns="91440" tIns="45720" rIns="91440" bIns="45720" rtlCol="0">
            <a:normAutofit/>
          </a:bodyPr>
          <a:lstStyle>
            <a:lvl1pPr marL="0" indent="0" algn="ctr" defTabSz="914400" rtl="0" eaLnBrk="1" latinLnBrk="0" hangingPunct="1">
              <a:lnSpc>
                <a:spcPct val="150000"/>
              </a:lnSpc>
              <a:spcBef>
                <a:spcPts val="1000"/>
              </a:spcBef>
              <a:buClr>
                <a:schemeClr val="accent3"/>
              </a:buClr>
              <a:buFont typeface="Wingdings" panose="05000000000000000000" pitchFamily="2" charset="2"/>
              <a:buNone/>
              <a:defRPr sz="1600" kern="1200" spc="50" baseline="0">
                <a:solidFill>
                  <a:schemeClr val="tx1">
                    <a:alpha val="60000"/>
                  </a:schemeClr>
                </a:solidFill>
                <a:latin typeface="+mn-lt"/>
                <a:ea typeface="+mn-ea"/>
                <a:cs typeface="+mn-cs"/>
              </a:defRPr>
            </a:lvl1pPr>
            <a:lvl2pPr marL="360000" indent="0" algn="ctr" defTabSz="914400" rtl="0" eaLnBrk="1" latinLnBrk="0" hangingPunct="1">
              <a:lnSpc>
                <a:spcPct val="150000"/>
              </a:lnSpc>
              <a:spcBef>
                <a:spcPts val="500"/>
              </a:spcBef>
              <a:buFont typeface="Arial" panose="020B0604020202020204" pitchFamily="34" charset="0"/>
              <a:buNone/>
              <a:defRPr sz="2000" b="0" i="1" kern="1200" spc="50" baseline="0">
                <a:solidFill>
                  <a:schemeClr val="tx1">
                    <a:alpha val="60000"/>
                  </a:schemeClr>
                </a:solidFill>
                <a:latin typeface="+mn-lt"/>
                <a:ea typeface="+mn-ea"/>
                <a:cs typeface="+mn-cs"/>
              </a:defRPr>
            </a:lvl2pPr>
            <a:lvl3pPr marL="720000" indent="0" algn="ctr" defTabSz="914400" rtl="0" eaLnBrk="1" latinLnBrk="0" hangingPunct="1">
              <a:lnSpc>
                <a:spcPct val="150000"/>
              </a:lnSpc>
              <a:spcBef>
                <a:spcPts val="5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3pPr>
            <a:lvl4pPr marL="1080000" indent="0" algn="ctr" defTabSz="914400" rtl="0" eaLnBrk="1" latinLnBrk="0" hangingPunct="1">
              <a:lnSpc>
                <a:spcPct val="150000"/>
              </a:lnSpc>
              <a:spcBef>
                <a:spcPts val="500"/>
              </a:spcBef>
              <a:buClr>
                <a:schemeClr val="accent3"/>
              </a:buClr>
              <a:buFont typeface="Arial" panose="020B0604020202020204" pitchFamily="34" charset="0"/>
              <a:buNone/>
              <a:defRPr sz="2000" b="0" i="1" kern="1200" spc="50" baseline="0">
                <a:solidFill>
                  <a:schemeClr val="tx1">
                    <a:alpha val="60000"/>
                  </a:schemeClr>
                </a:solidFill>
                <a:latin typeface="+mn-lt"/>
                <a:ea typeface="+mn-ea"/>
                <a:cs typeface="+mn-cs"/>
              </a:defRPr>
            </a:lvl4pPr>
            <a:lvl5pPr marL="1440000" indent="0" algn="ctr" defTabSz="914400" rtl="0" eaLnBrk="1" latinLnBrk="0" hangingPunct="1">
              <a:lnSpc>
                <a:spcPct val="150000"/>
              </a:lnSpc>
              <a:spcBef>
                <a:spcPts val="5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Clr>
                <a:srgbClr val="FF0000"/>
              </a:buClr>
              <a:buFont typeface="Wingdings" panose="05000000000000000000" pitchFamily="2" charset="2"/>
              <a:buChar char="q"/>
            </a:pPr>
            <a:endParaRPr lang="en-US" dirty="0">
              <a:effectLst>
                <a:outerShdw blurRad="38100" dist="38100" dir="2700000" algn="tl">
                  <a:srgbClr val="000000">
                    <a:alpha val="43137"/>
                  </a:srgbClr>
                </a:outerShdw>
              </a:effectLst>
              <a:latin typeface="Constantia" panose="02030602050306030303" pitchFamily="18" charset="0"/>
              <a:cs typeface="Times New Roman" panose="02020603050405020304" pitchFamily="18" charset="0"/>
            </a:endParaRPr>
          </a:p>
          <a:p>
            <a:pPr algn="just">
              <a:buClr>
                <a:srgbClr val="FF0000"/>
              </a:buClr>
            </a:pPr>
            <a:endParaRPr lang="en-IN" sz="1400" dirty="0">
              <a:effectLst>
                <a:outerShdw blurRad="38100" dist="38100" dir="2700000" algn="tl">
                  <a:srgbClr val="000000">
                    <a:alpha val="43137"/>
                  </a:srgbClr>
                </a:outerShdw>
              </a:effectLst>
              <a:latin typeface="Constantia" panose="02030602050306030303"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08771C0-5187-02CF-6DBB-785362B8D1B8}"/>
              </a:ext>
            </a:extLst>
          </p:cNvPr>
          <p:cNvSpPr txBox="1">
            <a:spLocks/>
          </p:cNvSpPr>
          <p:nvPr/>
        </p:nvSpPr>
        <p:spPr>
          <a:xfrm>
            <a:off x="5719903" y="1368879"/>
            <a:ext cx="4472609" cy="5114511"/>
          </a:xfrm>
          <a:prstGeom prst="rect">
            <a:avLst/>
          </a:prstGeom>
        </p:spPr>
        <p:txBody>
          <a:bodyPr vert="horz" lIns="91440" tIns="45720" rIns="91440" bIns="45720" rtlCol="0">
            <a:normAutofit fontScale="40000" lnSpcReduction="20000"/>
          </a:bodyPr>
          <a:lstStyle>
            <a:lvl1pPr marL="0" indent="0" algn="ctr" defTabSz="914400" rtl="0" eaLnBrk="1" latinLnBrk="0" hangingPunct="1">
              <a:lnSpc>
                <a:spcPct val="150000"/>
              </a:lnSpc>
              <a:spcBef>
                <a:spcPts val="1000"/>
              </a:spcBef>
              <a:buClr>
                <a:schemeClr val="accent3"/>
              </a:buClr>
              <a:buFont typeface="Wingdings" panose="05000000000000000000" pitchFamily="2" charset="2"/>
              <a:buNone/>
              <a:defRPr sz="1600" kern="1200" spc="50" baseline="0">
                <a:solidFill>
                  <a:schemeClr val="tx1">
                    <a:alpha val="60000"/>
                  </a:schemeClr>
                </a:solidFill>
                <a:latin typeface="+mn-lt"/>
                <a:ea typeface="+mn-ea"/>
                <a:cs typeface="+mn-cs"/>
              </a:defRPr>
            </a:lvl1pPr>
            <a:lvl2pPr marL="360000" indent="0" algn="ctr" defTabSz="914400" rtl="0" eaLnBrk="1" latinLnBrk="0" hangingPunct="1">
              <a:lnSpc>
                <a:spcPct val="150000"/>
              </a:lnSpc>
              <a:spcBef>
                <a:spcPts val="500"/>
              </a:spcBef>
              <a:buFont typeface="Arial" panose="020B0604020202020204" pitchFamily="34" charset="0"/>
              <a:buNone/>
              <a:defRPr sz="2000" b="0" i="1" kern="1200" spc="50" baseline="0">
                <a:solidFill>
                  <a:schemeClr val="tx1">
                    <a:alpha val="60000"/>
                  </a:schemeClr>
                </a:solidFill>
                <a:latin typeface="+mn-lt"/>
                <a:ea typeface="+mn-ea"/>
                <a:cs typeface="+mn-cs"/>
              </a:defRPr>
            </a:lvl2pPr>
            <a:lvl3pPr marL="720000" indent="0" algn="ctr" defTabSz="914400" rtl="0" eaLnBrk="1" latinLnBrk="0" hangingPunct="1">
              <a:lnSpc>
                <a:spcPct val="150000"/>
              </a:lnSpc>
              <a:spcBef>
                <a:spcPts val="5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3pPr>
            <a:lvl4pPr marL="1080000" indent="0" algn="ctr" defTabSz="914400" rtl="0" eaLnBrk="1" latinLnBrk="0" hangingPunct="1">
              <a:lnSpc>
                <a:spcPct val="150000"/>
              </a:lnSpc>
              <a:spcBef>
                <a:spcPts val="500"/>
              </a:spcBef>
              <a:buClr>
                <a:schemeClr val="accent3"/>
              </a:buClr>
              <a:buFont typeface="Arial" panose="020B0604020202020204" pitchFamily="34" charset="0"/>
              <a:buNone/>
              <a:defRPr sz="2000" b="0" i="1" kern="1200" spc="50" baseline="0">
                <a:solidFill>
                  <a:schemeClr val="tx1">
                    <a:alpha val="60000"/>
                  </a:schemeClr>
                </a:solidFill>
                <a:latin typeface="+mn-lt"/>
                <a:ea typeface="+mn-ea"/>
                <a:cs typeface="+mn-cs"/>
              </a:defRPr>
            </a:lvl4pPr>
            <a:lvl5pPr marL="1440000" indent="0" algn="ctr" defTabSz="914400" rtl="0" eaLnBrk="1" latinLnBrk="0" hangingPunct="1">
              <a:lnSpc>
                <a:spcPct val="150000"/>
              </a:lnSpc>
              <a:spcBef>
                <a:spcPts val="5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algn="just">
              <a:lnSpc>
                <a:spcPct val="150000"/>
              </a:lnSpc>
              <a:spcBef>
                <a:spcPts val="5"/>
              </a:spcBef>
              <a:spcAft>
                <a:spcPts val="0"/>
              </a:spcAft>
              <a:buClr>
                <a:srgbClr val="FF0000"/>
              </a:buClr>
              <a:buSzPts val="1400"/>
              <a:tabLst>
                <a:tab pos="596900" algn="l"/>
              </a:tabLst>
            </a:pPr>
            <a:r>
              <a:rPr lang="en-US" sz="4000" b="1" spc="0" dirty="0">
                <a:latin typeface="Times New Roman" panose="02020603050405020304" pitchFamily="18" charset="0"/>
                <a:cs typeface="Times New Roman" panose="02020603050405020304" pitchFamily="18" charset="0"/>
              </a:rPr>
              <a:t>Software Requirements</a:t>
            </a:r>
            <a:endParaRPr lang="en-IN" sz="4000" b="1" spc="0" dirty="0">
              <a:latin typeface="Times New Roman" panose="02020603050405020304" pitchFamily="18" charset="0"/>
              <a:cs typeface="Times New Roman" panose="02020603050405020304" pitchFamily="18" charset="0"/>
            </a:endParaRPr>
          </a:p>
          <a:p>
            <a:pPr marL="457200" lvl="0" indent="-457200" algn="just">
              <a:lnSpc>
                <a:spcPct val="150000"/>
              </a:lnSpc>
              <a:buClr>
                <a:srgbClr val="FF0000"/>
              </a:buClr>
              <a:buFont typeface="Wingdings" panose="05000000000000000000" pitchFamily="2" charset="2"/>
              <a:buChar char="q"/>
            </a:pP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Operating</a:t>
            </a:r>
            <a:r>
              <a:rPr lang="en-US" sz="3300" b="1"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spc="-10" dirty="0">
                <a:effectLst/>
                <a:latin typeface="Times New Roman" panose="02020603050405020304" pitchFamily="18" charset="0"/>
                <a:ea typeface="Times New Roman" panose="02020603050405020304" pitchFamily="18" charset="0"/>
                <a:cs typeface="Times New Roman" panose="02020603050405020304" pitchFamily="18" charset="0"/>
              </a:rPr>
              <a:t>System </a:t>
            </a:r>
            <a:r>
              <a:rPr lang="en-US" sz="3300" b="1" spc="-5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 Windows</a:t>
            </a:r>
            <a:r>
              <a:rPr lang="en-US" sz="3300" b="1"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64-</a:t>
            </a:r>
            <a:r>
              <a:rPr lang="en-US" sz="3300" b="1" spc="-25" dirty="0">
                <a:effectLst/>
                <a:latin typeface="Times New Roman" panose="02020603050405020304" pitchFamily="18" charset="0"/>
                <a:ea typeface="Times New Roman" panose="02020603050405020304" pitchFamily="18" charset="0"/>
                <a:cs typeface="Times New Roman" panose="02020603050405020304" pitchFamily="18" charset="0"/>
              </a:rPr>
              <a:t>bit</a:t>
            </a:r>
            <a:endParaRPr lang="en-IN" sz="33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0" indent="-457200" algn="just">
              <a:lnSpc>
                <a:spcPct val="150000"/>
              </a:lnSpc>
              <a:buClr>
                <a:srgbClr val="FF0000"/>
              </a:buClr>
              <a:buFont typeface="Wingdings" panose="05000000000000000000" pitchFamily="2" charset="2"/>
              <a:buChar char="q"/>
            </a:pPr>
            <a:r>
              <a:rPr lang="en-US" sz="3300" b="1" spc="-10" dirty="0">
                <a:effectLst/>
                <a:latin typeface="Times New Roman" panose="02020603050405020304" pitchFamily="18" charset="0"/>
                <a:ea typeface="Times New Roman" panose="02020603050405020304" pitchFamily="18" charset="0"/>
                <a:cs typeface="Times New Roman" panose="02020603050405020304" pitchFamily="18" charset="0"/>
              </a:rPr>
              <a:t>Technology              </a:t>
            </a:r>
            <a:r>
              <a:rPr lang="en-US" sz="3300" b="1" spc="-5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spc="-10" dirty="0">
                <a:effectLst/>
                <a:latin typeface="Times New Roman" panose="02020603050405020304" pitchFamily="18" charset="0"/>
                <a:ea typeface="Times New Roman" panose="02020603050405020304" pitchFamily="18" charset="0"/>
                <a:cs typeface="Times New Roman" panose="02020603050405020304" pitchFamily="18" charset="0"/>
              </a:rPr>
              <a:t>Python</a:t>
            </a:r>
            <a:endParaRPr lang="en-IN" sz="33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0" indent="-457200" algn="just">
              <a:lnSpc>
                <a:spcPct val="150000"/>
              </a:lnSpc>
              <a:buClr>
                <a:srgbClr val="FF0000"/>
              </a:buClr>
              <a:buFont typeface="Wingdings" panose="05000000000000000000" pitchFamily="2" charset="2"/>
              <a:buChar char="q"/>
            </a:pPr>
            <a:r>
              <a:rPr lang="en-US" sz="3300" b="1" spc="-25" dirty="0">
                <a:effectLst/>
                <a:latin typeface="Times New Roman" panose="02020603050405020304" pitchFamily="18" charset="0"/>
                <a:ea typeface="Times New Roman" panose="02020603050405020304" pitchFamily="18" charset="0"/>
                <a:cs typeface="Times New Roman" panose="02020603050405020304" pitchFamily="18" charset="0"/>
              </a:rPr>
              <a:t>IDE</a:t>
            </a: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spc="-5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 Python</a:t>
            </a:r>
            <a:r>
              <a:rPr lang="en-US" sz="33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spc="-20" dirty="0">
                <a:effectLst/>
                <a:latin typeface="Times New Roman" panose="02020603050405020304" pitchFamily="18" charset="0"/>
                <a:ea typeface="Times New Roman" panose="02020603050405020304" pitchFamily="18" charset="0"/>
                <a:cs typeface="Times New Roman" panose="02020603050405020304" pitchFamily="18" charset="0"/>
              </a:rPr>
              <a:t>IDLE</a:t>
            </a:r>
            <a:endParaRPr lang="en-IN" sz="33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0" indent="-457200" algn="just">
              <a:lnSpc>
                <a:spcPct val="150000"/>
              </a:lnSpc>
              <a:buClr>
                <a:srgbClr val="FF0000"/>
              </a:buClr>
              <a:buFont typeface="Wingdings" panose="05000000000000000000" pitchFamily="2" charset="2"/>
              <a:buChar char="q"/>
            </a:pPr>
            <a:r>
              <a:rPr lang="en-US" sz="3300" b="1" spc="-10" dirty="0">
                <a:effectLst/>
                <a:latin typeface="Times New Roman" panose="02020603050405020304" pitchFamily="18" charset="0"/>
                <a:ea typeface="Times New Roman" panose="02020603050405020304" pitchFamily="18" charset="0"/>
                <a:cs typeface="Times New Roman" panose="02020603050405020304" pitchFamily="18" charset="0"/>
              </a:rPr>
              <a:t>Tools</a:t>
            </a: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spc="-5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spc="-10" dirty="0">
                <a:effectLst/>
                <a:latin typeface="Times New Roman" panose="02020603050405020304" pitchFamily="18" charset="0"/>
                <a:ea typeface="Times New Roman" panose="02020603050405020304" pitchFamily="18" charset="0"/>
                <a:cs typeface="Times New Roman" panose="02020603050405020304" pitchFamily="18" charset="0"/>
              </a:rPr>
              <a:t>Anaconda</a:t>
            </a:r>
            <a:endParaRPr lang="en-IN" sz="33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0" indent="-457200" algn="just">
              <a:lnSpc>
                <a:spcPct val="150000"/>
              </a:lnSpc>
              <a:buClr>
                <a:srgbClr val="FF0000"/>
              </a:buClr>
              <a:buFont typeface="Wingdings" panose="05000000000000000000" pitchFamily="2" charset="2"/>
              <a:buChar char="q"/>
            </a:pP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Python</a:t>
            </a:r>
            <a:r>
              <a:rPr lang="en-US" sz="3300" b="1"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spc="-10" dirty="0">
                <a:effectLst/>
                <a:latin typeface="Times New Roman" panose="02020603050405020304" pitchFamily="18" charset="0"/>
                <a:ea typeface="Times New Roman" panose="02020603050405020304" pitchFamily="18" charset="0"/>
                <a:cs typeface="Times New Roman" panose="02020603050405020304" pitchFamily="18" charset="0"/>
              </a:rPr>
              <a:t>Version</a:t>
            </a: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spc="-5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 Python</a:t>
            </a:r>
            <a:r>
              <a:rPr lang="en-US" sz="33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spc="-50" dirty="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3300" b="1"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buClr>
                <a:srgbClr val="FF0000"/>
              </a:buClr>
            </a:pPr>
            <a:r>
              <a:rPr lang="en-IN" sz="3300" b="1" spc="0" dirty="0">
                <a:latin typeface="Times New Roman" panose="02020603050405020304" pitchFamily="18" charset="0"/>
                <a:ea typeface="Times New Roman" panose="02020603050405020304" pitchFamily="18" charset="0"/>
                <a:cs typeface="Times New Roman" panose="02020603050405020304" pitchFamily="18" charset="0"/>
              </a:rPr>
              <a:t>	</a:t>
            </a:r>
            <a:r>
              <a:rPr lang="en-US" sz="4000" b="1" spc="0" dirty="0">
                <a:effectLst/>
                <a:latin typeface="Times New Roman" panose="02020603050405020304" pitchFamily="18" charset="0"/>
                <a:ea typeface="Times New Roman" panose="02020603050405020304" pitchFamily="18" charset="0"/>
                <a:cs typeface="Times New Roman" panose="02020603050405020304" pitchFamily="18" charset="0"/>
              </a:rPr>
              <a:t>Hardware</a:t>
            </a:r>
            <a:r>
              <a:rPr lang="en-US" sz="4000" b="1" spc="-10" dirty="0">
                <a:effectLst/>
                <a:latin typeface="Times New Roman" panose="02020603050405020304" pitchFamily="18" charset="0"/>
                <a:ea typeface="Times New Roman" panose="02020603050405020304" pitchFamily="18" charset="0"/>
                <a:cs typeface="Times New Roman" panose="02020603050405020304" pitchFamily="18" charset="0"/>
              </a:rPr>
              <a:t> Requirements</a:t>
            </a:r>
            <a:endParaRPr lang="en-IN" sz="4000" b="1" spc="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0" indent="-457200" algn="just">
              <a:lnSpc>
                <a:spcPct val="150000"/>
              </a:lnSpc>
              <a:buClr>
                <a:srgbClr val="FF0000"/>
              </a:buClr>
              <a:buFont typeface="Wingdings" panose="05000000000000000000" pitchFamily="2" charset="2"/>
              <a:buChar char="q"/>
            </a:pP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Processor</a:t>
            </a:r>
            <a:r>
              <a:rPr lang="en-US" sz="3300"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spc="-20" dirty="0">
                <a:effectLst/>
                <a:latin typeface="Times New Roman" panose="02020603050405020304" pitchFamily="18" charset="0"/>
                <a:ea typeface="Times New Roman" panose="02020603050405020304" pitchFamily="18" charset="0"/>
                <a:cs typeface="Times New Roman" panose="02020603050405020304" pitchFamily="18" charset="0"/>
              </a:rPr>
              <a:t>Type     </a:t>
            </a:r>
            <a:r>
              <a:rPr lang="en-US" sz="3300" b="1" spc="-5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 Intel</a:t>
            </a:r>
            <a:r>
              <a:rPr lang="en-US" sz="33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Core</a:t>
            </a:r>
            <a:r>
              <a:rPr lang="en-US" sz="33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TM</a:t>
            </a:r>
            <a:r>
              <a:rPr lang="en-US" sz="33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spc="-25" dirty="0">
                <a:effectLst/>
                <a:latin typeface="Times New Roman" panose="02020603050405020304" pitchFamily="18" charset="0"/>
                <a:ea typeface="Times New Roman" panose="02020603050405020304" pitchFamily="18" charset="0"/>
                <a:cs typeface="Times New Roman" panose="02020603050405020304" pitchFamily="18" charset="0"/>
              </a:rPr>
              <a:t>i5</a:t>
            </a:r>
            <a:endParaRPr lang="en-IN" sz="33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0" indent="-457200" algn="just">
              <a:lnSpc>
                <a:spcPct val="150000"/>
              </a:lnSpc>
              <a:buClr>
                <a:srgbClr val="FF0000"/>
              </a:buClr>
              <a:buFont typeface="Wingdings" panose="05000000000000000000" pitchFamily="2" charset="2"/>
              <a:buChar char="q"/>
            </a:pPr>
            <a:r>
              <a:rPr lang="en-US" sz="3300" b="1" spc="-10" dirty="0">
                <a:effectLst/>
                <a:latin typeface="Times New Roman" panose="02020603050405020304" pitchFamily="18" charset="0"/>
                <a:ea typeface="Times New Roman" panose="02020603050405020304" pitchFamily="18" charset="0"/>
                <a:cs typeface="Times New Roman" panose="02020603050405020304" pitchFamily="18" charset="0"/>
              </a:rPr>
              <a:t>Speed</a:t>
            </a: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spc="-5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 2.4 </a:t>
            </a:r>
            <a:r>
              <a:rPr lang="en-US" sz="3300" b="1" spc="-25" dirty="0">
                <a:effectLst/>
                <a:latin typeface="Times New Roman" panose="02020603050405020304" pitchFamily="18" charset="0"/>
                <a:ea typeface="Times New Roman" panose="02020603050405020304" pitchFamily="18" charset="0"/>
                <a:cs typeface="Times New Roman" panose="02020603050405020304" pitchFamily="18" charset="0"/>
              </a:rPr>
              <a:t>GHZ</a:t>
            </a:r>
            <a:endParaRPr lang="en-IN" sz="33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0" indent="-457200" algn="just">
              <a:lnSpc>
                <a:spcPct val="150000"/>
              </a:lnSpc>
              <a:buClr>
                <a:srgbClr val="FF0000"/>
              </a:buClr>
              <a:buFont typeface="Wingdings" panose="05000000000000000000" pitchFamily="2" charset="2"/>
              <a:buChar char="q"/>
            </a:pPr>
            <a:r>
              <a:rPr lang="en-US" sz="3300" b="1" spc="-25" dirty="0">
                <a:effectLst/>
                <a:latin typeface="Times New Roman" panose="02020603050405020304" pitchFamily="18" charset="0"/>
                <a:ea typeface="Times New Roman" panose="02020603050405020304" pitchFamily="18" charset="0"/>
                <a:cs typeface="Times New Roman" panose="02020603050405020304" pitchFamily="18" charset="0"/>
              </a:rPr>
              <a:t>RAM</a:t>
            </a: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spc="-5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 8 GB </a:t>
            </a:r>
            <a:r>
              <a:rPr lang="en-US" sz="3300" b="1" spc="-25" dirty="0">
                <a:effectLst/>
                <a:latin typeface="Times New Roman" panose="02020603050405020304" pitchFamily="18" charset="0"/>
                <a:ea typeface="Times New Roman" panose="02020603050405020304" pitchFamily="18" charset="0"/>
                <a:cs typeface="Times New Roman" panose="02020603050405020304" pitchFamily="18" charset="0"/>
              </a:rPr>
              <a:t>RAM</a:t>
            </a:r>
            <a:endParaRPr lang="en-IN" sz="33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0" indent="-457200" algn="just">
              <a:lnSpc>
                <a:spcPct val="150000"/>
              </a:lnSpc>
              <a:buClr>
                <a:srgbClr val="FF0000"/>
              </a:buClr>
              <a:buFont typeface="Wingdings" panose="05000000000000000000" pitchFamily="2" charset="2"/>
              <a:buChar char="q"/>
            </a:pP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Hard</a:t>
            </a:r>
            <a:r>
              <a:rPr lang="en-US" sz="33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spc="-20" dirty="0">
                <a:effectLst/>
                <a:latin typeface="Times New Roman" panose="02020603050405020304" pitchFamily="18" charset="0"/>
                <a:ea typeface="Times New Roman" panose="02020603050405020304" pitchFamily="18" charset="0"/>
                <a:cs typeface="Times New Roman" panose="02020603050405020304" pitchFamily="18" charset="0"/>
              </a:rPr>
              <a:t>disk            </a:t>
            </a: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80 GB </a:t>
            </a:r>
            <a:r>
              <a:rPr lang="en-US" sz="3300" b="1" spc="-25" dirty="0">
                <a:effectLst/>
                <a:latin typeface="Times New Roman" panose="02020603050405020304" pitchFamily="18" charset="0"/>
                <a:ea typeface="Times New Roman" panose="02020603050405020304" pitchFamily="18" charset="0"/>
                <a:cs typeface="Times New Roman" panose="02020603050405020304" pitchFamily="18" charset="0"/>
              </a:rPr>
              <a:t>HDD</a:t>
            </a:r>
            <a:endParaRPr lang="en-IN" sz="33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0" indent="-457200" algn="just">
              <a:lnSpc>
                <a:spcPct val="150000"/>
              </a:lnSpc>
              <a:buClr>
                <a:srgbClr val="FF0000"/>
              </a:buClr>
              <a:buFont typeface="Wingdings" panose="05000000000000000000" pitchFamily="2" charset="2"/>
              <a:buChar char="q"/>
            </a:pP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Input</a:t>
            </a:r>
            <a:r>
              <a:rPr lang="en-US" sz="3300" b="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spc="-10" dirty="0">
                <a:effectLst/>
                <a:latin typeface="Times New Roman" panose="02020603050405020304" pitchFamily="18" charset="0"/>
                <a:ea typeface="Times New Roman" panose="02020603050405020304" pitchFamily="18" charset="0"/>
                <a:cs typeface="Times New Roman" panose="02020603050405020304" pitchFamily="18" charset="0"/>
              </a:rPr>
              <a:t>Device          </a:t>
            </a:r>
            <a:r>
              <a:rPr lang="en-US" sz="3300" b="1" spc="-5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 Mouse,</a:t>
            </a:r>
            <a:r>
              <a:rPr lang="en-US" sz="3300"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Keyboard</a:t>
            </a:r>
            <a:endParaRPr lang="en-IN" sz="33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Clr>
                <a:srgbClr val="FF0000"/>
              </a:buClr>
            </a:pPr>
            <a:endParaRPr lang="en-IN" sz="1400" b="1" dirty="0">
              <a:effectLst>
                <a:outerShdw blurRad="38100" dist="38100" dir="2700000" algn="tl">
                  <a:srgbClr val="000000">
                    <a:alpha val="43137"/>
                  </a:srgbClr>
                </a:outerShdw>
              </a:effectLst>
              <a:latin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2605240465"/>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ed design" id="{15B931B0-C7D8-4B07-ACB9-C7EFD4E6970A}" vid="{8BE1E89A-FBDD-488C-8247-991A3117BF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502E5C16-0C12-46F7-AC7E-7CB6B62A71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B9D788-52D8-46C3-92EC-553D7E4077CF}">
  <ds:schemaRefs>
    <ds:schemaRef ds:uri="http://schemas.microsoft.com/sharepoint/v3/contenttype/forms"/>
  </ds:schemaRefs>
</ds:datastoreItem>
</file>

<file path=customXml/itemProps3.xml><?xml version="1.0" encoding="utf-8"?>
<ds:datastoreItem xmlns:ds="http://schemas.openxmlformats.org/officeDocument/2006/customXml" ds:itemID="{B474A8BD-7470-4767-A78C-01B8DE47DE7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Frosted design</Template>
  <TotalTime>365</TotalTime>
  <Words>1550</Words>
  <Application>Microsoft Office PowerPoint</Application>
  <PresentationFormat>Widescreen</PresentationFormat>
  <Paragraphs>208</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Avenir Next LT Pro</vt:lpstr>
      <vt:lpstr>Calibri</vt:lpstr>
      <vt:lpstr>Constantia</vt:lpstr>
      <vt:lpstr>Goudy Old Style</vt:lpstr>
      <vt:lpstr>Times New Roman</vt:lpstr>
      <vt:lpstr>Wingdings</vt:lpstr>
      <vt:lpstr>FrostyVTI</vt:lpstr>
      <vt:lpstr>Project Presentation On AUTISM SPECTRUM DISORDER PREDICTION USING MACHINE LEARNING TECHNIQUES</vt:lpstr>
      <vt:lpstr>CONTENT</vt:lpstr>
      <vt:lpstr>ABSTRACT</vt:lpstr>
      <vt:lpstr>INTRODUCTION</vt:lpstr>
      <vt:lpstr>LITERATURE SURVEY</vt:lpstr>
      <vt:lpstr>Continue……….</vt:lpstr>
      <vt:lpstr>PROBLEM STATEMENT</vt:lpstr>
      <vt:lpstr>OBJECTIVE </vt:lpstr>
      <vt:lpstr>REQUIREMENTS </vt:lpstr>
      <vt:lpstr>DESIGN</vt:lpstr>
      <vt:lpstr>Continue……….</vt:lpstr>
      <vt:lpstr>Continue……….</vt:lpstr>
      <vt:lpstr>Continue……….</vt:lpstr>
      <vt:lpstr>METHODOLOGY</vt:lpstr>
      <vt:lpstr>SVM</vt:lpstr>
      <vt:lpstr>TEST CASES</vt:lpstr>
      <vt:lpstr>RESULTS</vt:lpstr>
      <vt:lpstr>Continue……….</vt:lpstr>
      <vt:lpstr>CONCLUSION</vt:lpstr>
      <vt:lpstr>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AUTISM SPECTRUM DISORDER PREDICTION USING MACHINE LEARNING TECHNIQUES</dc:title>
  <dc:creator>Darshan Gowda C</dc:creator>
  <cp:lastModifiedBy>Darshan Gowda C</cp:lastModifiedBy>
  <cp:revision>24</cp:revision>
  <dcterms:created xsi:type="dcterms:W3CDTF">2024-03-29T05:59:59Z</dcterms:created>
  <dcterms:modified xsi:type="dcterms:W3CDTF">2024-05-28T04:18:16Z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