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7" r:id="rId8"/>
    <p:sldId id="268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66C2-4C5C-5099-B2AB-50C9A216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4D8E7-6218-7207-209D-A59441E0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957B-6D9D-7D5A-9C23-C925E321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82BC-7924-C4D9-CECA-3762F5A7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EB54F-0FC1-9DD2-53BF-D3034843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5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FE0D-688C-4EF1-A467-5B6D29ED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055EF-8814-5F21-61E2-D53ECE5DF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9A7D-4DA5-E02A-4E23-C4A1250D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BB5B-CB6A-0E55-C0EE-76274C7A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CBFA6-76F3-E5DB-2734-DFCA859A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3C6AF-FE1A-3452-2A4B-7C8654EAB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D4C4B-8057-BDD2-287C-69BE14C4D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7316-F0EF-A59A-7997-530C0042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FA31-4CC5-6FCF-3B72-78657AA8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AEB08-A769-B8FA-031A-1BEFCA5D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4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E97A-4CCA-3CF8-FC90-A9B9BFCC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1296-B724-38AE-5709-0148EC76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6EF57-CCD6-F228-F92A-BD5FACFF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EBD7-CCA4-609D-724C-503EAE71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C266-7500-E24C-7415-A4C1075D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21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EA56-5FDA-8C27-2CA5-83234F15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41125-0D65-20F1-B6A2-525239A9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025B-79A5-B62B-9A2A-5F45765D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6CC9-FC6C-220E-6275-90A84439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18CC2-BE03-F449-9964-57F1321C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07CE-6135-4304-7D49-3E1CF301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9134-A111-FB86-3A2E-6CEBAAD36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A56B7-AD7C-467C-6F59-E09BB1C78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E64B3-F08F-C0DB-BE70-52BC3166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4BD87-A00A-1E22-5719-C35A1265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0010E-4F8F-FAD8-2C13-CDDF4132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4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77F9-D491-FD21-8D24-829DE68C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1FB8-DCFF-B233-0544-293C51AD4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C9299-8863-4DD5-9B6B-9333A0EFC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6DC48-218A-4664-1624-87F450C96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D9951-B2FD-4C91-DD06-3C175E2C3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0D308-7F3E-A31A-36E8-F56E5C3A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F220D-BD27-C32E-99FF-77968153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3B1A1-8FB0-F79A-C250-EA6CD06E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4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F0BB-8156-E303-7200-0F492C44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E9D5B-672B-08F2-0A70-FE54D292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9BE0F-B5C7-C319-B61A-DED30C4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EF957-5AC7-E504-5AF0-36B9156C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7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8D2A5-E26D-B06F-D6E8-B127D396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A12E-FCAC-5CD5-BC19-41CE767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BCCD-B820-99C7-8CE8-B13670B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0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64C2-A8A3-F7B3-0866-0351CCA1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F3A3-33AE-8BD0-8E96-A9B53D13F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3420-0FC9-EB90-CBF1-AEFB4A920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FD03-7917-EAC7-617A-E8D950F4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44504-3E85-5BC9-BD95-E6184E75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9011B-9AA9-81EC-20D0-44DA05A9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55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983C-E765-3093-628B-2BFF9CC8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9C0A2-789A-88BF-29CE-B575E34A9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60D37-C010-5EAE-A327-2A165731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B9061-A0FE-A1A9-360A-21A83179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5B488-66BD-1A39-6C02-E5B214C5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BD5EF-15AC-FA74-8255-76A26439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7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0BAE-C2B9-E311-D2C6-5195F5BF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B9BE-65A5-CED4-6B0F-13C3CC5E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50F0-B47E-96EE-98DC-108C6C2AB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E24CD-5B17-43E4-B6A8-F1D9BED9A0C2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31E6-F808-2E7A-F375-643918128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5B73-38FA-0637-E8B1-2D1C3584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D5F4-D8DF-49F7-B9BD-BCE1A14A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8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88841E-8842-DA33-0750-B25B1E0C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2" y="593476"/>
            <a:ext cx="1731414" cy="1012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FF460-7323-BDF6-5438-540F88E55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516" y="413678"/>
            <a:ext cx="2145978" cy="10668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1D560-195C-4134-1A18-C7AC4F0766C1}"/>
              </a:ext>
            </a:extLst>
          </p:cNvPr>
          <p:cNvSpPr txBox="1"/>
          <p:nvPr/>
        </p:nvSpPr>
        <p:spPr>
          <a:xfrm>
            <a:off x="2023743" y="343616"/>
            <a:ext cx="776377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3200" algn="ctr"/>
                <a:tab pos="5286375" algn="l"/>
              </a:tabLs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Channabasaveshwara Institute of Technology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IN" sz="1600" dirty="0"/>
              <a:t>                            (Affiliated to VTU, Belgaum &amp; Approved by AICTE, New Delhi)</a:t>
            </a:r>
          </a:p>
          <a:p>
            <a:r>
              <a:rPr lang="en-IN" sz="1600" dirty="0"/>
              <a:t>	         (</a:t>
            </a:r>
            <a:r>
              <a:rPr lang="en-IN" sz="1600" b="1" dirty="0"/>
              <a:t>NAAC Accredited &amp;</a:t>
            </a:r>
            <a:r>
              <a:rPr lang="en-IN" sz="1600" dirty="0"/>
              <a:t>  </a:t>
            </a:r>
            <a:r>
              <a:rPr lang="en-IN" sz="1600" b="1" dirty="0"/>
              <a:t>ISO 9001:2015 Certified Institution) 	</a:t>
            </a:r>
            <a:endParaRPr lang="en-IN" sz="1600" dirty="0"/>
          </a:p>
          <a:p>
            <a:r>
              <a:rPr lang="en-IN" sz="1600" dirty="0"/>
              <a:t>                               NH 206 (B.H. Road), Gubbi, Tumkur – 572 216. Karnataka.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EE00EA-CA8B-564F-E658-E724DE99B6AD}"/>
              </a:ext>
            </a:extLst>
          </p:cNvPr>
          <p:cNvSpPr txBox="1"/>
          <p:nvPr/>
        </p:nvSpPr>
        <p:spPr>
          <a:xfrm>
            <a:off x="470782" y="4541505"/>
            <a:ext cx="329896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>
                <a:srgbClr val="000000"/>
              </a:buClr>
              <a:buSzPts val="2000"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Under the guidance of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</a:p>
          <a:p>
            <a:pPr algn="l">
              <a:buClr>
                <a:srgbClr val="000000"/>
              </a:buClr>
              <a:buSzPts val="2000"/>
            </a:pPr>
            <a:r>
              <a:rPr lang="en-GB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</a:t>
            </a:r>
          </a:p>
          <a:p>
            <a:pPr algn="l">
              <a:buClr>
                <a:srgbClr val="000000"/>
              </a:buClr>
              <a:buSzPts val="2000"/>
            </a:pPr>
            <a:r>
              <a:rPr lang="en-GB" b="1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Times New Roman" panose="02020603050405020304"/>
              </a:rPr>
              <a:t>M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Times New Roman" panose="02020603050405020304"/>
              </a:rPr>
              <a:t>s. MALA 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Times New Roman" panose="02020603050405020304"/>
              </a:rPr>
              <a:t>  </a:t>
            </a:r>
            <a:r>
              <a:rPr lang="en-US" altLang="en-GB" sz="11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Times New Roman" panose="02020603050405020304"/>
              </a:rPr>
              <a:t>,MTech</a:t>
            </a:r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</a:p>
          <a:p>
            <a:pPr algn="l">
              <a:buClr>
                <a:srgbClr val="000000"/>
              </a:buClr>
              <a:buSzPts val="2000"/>
            </a:pPr>
            <a:r>
              <a:rPr lang="en-GB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Assistant Professor</a:t>
            </a:r>
            <a:endParaRPr lang="en-GB" sz="12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l">
              <a:buClr>
                <a:srgbClr val="000000"/>
              </a:buClr>
              <a:buSzPts val="2000"/>
            </a:pPr>
            <a:r>
              <a:rPr lang="en-GB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 ISE,</a:t>
            </a:r>
          </a:p>
          <a:p>
            <a:pPr algn="l">
              <a:buClr>
                <a:srgbClr val="000000"/>
              </a:buClr>
              <a:buSzPts val="2000"/>
            </a:pPr>
            <a:r>
              <a:rPr lang="en-GB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C.I.T,Gubbi</a:t>
            </a:r>
            <a:endParaRPr lang="en-GB" b="1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764F9-65EA-F0A3-F369-228F195BE191}"/>
              </a:ext>
            </a:extLst>
          </p:cNvPr>
          <p:cNvSpPr txBox="1"/>
          <p:nvPr/>
        </p:nvSpPr>
        <p:spPr>
          <a:xfrm>
            <a:off x="8082951" y="4633837"/>
            <a:ext cx="39336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4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Submitted by: </a:t>
            </a:r>
          </a:p>
          <a:p>
            <a:pPr>
              <a:buClr>
                <a:srgbClr val="000000"/>
              </a:buClr>
              <a:buSzPts val="2000"/>
            </a:pPr>
            <a:endParaRPr lang="en-US" sz="24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Name: DARSHAN D NAIK</a:t>
            </a:r>
          </a:p>
          <a:p>
            <a:pPr>
              <a:buClr>
                <a:srgbClr val="000000"/>
              </a:buClr>
              <a:buSzPts val="2000"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USN: 1CG22AD011</a:t>
            </a:r>
          </a:p>
          <a:p>
            <a:pPr>
              <a:buClr>
                <a:srgbClr val="000000"/>
              </a:buClr>
              <a:buSzPts val="2000"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Name: H R SHAMANTH</a:t>
            </a:r>
          </a:p>
          <a:p>
            <a:pPr>
              <a:buClr>
                <a:srgbClr val="000000"/>
              </a:buClr>
              <a:buSzPts val="2000"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USN:1CG22AD014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E426A5-8410-17DB-75B6-F62D5EA1EF16}"/>
              </a:ext>
            </a:extLst>
          </p:cNvPr>
          <p:cNvSpPr txBox="1"/>
          <p:nvPr/>
        </p:nvSpPr>
        <p:spPr>
          <a:xfrm>
            <a:off x="2782868" y="2534893"/>
            <a:ext cx="7004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“SMART GYM MANAGEMENT SYSTEM”</a:t>
            </a:r>
          </a:p>
        </p:txBody>
      </p:sp>
    </p:spTree>
    <p:extLst>
      <p:ext uri="{BB962C8B-B14F-4D97-AF65-F5344CB8AC3E}">
        <p14:creationId xmlns:p14="http://schemas.microsoft.com/office/powerpoint/2010/main" val="207875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6E615B-12AB-BBFA-F622-C6589AF7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9781"/>
            <a:ext cx="10972800" cy="64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8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0B7088-8782-E3F8-4605-6DC00C77ACD6}"/>
              </a:ext>
            </a:extLst>
          </p:cNvPr>
          <p:cNvSpPr txBox="1"/>
          <p:nvPr/>
        </p:nvSpPr>
        <p:spPr>
          <a:xfrm>
            <a:off x="388189" y="301925"/>
            <a:ext cx="8100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63CD4-8AE6-7296-F5FC-3B229F94E169}"/>
              </a:ext>
            </a:extLst>
          </p:cNvPr>
          <p:cNvSpPr txBox="1"/>
          <p:nvPr/>
        </p:nvSpPr>
        <p:spPr>
          <a:xfrm>
            <a:off x="575094" y="1207698"/>
            <a:ext cx="110418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conclusion, the Smart Gym Management System implemented in this C code provides a foundational framework for enhancing </a:t>
            </a:r>
            <a:r>
              <a:rPr lang="en-US" sz="2800" dirty="0">
                <a:highlight>
                  <a:srgbClr val="FFFF00"/>
                </a:highlight>
              </a:rPr>
              <a:t>the operational efficiency of fitness centers</a:t>
            </a:r>
            <a:r>
              <a:rPr lang="en-US" sz="2800" dirty="0"/>
              <a:t>. The program's </a:t>
            </a:r>
            <a:r>
              <a:rPr lang="en-US" sz="2800" dirty="0">
                <a:highlight>
                  <a:srgbClr val="FFFF00"/>
                </a:highlight>
              </a:rPr>
              <a:t>modular design allows for seamless member registration, detailed information display, attendance tracking, and calorie updates</a:t>
            </a:r>
            <a:r>
              <a:rPr lang="en-US" sz="2800" dirty="0"/>
              <a:t>. With a user-friendly interface and staff authentication measures, the </a:t>
            </a:r>
            <a:r>
              <a:rPr lang="en-US" sz="2800" dirty="0">
                <a:highlight>
                  <a:srgbClr val="FFFF00"/>
                </a:highlight>
              </a:rPr>
              <a:t>system ensures both accessibility and security in managing gym-related tasks</a:t>
            </a:r>
            <a:r>
              <a:rPr lang="en-US" sz="2800" dirty="0"/>
              <a:t>. While this implementation serves as a fundamental example, its extensibility and adaptability make it a valuable starting point for further development, catering to the evolving needs of fitness center management. Overall, the code exemplifies the potential for creating a robust and organized system to optimize the administration of gym facilities.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195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2AD6B-DFF3-08FE-2039-4CF2D6D9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1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29C781-97E7-3381-6979-BBEE93400E08}"/>
              </a:ext>
            </a:extLst>
          </p:cNvPr>
          <p:cNvSpPr txBox="1"/>
          <p:nvPr/>
        </p:nvSpPr>
        <p:spPr>
          <a:xfrm>
            <a:off x="4201064" y="483078"/>
            <a:ext cx="3355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000066"/>
                </a:solidFill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D3181-42FB-2903-6922-72A62651D4F5}"/>
              </a:ext>
            </a:extLst>
          </p:cNvPr>
          <p:cNvSpPr txBox="1"/>
          <p:nvPr/>
        </p:nvSpPr>
        <p:spPr>
          <a:xfrm>
            <a:off x="526212" y="1311215"/>
            <a:ext cx="2587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u="sng" dirty="0">
                <a:solidFill>
                  <a:srgbClr val="FF0000"/>
                </a:solidFill>
              </a:rPr>
              <a:t>ABSTRACT: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482BA-084A-B074-D200-7A80467A7F9D}"/>
              </a:ext>
            </a:extLst>
          </p:cNvPr>
          <p:cNvSpPr txBox="1"/>
          <p:nvPr/>
        </p:nvSpPr>
        <p:spPr>
          <a:xfrm>
            <a:off x="638355" y="2191109"/>
            <a:ext cx="112833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Smart Gym Management System, a </a:t>
            </a:r>
            <a:r>
              <a:rPr lang="en-US" sz="2800" dirty="0">
                <a:highlight>
                  <a:srgbClr val="FFFF00"/>
                </a:highlight>
              </a:rPr>
              <a:t>console-based application </a:t>
            </a:r>
            <a:r>
              <a:rPr lang="en-US" sz="2800" dirty="0"/>
              <a:t>designed to streamline gym operations. Featuring </a:t>
            </a:r>
            <a:r>
              <a:rPr lang="en-US" sz="2800" dirty="0">
                <a:highlight>
                  <a:srgbClr val="FFFF00"/>
                </a:highlight>
              </a:rPr>
              <a:t>member registration, detailed member information display, attendance tracking, and calorie updates</a:t>
            </a:r>
            <a:r>
              <a:rPr lang="en-US" sz="2800" dirty="0"/>
              <a:t>, the system provides a </a:t>
            </a:r>
            <a:r>
              <a:rPr lang="en-US" sz="2800" dirty="0">
                <a:highlight>
                  <a:srgbClr val="FFFF00"/>
                </a:highlight>
              </a:rPr>
              <a:t>user-friendly interface </a:t>
            </a:r>
            <a:r>
              <a:rPr lang="en-US" sz="2800" dirty="0"/>
              <a:t>for staff. Staff authentication ensures </a:t>
            </a:r>
            <a:r>
              <a:rPr lang="en-US" sz="2800" dirty="0">
                <a:highlight>
                  <a:srgbClr val="FFFF00"/>
                </a:highlight>
              </a:rPr>
              <a:t>secure access to sensitive functionalities</a:t>
            </a:r>
            <a:r>
              <a:rPr lang="en-US" sz="2800" dirty="0"/>
              <a:t>. The code, while simple, serves as a foundational model for managing gym-related tasks, allowing for educational exploration and potential expansion to meet broader fitness center requirements.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874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3750DB-D219-287F-ECD2-06BF5F2F894D}"/>
              </a:ext>
            </a:extLst>
          </p:cNvPr>
          <p:cNvSpPr txBox="1"/>
          <p:nvPr/>
        </p:nvSpPr>
        <p:spPr>
          <a:xfrm>
            <a:off x="483079" y="595222"/>
            <a:ext cx="489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IN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FA333-EB21-4507-D743-5CD9236102CA}"/>
              </a:ext>
            </a:extLst>
          </p:cNvPr>
          <p:cNvSpPr txBox="1"/>
          <p:nvPr/>
        </p:nvSpPr>
        <p:spPr>
          <a:xfrm>
            <a:off x="1052422" y="1483744"/>
            <a:ext cx="107140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Smart Gym Management System, encapsulated in this C code, represents a comprehensive approach to efficiently oversee and </a:t>
            </a:r>
            <a:r>
              <a:rPr lang="en-US" sz="2800" dirty="0">
                <a:highlight>
                  <a:srgbClr val="FFFF00"/>
                </a:highlight>
              </a:rPr>
              <a:t>organize various aspects of a fitness center's operations</a:t>
            </a:r>
            <a:r>
              <a:rPr lang="en-US" sz="2800" dirty="0"/>
              <a:t>. Aimed at enhancing user experience and staff management, the </a:t>
            </a:r>
            <a:r>
              <a:rPr lang="en-US" sz="2800" dirty="0">
                <a:highlight>
                  <a:srgbClr val="FFFF00"/>
                </a:highlight>
              </a:rPr>
              <a:t>system offers a range of functionalities, including member registration, detailed member information display, attendance tracking, and calorie updates</a:t>
            </a:r>
            <a:r>
              <a:rPr lang="en-US" sz="2800" dirty="0"/>
              <a:t>. Its intuitive, console-based interface ensures ease of use, while robust staff </a:t>
            </a:r>
            <a:r>
              <a:rPr lang="en-US" sz="2800" dirty="0">
                <a:highlight>
                  <a:srgbClr val="FFFF00"/>
                </a:highlight>
              </a:rPr>
              <a:t>authentication</a:t>
            </a:r>
            <a:r>
              <a:rPr lang="en-US" sz="2800" dirty="0"/>
              <a:t> mechanisms secure sensitive operations. This program serves as a fundamental tool for understanding the essentials of gym management, providing a solid foundation for educational purposes and serving as a potential starting point for the development of more sophisticated fitness center management systems.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3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6755C-C5BC-BA14-E99B-257AF5A7CE61}"/>
              </a:ext>
            </a:extLst>
          </p:cNvPr>
          <p:cNvSpPr txBox="1"/>
          <p:nvPr/>
        </p:nvSpPr>
        <p:spPr>
          <a:xfrm>
            <a:off x="569343" y="629728"/>
            <a:ext cx="5020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IN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10940-A38E-1157-EA18-BA2AA4D1F43D}"/>
              </a:ext>
            </a:extLst>
          </p:cNvPr>
          <p:cNvSpPr txBox="1"/>
          <p:nvPr/>
        </p:nvSpPr>
        <p:spPr>
          <a:xfrm>
            <a:off x="1000664" y="1440611"/>
            <a:ext cx="10506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highlight>
                  <a:srgbClr val="FFFF00"/>
                </a:highlight>
              </a:rPr>
              <a:t>absence of a systematic and automated approach to gym management poses significant challenges in fitness centers</a:t>
            </a:r>
            <a:r>
              <a:rPr lang="en-US" sz="2800" dirty="0"/>
              <a:t>. Manual tracking of member details, attendance, and calories burnt can lead to </a:t>
            </a:r>
            <a:r>
              <a:rPr lang="en-US" sz="2800" dirty="0">
                <a:highlight>
                  <a:srgbClr val="FFFF00"/>
                </a:highlight>
              </a:rPr>
              <a:t>operational inefficiencies and hinder the overall effectiveness</a:t>
            </a:r>
            <a:r>
              <a:rPr lang="en-US" sz="2800" dirty="0"/>
              <a:t> of the facility. The current lack of a </a:t>
            </a:r>
            <a:r>
              <a:rPr lang="en-US" sz="2800" dirty="0">
                <a:highlight>
                  <a:srgbClr val="FFFF00"/>
                </a:highlight>
              </a:rPr>
              <a:t>dedicated system results in a disorganized approach to member management, making it difficult for staff to provide seamless services</a:t>
            </a:r>
            <a:r>
              <a:rPr lang="en-US" sz="2800" dirty="0"/>
              <a:t>. There is a pressing need for a Smart Gym Management System that streamlines tasks such as member registration, data display, attendance tracking, and calorie updates. This project addresses these challenges by proposing a comprehensive solution to enhance the operational efficiency and overall management of fitness centers.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46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8654C-37A3-564C-6345-656CDDCB71D5}"/>
              </a:ext>
            </a:extLst>
          </p:cNvPr>
          <p:cNvSpPr txBox="1"/>
          <p:nvPr/>
        </p:nvSpPr>
        <p:spPr>
          <a:xfrm>
            <a:off x="276045" y="327804"/>
            <a:ext cx="605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IN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9362D-D48C-BD3E-78EA-DCBBA8D4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" y="1112157"/>
            <a:ext cx="6323163" cy="5418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382167-88CD-B4D5-F590-DA83416A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90" y="1549303"/>
            <a:ext cx="4883401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B670F-FB6C-1BA7-35DB-C76835DA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07" y="941106"/>
            <a:ext cx="5588287" cy="5131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B0AFF-42B3-5E74-0862-C0925C68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09" y="2095875"/>
            <a:ext cx="5773130" cy="23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9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5A98D-820B-7257-CB4A-497C1B9A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90" y="267001"/>
            <a:ext cx="6998060" cy="2940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7458D-EF96-BD99-9987-687A1C5A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90" y="3319345"/>
            <a:ext cx="5820960" cy="33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12ED8-1E26-B010-7F5C-AD7ED8DD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16" y="463397"/>
            <a:ext cx="7163168" cy="59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5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1DC41-59B1-DD98-68C4-5482241A3422}"/>
              </a:ext>
            </a:extLst>
          </p:cNvPr>
          <p:cNvSpPr txBox="1"/>
          <p:nvPr/>
        </p:nvSpPr>
        <p:spPr>
          <a:xfrm>
            <a:off x="267419" y="370936"/>
            <a:ext cx="5003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Results/Screen Shot: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D72F9-9B6B-748B-7381-02509AA4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1017917"/>
            <a:ext cx="3629025" cy="5555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65515-7B02-ACE9-3666-3A9EDF723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8" y="1017917"/>
            <a:ext cx="3829050" cy="55554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8587B9-E84D-50A8-C973-9CF9C9B0A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697" y="983715"/>
            <a:ext cx="3762375" cy="55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561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Darshan Dayananda Naik</dc:creator>
  <cp:lastModifiedBy>Darshan Dayananda Naik</cp:lastModifiedBy>
  <cp:revision>3</cp:revision>
  <dcterms:created xsi:type="dcterms:W3CDTF">2024-02-04T06:53:39Z</dcterms:created>
  <dcterms:modified xsi:type="dcterms:W3CDTF">2024-02-05T06:40:48Z</dcterms:modified>
</cp:coreProperties>
</file>