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6240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Darshan</a:t>
            </a:r>
            <a:r>
              <a:rPr lang="en-US" dirty="0"/>
              <a:t> Patel</a:t>
            </a:r>
          </a:p>
          <a:p>
            <a:r>
              <a:rPr lang="en-US" dirty="0"/>
              <a:t>Sriramprabhu Sankaraguru</a:t>
            </a:r>
          </a:p>
        </p:txBody>
      </p:sp>
    </p:spTree>
    <p:extLst>
      <p:ext uri="{BB962C8B-B14F-4D97-AF65-F5344CB8AC3E}">
        <p14:creationId xmlns:p14="http://schemas.microsoft.com/office/powerpoint/2010/main" val="407930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2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Sample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38525" y="2629620"/>
            <a:ext cx="9609137" cy="1468438"/>
          </a:xfrm>
        </p:spPr>
        <p:txBody>
          <a:bodyPr/>
          <a:lstStyle/>
          <a:p>
            <a:r>
              <a:rPr lang="en-US" dirty="0"/>
              <a:t>Thank You!	</a:t>
            </a:r>
          </a:p>
        </p:txBody>
      </p:sp>
    </p:spTree>
    <p:extLst>
      <p:ext uri="{BB962C8B-B14F-4D97-AF65-F5344CB8AC3E}">
        <p14:creationId xmlns:p14="http://schemas.microsoft.com/office/powerpoint/2010/main" val="362402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Sample run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What’s Next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237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clean the data and give it as input for Machine Learning library</a:t>
            </a:r>
          </a:p>
          <a:p>
            <a:r>
              <a:rPr lang="en-US" dirty="0"/>
              <a:t>Remove less important columns</a:t>
            </a:r>
          </a:p>
          <a:p>
            <a:r>
              <a:rPr lang="en-US" dirty="0"/>
              <a:t>One hot encoding – for logistic regression</a:t>
            </a:r>
          </a:p>
          <a:p>
            <a:r>
              <a:rPr lang="en-US" dirty="0"/>
              <a:t>Convert the values of certain columns </a:t>
            </a:r>
          </a:p>
          <a:p>
            <a:r>
              <a:rPr lang="en-US" dirty="0"/>
              <a:t>Handle missing values in different columns (Birds, Distance etc.)</a:t>
            </a:r>
          </a:p>
          <a:p>
            <a:r>
              <a:rPr lang="en-US" dirty="0"/>
              <a:t>Convert each column to float and target column to binary</a:t>
            </a:r>
          </a:p>
        </p:txBody>
      </p:sp>
    </p:spTree>
    <p:extLst>
      <p:ext uri="{BB962C8B-B14F-4D97-AF65-F5344CB8AC3E}">
        <p14:creationId xmlns:p14="http://schemas.microsoft.com/office/powerpoint/2010/main" val="259041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Columns that are not going to help in prediction</a:t>
            </a:r>
          </a:p>
          <a:p>
            <a:pPr marL="0" indent="0">
              <a:buNone/>
            </a:pPr>
            <a:r>
              <a:rPr lang="en-US" sz="1600" dirty="0"/>
              <a:t>SAMPLING_EVENT_ID - &lt;Reason&gt;</a:t>
            </a:r>
          </a:p>
          <a:p>
            <a:pPr marL="0" indent="0">
              <a:buNone/>
            </a:pPr>
            <a:r>
              <a:rPr lang="en-US" sz="1600" dirty="0"/>
              <a:t>LOC_ID, DAY</a:t>
            </a:r>
          </a:p>
          <a:p>
            <a:pPr marL="0" indent="0">
              <a:buNone/>
            </a:pPr>
            <a:r>
              <a:rPr lang="en-US" sz="1600" dirty="0"/>
              <a:t>COUNTRY</a:t>
            </a:r>
          </a:p>
          <a:p>
            <a:pPr marL="0" indent="0">
              <a:buNone/>
            </a:pPr>
            <a:r>
              <a:rPr lang="en-US" sz="1600" dirty="0"/>
              <a:t>STATE_PROVINCE</a:t>
            </a:r>
          </a:p>
          <a:p>
            <a:pPr marL="0" indent="0">
              <a:buNone/>
            </a:pPr>
            <a:r>
              <a:rPr lang="en-US" sz="1600" dirty="0"/>
              <a:t>COUNTY</a:t>
            </a:r>
          </a:p>
          <a:p>
            <a:pPr marL="0" indent="0">
              <a:buNone/>
            </a:pPr>
            <a:r>
              <a:rPr lang="en-US" sz="1600" dirty="0"/>
              <a:t>OBSERVER_ID</a:t>
            </a:r>
          </a:p>
          <a:p>
            <a:pPr marL="0" indent="0">
              <a:buNone/>
            </a:pPr>
            <a:r>
              <a:rPr lang="en-US" sz="1600" dirty="0"/>
              <a:t>GROUP_ID</a:t>
            </a:r>
          </a:p>
          <a:p>
            <a:pPr marL="0" indent="0">
              <a:buNone/>
            </a:pPr>
            <a:r>
              <a:rPr lang="en-US" sz="1600" dirty="0"/>
              <a:t>BAILEY_ECOREGION</a:t>
            </a:r>
          </a:p>
          <a:p>
            <a:pPr marL="0" indent="0">
              <a:buNone/>
            </a:pPr>
            <a:r>
              <a:rPr lang="en-US" sz="1600" dirty="0"/>
              <a:t>OMERNIK_L3_ECOREGION</a:t>
            </a:r>
          </a:p>
          <a:p>
            <a:pPr marL="0" indent="0">
              <a:buNone/>
            </a:pPr>
            <a:r>
              <a:rPr lang="en-US" sz="1600" dirty="0"/>
              <a:t>SUBNATIONAL2_CODE</a:t>
            </a:r>
          </a:p>
          <a:p>
            <a:r>
              <a:rPr lang="en-US" dirty="0"/>
              <a:t>Filter rows by </a:t>
            </a:r>
            <a:r>
              <a:rPr lang="en-US" sz="1600" dirty="0"/>
              <a:t>PRIMARY_CHECKLIST_FLAG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235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Converting columns with categorical feature to work better with Logistic Regression</a:t>
            </a:r>
          </a:p>
          <a:p>
            <a:r>
              <a:rPr lang="en-US" dirty="0"/>
              <a:t>COUNT_TYPE: Categorical column with 20 different values encoded as 20 different columns.</a:t>
            </a:r>
          </a:p>
          <a:p>
            <a:r>
              <a:rPr lang="en-US" dirty="0"/>
              <a:t>TIME: Split into four columns, each represents one 6 hour slot.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Convert the values and merge certain columns together so Machine Learning library learns better.</a:t>
            </a:r>
          </a:p>
          <a:p>
            <a:r>
              <a:rPr lang="en-US" dirty="0"/>
              <a:t>YEAR: Converted into odd/even</a:t>
            </a:r>
          </a:p>
          <a:p>
            <a:r>
              <a:rPr lang="en-US" dirty="0"/>
              <a:t>LONGITUDE, LATITUDE: Converted into xyz plane</a:t>
            </a:r>
          </a:p>
          <a:p>
            <a:r>
              <a:rPr lang="en-US" dirty="0"/>
              <a:t>ELEV_GT, ELEV_NED: Dropped and replaced with average of the two</a:t>
            </a:r>
          </a:p>
          <a:p>
            <a:r>
              <a:rPr lang="en-US" dirty="0"/>
              <a:t>CAUS_*, CAUS_*_MM: Dropped around 60 columns by replacing CAUS_* values with the value of particular month (MONTH) from CAUS_*_MM</a:t>
            </a:r>
          </a:p>
          <a:p>
            <a:r>
              <a:rPr lang="en-US" dirty="0"/>
              <a:t>NLCD_* - Replace them with corresponding year rather than having all the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2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Birds </a:t>
            </a:r>
          </a:p>
          <a:p>
            <a:r>
              <a:rPr lang="en-US" dirty="0"/>
              <a:t>? And other values are replaced with 0</a:t>
            </a:r>
          </a:p>
          <a:p>
            <a:r>
              <a:rPr lang="en-US" dirty="0"/>
              <a:t>x replaced with rand(2, 10)</a:t>
            </a:r>
          </a:p>
          <a:p>
            <a:pPr marL="0" indent="0">
              <a:buNone/>
            </a:pPr>
            <a:r>
              <a:rPr lang="en-US" dirty="0"/>
              <a:t>Others</a:t>
            </a:r>
          </a:p>
          <a:p>
            <a:r>
              <a:rPr lang="en-US" dirty="0"/>
              <a:t>? Replaced with 0</a:t>
            </a:r>
          </a:p>
          <a:p>
            <a:pPr marL="0" indent="0">
              <a:buNone/>
            </a:pPr>
            <a:r>
              <a:rPr lang="en-US" dirty="0"/>
              <a:t>Normalize the values</a:t>
            </a:r>
          </a:p>
        </p:txBody>
      </p:sp>
    </p:spTree>
    <p:extLst>
      <p:ext uri="{BB962C8B-B14F-4D97-AF65-F5344CB8AC3E}">
        <p14:creationId xmlns:p14="http://schemas.microsoft.com/office/powerpoint/2010/main" val="16556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Correlation/Sampling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0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27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284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CS 6240 Final Project</vt:lpstr>
      <vt:lpstr>Content</vt:lpstr>
      <vt:lpstr>1. Data Engineering</vt:lpstr>
      <vt:lpstr>Removing Columns</vt:lpstr>
      <vt:lpstr>One-Hot Encoding</vt:lpstr>
      <vt:lpstr>Convert Values</vt:lpstr>
      <vt:lpstr>Handle Missing Values</vt:lpstr>
      <vt:lpstr>Correlation/Sampling</vt:lpstr>
      <vt:lpstr>2. Model Training</vt:lpstr>
      <vt:lpstr>3. Prediction </vt:lpstr>
      <vt:lpstr>4. Sample results</vt:lpstr>
      <vt:lpstr>5. What’s Next</vt:lpstr>
      <vt:lpstr>6. Questions?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6240 Final Project</dc:title>
  <dc:creator>Sriramprabhu Sankaraguru</dc:creator>
  <cp:lastModifiedBy>Sriramprabhu Sankaraguru</cp:lastModifiedBy>
  <cp:revision>7</cp:revision>
  <dcterms:created xsi:type="dcterms:W3CDTF">2016-12-09T03:30:28Z</dcterms:created>
  <dcterms:modified xsi:type="dcterms:W3CDTF">2016-12-09T04:53:04Z</dcterms:modified>
</cp:coreProperties>
</file>