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72" r:id="rId4"/>
    <p:sldId id="257" r:id="rId5"/>
    <p:sldId id="258" r:id="rId6"/>
    <p:sldId id="270" r:id="rId7"/>
    <p:sldId id="259" r:id="rId8"/>
    <p:sldId id="260" r:id="rId9"/>
    <p:sldId id="271" r:id="rId10"/>
    <p:sldId id="261" r:id="rId11"/>
    <p:sldId id="264" r:id="rId12"/>
    <p:sldId id="274" r:id="rId13"/>
    <p:sldId id="273" r:id="rId14"/>
    <p:sldId id="262" r:id="rId15"/>
    <p:sldId id="275" r:id="rId16"/>
    <p:sldId id="276" r:id="rId17"/>
    <p:sldId id="278" r:id="rId18"/>
    <p:sldId id="277" r:id="rId19"/>
    <p:sldId id="269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A0416F-B966-E74C-9BC0-CD6C64DA1847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3A4781-CD16-9341-B210-9809C2204D45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Input Data Replication </a:t>
          </a:r>
          <a:endParaRPr lang="en-US" sz="2400" dirty="0">
            <a:solidFill>
              <a:schemeClr val="tx1"/>
            </a:solidFill>
          </a:endParaRPr>
        </a:p>
      </dgm:t>
    </dgm:pt>
    <dgm:pt modelId="{C734292A-9FD7-544C-AED2-061F24F5EC66}" type="parTrans" cxnId="{EAEE2195-025D-5244-A1F5-27ABB386F49D}">
      <dgm:prSet/>
      <dgm:spPr/>
      <dgm:t>
        <a:bodyPr/>
        <a:lstStyle/>
        <a:p>
          <a:endParaRPr lang="en-US"/>
        </a:p>
      </dgm:t>
    </dgm:pt>
    <dgm:pt modelId="{BF21E796-99F8-934C-97B9-957F356790D7}" type="sibTrans" cxnId="{EAEE2195-025D-5244-A1F5-27ABB386F49D}">
      <dgm:prSet/>
      <dgm:spPr/>
      <dgm:t>
        <a:bodyPr/>
        <a:lstStyle/>
        <a:p>
          <a:endParaRPr lang="en-US"/>
        </a:p>
      </dgm:t>
    </dgm:pt>
    <dgm:pt modelId="{147758F6-19AC-E84E-ABD7-87546F92614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Random Forest</a:t>
          </a:r>
          <a:endParaRPr lang="en-US" dirty="0">
            <a:solidFill>
              <a:schemeClr val="tx1"/>
            </a:solidFill>
          </a:endParaRPr>
        </a:p>
      </dgm:t>
    </dgm:pt>
    <dgm:pt modelId="{4AEB8EE7-92A5-D94B-930D-16327DDB4682}" type="parTrans" cxnId="{A8F48E90-B84B-6748-B2A4-47C0967ADD8A}">
      <dgm:prSet/>
      <dgm:spPr/>
      <dgm:t>
        <a:bodyPr/>
        <a:lstStyle/>
        <a:p>
          <a:endParaRPr lang="en-US"/>
        </a:p>
      </dgm:t>
    </dgm:pt>
    <dgm:pt modelId="{E8A07F4E-9189-6940-9393-3846877502B9}" type="sibTrans" cxnId="{A8F48E90-B84B-6748-B2A4-47C0967ADD8A}">
      <dgm:prSet/>
      <dgm:spPr/>
      <dgm:t>
        <a:bodyPr/>
        <a:lstStyle/>
        <a:p>
          <a:endParaRPr lang="en-US"/>
        </a:p>
      </dgm:t>
    </dgm:pt>
    <dgm:pt modelId="{31FF9168-FC8C-7145-BFD3-1F92ABB3EF7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SVM</a:t>
          </a:r>
          <a:endParaRPr lang="en-US" dirty="0">
            <a:solidFill>
              <a:schemeClr val="tx1"/>
            </a:solidFill>
          </a:endParaRPr>
        </a:p>
      </dgm:t>
    </dgm:pt>
    <dgm:pt modelId="{5E280D20-D72D-1245-A106-B53A7EB6E450}" type="parTrans" cxnId="{DB00A6F6-BC9E-A44A-B21B-C34E18973857}">
      <dgm:prSet/>
      <dgm:spPr/>
      <dgm:t>
        <a:bodyPr/>
        <a:lstStyle/>
        <a:p>
          <a:endParaRPr lang="en-US"/>
        </a:p>
      </dgm:t>
    </dgm:pt>
    <dgm:pt modelId="{071B54F3-EA79-C645-B7C8-BCF636A6D80D}" type="sibTrans" cxnId="{DB00A6F6-BC9E-A44A-B21B-C34E18973857}">
      <dgm:prSet/>
      <dgm:spPr/>
      <dgm:t>
        <a:bodyPr/>
        <a:lstStyle/>
        <a:p>
          <a:endParaRPr lang="en-US"/>
        </a:p>
      </dgm:t>
    </dgm:pt>
    <dgm:pt modelId="{38E9A502-FC34-194C-A026-1BF54CFE518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Gradient Boosted Trees</a:t>
          </a:r>
          <a:endParaRPr lang="en-US" dirty="0">
            <a:solidFill>
              <a:schemeClr val="tx1"/>
            </a:solidFill>
          </a:endParaRPr>
        </a:p>
      </dgm:t>
    </dgm:pt>
    <dgm:pt modelId="{2664F7D6-7B4F-B041-861C-2542954E4C95}" type="parTrans" cxnId="{E7D4CDA2-BA85-EA4D-B0E6-433305C10923}">
      <dgm:prSet/>
      <dgm:spPr/>
      <dgm:t>
        <a:bodyPr/>
        <a:lstStyle/>
        <a:p>
          <a:endParaRPr lang="en-US"/>
        </a:p>
      </dgm:t>
    </dgm:pt>
    <dgm:pt modelId="{FA845649-612D-3043-AD3F-0DAC68672A59}" type="sibTrans" cxnId="{E7D4CDA2-BA85-EA4D-B0E6-433305C10923}">
      <dgm:prSet/>
      <dgm:spPr/>
      <dgm:t>
        <a:bodyPr/>
        <a:lstStyle/>
        <a:p>
          <a:endParaRPr lang="en-US"/>
        </a:p>
      </dgm:t>
    </dgm:pt>
    <dgm:pt modelId="{2E6132F9-EDC3-BB4A-BD5F-52BFAA65D963}" type="pres">
      <dgm:prSet presAssocID="{ECA0416F-B966-E74C-9BC0-CD6C64DA184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802918-130D-7F4F-A122-B9E0B3771DBD}" type="pres">
      <dgm:prSet presAssocID="{783A4781-CD16-9341-B210-9809C2204D45}" presName="root1" presStyleCnt="0"/>
      <dgm:spPr/>
    </dgm:pt>
    <dgm:pt modelId="{CCBDC97B-69CA-F748-A4BC-566582CBEC66}" type="pres">
      <dgm:prSet presAssocID="{783A4781-CD16-9341-B210-9809C2204D45}" presName="LevelOneTextNode" presStyleLbl="node0" presStyleIdx="0" presStyleCnt="1" custAng="5400000" custScaleX="308203" custScaleY="91328" custLinFactX="-100000" custLinFactNeighborX="-156986" custLinFactNeighborY="10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849C62-3616-3140-B3CD-64187067D05D}" type="pres">
      <dgm:prSet presAssocID="{783A4781-CD16-9341-B210-9809C2204D45}" presName="level2hierChild" presStyleCnt="0"/>
      <dgm:spPr/>
    </dgm:pt>
    <dgm:pt modelId="{4139402F-9D62-B04E-927B-E32BB7C55E20}" type="pres">
      <dgm:prSet presAssocID="{4AEB8EE7-92A5-D94B-930D-16327DDB4682}" presName="conn2-1" presStyleLbl="parChTrans1D2" presStyleIdx="0" presStyleCnt="3"/>
      <dgm:spPr/>
    </dgm:pt>
    <dgm:pt modelId="{EECEB261-1577-7441-AA4F-9115C88B7166}" type="pres">
      <dgm:prSet presAssocID="{4AEB8EE7-92A5-D94B-930D-16327DDB4682}" presName="connTx" presStyleLbl="parChTrans1D2" presStyleIdx="0" presStyleCnt="3"/>
      <dgm:spPr/>
    </dgm:pt>
    <dgm:pt modelId="{07E12D55-D5A6-F640-9F2E-56497B38EE91}" type="pres">
      <dgm:prSet presAssocID="{147758F6-19AC-E84E-ABD7-87546F926148}" presName="root2" presStyleCnt="0"/>
      <dgm:spPr/>
    </dgm:pt>
    <dgm:pt modelId="{BBE10023-45BD-5B4B-BC14-7718B487FB9C}" type="pres">
      <dgm:prSet presAssocID="{147758F6-19AC-E84E-ABD7-87546F926148}" presName="LevelTwoTextNode" presStyleLbl="node2" presStyleIdx="0" presStyleCnt="3" custLinFactNeighborX="-2156" custLinFactNeighborY="-15921">
        <dgm:presLayoutVars>
          <dgm:chPref val="3"/>
        </dgm:presLayoutVars>
      </dgm:prSet>
      <dgm:spPr/>
    </dgm:pt>
    <dgm:pt modelId="{B5E2EE0C-2D59-0640-9830-AE25434EBB85}" type="pres">
      <dgm:prSet presAssocID="{147758F6-19AC-E84E-ABD7-87546F926148}" presName="level3hierChild" presStyleCnt="0"/>
      <dgm:spPr/>
    </dgm:pt>
    <dgm:pt modelId="{71DB25B7-2F64-7145-B522-628105051BBE}" type="pres">
      <dgm:prSet presAssocID="{5E280D20-D72D-1245-A106-B53A7EB6E450}" presName="conn2-1" presStyleLbl="parChTrans1D2" presStyleIdx="1" presStyleCnt="3"/>
      <dgm:spPr/>
    </dgm:pt>
    <dgm:pt modelId="{4DB5043D-365F-4A43-8D3E-272493A3313B}" type="pres">
      <dgm:prSet presAssocID="{5E280D20-D72D-1245-A106-B53A7EB6E450}" presName="connTx" presStyleLbl="parChTrans1D2" presStyleIdx="1" presStyleCnt="3"/>
      <dgm:spPr/>
    </dgm:pt>
    <dgm:pt modelId="{537B70D4-ACA4-0443-B892-0B3AC0D491AE}" type="pres">
      <dgm:prSet presAssocID="{31FF9168-FC8C-7145-BFD3-1F92ABB3EF7B}" presName="root2" presStyleCnt="0"/>
      <dgm:spPr/>
    </dgm:pt>
    <dgm:pt modelId="{B48AE071-AA4D-114D-9B21-67BE48C2ED70}" type="pres">
      <dgm:prSet presAssocID="{31FF9168-FC8C-7145-BFD3-1F92ABB3EF7B}" presName="LevelTwoTextNode" presStyleLbl="node2" presStyleIdx="1" presStyleCnt="3" custLinFactNeighborX="-2156">
        <dgm:presLayoutVars>
          <dgm:chPref val="3"/>
        </dgm:presLayoutVars>
      </dgm:prSet>
      <dgm:spPr/>
    </dgm:pt>
    <dgm:pt modelId="{3E1B2727-8B9E-B64E-8DA2-C92ABC9C69D7}" type="pres">
      <dgm:prSet presAssocID="{31FF9168-FC8C-7145-BFD3-1F92ABB3EF7B}" presName="level3hierChild" presStyleCnt="0"/>
      <dgm:spPr/>
    </dgm:pt>
    <dgm:pt modelId="{B9D6B8BA-559D-BB4E-ACE3-CA329DC0EA2A}" type="pres">
      <dgm:prSet presAssocID="{2664F7D6-7B4F-B041-861C-2542954E4C95}" presName="conn2-1" presStyleLbl="parChTrans1D2" presStyleIdx="2" presStyleCnt="3"/>
      <dgm:spPr/>
    </dgm:pt>
    <dgm:pt modelId="{835FC639-8390-3040-B914-16685729E23B}" type="pres">
      <dgm:prSet presAssocID="{2664F7D6-7B4F-B041-861C-2542954E4C95}" presName="connTx" presStyleLbl="parChTrans1D2" presStyleIdx="2" presStyleCnt="3"/>
      <dgm:spPr/>
    </dgm:pt>
    <dgm:pt modelId="{E9293E1C-CDB7-CE40-B113-B6DB551972F6}" type="pres">
      <dgm:prSet presAssocID="{38E9A502-FC34-194C-A026-1BF54CFE5188}" presName="root2" presStyleCnt="0"/>
      <dgm:spPr/>
    </dgm:pt>
    <dgm:pt modelId="{874B0FE6-1EB4-BD4E-A5F1-848D8F0F0D3B}" type="pres">
      <dgm:prSet presAssocID="{38E9A502-FC34-194C-A026-1BF54CFE5188}" presName="LevelTwoTextNode" presStyleLbl="node2" presStyleIdx="2" presStyleCnt="3" custLinFactNeighborY="176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18046B-E76B-8E4C-9563-FE6DE27EF0DC}" type="pres">
      <dgm:prSet presAssocID="{38E9A502-FC34-194C-A026-1BF54CFE5188}" presName="level3hierChild" presStyleCnt="0"/>
      <dgm:spPr/>
    </dgm:pt>
  </dgm:ptLst>
  <dgm:cxnLst>
    <dgm:cxn modelId="{E6C7A350-B4AF-D14B-92B2-CED275AF3DFD}" type="presOf" srcId="{4AEB8EE7-92A5-D94B-930D-16327DDB4682}" destId="{EECEB261-1577-7441-AA4F-9115C88B7166}" srcOrd="1" destOrd="0" presId="urn:microsoft.com/office/officeart/2008/layout/HorizontalMultiLevelHierarchy"/>
    <dgm:cxn modelId="{99B82A39-A347-D14F-8D86-E7C85AB7306F}" type="presOf" srcId="{783A4781-CD16-9341-B210-9809C2204D45}" destId="{CCBDC97B-69CA-F748-A4BC-566582CBEC66}" srcOrd="0" destOrd="0" presId="urn:microsoft.com/office/officeart/2008/layout/HorizontalMultiLevelHierarchy"/>
    <dgm:cxn modelId="{507F3419-949D-6648-B822-50D6FAA551E7}" type="presOf" srcId="{38E9A502-FC34-194C-A026-1BF54CFE5188}" destId="{874B0FE6-1EB4-BD4E-A5F1-848D8F0F0D3B}" srcOrd="0" destOrd="0" presId="urn:microsoft.com/office/officeart/2008/layout/HorizontalMultiLevelHierarchy"/>
    <dgm:cxn modelId="{69F0CE7F-CDF1-2E4A-A484-581E74835FAC}" type="presOf" srcId="{147758F6-19AC-E84E-ABD7-87546F926148}" destId="{BBE10023-45BD-5B4B-BC14-7718B487FB9C}" srcOrd="0" destOrd="0" presId="urn:microsoft.com/office/officeart/2008/layout/HorizontalMultiLevelHierarchy"/>
    <dgm:cxn modelId="{A8F48E90-B84B-6748-B2A4-47C0967ADD8A}" srcId="{783A4781-CD16-9341-B210-9809C2204D45}" destId="{147758F6-19AC-E84E-ABD7-87546F926148}" srcOrd="0" destOrd="0" parTransId="{4AEB8EE7-92A5-D94B-930D-16327DDB4682}" sibTransId="{E8A07F4E-9189-6940-9393-3846877502B9}"/>
    <dgm:cxn modelId="{DB00A6F6-BC9E-A44A-B21B-C34E18973857}" srcId="{783A4781-CD16-9341-B210-9809C2204D45}" destId="{31FF9168-FC8C-7145-BFD3-1F92ABB3EF7B}" srcOrd="1" destOrd="0" parTransId="{5E280D20-D72D-1245-A106-B53A7EB6E450}" sibTransId="{071B54F3-EA79-C645-B7C8-BCF636A6D80D}"/>
    <dgm:cxn modelId="{FDE2A839-873E-A542-82D7-E60DC1AB87F1}" type="presOf" srcId="{2664F7D6-7B4F-B041-861C-2542954E4C95}" destId="{835FC639-8390-3040-B914-16685729E23B}" srcOrd="1" destOrd="0" presId="urn:microsoft.com/office/officeart/2008/layout/HorizontalMultiLevelHierarchy"/>
    <dgm:cxn modelId="{78C38FE5-9B24-2A47-9176-329244CD1B09}" type="presOf" srcId="{ECA0416F-B966-E74C-9BC0-CD6C64DA1847}" destId="{2E6132F9-EDC3-BB4A-BD5F-52BFAA65D963}" srcOrd="0" destOrd="0" presId="urn:microsoft.com/office/officeart/2008/layout/HorizontalMultiLevelHierarchy"/>
    <dgm:cxn modelId="{EAEE2195-025D-5244-A1F5-27ABB386F49D}" srcId="{ECA0416F-B966-E74C-9BC0-CD6C64DA1847}" destId="{783A4781-CD16-9341-B210-9809C2204D45}" srcOrd="0" destOrd="0" parTransId="{C734292A-9FD7-544C-AED2-061F24F5EC66}" sibTransId="{BF21E796-99F8-934C-97B9-957F356790D7}"/>
    <dgm:cxn modelId="{9905943F-80ED-C84A-8644-9A5C5124CC2C}" type="presOf" srcId="{5E280D20-D72D-1245-A106-B53A7EB6E450}" destId="{4DB5043D-365F-4A43-8D3E-272493A3313B}" srcOrd="1" destOrd="0" presId="urn:microsoft.com/office/officeart/2008/layout/HorizontalMultiLevelHierarchy"/>
    <dgm:cxn modelId="{13DF6EED-3851-B544-9A8D-681D32D36A3D}" type="presOf" srcId="{5E280D20-D72D-1245-A106-B53A7EB6E450}" destId="{71DB25B7-2F64-7145-B522-628105051BBE}" srcOrd="0" destOrd="0" presId="urn:microsoft.com/office/officeart/2008/layout/HorizontalMultiLevelHierarchy"/>
    <dgm:cxn modelId="{54F261BF-BBB0-8041-8EE9-C3899426B472}" type="presOf" srcId="{4AEB8EE7-92A5-D94B-930D-16327DDB4682}" destId="{4139402F-9D62-B04E-927B-E32BB7C55E20}" srcOrd="0" destOrd="0" presId="urn:microsoft.com/office/officeart/2008/layout/HorizontalMultiLevelHierarchy"/>
    <dgm:cxn modelId="{686BA0F4-2931-844D-9A65-6E190119890D}" type="presOf" srcId="{31FF9168-FC8C-7145-BFD3-1F92ABB3EF7B}" destId="{B48AE071-AA4D-114D-9B21-67BE48C2ED70}" srcOrd="0" destOrd="0" presId="urn:microsoft.com/office/officeart/2008/layout/HorizontalMultiLevelHierarchy"/>
    <dgm:cxn modelId="{E7D4CDA2-BA85-EA4D-B0E6-433305C10923}" srcId="{783A4781-CD16-9341-B210-9809C2204D45}" destId="{38E9A502-FC34-194C-A026-1BF54CFE5188}" srcOrd="2" destOrd="0" parTransId="{2664F7D6-7B4F-B041-861C-2542954E4C95}" sibTransId="{FA845649-612D-3043-AD3F-0DAC68672A59}"/>
    <dgm:cxn modelId="{47416DB5-4EC1-364A-A4C1-408AE2008E67}" type="presOf" srcId="{2664F7D6-7B4F-B041-861C-2542954E4C95}" destId="{B9D6B8BA-559D-BB4E-ACE3-CA329DC0EA2A}" srcOrd="0" destOrd="0" presId="urn:microsoft.com/office/officeart/2008/layout/HorizontalMultiLevelHierarchy"/>
    <dgm:cxn modelId="{BF93137C-60A2-A540-8ABC-764C307D6354}" type="presParOf" srcId="{2E6132F9-EDC3-BB4A-BD5F-52BFAA65D963}" destId="{DE802918-130D-7F4F-A122-B9E0B3771DBD}" srcOrd="0" destOrd="0" presId="urn:microsoft.com/office/officeart/2008/layout/HorizontalMultiLevelHierarchy"/>
    <dgm:cxn modelId="{F5831C8B-68E6-D84F-B4EA-A1141E0815E5}" type="presParOf" srcId="{DE802918-130D-7F4F-A122-B9E0B3771DBD}" destId="{CCBDC97B-69CA-F748-A4BC-566582CBEC66}" srcOrd="0" destOrd="0" presId="urn:microsoft.com/office/officeart/2008/layout/HorizontalMultiLevelHierarchy"/>
    <dgm:cxn modelId="{92B5AF2B-05D4-A74F-B8B6-944298070BAD}" type="presParOf" srcId="{DE802918-130D-7F4F-A122-B9E0B3771DBD}" destId="{5B849C62-3616-3140-B3CD-64187067D05D}" srcOrd="1" destOrd="0" presId="urn:microsoft.com/office/officeart/2008/layout/HorizontalMultiLevelHierarchy"/>
    <dgm:cxn modelId="{C193C694-8148-4340-AC31-2190AFF9B6CE}" type="presParOf" srcId="{5B849C62-3616-3140-B3CD-64187067D05D}" destId="{4139402F-9D62-B04E-927B-E32BB7C55E20}" srcOrd="0" destOrd="0" presId="urn:microsoft.com/office/officeart/2008/layout/HorizontalMultiLevelHierarchy"/>
    <dgm:cxn modelId="{AA853EE2-0DC4-954A-9394-EE2E5EDCB095}" type="presParOf" srcId="{4139402F-9D62-B04E-927B-E32BB7C55E20}" destId="{EECEB261-1577-7441-AA4F-9115C88B7166}" srcOrd="0" destOrd="0" presId="urn:microsoft.com/office/officeart/2008/layout/HorizontalMultiLevelHierarchy"/>
    <dgm:cxn modelId="{6D8FEEDC-4011-7C46-AE36-2F14DD6AA0EE}" type="presParOf" srcId="{5B849C62-3616-3140-B3CD-64187067D05D}" destId="{07E12D55-D5A6-F640-9F2E-56497B38EE91}" srcOrd="1" destOrd="0" presId="urn:microsoft.com/office/officeart/2008/layout/HorizontalMultiLevelHierarchy"/>
    <dgm:cxn modelId="{3A9D151B-6CCB-E744-877E-BCE2395DE4D6}" type="presParOf" srcId="{07E12D55-D5A6-F640-9F2E-56497B38EE91}" destId="{BBE10023-45BD-5B4B-BC14-7718B487FB9C}" srcOrd="0" destOrd="0" presId="urn:microsoft.com/office/officeart/2008/layout/HorizontalMultiLevelHierarchy"/>
    <dgm:cxn modelId="{930F7A2B-BA20-B143-96DE-EB87965DD2E7}" type="presParOf" srcId="{07E12D55-D5A6-F640-9F2E-56497B38EE91}" destId="{B5E2EE0C-2D59-0640-9830-AE25434EBB85}" srcOrd="1" destOrd="0" presId="urn:microsoft.com/office/officeart/2008/layout/HorizontalMultiLevelHierarchy"/>
    <dgm:cxn modelId="{2CEA9D72-5A89-7943-A32B-6F6641449388}" type="presParOf" srcId="{5B849C62-3616-3140-B3CD-64187067D05D}" destId="{71DB25B7-2F64-7145-B522-628105051BBE}" srcOrd="2" destOrd="0" presId="urn:microsoft.com/office/officeart/2008/layout/HorizontalMultiLevelHierarchy"/>
    <dgm:cxn modelId="{A1872703-7FB3-C242-BB6A-C23C1140A6F5}" type="presParOf" srcId="{71DB25B7-2F64-7145-B522-628105051BBE}" destId="{4DB5043D-365F-4A43-8D3E-272493A3313B}" srcOrd="0" destOrd="0" presId="urn:microsoft.com/office/officeart/2008/layout/HorizontalMultiLevelHierarchy"/>
    <dgm:cxn modelId="{5EE09767-1D3A-ED47-AE69-D56EF8E247AE}" type="presParOf" srcId="{5B849C62-3616-3140-B3CD-64187067D05D}" destId="{537B70D4-ACA4-0443-B892-0B3AC0D491AE}" srcOrd="3" destOrd="0" presId="urn:microsoft.com/office/officeart/2008/layout/HorizontalMultiLevelHierarchy"/>
    <dgm:cxn modelId="{75298AE4-7CBC-AB43-B7EA-8CA9EABF64C3}" type="presParOf" srcId="{537B70D4-ACA4-0443-B892-0B3AC0D491AE}" destId="{B48AE071-AA4D-114D-9B21-67BE48C2ED70}" srcOrd="0" destOrd="0" presId="urn:microsoft.com/office/officeart/2008/layout/HorizontalMultiLevelHierarchy"/>
    <dgm:cxn modelId="{1D270296-45F9-8E4A-943A-C07F21B8C413}" type="presParOf" srcId="{537B70D4-ACA4-0443-B892-0B3AC0D491AE}" destId="{3E1B2727-8B9E-B64E-8DA2-C92ABC9C69D7}" srcOrd="1" destOrd="0" presId="urn:microsoft.com/office/officeart/2008/layout/HorizontalMultiLevelHierarchy"/>
    <dgm:cxn modelId="{9B8CA532-DF56-5F4E-8D65-E82EC05DFA66}" type="presParOf" srcId="{5B849C62-3616-3140-B3CD-64187067D05D}" destId="{B9D6B8BA-559D-BB4E-ACE3-CA329DC0EA2A}" srcOrd="4" destOrd="0" presId="urn:microsoft.com/office/officeart/2008/layout/HorizontalMultiLevelHierarchy"/>
    <dgm:cxn modelId="{42C2E617-4997-6547-B19D-64789DDBF963}" type="presParOf" srcId="{B9D6B8BA-559D-BB4E-ACE3-CA329DC0EA2A}" destId="{835FC639-8390-3040-B914-16685729E23B}" srcOrd="0" destOrd="0" presId="urn:microsoft.com/office/officeart/2008/layout/HorizontalMultiLevelHierarchy"/>
    <dgm:cxn modelId="{96BEDCB0-2DA4-B94E-8FE8-A0BDD7C35471}" type="presParOf" srcId="{5B849C62-3616-3140-B3CD-64187067D05D}" destId="{E9293E1C-CDB7-CE40-B113-B6DB551972F6}" srcOrd="5" destOrd="0" presId="urn:microsoft.com/office/officeart/2008/layout/HorizontalMultiLevelHierarchy"/>
    <dgm:cxn modelId="{9286B806-E8EF-B84F-A2C9-DE4626FC180F}" type="presParOf" srcId="{E9293E1C-CDB7-CE40-B113-B6DB551972F6}" destId="{874B0FE6-1EB4-BD4E-A5F1-848D8F0F0D3B}" srcOrd="0" destOrd="0" presId="urn:microsoft.com/office/officeart/2008/layout/HorizontalMultiLevelHierarchy"/>
    <dgm:cxn modelId="{3AABE0C4-51A7-814B-BF0E-672E95250783}" type="presParOf" srcId="{E9293E1C-CDB7-CE40-B113-B6DB551972F6}" destId="{A118046B-E76B-8E4C-9563-FE6DE27EF0D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A0416F-B966-E74C-9BC0-CD6C64DA1847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3A4781-CD16-9341-B210-9809C2204D45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Input </a:t>
          </a:r>
          <a:r>
            <a:rPr lang="en-US" sz="2400" smtClean="0">
              <a:solidFill>
                <a:schemeClr val="tx1"/>
              </a:solidFill>
            </a:rPr>
            <a:t>Data Replication </a:t>
          </a:r>
          <a:endParaRPr lang="en-US" sz="2400" dirty="0">
            <a:solidFill>
              <a:schemeClr val="tx1"/>
            </a:solidFill>
          </a:endParaRPr>
        </a:p>
      </dgm:t>
    </dgm:pt>
    <dgm:pt modelId="{C734292A-9FD7-544C-AED2-061F24F5EC66}" type="parTrans" cxnId="{EAEE2195-025D-5244-A1F5-27ABB386F49D}">
      <dgm:prSet/>
      <dgm:spPr/>
      <dgm:t>
        <a:bodyPr/>
        <a:lstStyle/>
        <a:p>
          <a:endParaRPr lang="en-US"/>
        </a:p>
      </dgm:t>
    </dgm:pt>
    <dgm:pt modelId="{BF21E796-99F8-934C-97B9-957F356790D7}" type="sibTrans" cxnId="{EAEE2195-025D-5244-A1F5-27ABB386F49D}">
      <dgm:prSet/>
      <dgm:spPr/>
      <dgm:t>
        <a:bodyPr/>
        <a:lstStyle/>
        <a:p>
          <a:endParaRPr lang="en-US"/>
        </a:p>
      </dgm:t>
    </dgm:pt>
    <dgm:pt modelId="{147758F6-19AC-E84E-ABD7-87546F92614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Random Forest</a:t>
          </a:r>
          <a:endParaRPr lang="en-US" dirty="0">
            <a:solidFill>
              <a:schemeClr val="tx1"/>
            </a:solidFill>
          </a:endParaRPr>
        </a:p>
      </dgm:t>
    </dgm:pt>
    <dgm:pt modelId="{4AEB8EE7-92A5-D94B-930D-16327DDB4682}" type="parTrans" cxnId="{A8F48E90-B84B-6748-B2A4-47C0967ADD8A}">
      <dgm:prSet/>
      <dgm:spPr/>
      <dgm:t>
        <a:bodyPr/>
        <a:lstStyle/>
        <a:p>
          <a:endParaRPr lang="en-US"/>
        </a:p>
      </dgm:t>
    </dgm:pt>
    <dgm:pt modelId="{E8A07F4E-9189-6940-9393-3846877502B9}" type="sibTrans" cxnId="{A8F48E90-B84B-6748-B2A4-47C0967ADD8A}">
      <dgm:prSet/>
      <dgm:spPr/>
      <dgm:t>
        <a:bodyPr/>
        <a:lstStyle/>
        <a:p>
          <a:endParaRPr lang="en-US"/>
        </a:p>
      </dgm:t>
    </dgm:pt>
    <dgm:pt modelId="{31FF9168-FC8C-7145-BFD3-1F92ABB3EF7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SVM</a:t>
          </a:r>
          <a:endParaRPr lang="en-US" dirty="0">
            <a:solidFill>
              <a:schemeClr val="tx1"/>
            </a:solidFill>
          </a:endParaRPr>
        </a:p>
      </dgm:t>
    </dgm:pt>
    <dgm:pt modelId="{5E280D20-D72D-1245-A106-B53A7EB6E450}" type="parTrans" cxnId="{DB00A6F6-BC9E-A44A-B21B-C34E18973857}">
      <dgm:prSet/>
      <dgm:spPr/>
      <dgm:t>
        <a:bodyPr/>
        <a:lstStyle/>
        <a:p>
          <a:endParaRPr lang="en-US"/>
        </a:p>
      </dgm:t>
    </dgm:pt>
    <dgm:pt modelId="{071B54F3-EA79-C645-B7C8-BCF636A6D80D}" type="sibTrans" cxnId="{DB00A6F6-BC9E-A44A-B21B-C34E18973857}">
      <dgm:prSet/>
      <dgm:spPr/>
      <dgm:t>
        <a:bodyPr/>
        <a:lstStyle/>
        <a:p>
          <a:endParaRPr lang="en-US"/>
        </a:p>
      </dgm:t>
    </dgm:pt>
    <dgm:pt modelId="{38E9A502-FC34-194C-A026-1BF54CFE518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Gradient Boosted Trees</a:t>
          </a:r>
          <a:endParaRPr lang="en-US" dirty="0">
            <a:solidFill>
              <a:schemeClr val="tx1"/>
            </a:solidFill>
          </a:endParaRPr>
        </a:p>
      </dgm:t>
    </dgm:pt>
    <dgm:pt modelId="{2664F7D6-7B4F-B041-861C-2542954E4C95}" type="parTrans" cxnId="{E7D4CDA2-BA85-EA4D-B0E6-433305C10923}">
      <dgm:prSet/>
      <dgm:spPr/>
      <dgm:t>
        <a:bodyPr/>
        <a:lstStyle/>
        <a:p>
          <a:endParaRPr lang="en-US"/>
        </a:p>
      </dgm:t>
    </dgm:pt>
    <dgm:pt modelId="{FA845649-612D-3043-AD3F-0DAC68672A59}" type="sibTrans" cxnId="{E7D4CDA2-BA85-EA4D-B0E6-433305C10923}">
      <dgm:prSet/>
      <dgm:spPr/>
      <dgm:t>
        <a:bodyPr/>
        <a:lstStyle/>
        <a:p>
          <a:endParaRPr lang="en-US"/>
        </a:p>
      </dgm:t>
    </dgm:pt>
    <dgm:pt modelId="{48FEEA12-EB18-BE45-9A65-05E6913247A3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Logistic Regression</a:t>
          </a:r>
          <a:endParaRPr lang="en-US" dirty="0">
            <a:solidFill>
              <a:schemeClr val="tx1"/>
            </a:solidFill>
          </a:endParaRPr>
        </a:p>
      </dgm:t>
    </dgm:pt>
    <dgm:pt modelId="{6ECE04A6-655F-084B-A7A9-A01866CFAAAA}" type="parTrans" cxnId="{4B47D845-0B78-9A40-962E-0D303C90276E}">
      <dgm:prSet/>
      <dgm:spPr/>
      <dgm:t>
        <a:bodyPr/>
        <a:lstStyle/>
        <a:p>
          <a:endParaRPr lang="en-US"/>
        </a:p>
      </dgm:t>
    </dgm:pt>
    <dgm:pt modelId="{63D3BFFC-EA96-4849-99F5-435C3099AD03}" type="sibTrans" cxnId="{4B47D845-0B78-9A40-962E-0D303C90276E}">
      <dgm:prSet/>
      <dgm:spPr/>
      <dgm:t>
        <a:bodyPr/>
        <a:lstStyle/>
        <a:p>
          <a:endParaRPr lang="en-US"/>
        </a:p>
      </dgm:t>
    </dgm:pt>
    <dgm:pt modelId="{2E6132F9-EDC3-BB4A-BD5F-52BFAA65D963}" type="pres">
      <dgm:prSet presAssocID="{ECA0416F-B966-E74C-9BC0-CD6C64DA184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802918-130D-7F4F-A122-B9E0B3771DBD}" type="pres">
      <dgm:prSet presAssocID="{783A4781-CD16-9341-B210-9809C2204D45}" presName="root1" presStyleCnt="0"/>
      <dgm:spPr/>
    </dgm:pt>
    <dgm:pt modelId="{CCBDC97B-69CA-F748-A4BC-566582CBEC66}" type="pres">
      <dgm:prSet presAssocID="{783A4781-CD16-9341-B210-9809C2204D45}" presName="LevelOneTextNode" presStyleLbl="node0" presStyleIdx="0" presStyleCnt="1" custAng="5400000" custScaleX="218441" custScaleY="63847" custLinFactX="-100000" custLinFactNeighborX="-156986" custLinFactNeighborY="10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849C62-3616-3140-B3CD-64187067D05D}" type="pres">
      <dgm:prSet presAssocID="{783A4781-CD16-9341-B210-9809C2204D45}" presName="level2hierChild" presStyleCnt="0"/>
      <dgm:spPr/>
    </dgm:pt>
    <dgm:pt modelId="{4139402F-9D62-B04E-927B-E32BB7C55E20}" type="pres">
      <dgm:prSet presAssocID="{4AEB8EE7-92A5-D94B-930D-16327DDB4682}" presName="conn2-1" presStyleLbl="parChTrans1D2" presStyleIdx="0" presStyleCnt="3"/>
      <dgm:spPr/>
    </dgm:pt>
    <dgm:pt modelId="{EECEB261-1577-7441-AA4F-9115C88B7166}" type="pres">
      <dgm:prSet presAssocID="{4AEB8EE7-92A5-D94B-930D-16327DDB4682}" presName="connTx" presStyleLbl="parChTrans1D2" presStyleIdx="0" presStyleCnt="3"/>
      <dgm:spPr/>
    </dgm:pt>
    <dgm:pt modelId="{07E12D55-D5A6-F640-9F2E-56497B38EE91}" type="pres">
      <dgm:prSet presAssocID="{147758F6-19AC-E84E-ABD7-87546F926148}" presName="root2" presStyleCnt="0"/>
      <dgm:spPr/>
    </dgm:pt>
    <dgm:pt modelId="{BBE10023-45BD-5B4B-BC14-7718B487FB9C}" type="pres">
      <dgm:prSet presAssocID="{147758F6-19AC-E84E-ABD7-87546F926148}" presName="LevelTwoTextNode" presStyleLbl="node2" presStyleIdx="0" presStyleCnt="3" custLinFactNeighborX="-2156" custLinFactNeighborY="-159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E2EE0C-2D59-0640-9830-AE25434EBB85}" type="pres">
      <dgm:prSet presAssocID="{147758F6-19AC-E84E-ABD7-87546F926148}" presName="level3hierChild" presStyleCnt="0"/>
      <dgm:spPr/>
    </dgm:pt>
    <dgm:pt modelId="{5FE7FE51-BFC7-A64B-8207-D360238987FE}" type="pres">
      <dgm:prSet presAssocID="{6ECE04A6-655F-084B-A7A9-A01866CFAAAA}" presName="conn2-1" presStyleLbl="parChTrans1D3" presStyleIdx="0" presStyleCnt="1"/>
      <dgm:spPr/>
    </dgm:pt>
    <dgm:pt modelId="{F0325D97-0AE8-944B-803E-E0F4CDDBE1A7}" type="pres">
      <dgm:prSet presAssocID="{6ECE04A6-655F-084B-A7A9-A01866CFAAAA}" presName="connTx" presStyleLbl="parChTrans1D3" presStyleIdx="0" presStyleCnt="1"/>
      <dgm:spPr/>
    </dgm:pt>
    <dgm:pt modelId="{3017FE83-480C-6D4F-9854-CDDFDA075903}" type="pres">
      <dgm:prSet presAssocID="{48FEEA12-EB18-BE45-9A65-05E6913247A3}" presName="root2" presStyleCnt="0"/>
      <dgm:spPr/>
    </dgm:pt>
    <dgm:pt modelId="{A5CBE513-E52A-E640-A8C3-C5C14B045A0D}" type="pres">
      <dgm:prSet presAssocID="{48FEEA12-EB18-BE45-9A65-05E6913247A3}" presName="LevelTwoTextNode" presStyleLbl="node3" presStyleIdx="0" presStyleCnt="1" custLinFactY="25594" custLinFactNeighborX="19392" custLinFactNeighborY="100000">
        <dgm:presLayoutVars>
          <dgm:chPref val="3"/>
        </dgm:presLayoutVars>
      </dgm:prSet>
      <dgm:spPr/>
    </dgm:pt>
    <dgm:pt modelId="{BB6D4B72-608B-844E-8A29-6E607411CFAE}" type="pres">
      <dgm:prSet presAssocID="{48FEEA12-EB18-BE45-9A65-05E6913247A3}" presName="level3hierChild" presStyleCnt="0"/>
      <dgm:spPr/>
    </dgm:pt>
    <dgm:pt modelId="{71DB25B7-2F64-7145-B522-628105051BBE}" type="pres">
      <dgm:prSet presAssocID="{5E280D20-D72D-1245-A106-B53A7EB6E450}" presName="conn2-1" presStyleLbl="parChTrans1D2" presStyleIdx="1" presStyleCnt="3"/>
      <dgm:spPr/>
    </dgm:pt>
    <dgm:pt modelId="{4DB5043D-365F-4A43-8D3E-272493A3313B}" type="pres">
      <dgm:prSet presAssocID="{5E280D20-D72D-1245-A106-B53A7EB6E450}" presName="connTx" presStyleLbl="parChTrans1D2" presStyleIdx="1" presStyleCnt="3"/>
      <dgm:spPr/>
    </dgm:pt>
    <dgm:pt modelId="{537B70D4-ACA4-0443-B892-0B3AC0D491AE}" type="pres">
      <dgm:prSet presAssocID="{31FF9168-FC8C-7145-BFD3-1F92ABB3EF7B}" presName="root2" presStyleCnt="0"/>
      <dgm:spPr/>
    </dgm:pt>
    <dgm:pt modelId="{B48AE071-AA4D-114D-9B21-67BE48C2ED70}" type="pres">
      <dgm:prSet presAssocID="{31FF9168-FC8C-7145-BFD3-1F92ABB3EF7B}" presName="LevelTwoTextNode" presStyleLbl="node2" presStyleIdx="1" presStyleCnt="3" custLinFactNeighborX="-2156">
        <dgm:presLayoutVars>
          <dgm:chPref val="3"/>
        </dgm:presLayoutVars>
      </dgm:prSet>
      <dgm:spPr/>
    </dgm:pt>
    <dgm:pt modelId="{3E1B2727-8B9E-B64E-8DA2-C92ABC9C69D7}" type="pres">
      <dgm:prSet presAssocID="{31FF9168-FC8C-7145-BFD3-1F92ABB3EF7B}" presName="level3hierChild" presStyleCnt="0"/>
      <dgm:spPr/>
    </dgm:pt>
    <dgm:pt modelId="{B9D6B8BA-559D-BB4E-ACE3-CA329DC0EA2A}" type="pres">
      <dgm:prSet presAssocID="{2664F7D6-7B4F-B041-861C-2542954E4C95}" presName="conn2-1" presStyleLbl="parChTrans1D2" presStyleIdx="2" presStyleCnt="3"/>
      <dgm:spPr/>
    </dgm:pt>
    <dgm:pt modelId="{835FC639-8390-3040-B914-16685729E23B}" type="pres">
      <dgm:prSet presAssocID="{2664F7D6-7B4F-B041-861C-2542954E4C95}" presName="connTx" presStyleLbl="parChTrans1D2" presStyleIdx="2" presStyleCnt="3"/>
      <dgm:spPr/>
    </dgm:pt>
    <dgm:pt modelId="{E9293E1C-CDB7-CE40-B113-B6DB551972F6}" type="pres">
      <dgm:prSet presAssocID="{38E9A502-FC34-194C-A026-1BF54CFE5188}" presName="root2" presStyleCnt="0"/>
      <dgm:spPr/>
    </dgm:pt>
    <dgm:pt modelId="{874B0FE6-1EB4-BD4E-A5F1-848D8F0F0D3B}" type="pres">
      <dgm:prSet presAssocID="{38E9A502-FC34-194C-A026-1BF54CFE5188}" presName="LevelTwoTextNode" presStyleLbl="node2" presStyleIdx="2" presStyleCnt="3" custLinFactNeighborY="176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18046B-E76B-8E4C-9563-FE6DE27EF0DC}" type="pres">
      <dgm:prSet presAssocID="{38E9A502-FC34-194C-A026-1BF54CFE5188}" presName="level3hierChild" presStyleCnt="0"/>
      <dgm:spPr/>
    </dgm:pt>
  </dgm:ptLst>
  <dgm:cxnLst>
    <dgm:cxn modelId="{28539435-5AB6-4549-BCFD-F85151BB645D}" type="presOf" srcId="{48FEEA12-EB18-BE45-9A65-05E6913247A3}" destId="{A5CBE513-E52A-E640-A8C3-C5C14B045A0D}" srcOrd="0" destOrd="0" presId="urn:microsoft.com/office/officeart/2008/layout/HorizontalMultiLevelHierarchy"/>
    <dgm:cxn modelId="{92433BD6-11BA-CE4D-80C9-79B058DAB20D}" type="presOf" srcId="{4AEB8EE7-92A5-D94B-930D-16327DDB4682}" destId="{EECEB261-1577-7441-AA4F-9115C88B7166}" srcOrd="1" destOrd="0" presId="urn:microsoft.com/office/officeart/2008/layout/HorizontalMultiLevelHierarchy"/>
    <dgm:cxn modelId="{782B1C6E-80B4-A545-9FB0-7AC7C91F4E85}" type="presOf" srcId="{31FF9168-FC8C-7145-BFD3-1F92ABB3EF7B}" destId="{B48AE071-AA4D-114D-9B21-67BE48C2ED70}" srcOrd="0" destOrd="0" presId="urn:microsoft.com/office/officeart/2008/layout/HorizontalMultiLevelHierarchy"/>
    <dgm:cxn modelId="{E7D4CDA2-BA85-EA4D-B0E6-433305C10923}" srcId="{783A4781-CD16-9341-B210-9809C2204D45}" destId="{38E9A502-FC34-194C-A026-1BF54CFE5188}" srcOrd="2" destOrd="0" parTransId="{2664F7D6-7B4F-B041-861C-2542954E4C95}" sibTransId="{FA845649-612D-3043-AD3F-0DAC68672A59}"/>
    <dgm:cxn modelId="{50927774-795D-3F45-8B09-32D6657EEBD0}" type="presOf" srcId="{5E280D20-D72D-1245-A106-B53A7EB6E450}" destId="{71DB25B7-2F64-7145-B522-628105051BBE}" srcOrd="0" destOrd="0" presId="urn:microsoft.com/office/officeart/2008/layout/HorizontalMultiLevelHierarchy"/>
    <dgm:cxn modelId="{92FFC83E-E7F1-8644-A9A8-BBC6CF30B0A5}" type="presOf" srcId="{6ECE04A6-655F-084B-A7A9-A01866CFAAAA}" destId="{5FE7FE51-BFC7-A64B-8207-D360238987FE}" srcOrd="0" destOrd="0" presId="urn:microsoft.com/office/officeart/2008/layout/HorizontalMultiLevelHierarchy"/>
    <dgm:cxn modelId="{4C8DBCD2-6C45-C94D-86CA-B8914F5BAA57}" type="presOf" srcId="{147758F6-19AC-E84E-ABD7-87546F926148}" destId="{BBE10023-45BD-5B4B-BC14-7718B487FB9C}" srcOrd="0" destOrd="0" presId="urn:microsoft.com/office/officeart/2008/layout/HorizontalMultiLevelHierarchy"/>
    <dgm:cxn modelId="{53497BD5-79B0-764D-8CC2-0DA779970083}" type="presOf" srcId="{6ECE04A6-655F-084B-A7A9-A01866CFAAAA}" destId="{F0325D97-0AE8-944B-803E-E0F4CDDBE1A7}" srcOrd="1" destOrd="0" presId="urn:microsoft.com/office/officeart/2008/layout/HorizontalMultiLevelHierarchy"/>
    <dgm:cxn modelId="{9686A1BF-47A6-A941-A710-4FF3F52D5E7F}" type="presOf" srcId="{5E280D20-D72D-1245-A106-B53A7EB6E450}" destId="{4DB5043D-365F-4A43-8D3E-272493A3313B}" srcOrd="1" destOrd="0" presId="urn:microsoft.com/office/officeart/2008/layout/HorizontalMultiLevelHierarchy"/>
    <dgm:cxn modelId="{A8F48E90-B84B-6748-B2A4-47C0967ADD8A}" srcId="{783A4781-CD16-9341-B210-9809C2204D45}" destId="{147758F6-19AC-E84E-ABD7-87546F926148}" srcOrd="0" destOrd="0" parTransId="{4AEB8EE7-92A5-D94B-930D-16327DDB4682}" sibTransId="{E8A07F4E-9189-6940-9393-3846877502B9}"/>
    <dgm:cxn modelId="{A6B08052-7876-D24F-9CB5-F956A1C44E4A}" type="presOf" srcId="{38E9A502-FC34-194C-A026-1BF54CFE5188}" destId="{874B0FE6-1EB4-BD4E-A5F1-848D8F0F0D3B}" srcOrd="0" destOrd="0" presId="urn:microsoft.com/office/officeart/2008/layout/HorizontalMultiLevelHierarchy"/>
    <dgm:cxn modelId="{8475FEB9-90A5-A141-AF98-E2F63C97BA00}" type="presOf" srcId="{2664F7D6-7B4F-B041-861C-2542954E4C95}" destId="{835FC639-8390-3040-B914-16685729E23B}" srcOrd="1" destOrd="0" presId="urn:microsoft.com/office/officeart/2008/layout/HorizontalMultiLevelHierarchy"/>
    <dgm:cxn modelId="{EAEE2195-025D-5244-A1F5-27ABB386F49D}" srcId="{ECA0416F-B966-E74C-9BC0-CD6C64DA1847}" destId="{783A4781-CD16-9341-B210-9809C2204D45}" srcOrd="0" destOrd="0" parTransId="{C734292A-9FD7-544C-AED2-061F24F5EC66}" sibTransId="{BF21E796-99F8-934C-97B9-957F356790D7}"/>
    <dgm:cxn modelId="{DB00A6F6-BC9E-A44A-B21B-C34E18973857}" srcId="{783A4781-CD16-9341-B210-9809C2204D45}" destId="{31FF9168-FC8C-7145-BFD3-1F92ABB3EF7B}" srcOrd="1" destOrd="0" parTransId="{5E280D20-D72D-1245-A106-B53A7EB6E450}" sibTransId="{071B54F3-EA79-C645-B7C8-BCF636A6D80D}"/>
    <dgm:cxn modelId="{FB7F2954-E2CD-244C-8B5A-458F7A11E155}" type="presOf" srcId="{2664F7D6-7B4F-B041-861C-2542954E4C95}" destId="{B9D6B8BA-559D-BB4E-ACE3-CA329DC0EA2A}" srcOrd="0" destOrd="0" presId="urn:microsoft.com/office/officeart/2008/layout/HorizontalMultiLevelHierarchy"/>
    <dgm:cxn modelId="{6D45F977-2E49-8C4A-908D-280D679E1B7B}" type="presOf" srcId="{783A4781-CD16-9341-B210-9809C2204D45}" destId="{CCBDC97B-69CA-F748-A4BC-566582CBEC66}" srcOrd="0" destOrd="0" presId="urn:microsoft.com/office/officeart/2008/layout/HorizontalMultiLevelHierarchy"/>
    <dgm:cxn modelId="{57408A76-A575-624B-8F05-D0BE7D724120}" type="presOf" srcId="{ECA0416F-B966-E74C-9BC0-CD6C64DA1847}" destId="{2E6132F9-EDC3-BB4A-BD5F-52BFAA65D963}" srcOrd="0" destOrd="0" presId="urn:microsoft.com/office/officeart/2008/layout/HorizontalMultiLevelHierarchy"/>
    <dgm:cxn modelId="{4B47D845-0B78-9A40-962E-0D303C90276E}" srcId="{147758F6-19AC-E84E-ABD7-87546F926148}" destId="{48FEEA12-EB18-BE45-9A65-05E6913247A3}" srcOrd="0" destOrd="0" parTransId="{6ECE04A6-655F-084B-A7A9-A01866CFAAAA}" sibTransId="{63D3BFFC-EA96-4849-99F5-435C3099AD03}"/>
    <dgm:cxn modelId="{FCD4FAA6-BABD-F742-A898-DAEC74D84297}" type="presOf" srcId="{4AEB8EE7-92A5-D94B-930D-16327DDB4682}" destId="{4139402F-9D62-B04E-927B-E32BB7C55E20}" srcOrd="0" destOrd="0" presId="urn:microsoft.com/office/officeart/2008/layout/HorizontalMultiLevelHierarchy"/>
    <dgm:cxn modelId="{0C6036D4-39B7-7142-81B5-7E550563058C}" type="presParOf" srcId="{2E6132F9-EDC3-BB4A-BD5F-52BFAA65D963}" destId="{DE802918-130D-7F4F-A122-B9E0B3771DBD}" srcOrd="0" destOrd="0" presId="urn:microsoft.com/office/officeart/2008/layout/HorizontalMultiLevelHierarchy"/>
    <dgm:cxn modelId="{AFA9EAA6-4D7C-4548-AFCE-94F3D88A541E}" type="presParOf" srcId="{DE802918-130D-7F4F-A122-B9E0B3771DBD}" destId="{CCBDC97B-69CA-F748-A4BC-566582CBEC66}" srcOrd="0" destOrd="0" presId="urn:microsoft.com/office/officeart/2008/layout/HorizontalMultiLevelHierarchy"/>
    <dgm:cxn modelId="{DA5085F3-8580-3344-A2DF-96A10673608A}" type="presParOf" srcId="{DE802918-130D-7F4F-A122-B9E0B3771DBD}" destId="{5B849C62-3616-3140-B3CD-64187067D05D}" srcOrd="1" destOrd="0" presId="urn:microsoft.com/office/officeart/2008/layout/HorizontalMultiLevelHierarchy"/>
    <dgm:cxn modelId="{FE634434-5F0A-9F4C-9AFD-273DD4B321F1}" type="presParOf" srcId="{5B849C62-3616-3140-B3CD-64187067D05D}" destId="{4139402F-9D62-B04E-927B-E32BB7C55E20}" srcOrd="0" destOrd="0" presId="urn:microsoft.com/office/officeart/2008/layout/HorizontalMultiLevelHierarchy"/>
    <dgm:cxn modelId="{A072E659-0D69-114A-B847-D11158B6ED74}" type="presParOf" srcId="{4139402F-9D62-B04E-927B-E32BB7C55E20}" destId="{EECEB261-1577-7441-AA4F-9115C88B7166}" srcOrd="0" destOrd="0" presId="urn:microsoft.com/office/officeart/2008/layout/HorizontalMultiLevelHierarchy"/>
    <dgm:cxn modelId="{0FBA92AB-D777-664B-AF4B-BE07FF90847D}" type="presParOf" srcId="{5B849C62-3616-3140-B3CD-64187067D05D}" destId="{07E12D55-D5A6-F640-9F2E-56497B38EE91}" srcOrd="1" destOrd="0" presId="urn:microsoft.com/office/officeart/2008/layout/HorizontalMultiLevelHierarchy"/>
    <dgm:cxn modelId="{A4C5B01A-2ED4-3744-A412-90576ED56314}" type="presParOf" srcId="{07E12D55-D5A6-F640-9F2E-56497B38EE91}" destId="{BBE10023-45BD-5B4B-BC14-7718B487FB9C}" srcOrd="0" destOrd="0" presId="urn:microsoft.com/office/officeart/2008/layout/HorizontalMultiLevelHierarchy"/>
    <dgm:cxn modelId="{C8C33E20-3883-234B-8BA6-CB2143EDAFD9}" type="presParOf" srcId="{07E12D55-D5A6-F640-9F2E-56497B38EE91}" destId="{B5E2EE0C-2D59-0640-9830-AE25434EBB85}" srcOrd="1" destOrd="0" presId="urn:microsoft.com/office/officeart/2008/layout/HorizontalMultiLevelHierarchy"/>
    <dgm:cxn modelId="{B2F4220D-E3DD-D545-A5FE-7A2F84938EAF}" type="presParOf" srcId="{B5E2EE0C-2D59-0640-9830-AE25434EBB85}" destId="{5FE7FE51-BFC7-A64B-8207-D360238987FE}" srcOrd="0" destOrd="0" presId="urn:microsoft.com/office/officeart/2008/layout/HorizontalMultiLevelHierarchy"/>
    <dgm:cxn modelId="{C2456846-2FB4-0D4D-9028-CC8A8336C06F}" type="presParOf" srcId="{5FE7FE51-BFC7-A64B-8207-D360238987FE}" destId="{F0325D97-0AE8-944B-803E-E0F4CDDBE1A7}" srcOrd="0" destOrd="0" presId="urn:microsoft.com/office/officeart/2008/layout/HorizontalMultiLevelHierarchy"/>
    <dgm:cxn modelId="{074989EC-6CDE-2146-BB58-7A68D75EC754}" type="presParOf" srcId="{B5E2EE0C-2D59-0640-9830-AE25434EBB85}" destId="{3017FE83-480C-6D4F-9854-CDDFDA075903}" srcOrd="1" destOrd="0" presId="urn:microsoft.com/office/officeart/2008/layout/HorizontalMultiLevelHierarchy"/>
    <dgm:cxn modelId="{946CB448-D100-D84A-9278-6CD79DDAB3C9}" type="presParOf" srcId="{3017FE83-480C-6D4F-9854-CDDFDA075903}" destId="{A5CBE513-E52A-E640-A8C3-C5C14B045A0D}" srcOrd="0" destOrd="0" presId="urn:microsoft.com/office/officeart/2008/layout/HorizontalMultiLevelHierarchy"/>
    <dgm:cxn modelId="{3020B4AA-F840-F447-9FAA-B662FD97EB34}" type="presParOf" srcId="{3017FE83-480C-6D4F-9854-CDDFDA075903}" destId="{BB6D4B72-608B-844E-8A29-6E607411CFAE}" srcOrd="1" destOrd="0" presId="urn:microsoft.com/office/officeart/2008/layout/HorizontalMultiLevelHierarchy"/>
    <dgm:cxn modelId="{3AEA67DA-6AB0-FC40-91E2-C1079BF72A0D}" type="presParOf" srcId="{5B849C62-3616-3140-B3CD-64187067D05D}" destId="{71DB25B7-2F64-7145-B522-628105051BBE}" srcOrd="2" destOrd="0" presId="urn:microsoft.com/office/officeart/2008/layout/HorizontalMultiLevelHierarchy"/>
    <dgm:cxn modelId="{C134A9F0-F656-0141-BE84-7A678F2F68AA}" type="presParOf" srcId="{71DB25B7-2F64-7145-B522-628105051BBE}" destId="{4DB5043D-365F-4A43-8D3E-272493A3313B}" srcOrd="0" destOrd="0" presId="urn:microsoft.com/office/officeart/2008/layout/HorizontalMultiLevelHierarchy"/>
    <dgm:cxn modelId="{50F51A3D-138A-D345-80CE-E5467906BF7D}" type="presParOf" srcId="{5B849C62-3616-3140-B3CD-64187067D05D}" destId="{537B70D4-ACA4-0443-B892-0B3AC0D491AE}" srcOrd="3" destOrd="0" presId="urn:microsoft.com/office/officeart/2008/layout/HorizontalMultiLevelHierarchy"/>
    <dgm:cxn modelId="{ACB889B8-5CFB-5845-9354-59BE4B1745E7}" type="presParOf" srcId="{537B70D4-ACA4-0443-B892-0B3AC0D491AE}" destId="{B48AE071-AA4D-114D-9B21-67BE48C2ED70}" srcOrd="0" destOrd="0" presId="urn:microsoft.com/office/officeart/2008/layout/HorizontalMultiLevelHierarchy"/>
    <dgm:cxn modelId="{26E4CDD4-C9B3-F147-82B3-CE765B381078}" type="presParOf" srcId="{537B70D4-ACA4-0443-B892-0B3AC0D491AE}" destId="{3E1B2727-8B9E-B64E-8DA2-C92ABC9C69D7}" srcOrd="1" destOrd="0" presId="urn:microsoft.com/office/officeart/2008/layout/HorizontalMultiLevelHierarchy"/>
    <dgm:cxn modelId="{6B0200AB-D6AC-C047-B270-420EB79F8904}" type="presParOf" srcId="{5B849C62-3616-3140-B3CD-64187067D05D}" destId="{B9D6B8BA-559D-BB4E-ACE3-CA329DC0EA2A}" srcOrd="4" destOrd="0" presId="urn:microsoft.com/office/officeart/2008/layout/HorizontalMultiLevelHierarchy"/>
    <dgm:cxn modelId="{D61DDBD3-6A9A-8541-99BD-42A85BAA5B26}" type="presParOf" srcId="{B9D6B8BA-559D-BB4E-ACE3-CA329DC0EA2A}" destId="{835FC639-8390-3040-B914-16685729E23B}" srcOrd="0" destOrd="0" presId="urn:microsoft.com/office/officeart/2008/layout/HorizontalMultiLevelHierarchy"/>
    <dgm:cxn modelId="{7DE024F2-911A-4E45-9FDF-092458D41C89}" type="presParOf" srcId="{5B849C62-3616-3140-B3CD-64187067D05D}" destId="{E9293E1C-CDB7-CE40-B113-B6DB551972F6}" srcOrd="5" destOrd="0" presId="urn:microsoft.com/office/officeart/2008/layout/HorizontalMultiLevelHierarchy"/>
    <dgm:cxn modelId="{3F192CD5-E50A-8143-9953-A3AD84B696CA}" type="presParOf" srcId="{E9293E1C-CDB7-CE40-B113-B6DB551972F6}" destId="{874B0FE6-1EB4-BD4E-A5F1-848D8F0F0D3B}" srcOrd="0" destOrd="0" presId="urn:microsoft.com/office/officeart/2008/layout/HorizontalMultiLevelHierarchy"/>
    <dgm:cxn modelId="{EF2901DD-2D7B-3748-AF40-17EC6AD022AC}" type="presParOf" srcId="{E9293E1C-CDB7-CE40-B113-B6DB551972F6}" destId="{A118046B-E76B-8E4C-9563-FE6DE27EF0D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6B8BA-559D-BB4E-ACE3-CA329DC0EA2A}">
      <dsp:nvSpPr>
        <dsp:cNvPr id="0" name=""/>
        <dsp:cNvSpPr/>
      </dsp:nvSpPr>
      <dsp:spPr>
        <a:xfrm>
          <a:off x="2911400" y="1692448"/>
          <a:ext cx="2033570" cy="866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16785" y="0"/>
              </a:lnTo>
              <a:lnTo>
                <a:pt x="1016785" y="866001"/>
              </a:lnTo>
              <a:lnTo>
                <a:pt x="2033570" y="8660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872928" y="2070191"/>
        <a:ext cx="110514" cy="110514"/>
      </dsp:txXfrm>
    </dsp:sp>
    <dsp:sp modelId="{71DB25B7-2F64-7145-B522-628105051BBE}">
      <dsp:nvSpPr>
        <dsp:cNvPr id="0" name=""/>
        <dsp:cNvSpPr/>
      </dsp:nvSpPr>
      <dsp:spPr>
        <a:xfrm>
          <a:off x="2911400" y="1613217"/>
          <a:ext cx="19889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9230"/>
              </a:moveTo>
              <a:lnTo>
                <a:pt x="994495" y="79230"/>
              </a:lnTo>
              <a:lnTo>
                <a:pt x="994495" y="45720"/>
              </a:lnTo>
              <a:lnTo>
                <a:pt x="1988990" y="4572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856163" y="1609205"/>
        <a:ext cx="99463" cy="99463"/>
      </dsp:txXfrm>
    </dsp:sp>
    <dsp:sp modelId="{4139402F-9D62-B04E-927B-E32BB7C55E20}">
      <dsp:nvSpPr>
        <dsp:cNvPr id="0" name=""/>
        <dsp:cNvSpPr/>
      </dsp:nvSpPr>
      <dsp:spPr>
        <a:xfrm>
          <a:off x="2911400" y="770576"/>
          <a:ext cx="1988990" cy="921871"/>
        </a:xfrm>
        <a:custGeom>
          <a:avLst/>
          <a:gdLst/>
          <a:ahLst/>
          <a:cxnLst/>
          <a:rect l="0" t="0" r="0" b="0"/>
          <a:pathLst>
            <a:path>
              <a:moveTo>
                <a:pt x="0" y="921871"/>
              </a:moveTo>
              <a:lnTo>
                <a:pt x="994495" y="921871"/>
              </a:lnTo>
              <a:lnTo>
                <a:pt x="994495" y="0"/>
              </a:lnTo>
              <a:lnTo>
                <a:pt x="1988990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851089" y="1176706"/>
        <a:ext cx="109612" cy="109612"/>
      </dsp:txXfrm>
    </dsp:sp>
    <dsp:sp modelId="{CCBDC97B-69CA-F748-A4BC-566582CBEC66}">
      <dsp:nvSpPr>
        <dsp:cNvPr id="0" name=""/>
        <dsp:cNvSpPr/>
      </dsp:nvSpPr>
      <dsp:spPr>
        <a:xfrm>
          <a:off x="424875" y="720997"/>
          <a:ext cx="3030148" cy="19429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Input Data Replication 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24875" y="720997"/>
        <a:ext cx="3030148" cy="1942900"/>
      </dsp:txXfrm>
    </dsp:sp>
    <dsp:sp modelId="{BBE10023-45BD-5B4B-BC14-7718B487FB9C}">
      <dsp:nvSpPr>
        <dsp:cNvPr id="0" name=""/>
        <dsp:cNvSpPr/>
      </dsp:nvSpPr>
      <dsp:spPr>
        <a:xfrm>
          <a:off x="4900390" y="455378"/>
          <a:ext cx="2067699" cy="630396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Random Forest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4900390" y="455378"/>
        <a:ext cx="2067699" cy="630396"/>
      </dsp:txXfrm>
    </dsp:sp>
    <dsp:sp modelId="{B48AE071-AA4D-114D-9B21-67BE48C2ED70}">
      <dsp:nvSpPr>
        <dsp:cNvPr id="0" name=""/>
        <dsp:cNvSpPr/>
      </dsp:nvSpPr>
      <dsp:spPr>
        <a:xfrm>
          <a:off x="4900390" y="1343739"/>
          <a:ext cx="2067699" cy="630396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SVM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4900390" y="1343739"/>
        <a:ext cx="2067699" cy="630396"/>
      </dsp:txXfrm>
    </dsp:sp>
    <dsp:sp modelId="{874B0FE6-1EB4-BD4E-A5F1-848D8F0F0D3B}">
      <dsp:nvSpPr>
        <dsp:cNvPr id="0" name=""/>
        <dsp:cNvSpPr/>
      </dsp:nvSpPr>
      <dsp:spPr>
        <a:xfrm>
          <a:off x="4944970" y="2243251"/>
          <a:ext cx="2067699" cy="630396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Gradient Boosted Trees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4944970" y="2243251"/>
        <a:ext cx="2067699" cy="630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6B8BA-559D-BB4E-ACE3-CA329DC0EA2A}">
      <dsp:nvSpPr>
        <dsp:cNvPr id="0" name=""/>
        <dsp:cNvSpPr/>
      </dsp:nvSpPr>
      <dsp:spPr>
        <a:xfrm>
          <a:off x="1747703" y="1692448"/>
          <a:ext cx="1673718" cy="866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59" y="0"/>
              </a:lnTo>
              <a:lnTo>
                <a:pt x="836859" y="866001"/>
              </a:lnTo>
              <a:lnTo>
                <a:pt x="1673718" y="8660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537450" y="2078336"/>
        <a:ext cx="94224" cy="94224"/>
      </dsp:txXfrm>
    </dsp:sp>
    <dsp:sp modelId="{71DB25B7-2F64-7145-B522-628105051BBE}">
      <dsp:nvSpPr>
        <dsp:cNvPr id="0" name=""/>
        <dsp:cNvSpPr/>
      </dsp:nvSpPr>
      <dsp:spPr>
        <a:xfrm>
          <a:off x="1747703" y="1613217"/>
          <a:ext cx="16291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9230"/>
              </a:moveTo>
              <a:lnTo>
                <a:pt x="814569" y="79230"/>
              </a:lnTo>
              <a:lnTo>
                <a:pt x="814569" y="45720"/>
              </a:lnTo>
              <a:lnTo>
                <a:pt x="1629138" y="4572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521536" y="1618200"/>
        <a:ext cx="81474" cy="81474"/>
      </dsp:txXfrm>
    </dsp:sp>
    <dsp:sp modelId="{5FE7FE51-BFC7-A64B-8207-D360238987FE}">
      <dsp:nvSpPr>
        <dsp:cNvPr id="0" name=""/>
        <dsp:cNvSpPr/>
      </dsp:nvSpPr>
      <dsp:spPr>
        <a:xfrm>
          <a:off x="5444542" y="770576"/>
          <a:ext cx="859087" cy="89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9543" y="0"/>
              </a:lnTo>
              <a:lnTo>
                <a:pt x="429543" y="892105"/>
              </a:lnTo>
              <a:lnTo>
                <a:pt x="859087" y="89210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43123" y="1185666"/>
        <a:ext cx="61925" cy="61925"/>
      </dsp:txXfrm>
    </dsp:sp>
    <dsp:sp modelId="{4139402F-9D62-B04E-927B-E32BB7C55E20}">
      <dsp:nvSpPr>
        <dsp:cNvPr id="0" name=""/>
        <dsp:cNvSpPr/>
      </dsp:nvSpPr>
      <dsp:spPr>
        <a:xfrm>
          <a:off x="1747703" y="770576"/>
          <a:ext cx="1629138" cy="921871"/>
        </a:xfrm>
        <a:custGeom>
          <a:avLst/>
          <a:gdLst/>
          <a:ahLst/>
          <a:cxnLst/>
          <a:rect l="0" t="0" r="0" b="0"/>
          <a:pathLst>
            <a:path>
              <a:moveTo>
                <a:pt x="0" y="921871"/>
              </a:moveTo>
              <a:lnTo>
                <a:pt x="814569" y="921871"/>
              </a:lnTo>
              <a:lnTo>
                <a:pt x="814569" y="0"/>
              </a:lnTo>
              <a:lnTo>
                <a:pt x="1629138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515476" y="1184715"/>
        <a:ext cx="93594" cy="93594"/>
      </dsp:txXfrm>
    </dsp:sp>
    <dsp:sp modelId="{CCBDC97B-69CA-F748-A4BC-566582CBEC66}">
      <dsp:nvSpPr>
        <dsp:cNvPr id="0" name=""/>
        <dsp:cNvSpPr/>
      </dsp:nvSpPr>
      <dsp:spPr>
        <a:xfrm>
          <a:off x="0" y="1003926"/>
          <a:ext cx="2118363" cy="1377043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Input </a:t>
          </a:r>
          <a:r>
            <a:rPr lang="en-US" sz="2400" kern="1200" smtClean="0">
              <a:solidFill>
                <a:schemeClr val="tx1"/>
              </a:solidFill>
            </a:rPr>
            <a:t>Data Replication 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0" y="1003926"/>
        <a:ext cx="2118363" cy="1377043"/>
      </dsp:txXfrm>
    </dsp:sp>
    <dsp:sp modelId="{BBE10023-45BD-5B4B-BC14-7718B487FB9C}">
      <dsp:nvSpPr>
        <dsp:cNvPr id="0" name=""/>
        <dsp:cNvSpPr/>
      </dsp:nvSpPr>
      <dsp:spPr>
        <a:xfrm>
          <a:off x="3376842" y="455378"/>
          <a:ext cx="2067699" cy="630396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Random Forest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376842" y="455378"/>
        <a:ext cx="2067699" cy="630396"/>
      </dsp:txXfrm>
    </dsp:sp>
    <dsp:sp modelId="{A5CBE513-E52A-E640-A8C3-C5C14B045A0D}">
      <dsp:nvSpPr>
        <dsp:cNvPr id="0" name=""/>
        <dsp:cNvSpPr/>
      </dsp:nvSpPr>
      <dsp:spPr>
        <a:xfrm>
          <a:off x="6303630" y="1347483"/>
          <a:ext cx="2067699" cy="630396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Logistic Regression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6303630" y="1347483"/>
        <a:ext cx="2067699" cy="630396"/>
      </dsp:txXfrm>
    </dsp:sp>
    <dsp:sp modelId="{B48AE071-AA4D-114D-9B21-67BE48C2ED70}">
      <dsp:nvSpPr>
        <dsp:cNvPr id="0" name=""/>
        <dsp:cNvSpPr/>
      </dsp:nvSpPr>
      <dsp:spPr>
        <a:xfrm>
          <a:off x="3376842" y="1343739"/>
          <a:ext cx="2067699" cy="630396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SVM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376842" y="1343739"/>
        <a:ext cx="2067699" cy="630396"/>
      </dsp:txXfrm>
    </dsp:sp>
    <dsp:sp modelId="{874B0FE6-1EB4-BD4E-A5F1-848D8F0F0D3B}">
      <dsp:nvSpPr>
        <dsp:cNvPr id="0" name=""/>
        <dsp:cNvSpPr/>
      </dsp:nvSpPr>
      <dsp:spPr>
        <a:xfrm>
          <a:off x="3421422" y="2243251"/>
          <a:ext cx="2067699" cy="630396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Gradient Boosted Trees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421422" y="2243251"/>
        <a:ext cx="2067699" cy="630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BBD04-E2D0-D04D-BE2E-5BCC185485F4}" type="datetimeFigureOut">
              <a:rPr lang="en-US" smtClean="0"/>
              <a:t>12/9/16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6AC20-FC4F-AB4C-AA39-20744B717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0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6240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Darshan</a:t>
            </a:r>
            <a:r>
              <a:rPr lang="en-US" dirty="0"/>
              <a:t> Patel</a:t>
            </a:r>
          </a:p>
          <a:p>
            <a:r>
              <a:rPr lang="en-US" dirty="0"/>
              <a:t>Sriramprabhu Sankaraguru</a:t>
            </a:r>
          </a:p>
        </p:txBody>
      </p:sp>
    </p:spTree>
    <p:extLst>
      <p:ext uri="{BB962C8B-B14F-4D97-AF65-F5344CB8AC3E}">
        <p14:creationId xmlns:p14="http://schemas.microsoft.com/office/powerpoint/2010/main" val="407930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Birds </a:t>
            </a:r>
          </a:p>
          <a:p>
            <a:pPr lvl="1"/>
            <a:r>
              <a:rPr lang="en-US" dirty="0"/>
              <a:t>? And other values are replaced with 0</a:t>
            </a:r>
          </a:p>
          <a:p>
            <a:pPr lvl="1"/>
            <a:r>
              <a:rPr lang="en-US" dirty="0"/>
              <a:t>x replaced with rand(2, 10)</a:t>
            </a:r>
          </a:p>
          <a:p>
            <a:pPr marL="0" indent="0">
              <a:buNone/>
            </a:pPr>
            <a:r>
              <a:rPr lang="en-US" dirty="0" smtClean="0"/>
              <a:t>Other columns</a:t>
            </a:r>
            <a:endParaRPr lang="en-US" dirty="0"/>
          </a:p>
          <a:p>
            <a:pPr lvl="1"/>
            <a:r>
              <a:rPr lang="en-US" dirty="0"/>
              <a:t>? Replaced with 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Normalize </a:t>
            </a:r>
            <a:r>
              <a:rPr lang="en-US" dirty="0"/>
              <a:t>the </a:t>
            </a:r>
            <a:r>
              <a:rPr lang="en-US" dirty="0" smtClean="0"/>
              <a:t>values through mean and variance.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MLlib</a:t>
            </a:r>
            <a:r>
              <a:rPr lang="en-US" dirty="0" smtClean="0"/>
              <a:t> Statistics class</a:t>
            </a:r>
          </a:p>
          <a:p>
            <a:r>
              <a:rPr lang="en-US" dirty="0" smtClean="0"/>
              <a:t>Normalized columns are necessary for algorithms like SVM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0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Data</a:t>
            </a:r>
          </a:p>
          <a:p>
            <a:pPr lvl="1"/>
            <a:r>
              <a:rPr lang="en-US" dirty="0" smtClean="0"/>
              <a:t>Row containing Target bird presence is </a:t>
            </a:r>
            <a:r>
              <a:rPr lang="en-US" dirty="0" smtClean="0">
                <a:solidFill>
                  <a:srgbClr val="FF0000"/>
                </a:solidFill>
              </a:rPr>
              <a:t>27%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Sampling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Considering less data/row where Target bird </a:t>
            </a:r>
            <a:r>
              <a:rPr lang="en-US" dirty="0"/>
              <a:t>presence </a:t>
            </a:r>
            <a:r>
              <a:rPr lang="en-US" dirty="0" smtClean="0">
                <a:solidFill>
                  <a:schemeClr val="tx1"/>
                </a:solidFill>
              </a:rPr>
              <a:t>in zero.</a:t>
            </a:r>
          </a:p>
        </p:txBody>
      </p:sp>
    </p:spTree>
    <p:extLst>
      <p:ext uri="{BB962C8B-B14F-4D97-AF65-F5344CB8AC3E}">
        <p14:creationId xmlns:p14="http://schemas.microsoft.com/office/powerpoint/2010/main" val="173254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Helpful in finding important columns.</a:t>
            </a:r>
          </a:p>
          <a:p>
            <a:r>
              <a:rPr lang="en-US" dirty="0" smtClean="0"/>
              <a:t>But,...</a:t>
            </a:r>
          </a:p>
          <a:p>
            <a:pPr lvl="1"/>
            <a:r>
              <a:rPr lang="en-US" dirty="0" smtClean="0"/>
              <a:t>Correlation with target column is Nan.</a:t>
            </a:r>
          </a:p>
          <a:p>
            <a:pPr lvl="1"/>
            <a:r>
              <a:rPr lang="en-US" dirty="0"/>
              <a:t>Due to high volume of </a:t>
            </a:r>
            <a:r>
              <a:rPr lang="en-US" dirty="0" smtClean="0"/>
              <a:t>data.</a:t>
            </a:r>
          </a:p>
          <a:p>
            <a:pPr lvl="1"/>
            <a:r>
              <a:rPr lang="en-US" dirty="0" smtClean="0"/>
              <a:t>Target bird presence is zero in 73%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/>
              <a:t>Training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2" y="2653576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Training and Validation split: 80% - 20%</a:t>
            </a:r>
          </a:p>
          <a:p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Best model to start with</a:t>
            </a:r>
            <a:r>
              <a:rPr lang="is-IS" dirty="0" smtClean="0"/>
              <a:t>…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Mllib</a:t>
            </a:r>
            <a:r>
              <a:rPr lang="en-US" dirty="0" smtClean="0"/>
              <a:t> Logistic Regression Model</a:t>
            </a:r>
          </a:p>
          <a:p>
            <a:pPr lvl="1"/>
            <a:r>
              <a:rPr lang="en-US" dirty="0" smtClean="0"/>
              <a:t>Explored LASSO and RIDGE regularization</a:t>
            </a:r>
          </a:p>
          <a:p>
            <a:pPr lvl="1"/>
            <a:r>
              <a:rPr lang="en-US" dirty="0" smtClean="0"/>
              <a:t>Tuned Regularization Parameter</a:t>
            </a:r>
          </a:p>
          <a:p>
            <a:pPr lvl="1"/>
            <a:r>
              <a:rPr lang="en-US" dirty="0" smtClean="0"/>
              <a:t>Feature Importance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2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Records: 		811025</a:t>
            </a:r>
          </a:p>
          <a:p>
            <a:r>
              <a:rPr lang="en-US" dirty="0" smtClean="0"/>
              <a:t>True Positive: 		30961</a:t>
            </a:r>
          </a:p>
          <a:p>
            <a:r>
              <a:rPr lang="en-US" dirty="0" smtClean="0"/>
              <a:t>True Negative:		273085</a:t>
            </a:r>
          </a:p>
          <a:p>
            <a:r>
              <a:rPr lang="en-US" dirty="0" smtClean="0"/>
              <a:t>False Positive:		21637</a:t>
            </a:r>
          </a:p>
          <a:p>
            <a:r>
              <a:rPr lang="en-US" dirty="0" smtClean="0"/>
              <a:t>False Negative: 		</a:t>
            </a:r>
            <a:r>
              <a:rPr lang="en-US" dirty="0" smtClean="0">
                <a:solidFill>
                  <a:srgbClr val="FF0000"/>
                </a:solidFill>
              </a:rPr>
              <a:t>51582 (Due to class imbalance)</a:t>
            </a:r>
          </a:p>
          <a:p>
            <a:r>
              <a:rPr lang="en-US" dirty="0" smtClean="0"/>
              <a:t>Accuracy:			80.6%</a:t>
            </a:r>
          </a:p>
        </p:txBody>
      </p:sp>
    </p:spTree>
    <p:extLst>
      <p:ext uri="{BB962C8B-B14F-4D97-AF65-F5344CB8AC3E}">
        <p14:creationId xmlns:p14="http://schemas.microsoft.com/office/powerpoint/2010/main" val="11522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Ensemble Model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900433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ight Brace 6"/>
          <p:cNvSpPr/>
          <p:nvPr/>
        </p:nvSpPr>
        <p:spPr>
          <a:xfrm>
            <a:off x="8665698" y="3137095"/>
            <a:ext cx="633047" cy="22086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83150" y="3840480"/>
            <a:ext cx="1312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Average </a:t>
            </a:r>
          </a:p>
          <a:p>
            <a:r>
              <a:rPr lang="en-US" sz="2000" b="1" dirty="0" smtClean="0"/>
              <a:t>Prediction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433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smtClean="0"/>
              <a:t>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Imbalance:</a:t>
            </a:r>
          </a:p>
          <a:p>
            <a:pPr lvl="1"/>
            <a:r>
              <a:rPr lang="en-US" dirty="0" smtClean="0"/>
              <a:t>SMOTE </a:t>
            </a:r>
            <a:r>
              <a:rPr lang="en-US" dirty="0"/>
              <a:t>- Synthetic Minority Over-sampling </a:t>
            </a:r>
            <a:r>
              <a:rPr lang="en-US" dirty="0" smtClean="0"/>
              <a:t>Technique (</a:t>
            </a:r>
            <a:r>
              <a:rPr lang="en-US" dirty="0" err="1" smtClean="0"/>
              <a:t>scikit</a:t>
            </a:r>
            <a:r>
              <a:rPr lang="en-US" dirty="0" smtClean="0"/>
              <a:t>-learn)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Ensemble Model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373309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6682154" y="4290648"/>
            <a:ext cx="914400" cy="14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flipV="1">
            <a:off x="6808763" y="4360985"/>
            <a:ext cx="787791" cy="7315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55212" y="5598942"/>
            <a:ext cx="70339" cy="98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55211" y="5807212"/>
            <a:ext cx="70339" cy="98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55209" y="6040626"/>
            <a:ext cx="70339" cy="98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338525" y="2629620"/>
            <a:ext cx="9609137" cy="1468438"/>
          </a:xfrm>
        </p:spPr>
        <p:txBody>
          <a:bodyPr/>
          <a:lstStyle/>
          <a:p>
            <a:r>
              <a:rPr lang="en-US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Technology Stack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Cleaning/Engineering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Training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What’s </a:t>
            </a:r>
            <a:r>
              <a:rPr lang="en-US" dirty="0"/>
              <a:t>Next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5237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338525" y="2629620"/>
            <a:ext cx="9609137" cy="1468438"/>
          </a:xfrm>
        </p:spPr>
        <p:txBody>
          <a:bodyPr/>
          <a:lstStyle/>
          <a:p>
            <a:r>
              <a:rPr lang="en-US" dirty="0"/>
              <a:t>Thank You!	</a:t>
            </a:r>
          </a:p>
        </p:txBody>
      </p:sp>
    </p:spTree>
    <p:extLst>
      <p:ext uri="{BB962C8B-B14F-4D97-AF65-F5344CB8AC3E}">
        <p14:creationId xmlns:p14="http://schemas.microsoft.com/office/powerpoint/2010/main" val="168150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r>
              <a:rPr lang="en-US" dirty="0" err="1" smtClean="0"/>
              <a:t>MLlib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82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Cleaning/Engineering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Clean </a:t>
            </a:r>
            <a:r>
              <a:rPr lang="en-US" dirty="0"/>
              <a:t>the data and give it as input </a:t>
            </a:r>
            <a:r>
              <a:rPr lang="en-US" dirty="0" smtClean="0"/>
              <a:t>to Machine </a:t>
            </a:r>
            <a:r>
              <a:rPr lang="en-US" dirty="0"/>
              <a:t>Learning library</a:t>
            </a:r>
          </a:p>
          <a:p>
            <a:r>
              <a:rPr lang="en-US" dirty="0"/>
              <a:t>Remove less important columns</a:t>
            </a:r>
          </a:p>
          <a:p>
            <a:r>
              <a:rPr lang="en-US" dirty="0" smtClean="0"/>
              <a:t>One-Hot </a:t>
            </a:r>
            <a:r>
              <a:rPr lang="en-US" dirty="0"/>
              <a:t>E</a:t>
            </a:r>
            <a:r>
              <a:rPr lang="en-US" dirty="0" smtClean="0"/>
              <a:t>ncoding </a:t>
            </a:r>
            <a:r>
              <a:rPr lang="en-US" dirty="0"/>
              <a:t>– for </a:t>
            </a:r>
            <a:r>
              <a:rPr lang="en-US" dirty="0" smtClean="0"/>
              <a:t>Logistic </a:t>
            </a:r>
            <a:r>
              <a:rPr lang="en-US" dirty="0"/>
              <a:t>R</a:t>
            </a:r>
            <a:r>
              <a:rPr lang="en-US" dirty="0" smtClean="0"/>
              <a:t>egression</a:t>
            </a:r>
            <a:endParaRPr lang="en-US" dirty="0"/>
          </a:p>
          <a:p>
            <a:r>
              <a:rPr lang="en-US" dirty="0" smtClean="0"/>
              <a:t>Manipulate the </a:t>
            </a:r>
            <a:r>
              <a:rPr lang="en-US" dirty="0"/>
              <a:t>values of certain </a:t>
            </a:r>
            <a:r>
              <a:rPr lang="en-US" dirty="0" smtClean="0"/>
              <a:t>columns</a:t>
            </a:r>
            <a:endParaRPr lang="en-US" dirty="0"/>
          </a:p>
          <a:p>
            <a:r>
              <a:rPr lang="en-US" dirty="0"/>
              <a:t>Handle missing values </a:t>
            </a:r>
            <a:r>
              <a:rPr lang="en-US" dirty="0" smtClean="0"/>
              <a:t>(</a:t>
            </a:r>
            <a:r>
              <a:rPr lang="en-US" dirty="0"/>
              <a:t>Birds, Distance etc.)</a:t>
            </a:r>
          </a:p>
          <a:p>
            <a:r>
              <a:rPr lang="en-US" dirty="0"/>
              <a:t>Convert each column to float and target column to binary</a:t>
            </a:r>
          </a:p>
        </p:txBody>
      </p:sp>
    </p:spTree>
    <p:extLst>
      <p:ext uri="{BB962C8B-B14F-4D97-AF65-F5344CB8AC3E}">
        <p14:creationId xmlns:p14="http://schemas.microsoft.com/office/powerpoint/2010/main" val="25904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Columns that are not going to help in prediction</a:t>
            </a:r>
          </a:p>
          <a:p>
            <a:pPr marL="457200" lvl="1" indent="0">
              <a:buNone/>
            </a:pPr>
            <a:r>
              <a:rPr lang="en-US" sz="1400" dirty="0"/>
              <a:t>SAMPLING_EVENT_ID </a:t>
            </a:r>
            <a:r>
              <a:rPr lang="en-US" sz="1400" dirty="0" smtClean="0"/>
              <a:t>		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 smtClean="0"/>
              <a:t>LOC_ID		</a:t>
            </a:r>
          </a:p>
          <a:p>
            <a:pPr marL="457200" lvl="1" indent="0">
              <a:buNone/>
            </a:pPr>
            <a:r>
              <a:rPr lang="en-US" sz="1400" dirty="0"/>
              <a:t>OBSERVER_ID	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 smtClean="0"/>
              <a:t>GROUP_ID				</a:t>
            </a:r>
            <a:r>
              <a:rPr lang="en-US" sz="1400" dirty="0" smtClean="0"/>
              <a:t>							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 smtClean="0"/>
              <a:t>COUNTY</a:t>
            </a:r>
            <a:r>
              <a:rPr lang="en-US" sz="1400" dirty="0"/>
              <a:t>		</a:t>
            </a:r>
            <a:r>
              <a:rPr lang="en-US" sz="1400" dirty="0" smtClean="0"/>
              <a:t>	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 smtClean="0"/>
              <a:t>STATE_PROVINCE			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 smtClean="0"/>
              <a:t>COUNTRY</a:t>
            </a:r>
            <a:r>
              <a:rPr lang="en-US" sz="1400" dirty="0"/>
              <a:t>		</a:t>
            </a:r>
            <a:r>
              <a:rPr lang="en-US" sz="1400" dirty="0" smtClean="0"/>
              <a:t>			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 smtClean="0"/>
              <a:t>			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235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Columns that are not going to help in </a:t>
            </a:r>
            <a:r>
              <a:rPr lang="en-US" dirty="0" smtClean="0"/>
              <a:t>prediction</a:t>
            </a:r>
            <a:endParaRPr lang="en-US" dirty="0"/>
          </a:p>
          <a:p>
            <a:pPr marL="457200" lvl="1" indent="0">
              <a:buNone/>
            </a:pPr>
            <a:r>
              <a:rPr lang="en-US" sz="1400" dirty="0" smtClean="0"/>
              <a:t>BAILEY_ECOREGION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OMERNIK_L3_ECOREGION</a:t>
            </a:r>
          </a:p>
          <a:p>
            <a:pPr marL="457200" lvl="1" indent="0">
              <a:buNone/>
            </a:pPr>
            <a:r>
              <a:rPr lang="en-US" sz="1400" dirty="0" smtClean="0"/>
              <a:t>SUBNATIONAL2_CODE</a:t>
            </a:r>
          </a:p>
          <a:p>
            <a:pPr marL="457200" lvl="1" indent="0">
              <a:buNone/>
            </a:pPr>
            <a:r>
              <a:rPr lang="en-US" sz="1400" dirty="0" smtClean="0"/>
              <a:t>DAY</a:t>
            </a:r>
            <a:endParaRPr lang="en-US" sz="1400" dirty="0"/>
          </a:p>
          <a:p>
            <a:r>
              <a:rPr lang="en-US" dirty="0"/>
              <a:t>Filter rows by </a:t>
            </a:r>
            <a:r>
              <a:rPr lang="en-US" sz="1600" dirty="0"/>
              <a:t>PRIMARY_CHECKLIST_FLAG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55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Converting columns with categorical feature to work better with Logistic Regression</a:t>
            </a:r>
          </a:p>
          <a:p>
            <a:r>
              <a:rPr lang="en-US" dirty="0"/>
              <a:t>COUNT_TYPE: </a:t>
            </a:r>
            <a:endParaRPr lang="en-US" dirty="0" smtClean="0"/>
          </a:p>
          <a:p>
            <a:pPr lvl="1"/>
            <a:r>
              <a:rPr lang="en-US" dirty="0" smtClean="0"/>
              <a:t>Categorical </a:t>
            </a:r>
            <a:r>
              <a:rPr lang="en-US" dirty="0"/>
              <a:t>column with 20 different values encoded as 20 different columns.</a:t>
            </a:r>
          </a:p>
          <a:p>
            <a:r>
              <a:rPr lang="en-US" dirty="0"/>
              <a:t>TIME: </a:t>
            </a:r>
            <a:endParaRPr lang="en-US" dirty="0" smtClean="0"/>
          </a:p>
          <a:p>
            <a:pPr lvl="1"/>
            <a:r>
              <a:rPr lang="en-US" dirty="0" smtClean="0"/>
              <a:t>Split </a:t>
            </a:r>
            <a:r>
              <a:rPr lang="en-US" dirty="0"/>
              <a:t>into four columns, each represents one 6 hour slot.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Manipulate Column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Convert the values and merge certain columns </a:t>
            </a:r>
            <a:r>
              <a:rPr lang="en-US" dirty="0" smtClean="0"/>
              <a:t>together</a:t>
            </a:r>
            <a:endParaRPr lang="en-US" dirty="0"/>
          </a:p>
          <a:p>
            <a:r>
              <a:rPr lang="en-US" dirty="0"/>
              <a:t>YEAR: </a:t>
            </a:r>
            <a:endParaRPr lang="en-US" dirty="0" smtClean="0"/>
          </a:p>
          <a:p>
            <a:pPr lvl="1"/>
            <a:r>
              <a:rPr lang="en-US" dirty="0" smtClean="0"/>
              <a:t>Converted </a:t>
            </a:r>
            <a:r>
              <a:rPr lang="en-US" dirty="0"/>
              <a:t>into odd/even</a:t>
            </a:r>
          </a:p>
          <a:p>
            <a:r>
              <a:rPr lang="en-US" dirty="0"/>
              <a:t>LONGITUDE, LATITUDE: </a:t>
            </a:r>
            <a:endParaRPr lang="en-US" dirty="0" smtClean="0"/>
          </a:p>
          <a:p>
            <a:pPr lvl="1"/>
            <a:r>
              <a:rPr lang="en-US" dirty="0" smtClean="0"/>
              <a:t>Converted </a:t>
            </a:r>
            <a:r>
              <a:rPr lang="en-US" dirty="0"/>
              <a:t>into </a:t>
            </a:r>
            <a:r>
              <a:rPr lang="en-US" dirty="0" smtClean="0"/>
              <a:t>xyz plane</a:t>
            </a:r>
            <a:endParaRPr lang="en-US" dirty="0"/>
          </a:p>
          <a:p>
            <a:r>
              <a:rPr lang="en-US" dirty="0"/>
              <a:t>ELEV_GT, ELEV_NED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Dropped </a:t>
            </a:r>
            <a:r>
              <a:rPr lang="en-US" dirty="0"/>
              <a:t>and replaced with average of the </a:t>
            </a:r>
            <a:r>
              <a:rPr lang="en-US" dirty="0" smtClean="0"/>
              <a:t>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2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Manipulate Column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CAUS_*, CAUS_*_MM: </a:t>
            </a:r>
          </a:p>
          <a:p>
            <a:pPr lvl="1"/>
            <a:r>
              <a:rPr lang="en-US" dirty="0" smtClean="0"/>
              <a:t>Dropped </a:t>
            </a:r>
            <a:r>
              <a:rPr lang="en-US" dirty="0"/>
              <a:t>around 60 columns by replacing CAUS_* values with the value of particular month (MONTH) from CAUS_*_MM</a:t>
            </a:r>
          </a:p>
          <a:p>
            <a:r>
              <a:rPr lang="en-US" dirty="0"/>
              <a:t>NLCD</a:t>
            </a:r>
            <a:r>
              <a:rPr lang="en-US" dirty="0" smtClean="0"/>
              <a:t>_*:</a:t>
            </a:r>
          </a:p>
          <a:p>
            <a:pPr lvl="1"/>
            <a:r>
              <a:rPr lang="en-US" dirty="0" smtClean="0"/>
              <a:t>Replace </a:t>
            </a:r>
            <a:r>
              <a:rPr lang="en-US" dirty="0"/>
              <a:t>them with corresponding year rather than having all the columns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53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160</TotalTime>
  <Words>417</Words>
  <Application>Microsoft Macintosh PowerPoint</Application>
  <PresentationFormat>Widescreen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Garamond</vt:lpstr>
      <vt:lpstr>Arial</vt:lpstr>
      <vt:lpstr>Organic</vt:lpstr>
      <vt:lpstr>CS 6240 Final Project</vt:lpstr>
      <vt:lpstr>Content</vt:lpstr>
      <vt:lpstr>Technology Stack</vt:lpstr>
      <vt:lpstr>Data Cleaning/Engineering</vt:lpstr>
      <vt:lpstr>Removing Columns</vt:lpstr>
      <vt:lpstr>Removing Columns</vt:lpstr>
      <vt:lpstr>One-Hot Encoding</vt:lpstr>
      <vt:lpstr>Manipulate Column Values</vt:lpstr>
      <vt:lpstr>Manipulate Column Values</vt:lpstr>
      <vt:lpstr>Handle Missing Values</vt:lpstr>
      <vt:lpstr>Normalization</vt:lpstr>
      <vt:lpstr>Random Sampling</vt:lpstr>
      <vt:lpstr>Correlation</vt:lpstr>
      <vt:lpstr>Model Training</vt:lpstr>
      <vt:lpstr>Training Results</vt:lpstr>
      <vt:lpstr>Distributed Ensemble Model</vt:lpstr>
      <vt:lpstr>What’s Next?</vt:lpstr>
      <vt:lpstr>Distributed Ensemble Model</vt:lpstr>
      <vt:lpstr>Questions?</vt:lpstr>
      <vt:lpstr>Thank You! 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6240 Final Project</dc:title>
  <dc:creator>Sriramprabhu Sankaraguru</dc:creator>
  <cp:lastModifiedBy>Darshan Dilipkumar Patel</cp:lastModifiedBy>
  <cp:revision>62</cp:revision>
  <cp:lastPrinted>2016-12-09T17:41:37Z</cp:lastPrinted>
  <dcterms:created xsi:type="dcterms:W3CDTF">2016-12-09T03:30:28Z</dcterms:created>
  <dcterms:modified xsi:type="dcterms:W3CDTF">2016-12-09T17:45:36Z</dcterms:modified>
</cp:coreProperties>
</file>