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10"/>
  </p:notesMasterIdLst>
  <p:sldIdLst>
    <p:sldId id="256" r:id="rId2"/>
    <p:sldId id="260" r:id="rId3"/>
    <p:sldId id="314" r:id="rId4"/>
    <p:sldId id="261" r:id="rId5"/>
    <p:sldId id="295" r:id="rId6"/>
    <p:sldId id="317" r:id="rId7"/>
    <p:sldId id="316" r:id="rId8"/>
    <p:sldId id="266" r:id="rId9"/>
  </p:sldIdLst>
  <p:sldSz cx="9144000" cy="5143500" type="screen16x9"/>
  <p:notesSz cx="6858000" cy="9144000"/>
  <p:embeddedFontLst>
    <p:embeddedFont>
      <p:font typeface="Anaheim" panose="020B0604020202020204" charset="0"/>
      <p:regular r:id="rId11"/>
    </p:embeddedFont>
    <p:embeddedFont>
      <p:font typeface="Arvo" panose="020B0604020202020204" charset="0"/>
      <p:regular r:id="rId12"/>
      <p:bold r:id="rId13"/>
      <p:italic r:id="rId14"/>
      <p:boldItalic r:id="rId15"/>
    </p:embeddedFont>
    <p:embeddedFont>
      <p:font typeface="Graduate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9448D1-D94C-49D0-9EF6-E35D0C7E74E8}">
  <a:tblStyle styleId="{089448D1-D94C-49D0-9EF6-E35D0C7E74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62011F4-9924-4A1B-9364-426B09C16CC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090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ea3bf8be4d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ea3bf8be4d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ea3bf8be4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ea3bf8be4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4699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4db101c502183e22_19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" name="Google Shape;1366;g4db101c502183e22_19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" name="Google Shape;3092;gee30be7e05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3" name="Google Shape;3093;gee30be7e05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gea3bf8be4d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5" name="Google Shape;1635;gea3bf8be4d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5946427">
            <a:off x="-519808" y="-373317"/>
            <a:ext cx="3973249" cy="3533273"/>
          </a:xfrm>
          <a:custGeom>
            <a:avLst/>
            <a:gdLst/>
            <a:ahLst/>
            <a:cxnLst/>
            <a:rect l="l" t="t" r="r" b="b"/>
            <a:pathLst>
              <a:path w="46932" h="41735" extrusionOk="0">
                <a:moveTo>
                  <a:pt x="24747" y="1"/>
                </a:moveTo>
                <a:cubicBezTo>
                  <a:pt x="24553" y="1"/>
                  <a:pt x="24359" y="2"/>
                  <a:pt x="24165" y="4"/>
                </a:cubicBezTo>
                <a:lnTo>
                  <a:pt x="22858" y="34"/>
                </a:lnTo>
                <a:cubicBezTo>
                  <a:pt x="17266" y="95"/>
                  <a:pt x="10366" y="338"/>
                  <a:pt x="6262" y="4259"/>
                </a:cubicBezTo>
                <a:cubicBezTo>
                  <a:pt x="3557" y="6903"/>
                  <a:pt x="3162" y="11888"/>
                  <a:pt x="2402" y="15384"/>
                </a:cubicBezTo>
                <a:cubicBezTo>
                  <a:pt x="1338" y="19974"/>
                  <a:pt x="639" y="24624"/>
                  <a:pt x="335" y="29305"/>
                </a:cubicBezTo>
                <a:cubicBezTo>
                  <a:pt x="1" y="35658"/>
                  <a:pt x="2949" y="38606"/>
                  <a:pt x="9089" y="39487"/>
                </a:cubicBezTo>
                <a:cubicBezTo>
                  <a:pt x="14439" y="40247"/>
                  <a:pt x="19788" y="40946"/>
                  <a:pt x="25168" y="41311"/>
                </a:cubicBezTo>
                <a:cubicBezTo>
                  <a:pt x="27398" y="41460"/>
                  <a:pt x="29745" y="41734"/>
                  <a:pt x="32062" y="41734"/>
                </a:cubicBezTo>
                <a:cubicBezTo>
                  <a:pt x="34009" y="41734"/>
                  <a:pt x="35934" y="41541"/>
                  <a:pt x="37752" y="40916"/>
                </a:cubicBezTo>
                <a:cubicBezTo>
                  <a:pt x="41795" y="39548"/>
                  <a:pt x="43497" y="35749"/>
                  <a:pt x="44196" y="31767"/>
                </a:cubicBezTo>
                <a:cubicBezTo>
                  <a:pt x="45108" y="26782"/>
                  <a:pt x="45564" y="21736"/>
                  <a:pt x="46293" y="16752"/>
                </a:cubicBezTo>
                <a:cubicBezTo>
                  <a:pt x="46932" y="12405"/>
                  <a:pt x="46628" y="7542"/>
                  <a:pt x="42768" y="4715"/>
                </a:cubicBezTo>
                <a:cubicBezTo>
                  <a:pt x="37610" y="972"/>
                  <a:pt x="30965" y="1"/>
                  <a:pt x="2474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4451000"/>
            <a:ext cx="1127844" cy="692488"/>
          </a:xfrm>
          <a:custGeom>
            <a:avLst/>
            <a:gdLst/>
            <a:ahLst/>
            <a:cxnLst/>
            <a:rect l="l" t="t" r="r" b="b"/>
            <a:pathLst>
              <a:path w="25199" h="15472" extrusionOk="0">
                <a:moveTo>
                  <a:pt x="0" y="0"/>
                </a:moveTo>
                <a:lnTo>
                  <a:pt x="0" y="15471"/>
                </a:lnTo>
                <a:lnTo>
                  <a:pt x="25198" y="15471"/>
                </a:lnTo>
                <a:cubicBezTo>
                  <a:pt x="23527" y="11520"/>
                  <a:pt x="20305" y="8085"/>
                  <a:pt x="16961" y="5654"/>
                </a:cubicBezTo>
                <a:cubicBezTo>
                  <a:pt x="12888" y="2766"/>
                  <a:pt x="8146" y="912"/>
                  <a:pt x="3192" y="274"/>
                </a:cubicBezTo>
                <a:cubicBezTo>
                  <a:pt x="2128" y="122"/>
                  <a:pt x="1064" y="3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065224" y="1766815"/>
            <a:ext cx="3078828" cy="3376732"/>
          </a:xfrm>
          <a:custGeom>
            <a:avLst/>
            <a:gdLst/>
            <a:ahLst/>
            <a:cxnLst/>
            <a:rect l="l" t="t" r="r" b="b"/>
            <a:pathLst>
              <a:path w="61886" h="67874" extrusionOk="0">
                <a:moveTo>
                  <a:pt x="61430" y="0"/>
                </a:moveTo>
                <a:cubicBezTo>
                  <a:pt x="58329" y="91"/>
                  <a:pt x="55259" y="1246"/>
                  <a:pt x="52189" y="2158"/>
                </a:cubicBezTo>
                <a:cubicBezTo>
                  <a:pt x="48420" y="3283"/>
                  <a:pt x="44651" y="4468"/>
                  <a:pt x="40882" y="5684"/>
                </a:cubicBezTo>
                <a:cubicBezTo>
                  <a:pt x="33314" y="8146"/>
                  <a:pt x="25776" y="10760"/>
                  <a:pt x="18237" y="13587"/>
                </a:cubicBezTo>
                <a:cubicBezTo>
                  <a:pt x="17356" y="13921"/>
                  <a:pt x="16475" y="14256"/>
                  <a:pt x="15563" y="14590"/>
                </a:cubicBezTo>
                <a:cubicBezTo>
                  <a:pt x="11429" y="16171"/>
                  <a:pt x="6718" y="18572"/>
                  <a:pt x="4894" y="25654"/>
                </a:cubicBezTo>
                <a:cubicBezTo>
                  <a:pt x="3526" y="30943"/>
                  <a:pt x="4225" y="37174"/>
                  <a:pt x="4134" y="43071"/>
                </a:cubicBezTo>
                <a:cubicBezTo>
                  <a:pt x="3952" y="51673"/>
                  <a:pt x="1976" y="59819"/>
                  <a:pt x="0" y="67873"/>
                </a:cubicBezTo>
                <a:lnTo>
                  <a:pt x="61886" y="67873"/>
                </a:lnTo>
                <a:lnTo>
                  <a:pt x="618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2" y="4324728"/>
            <a:ext cx="1902417" cy="734293"/>
            <a:chOff x="12" y="4324728"/>
            <a:chExt cx="1902417" cy="734293"/>
          </a:xfrm>
        </p:grpSpPr>
        <p:sp>
          <p:nvSpPr>
            <p:cNvPr id="13" name="Google Shape;13;p2"/>
            <p:cNvSpPr/>
            <p:nvPr/>
          </p:nvSpPr>
          <p:spPr>
            <a:xfrm>
              <a:off x="12" y="4629971"/>
              <a:ext cx="1741182" cy="429050"/>
            </a:xfrm>
            <a:custGeom>
              <a:avLst/>
              <a:gdLst/>
              <a:ahLst/>
              <a:cxnLst/>
              <a:rect l="l" t="t" r="r" b="b"/>
              <a:pathLst>
                <a:path w="45302" h="11163" extrusionOk="0">
                  <a:moveTo>
                    <a:pt x="45033" y="1"/>
                  </a:moveTo>
                  <a:cubicBezTo>
                    <a:pt x="45018" y="1"/>
                    <a:pt x="45002" y="3"/>
                    <a:pt x="44986" y="8"/>
                  </a:cubicBezTo>
                  <a:lnTo>
                    <a:pt x="23709" y="3594"/>
                  </a:lnTo>
                  <a:cubicBezTo>
                    <a:pt x="16627" y="4780"/>
                    <a:pt x="9545" y="6026"/>
                    <a:pt x="2432" y="7151"/>
                  </a:cubicBezTo>
                  <a:cubicBezTo>
                    <a:pt x="1642" y="7303"/>
                    <a:pt x="821" y="7424"/>
                    <a:pt x="0" y="7546"/>
                  </a:cubicBezTo>
                  <a:lnTo>
                    <a:pt x="0" y="7911"/>
                  </a:lnTo>
                  <a:lnTo>
                    <a:pt x="1034" y="7789"/>
                  </a:lnTo>
                  <a:cubicBezTo>
                    <a:pt x="4590" y="7242"/>
                    <a:pt x="8146" y="6604"/>
                    <a:pt x="11703" y="5996"/>
                  </a:cubicBezTo>
                  <a:lnTo>
                    <a:pt x="33040" y="2409"/>
                  </a:lnTo>
                  <a:lnTo>
                    <a:pt x="39667" y="1284"/>
                  </a:lnTo>
                  <a:lnTo>
                    <a:pt x="21824" y="5570"/>
                  </a:lnTo>
                  <a:lnTo>
                    <a:pt x="0" y="10768"/>
                  </a:lnTo>
                  <a:lnTo>
                    <a:pt x="0" y="11163"/>
                  </a:lnTo>
                  <a:lnTo>
                    <a:pt x="9028" y="9005"/>
                  </a:lnTo>
                  <a:lnTo>
                    <a:pt x="32068" y="3473"/>
                  </a:lnTo>
                  <a:lnTo>
                    <a:pt x="45077" y="342"/>
                  </a:lnTo>
                  <a:cubicBezTo>
                    <a:pt x="45302" y="314"/>
                    <a:pt x="45215" y="1"/>
                    <a:pt x="450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2" y="4324728"/>
              <a:ext cx="1902417" cy="486318"/>
            </a:xfrm>
            <a:custGeom>
              <a:avLst/>
              <a:gdLst/>
              <a:ahLst/>
              <a:cxnLst/>
              <a:rect l="l" t="t" r="r" b="b"/>
              <a:pathLst>
                <a:path w="49497" h="12653" extrusionOk="0">
                  <a:moveTo>
                    <a:pt x="49234" y="1"/>
                  </a:moveTo>
                  <a:cubicBezTo>
                    <a:pt x="49217" y="1"/>
                    <a:pt x="49199" y="3"/>
                    <a:pt x="49181" y="8"/>
                  </a:cubicBezTo>
                  <a:lnTo>
                    <a:pt x="26809" y="3807"/>
                  </a:lnTo>
                  <a:lnTo>
                    <a:pt x="15563" y="5692"/>
                  </a:lnTo>
                  <a:cubicBezTo>
                    <a:pt x="11885" y="6330"/>
                    <a:pt x="8207" y="6968"/>
                    <a:pt x="4529" y="7546"/>
                  </a:cubicBezTo>
                  <a:cubicBezTo>
                    <a:pt x="3010" y="7789"/>
                    <a:pt x="1490" y="7971"/>
                    <a:pt x="0" y="8123"/>
                  </a:cubicBezTo>
                  <a:lnTo>
                    <a:pt x="0" y="8488"/>
                  </a:lnTo>
                  <a:cubicBezTo>
                    <a:pt x="973" y="8366"/>
                    <a:pt x="1976" y="8275"/>
                    <a:pt x="2979" y="8123"/>
                  </a:cubicBezTo>
                  <a:cubicBezTo>
                    <a:pt x="6718" y="7606"/>
                    <a:pt x="10426" y="6938"/>
                    <a:pt x="14134" y="6299"/>
                  </a:cubicBezTo>
                  <a:lnTo>
                    <a:pt x="36658" y="2500"/>
                  </a:lnTo>
                  <a:lnTo>
                    <a:pt x="46293" y="889"/>
                  </a:lnTo>
                  <a:lnTo>
                    <a:pt x="46293" y="889"/>
                  </a:lnTo>
                  <a:cubicBezTo>
                    <a:pt x="39697" y="2865"/>
                    <a:pt x="33071" y="4719"/>
                    <a:pt x="26384" y="6391"/>
                  </a:cubicBezTo>
                  <a:cubicBezTo>
                    <a:pt x="18785" y="8336"/>
                    <a:pt x="11156" y="10038"/>
                    <a:pt x="3435" y="11588"/>
                  </a:cubicBezTo>
                  <a:cubicBezTo>
                    <a:pt x="2310" y="11801"/>
                    <a:pt x="1155" y="12014"/>
                    <a:pt x="0" y="12257"/>
                  </a:cubicBezTo>
                  <a:lnTo>
                    <a:pt x="0" y="12652"/>
                  </a:lnTo>
                  <a:cubicBezTo>
                    <a:pt x="4590" y="11771"/>
                    <a:pt x="9149" y="10828"/>
                    <a:pt x="13739" y="9825"/>
                  </a:cubicBezTo>
                  <a:cubicBezTo>
                    <a:pt x="21399" y="8123"/>
                    <a:pt x="28998" y="6239"/>
                    <a:pt x="36566" y="4141"/>
                  </a:cubicBezTo>
                  <a:cubicBezTo>
                    <a:pt x="40822" y="2956"/>
                    <a:pt x="45077" y="1679"/>
                    <a:pt x="49272" y="372"/>
                  </a:cubicBezTo>
                  <a:cubicBezTo>
                    <a:pt x="49496" y="316"/>
                    <a:pt x="49436" y="1"/>
                    <a:pt x="492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/>
          <p:nvPr/>
        </p:nvSpPr>
        <p:spPr>
          <a:xfrm rot="10800000" flipH="1">
            <a:off x="-263635" y="-256325"/>
            <a:ext cx="2830015" cy="1730451"/>
          </a:xfrm>
          <a:custGeom>
            <a:avLst/>
            <a:gdLst/>
            <a:ahLst/>
            <a:cxnLst/>
            <a:rect l="l" t="t" r="r" b="b"/>
            <a:pathLst>
              <a:path w="88087" h="53862" extrusionOk="0">
                <a:moveTo>
                  <a:pt x="7265" y="0"/>
                </a:moveTo>
                <a:cubicBezTo>
                  <a:pt x="7234" y="4013"/>
                  <a:pt x="9180" y="8238"/>
                  <a:pt x="12766" y="11885"/>
                </a:cubicBezTo>
                <a:cubicBezTo>
                  <a:pt x="16687" y="15897"/>
                  <a:pt x="21885" y="18815"/>
                  <a:pt x="28268" y="20517"/>
                </a:cubicBezTo>
                <a:cubicBezTo>
                  <a:pt x="32783" y="21723"/>
                  <a:pt x="37861" y="22344"/>
                  <a:pt x="43392" y="22344"/>
                </a:cubicBezTo>
                <a:cubicBezTo>
                  <a:pt x="44415" y="22344"/>
                  <a:pt x="45453" y="22323"/>
                  <a:pt x="46505" y="22280"/>
                </a:cubicBezTo>
                <a:cubicBezTo>
                  <a:pt x="51034" y="22098"/>
                  <a:pt x="55655" y="21612"/>
                  <a:pt x="60092" y="21125"/>
                </a:cubicBezTo>
                <a:cubicBezTo>
                  <a:pt x="65707" y="20527"/>
                  <a:pt x="71462" y="19911"/>
                  <a:pt x="77198" y="19911"/>
                </a:cubicBezTo>
                <a:cubicBezTo>
                  <a:pt x="79038" y="19911"/>
                  <a:pt x="80876" y="19975"/>
                  <a:pt x="82707" y="20122"/>
                </a:cubicBezTo>
                <a:cubicBezTo>
                  <a:pt x="84287" y="20244"/>
                  <a:pt x="86324" y="20821"/>
                  <a:pt x="87327" y="22007"/>
                </a:cubicBezTo>
                <a:cubicBezTo>
                  <a:pt x="87752" y="22493"/>
                  <a:pt x="87965" y="23131"/>
                  <a:pt x="87904" y="23770"/>
                </a:cubicBezTo>
                <a:cubicBezTo>
                  <a:pt x="87813" y="24894"/>
                  <a:pt x="86962" y="25897"/>
                  <a:pt x="85290" y="26809"/>
                </a:cubicBezTo>
                <a:cubicBezTo>
                  <a:pt x="79980" y="29767"/>
                  <a:pt x="73990" y="30678"/>
                  <a:pt x="68380" y="30678"/>
                </a:cubicBezTo>
                <a:cubicBezTo>
                  <a:pt x="64132" y="30678"/>
                  <a:pt x="60102" y="30156"/>
                  <a:pt x="56749" y="29606"/>
                </a:cubicBezTo>
                <a:cubicBezTo>
                  <a:pt x="54317" y="29180"/>
                  <a:pt x="51794" y="28694"/>
                  <a:pt x="49363" y="28207"/>
                </a:cubicBezTo>
                <a:cubicBezTo>
                  <a:pt x="43137" y="26995"/>
                  <a:pt x="36696" y="25710"/>
                  <a:pt x="30273" y="25710"/>
                </a:cubicBezTo>
                <a:cubicBezTo>
                  <a:pt x="29452" y="25710"/>
                  <a:pt x="28632" y="25731"/>
                  <a:pt x="27812" y="25776"/>
                </a:cubicBezTo>
                <a:cubicBezTo>
                  <a:pt x="23891" y="25958"/>
                  <a:pt x="20031" y="26688"/>
                  <a:pt x="16323" y="27904"/>
                </a:cubicBezTo>
                <a:cubicBezTo>
                  <a:pt x="13708" y="28755"/>
                  <a:pt x="9331" y="30761"/>
                  <a:pt x="9058" y="34651"/>
                </a:cubicBezTo>
                <a:cubicBezTo>
                  <a:pt x="8967" y="36050"/>
                  <a:pt x="9544" y="37296"/>
                  <a:pt x="10547" y="37873"/>
                </a:cubicBezTo>
                <a:cubicBezTo>
                  <a:pt x="10997" y="38139"/>
                  <a:pt x="11529" y="38267"/>
                  <a:pt x="12181" y="38267"/>
                </a:cubicBezTo>
                <a:cubicBezTo>
                  <a:pt x="12498" y="38267"/>
                  <a:pt x="12844" y="38237"/>
                  <a:pt x="13222" y="38177"/>
                </a:cubicBezTo>
                <a:cubicBezTo>
                  <a:pt x="15563" y="37782"/>
                  <a:pt x="17690" y="36566"/>
                  <a:pt x="19757" y="35381"/>
                </a:cubicBezTo>
                <a:cubicBezTo>
                  <a:pt x="22296" y="33922"/>
                  <a:pt x="24695" y="32547"/>
                  <a:pt x="27437" y="32547"/>
                </a:cubicBezTo>
                <a:cubicBezTo>
                  <a:pt x="27551" y="32547"/>
                  <a:pt x="27666" y="32549"/>
                  <a:pt x="27782" y="32554"/>
                </a:cubicBezTo>
                <a:cubicBezTo>
                  <a:pt x="28602" y="32584"/>
                  <a:pt x="29697" y="32797"/>
                  <a:pt x="30305" y="33588"/>
                </a:cubicBezTo>
                <a:cubicBezTo>
                  <a:pt x="30669" y="34104"/>
                  <a:pt x="30791" y="34773"/>
                  <a:pt x="30578" y="35411"/>
                </a:cubicBezTo>
                <a:cubicBezTo>
                  <a:pt x="30274" y="36354"/>
                  <a:pt x="29575" y="37144"/>
                  <a:pt x="28633" y="37539"/>
                </a:cubicBezTo>
                <a:cubicBezTo>
                  <a:pt x="27933" y="37809"/>
                  <a:pt x="27200" y="37897"/>
                  <a:pt x="26455" y="37897"/>
                </a:cubicBezTo>
                <a:cubicBezTo>
                  <a:pt x="25777" y="37897"/>
                  <a:pt x="25089" y="37824"/>
                  <a:pt x="24408" y="37752"/>
                </a:cubicBezTo>
                <a:lnTo>
                  <a:pt x="23648" y="37661"/>
                </a:lnTo>
                <a:cubicBezTo>
                  <a:pt x="22982" y="37599"/>
                  <a:pt x="22314" y="37568"/>
                  <a:pt x="21646" y="37568"/>
                </a:cubicBezTo>
                <a:cubicBezTo>
                  <a:pt x="13783" y="37568"/>
                  <a:pt x="5965" y="41781"/>
                  <a:pt x="1763" y="48421"/>
                </a:cubicBezTo>
                <a:cubicBezTo>
                  <a:pt x="365" y="50609"/>
                  <a:pt x="30" y="52433"/>
                  <a:pt x="730" y="53861"/>
                </a:cubicBezTo>
                <a:lnTo>
                  <a:pt x="851" y="53770"/>
                </a:lnTo>
                <a:cubicBezTo>
                  <a:pt x="0" y="52038"/>
                  <a:pt x="942" y="49910"/>
                  <a:pt x="1854" y="48451"/>
                </a:cubicBezTo>
                <a:cubicBezTo>
                  <a:pt x="6054" y="41842"/>
                  <a:pt x="13815" y="37659"/>
                  <a:pt x="21642" y="37659"/>
                </a:cubicBezTo>
                <a:cubicBezTo>
                  <a:pt x="22311" y="37659"/>
                  <a:pt x="22980" y="37689"/>
                  <a:pt x="23648" y="37752"/>
                </a:cubicBezTo>
                <a:lnTo>
                  <a:pt x="24408" y="37843"/>
                </a:lnTo>
                <a:cubicBezTo>
                  <a:pt x="25089" y="37915"/>
                  <a:pt x="25784" y="37988"/>
                  <a:pt x="26473" y="37988"/>
                </a:cubicBezTo>
                <a:cubicBezTo>
                  <a:pt x="27229" y="37988"/>
                  <a:pt x="27978" y="37901"/>
                  <a:pt x="28694" y="37630"/>
                </a:cubicBezTo>
                <a:cubicBezTo>
                  <a:pt x="29666" y="37205"/>
                  <a:pt x="30396" y="36384"/>
                  <a:pt x="30700" y="35381"/>
                </a:cubicBezTo>
                <a:cubicBezTo>
                  <a:pt x="30912" y="34743"/>
                  <a:pt x="30821" y="34043"/>
                  <a:pt x="30426" y="33496"/>
                </a:cubicBezTo>
                <a:cubicBezTo>
                  <a:pt x="29788" y="32645"/>
                  <a:pt x="28663" y="32432"/>
                  <a:pt x="27812" y="32402"/>
                </a:cubicBezTo>
                <a:cubicBezTo>
                  <a:pt x="27741" y="32401"/>
                  <a:pt x="27669" y="32400"/>
                  <a:pt x="27598" y="32400"/>
                </a:cubicBezTo>
                <a:cubicBezTo>
                  <a:pt x="26241" y="32400"/>
                  <a:pt x="24890" y="32674"/>
                  <a:pt x="23648" y="33223"/>
                </a:cubicBezTo>
                <a:cubicBezTo>
                  <a:pt x="22280" y="33800"/>
                  <a:pt x="20973" y="34499"/>
                  <a:pt x="19727" y="35259"/>
                </a:cubicBezTo>
                <a:cubicBezTo>
                  <a:pt x="17660" y="36414"/>
                  <a:pt x="15532" y="37630"/>
                  <a:pt x="13222" y="38025"/>
                </a:cubicBezTo>
                <a:cubicBezTo>
                  <a:pt x="12857" y="38086"/>
                  <a:pt x="12520" y="38116"/>
                  <a:pt x="12207" y="38116"/>
                </a:cubicBezTo>
                <a:cubicBezTo>
                  <a:pt x="11581" y="38116"/>
                  <a:pt x="11054" y="37995"/>
                  <a:pt x="10608" y="37752"/>
                </a:cubicBezTo>
                <a:cubicBezTo>
                  <a:pt x="9666" y="37205"/>
                  <a:pt x="9119" y="35989"/>
                  <a:pt x="9210" y="34621"/>
                </a:cubicBezTo>
                <a:cubicBezTo>
                  <a:pt x="9453" y="30822"/>
                  <a:pt x="13800" y="28846"/>
                  <a:pt x="16383" y="27995"/>
                </a:cubicBezTo>
                <a:cubicBezTo>
                  <a:pt x="20061" y="26779"/>
                  <a:pt x="23921" y="26049"/>
                  <a:pt x="27812" y="25867"/>
                </a:cubicBezTo>
                <a:cubicBezTo>
                  <a:pt x="28591" y="25828"/>
                  <a:pt x="29371" y="25809"/>
                  <a:pt x="30150" y="25809"/>
                </a:cubicBezTo>
                <a:cubicBezTo>
                  <a:pt x="36608" y="25809"/>
                  <a:pt x="43070" y="27078"/>
                  <a:pt x="49363" y="28299"/>
                </a:cubicBezTo>
                <a:cubicBezTo>
                  <a:pt x="51764" y="28785"/>
                  <a:pt x="54287" y="29271"/>
                  <a:pt x="56749" y="29697"/>
                </a:cubicBezTo>
                <a:cubicBezTo>
                  <a:pt x="60128" y="30249"/>
                  <a:pt x="64189" y="30778"/>
                  <a:pt x="68465" y="30778"/>
                </a:cubicBezTo>
                <a:cubicBezTo>
                  <a:pt x="74075" y="30778"/>
                  <a:pt x="80056" y="29867"/>
                  <a:pt x="85351" y="26900"/>
                </a:cubicBezTo>
                <a:cubicBezTo>
                  <a:pt x="87023" y="25928"/>
                  <a:pt x="87904" y="24925"/>
                  <a:pt x="87996" y="23770"/>
                </a:cubicBezTo>
                <a:cubicBezTo>
                  <a:pt x="88087" y="23101"/>
                  <a:pt x="87844" y="22432"/>
                  <a:pt x="87388" y="21916"/>
                </a:cubicBezTo>
                <a:cubicBezTo>
                  <a:pt x="86385" y="20700"/>
                  <a:pt x="84287" y="20153"/>
                  <a:pt x="82707" y="20001"/>
                </a:cubicBezTo>
                <a:cubicBezTo>
                  <a:pt x="80868" y="19853"/>
                  <a:pt x="79025" y="19790"/>
                  <a:pt x="77180" y="19790"/>
                </a:cubicBezTo>
                <a:cubicBezTo>
                  <a:pt x="71432" y="19790"/>
                  <a:pt x="65677" y="20405"/>
                  <a:pt x="60062" y="21004"/>
                </a:cubicBezTo>
                <a:cubicBezTo>
                  <a:pt x="55624" y="21490"/>
                  <a:pt x="51034" y="21976"/>
                  <a:pt x="46475" y="22159"/>
                </a:cubicBezTo>
                <a:cubicBezTo>
                  <a:pt x="45422" y="22201"/>
                  <a:pt x="44385" y="22223"/>
                  <a:pt x="43364" y="22223"/>
                </a:cubicBezTo>
                <a:cubicBezTo>
                  <a:pt x="37840" y="22223"/>
                  <a:pt x="32788" y="21602"/>
                  <a:pt x="28298" y="20396"/>
                </a:cubicBezTo>
                <a:cubicBezTo>
                  <a:pt x="21946" y="18694"/>
                  <a:pt x="16748" y="15806"/>
                  <a:pt x="12827" y="11794"/>
                </a:cubicBezTo>
                <a:cubicBezTo>
                  <a:pt x="9301" y="8177"/>
                  <a:pt x="7356" y="3982"/>
                  <a:pt x="7356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38600" y="1053555"/>
            <a:ext cx="4954500" cy="24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latin typeface="Graduate"/>
                <a:ea typeface="Graduate"/>
                <a:cs typeface="Graduate"/>
                <a:sym typeface="Graduat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638600" y="3769228"/>
            <a:ext cx="4483200" cy="3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rvo"/>
                <a:ea typeface="Arvo"/>
                <a:cs typeface="Arvo"/>
                <a:sym typeface="Ar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7827445" y="911126"/>
            <a:ext cx="756895" cy="1293046"/>
            <a:chOff x="1077025" y="2250325"/>
            <a:chExt cx="333625" cy="569950"/>
          </a:xfrm>
        </p:grpSpPr>
        <p:sp>
          <p:nvSpPr>
            <p:cNvPr id="19" name="Google Shape;19;p2"/>
            <p:cNvSpPr/>
            <p:nvPr/>
          </p:nvSpPr>
          <p:spPr>
            <a:xfrm>
              <a:off x="1284475" y="2435725"/>
              <a:ext cx="22825" cy="11425"/>
            </a:xfrm>
            <a:custGeom>
              <a:avLst/>
              <a:gdLst/>
              <a:ahLst/>
              <a:cxnLst/>
              <a:rect l="l" t="t" r="r" b="b"/>
              <a:pathLst>
                <a:path w="913" h="457" extrusionOk="0">
                  <a:moveTo>
                    <a:pt x="214" y="1"/>
                  </a:moveTo>
                  <a:cubicBezTo>
                    <a:pt x="153" y="1"/>
                    <a:pt x="122" y="31"/>
                    <a:pt x="62" y="62"/>
                  </a:cubicBezTo>
                  <a:cubicBezTo>
                    <a:pt x="31" y="123"/>
                    <a:pt x="1" y="153"/>
                    <a:pt x="1" y="214"/>
                  </a:cubicBezTo>
                  <a:cubicBezTo>
                    <a:pt x="1" y="275"/>
                    <a:pt x="31" y="335"/>
                    <a:pt x="62" y="366"/>
                  </a:cubicBezTo>
                  <a:cubicBezTo>
                    <a:pt x="122" y="396"/>
                    <a:pt x="153" y="426"/>
                    <a:pt x="214" y="426"/>
                  </a:cubicBezTo>
                  <a:lnTo>
                    <a:pt x="214" y="457"/>
                  </a:lnTo>
                  <a:lnTo>
                    <a:pt x="670" y="457"/>
                  </a:lnTo>
                  <a:cubicBezTo>
                    <a:pt x="791" y="457"/>
                    <a:pt x="913" y="366"/>
                    <a:pt x="913" y="244"/>
                  </a:cubicBezTo>
                  <a:cubicBezTo>
                    <a:pt x="913" y="153"/>
                    <a:pt x="882" y="92"/>
                    <a:pt x="852" y="62"/>
                  </a:cubicBezTo>
                  <a:cubicBezTo>
                    <a:pt x="791" y="1"/>
                    <a:pt x="730" y="1"/>
                    <a:pt x="6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331600" y="2491200"/>
              <a:ext cx="18250" cy="13700"/>
            </a:xfrm>
            <a:custGeom>
              <a:avLst/>
              <a:gdLst/>
              <a:ahLst/>
              <a:cxnLst/>
              <a:rect l="l" t="t" r="r" b="b"/>
              <a:pathLst>
                <a:path w="730" h="548" extrusionOk="0">
                  <a:moveTo>
                    <a:pt x="365" y="1"/>
                  </a:moveTo>
                  <a:cubicBezTo>
                    <a:pt x="0" y="1"/>
                    <a:pt x="0" y="548"/>
                    <a:pt x="365" y="548"/>
                  </a:cubicBezTo>
                  <a:cubicBezTo>
                    <a:pt x="730" y="548"/>
                    <a:pt x="730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44200" y="2518575"/>
              <a:ext cx="19025" cy="14025"/>
            </a:xfrm>
            <a:custGeom>
              <a:avLst/>
              <a:gdLst/>
              <a:ahLst/>
              <a:cxnLst/>
              <a:rect l="l" t="t" r="r" b="b"/>
              <a:pathLst>
                <a:path w="761" h="561" extrusionOk="0">
                  <a:moveTo>
                    <a:pt x="183" y="0"/>
                  </a:moveTo>
                  <a:lnTo>
                    <a:pt x="122" y="30"/>
                  </a:lnTo>
                  <a:cubicBezTo>
                    <a:pt x="92" y="30"/>
                    <a:pt x="92" y="61"/>
                    <a:pt x="62" y="91"/>
                  </a:cubicBezTo>
                  <a:cubicBezTo>
                    <a:pt x="31" y="122"/>
                    <a:pt x="31" y="122"/>
                    <a:pt x="31" y="152"/>
                  </a:cubicBezTo>
                  <a:cubicBezTo>
                    <a:pt x="1" y="182"/>
                    <a:pt x="1" y="213"/>
                    <a:pt x="1" y="243"/>
                  </a:cubicBezTo>
                  <a:lnTo>
                    <a:pt x="1" y="334"/>
                  </a:lnTo>
                  <a:lnTo>
                    <a:pt x="31" y="395"/>
                  </a:lnTo>
                  <a:cubicBezTo>
                    <a:pt x="31" y="426"/>
                    <a:pt x="62" y="456"/>
                    <a:pt x="92" y="456"/>
                  </a:cubicBezTo>
                  <a:cubicBezTo>
                    <a:pt x="122" y="486"/>
                    <a:pt x="153" y="517"/>
                    <a:pt x="183" y="517"/>
                  </a:cubicBezTo>
                  <a:lnTo>
                    <a:pt x="183" y="547"/>
                  </a:lnTo>
                  <a:lnTo>
                    <a:pt x="487" y="547"/>
                  </a:lnTo>
                  <a:cubicBezTo>
                    <a:pt x="497" y="557"/>
                    <a:pt x="508" y="561"/>
                    <a:pt x="518" y="561"/>
                  </a:cubicBezTo>
                  <a:cubicBezTo>
                    <a:pt x="538" y="561"/>
                    <a:pt x="558" y="547"/>
                    <a:pt x="578" y="547"/>
                  </a:cubicBezTo>
                  <a:cubicBezTo>
                    <a:pt x="670" y="517"/>
                    <a:pt x="700" y="456"/>
                    <a:pt x="730" y="395"/>
                  </a:cubicBezTo>
                  <a:cubicBezTo>
                    <a:pt x="761" y="365"/>
                    <a:pt x="761" y="304"/>
                    <a:pt x="761" y="274"/>
                  </a:cubicBezTo>
                  <a:lnTo>
                    <a:pt x="761" y="213"/>
                  </a:lnTo>
                  <a:cubicBezTo>
                    <a:pt x="761" y="152"/>
                    <a:pt x="730" y="122"/>
                    <a:pt x="700" y="91"/>
                  </a:cubicBezTo>
                  <a:lnTo>
                    <a:pt x="639" y="30"/>
                  </a:lnTo>
                  <a:cubicBezTo>
                    <a:pt x="578" y="0"/>
                    <a:pt x="548" y="0"/>
                    <a:pt x="4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339950" y="2542125"/>
              <a:ext cx="14475" cy="19025"/>
            </a:xfrm>
            <a:custGeom>
              <a:avLst/>
              <a:gdLst/>
              <a:ahLst/>
              <a:cxnLst/>
              <a:rect l="l" t="t" r="r" b="b"/>
              <a:pathLst>
                <a:path w="579" h="761" extrusionOk="0">
                  <a:moveTo>
                    <a:pt x="214" y="0"/>
                  </a:moveTo>
                  <a:cubicBezTo>
                    <a:pt x="183" y="0"/>
                    <a:pt x="122" y="31"/>
                    <a:pt x="92" y="61"/>
                  </a:cubicBezTo>
                  <a:lnTo>
                    <a:pt x="62" y="122"/>
                  </a:lnTo>
                  <a:cubicBezTo>
                    <a:pt x="31" y="152"/>
                    <a:pt x="31" y="213"/>
                    <a:pt x="31" y="244"/>
                  </a:cubicBezTo>
                  <a:lnTo>
                    <a:pt x="1" y="244"/>
                  </a:lnTo>
                  <a:lnTo>
                    <a:pt x="1" y="487"/>
                  </a:lnTo>
                  <a:cubicBezTo>
                    <a:pt x="1" y="517"/>
                    <a:pt x="1" y="547"/>
                    <a:pt x="31" y="578"/>
                  </a:cubicBezTo>
                  <a:cubicBezTo>
                    <a:pt x="62" y="669"/>
                    <a:pt x="92" y="699"/>
                    <a:pt x="183" y="730"/>
                  </a:cubicBezTo>
                  <a:cubicBezTo>
                    <a:pt x="214" y="760"/>
                    <a:pt x="244" y="760"/>
                    <a:pt x="274" y="760"/>
                  </a:cubicBezTo>
                  <a:lnTo>
                    <a:pt x="366" y="760"/>
                  </a:lnTo>
                  <a:cubicBezTo>
                    <a:pt x="396" y="760"/>
                    <a:pt x="457" y="730"/>
                    <a:pt x="487" y="699"/>
                  </a:cubicBezTo>
                  <a:lnTo>
                    <a:pt x="517" y="639"/>
                  </a:lnTo>
                  <a:cubicBezTo>
                    <a:pt x="548" y="578"/>
                    <a:pt x="578" y="547"/>
                    <a:pt x="578" y="487"/>
                  </a:cubicBezTo>
                  <a:lnTo>
                    <a:pt x="578" y="274"/>
                  </a:lnTo>
                  <a:cubicBezTo>
                    <a:pt x="578" y="244"/>
                    <a:pt x="548" y="183"/>
                    <a:pt x="548" y="152"/>
                  </a:cubicBezTo>
                  <a:cubicBezTo>
                    <a:pt x="517" y="92"/>
                    <a:pt x="457" y="31"/>
                    <a:pt x="396" y="31"/>
                  </a:cubicBezTo>
                  <a:cubicBezTo>
                    <a:pt x="366" y="0"/>
                    <a:pt x="335" y="0"/>
                    <a:pt x="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258650" y="2578600"/>
              <a:ext cx="23575" cy="18825"/>
            </a:xfrm>
            <a:custGeom>
              <a:avLst/>
              <a:gdLst/>
              <a:ahLst/>
              <a:cxnLst/>
              <a:rect l="l" t="t" r="r" b="b"/>
              <a:pathLst>
                <a:path w="943" h="753" extrusionOk="0">
                  <a:moveTo>
                    <a:pt x="274" y="0"/>
                  </a:moveTo>
                  <a:cubicBezTo>
                    <a:pt x="213" y="31"/>
                    <a:pt x="152" y="61"/>
                    <a:pt x="92" y="122"/>
                  </a:cubicBezTo>
                  <a:lnTo>
                    <a:pt x="31" y="183"/>
                  </a:lnTo>
                  <a:cubicBezTo>
                    <a:pt x="0" y="243"/>
                    <a:pt x="0" y="304"/>
                    <a:pt x="0" y="365"/>
                  </a:cubicBezTo>
                  <a:cubicBezTo>
                    <a:pt x="0" y="426"/>
                    <a:pt x="0" y="487"/>
                    <a:pt x="31" y="517"/>
                  </a:cubicBezTo>
                  <a:cubicBezTo>
                    <a:pt x="31" y="578"/>
                    <a:pt x="61" y="608"/>
                    <a:pt x="92" y="639"/>
                  </a:cubicBezTo>
                  <a:cubicBezTo>
                    <a:pt x="152" y="699"/>
                    <a:pt x="213" y="730"/>
                    <a:pt x="274" y="730"/>
                  </a:cubicBezTo>
                  <a:cubicBezTo>
                    <a:pt x="304" y="745"/>
                    <a:pt x="335" y="753"/>
                    <a:pt x="365" y="753"/>
                  </a:cubicBezTo>
                  <a:cubicBezTo>
                    <a:pt x="396" y="753"/>
                    <a:pt x="426" y="745"/>
                    <a:pt x="456" y="730"/>
                  </a:cubicBezTo>
                  <a:lnTo>
                    <a:pt x="608" y="730"/>
                  </a:lnTo>
                  <a:cubicBezTo>
                    <a:pt x="639" y="730"/>
                    <a:pt x="700" y="699"/>
                    <a:pt x="730" y="699"/>
                  </a:cubicBezTo>
                  <a:cubicBezTo>
                    <a:pt x="760" y="669"/>
                    <a:pt x="821" y="639"/>
                    <a:pt x="852" y="608"/>
                  </a:cubicBezTo>
                  <a:cubicBezTo>
                    <a:pt x="882" y="578"/>
                    <a:pt x="912" y="547"/>
                    <a:pt x="912" y="517"/>
                  </a:cubicBezTo>
                  <a:cubicBezTo>
                    <a:pt x="943" y="456"/>
                    <a:pt x="943" y="426"/>
                    <a:pt x="943" y="365"/>
                  </a:cubicBezTo>
                  <a:lnTo>
                    <a:pt x="943" y="274"/>
                  </a:lnTo>
                  <a:cubicBezTo>
                    <a:pt x="943" y="213"/>
                    <a:pt x="912" y="152"/>
                    <a:pt x="852" y="122"/>
                  </a:cubicBezTo>
                  <a:lnTo>
                    <a:pt x="791" y="61"/>
                  </a:lnTo>
                  <a:cubicBezTo>
                    <a:pt x="730" y="31"/>
                    <a:pt x="669" y="31"/>
                    <a:pt x="608" y="31"/>
                  </a:cubicBezTo>
                  <a:lnTo>
                    <a:pt x="578" y="31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333875" y="2598350"/>
              <a:ext cx="18275" cy="13700"/>
            </a:xfrm>
            <a:custGeom>
              <a:avLst/>
              <a:gdLst/>
              <a:ahLst/>
              <a:cxnLst/>
              <a:rect l="l" t="t" r="r" b="b"/>
              <a:pathLst>
                <a:path w="731" h="548" extrusionOk="0">
                  <a:moveTo>
                    <a:pt x="213" y="1"/>
                  </a:moveTo>
                  <a:lnTo>
                    <a:pt x="122" y="31"/>
                  </a:lnTo>
                  <a:cubicBezTo>
                    <a:pt x="92" y="61"/>
                    <a:pt x="61" y="61"/>
                    <a:pt x="61" y="92"/>
                  </a:cubicBezTo>
                  <a:cubicBezTo>
                    <a:pt x="31" y="122"/>
                    <a:pt x="31" y="153"/>
                    <a:pt x="31" y="183"/>
                  </a:cubicBezTo>
                  <a:cubicBezTo>
                    <a:pt x="1" y="213"/>
                    <a:pt x="1" y="244"/>
                    <a:pt x="1" y="274"/>
                  </a:cubicBezTo>
                  <a:lnTo>
                    <a:pt x="1" y="365"/>
                  </a:lnTo>
                  <a:lnTo>
                    <a:pt x="31" y="426"/>
                  </a:lnTo>
                  <a:cubicBezTo>
                    <a:pt x="31" y="457"/>
                    <a:pt x="61" y="487"/>
                    <a:pt x="92" y="517"/>
                  </a:cubicBezTo>
                  <a:cubicBezTo>
                    <a:pt x="122" y="517"/>
                    <a:pt x="122" y="548"/>
                    <a:pt x="153" y="548"/>
                  </a:cubicBezTo>
                  <a:lnTo>
                    <a:pt x="335" y="548"/>
                  </a:lnTo>
                  <a:lnTo>
                    <a:pt x="426" y="517"/>
                  </a:lnTo>
                  <a:lnTo>
                    <a:pt x="487" y="517"/>
                  </a:lnTo>
                  <a:cubicBezTo>
                    <a:pt x="517" y="517"/>
                    <a:pt x="548" y="517"/>
                    <a:pt x="578" y="487"/>
                  </a:cubicBezTo>
                  <a:cubicBezTo>
                    <a:pt x="609" y="487"/>
                    <a:pt x="639" y="457"/>
                    <a:pt x="669" y="457"/>
                  </a:cubicBezTo>
                  <a:cubicBezTo>
                    <a:pt x="669" y="426"/>
                    <a:pt x="700" y="396"/>
                    <a:pt x="700" y="365"/>
                  </a:cubicBezTo>
                  <a:cubicBezTo>
                    <a:pt x="730" y="335"/>
                    <a:pt x="730" y="305"/>
                    <a:pt x="730" y="274"/>
                  </a:cubicBezTo>
                  <a:lnTo>
                    <a:pt x="730" y="213"/>
                  </a:lnTo>
                  <a:cubicBezTo>
                    <a:pt x="700" y="183"/>
                    <a:pt x="700" y="153"/>
                    <a:pt x="669" y="122"/>
                  </a:cubicBezTo>
                  <a:lnTo>
                    <a:pt x="609" y="92"/>
                  </a:lnTo>
                  <a:cubicBezTo>
                    <a:pt x="578" y="61"/>
                    <a:pt x="548" y="61"/>
                    <a:pt x="487" y="61"/>
                  </a:cubicBezTo>
                  <a:lnTo>
                    <a:pt x="487" y="31"/>
                  </a:lnTo>
                  <a:lnTo>
                    <a:pt x="425" y="31"/>
                  </a:lnTo>
                  <a:cubicBezTo>
                    <a:pt x="405" y="14"/>
                    <a:pt x="385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329325" y="2663700"/>
              <a:ext cx="22825" cy="17500"/>
            </a:xfrm>
            <a:custGeom>
              <a:avLst/>
              <a:gdLst/>
              <a:ahLst/>
              <a:cxnLst/>
              <a:rect l="l" t="t" r="r" b="b"/>
              <a:pathLst>
                <a:path w="913" h="700" extrusionOk="0">
                  <a:moveTo>
                    <a:pt x="456" y="1"/>
                  </a:moveTo>
                  <a:cubicBezTo>
                    <a:pt x="0" y="1"/>
                    <a:pt x="0" y="700"/>
                    <a:pt x="456" y="700"/>
                  </a:cubicBezTo>
                  <a:cubicBezTo>
                    <a:pt x="912" y="700"/>
                    <a:pt x="912" y="1"/>
                    <a:pt x="4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308800" y="2716125"/>
              <a:ext cx="18275" cy="13725"/>
            </a:xfrm>
            <a:custGeom>
              <a:avLst/>
              <a:gdLst/>
              <a:ahLst/>
              <a:cxnLst/>
              <a:rect l="l" t="t" r="r" b="b"/>
              <a:pathLst>
                <a:path w="731" h="549" extrusionOk="0">
                  <a:moveTo>
                    <a:pt x="365" y="1"/>
                  </a:moveTo>
                  <a:cubicBezTo>
                    <a:pt x="1" y="1"/>
                    <a:pt x="1" y="548"/>
                    <a:pt x="365" y="548"/>
                  </a:cubicBezTo>
                  <a:cubicBezTo>
                    <a:pt x="730" y="548"/>
                    <a:pt x="730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388600" y="2755650"/>
              <a:ext cx="16725" cy="13700"/>
            </a:xfrm>
            <a:custGeom>
              <a:avLst/>
              <a:gdLst/>
              <a:ahLst/>
              <a:cxnLst/>
              <a:rect l="l" t="t" r="r" b="b"/>
              <a:pathLst>
                <a:path w="669" h="548" extrusionOk="0">
                  <a:moveTo>
                    <a:pt x="334" y="0"/>
                  </a:moveTo>
                  <a:cubicBezTo>
                    <a:pt x="0" y="31"/>
                    <a:pt x="0" y="517"/>
                    <a:pt x="334" y="548"/>
                  </a:cubicBezTo>
                  <a:cubicBezTo>
                    <a:pt x="669" y="517"/>
                    <a:pt x="669" y="31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93900" y="2805800"/>
              <a:ext cx="16750" cy="14475"/>
            </a:xfrm>
            <a:custGeom>
              <a:avLst/>
              <a:gdLst/>
              <a:ahLst/>
              <a:cxnLst/>
              <a:rect l="l" t="t" r="r" b="b"/>
              <a:pathLst>
                <a:path w="670" h="579" extrusionOk="0">
                  <a:moveTo>
                    <a:pt x="335" y="1"/>
                  </a:moveTo>
                  <a:cubicBezTo>
                    <a:pt x="1" y="31"/>
                    <a:pt x="1" y="517"/>
                    <a:pt x="335" y="578"/>
                  </a:cubicBezTo>
                  <a:cubicBezTo>
                    <a:pt x="670" y="517"/>
                    <a:pt x="670" y="3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239650" y="2658375"/>
              <a:ext cx="22075" cy="16750"/>
            </a:xfrm>
            <a:custGeom>
              <a:avLst/>
              <a:gdLst/>
              <a:ahLst/>
              <a:cxnLst/>
              <a:rect l="l" t="t" r="r" b="b"/>
              <a:pathLst>
                <a:path w="883" h="670" extrusionOk="0">
                  <a:moveTo>
                    <a:pt x="426" y="1"/>
                  </a:moveTo>
                  <a:cubicBezTo>
                    <a:pt x="1" y="1"/>
                    <a:pt x="1" y="670"/>
                    <a:pt x="426" y="670"/>
                  </a:cubicBezTo>
                  <a:cubicBezTo>
                    <a:pt x="882" y="670"/>
                    <a:pt x="882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162900" y="2637100"/>
              <a:ext cx="18275" cy="13700"/>
            </a:xfrm>
            <a:custGeom>
              <a:avLst/>
              <a:gdLst/>
              <a:ahLst/>
              <a:cxnLst/>
              <a:rect l="l" t="t" r="r" b="b"/>
              <a:pathLst>
                <a:path w="731" h="548" extrusionOk="0">
                  <a:moveTo>
                    <a:pt x="365" y="1"/>
                  </a:moveTo>
                  <a:cubicBezTo>
                    <a:pt x="1" y="1"/>
                    <a:pt x="1" y="548"/>
                    <a:pt x="365" y="548"/>
                  </a:cubicBezTo>
                  <a:cubicBezTo>
                    <a:pt x="730" y="548"/>
                    <a:pt x="730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197850" y="2581625"/>
              <a:ext cx="15225" cy="12950"/>
            </a:xfrm>
            <a:custGeom>
              <a:avLst/>
              <a:gdLst/>
              <a:ahLst/>
              <a:cxnLst/>
              <a:rect l="l" t="t" r="r" b="b"/>
              <a:pathLst>
                <a:path w="609" h="518" extrusionOk="0">
                  <a:moveTo>
                    <a:pt x="305" y="1"/>
                  </a:moveTo>
                  <a:cubicBezTo>
                    <a:pt x="1" y="31"/>
                    <a:pt x="1" y="457"/>
                    <a:pt x="305" y="518"/>
                  </a:cubicBezTo>
                  <a:cubicBezTo>
                    <a:pt x="609" y="457"/>
                    <a:pt x="609" y="31"/>
                    <a:pt x="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113500" y="2542125"/>
              <a:ext cx="16000" cy="12950"/>
            </a:xfrm>
            <a:custGeom>
              <a:avLst/>
              <a:gdLst/>
              <a:ahLst/>
              <a:cxnLst/>
              <a:rect l="l" t="t" r="r" b="b"/>
              <a:pathLst>
                <a:path w="640" h="518" extrusionOk="0">
                  <a:moveTo>
                    <a:pt x="335" y="0"/>
                  </a:moveTo>
                  <a:cubicBezTo>
                    <a:pt x="1" y="0"/>
                    <a:pt x="1" y="517"/>
                    <a:pt x="335" y="517"/>
                  </a:cubicBezTo>
                  <a:cubicBezTo>
                    <a:pt x="639" y="517"/>
                    <a:pt x="639" y="0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164425" y="2474500"/>
              <a:ext cx="15225" cy="12925"/>
            </a:xfrm>
            <a:custGeom>
              <a:avLst/>
              <a:gdLst/>
              <a:ahLst/>
              <a:cxnLst/>
              <a:rect l="l" t="t" r="r" b="b"/>
              <a:pathLst>
                <a:path w="609" h="517" extrusionOk="0">
                  <a:moveTo>
                    <a:pt x="304" y="0"/>
                  </a:moveTo>
                  <a:cubicBezTo>
                    <a:pt x="0" y="31"/>
                    <a:pt x="0" y="486"/>
                    <a:pt x="304" y="517"/>
                  </a:cubicBezTo>
                  <a:cubicBezTo>
                    <a:pt x="608" y="486"/>
                    <a:pt x="608" y="31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227500" y="2457775"/>
              <a:ext cx="16725" cy="12950"/>
            </a:xfrm>
            <a:custGeom>
              <a:avLst/>
              <a:gdLst/>
              <a:ahLst/>
              <a:cxnLst/>
              <a:rect l="l" t="t" r="r" b="b"/>
              <a:pathLst>
                <a:path w="669" h="518" extrusionOk="0">
                  <a:moveTo>
                    <a:pt x="183" y="0"/>
                  </a:moveTo>
                  <a:cubicBezTo>
                    <a:pt x="152" y="31"/>
                    <a:pt x="91" y="61"/>
                    <a:pt x="61" y="92"/>
                  </a:cubicBezTo>
                  <a:lnTo>
                    <a:pt x="31" y="122"/>
                  </a:lnTo>
                  <a:cubicBezTo>
                    <a:pt x="0" y="183"/>
                    <a:pt x="0" y="213"/>
                    <a:pt x="0" y="274"/>
                  </a:cubicBezTo>
                  <a:cubicBezTo>
                    <a:pt x="0" y="304"/>
                    <a:pt x="0" y="335"/>
                    <a:pt x="0" y="365"/>
                  </a:cubicBezTo>
                  <a:cubicBezTo>
                    <a:pt x="0" y="396"/>
                    <a:pt x="31" y="426"/>
                    <a:pt x="61" y="426"/>
                  </a:cubicBezTo>
                  <a:cubicBezTo>
                    <a:pt x="91" y="456"/>
                    <a:pt x="122" y="487"/>
                    <a:pt x="152" y="517"/>
                  </a:cubicBezTo>
                  <a:lnTo>
                    <a:pt x="304" y="517"/>
                  </a:lnTo>
                  <a:lnTo>
                    <a:pt x="365" y="487"/>
                  </a:lnTo>
                  <a:lnTo>
                    <a:pt x="456" y="487"/>
                  </a:lnTo>
                  <a:cubicBezTo>
                    <a:pt x="487" y="487"/>
                    <a:pt x="517" y="487"/>
                    <a:pt x="547" y="456"/>
                  </a:cubicBezTo>
                  <a:cubicBezTo>
                    <a:pt x="578" y="426"/>
                    <a:pt x="639" y="396"/>
                    <a:pt x="669" y="335"/>
                  </a:cubicBezTo>
                  <a:cubicBezTo>
                    <a:pt x="669" y="304"/>
                    <a:pt x="669" y="304"/>
                    <a:pt x="669" y="274"/>
                  </a:cubicBezTo>
                  <a:lnTo>
                    <a:pt x="669" y="213"/>
                  </a:lnTo>
                  <a:cubicBezTo>
                    <a:pt x="639" y="183"/>
                    <a:pt x="608" y="122"/>
                    <a:pt x="608" y="122"/>
                  </a:cubicBezTo>
                  <a:lnTo>
                    <a:pt x="547" y="61"/>
                  </a:lnTo>
                  <a:cubicBezTo>
                    <a:pt x="527" y="61"/>
                    <a:pt x="507" y="48"/>
                    <a:pt x="487" y="48"/>
                  </a:cubicBezTo>
                  <a:cubicBezTo>
                    <a:pt x="476" y="48"/>
                    <a:pt x="466" y="51"/>
                    <a:pt x="456" y="61"/>
                  </a:cubicBezTo>
                  <a:lnTo>
                    <a:pt x="487" y="31"/>
                  </a:lnTo>
                  <a:lnTo>
                    <a:pt x="395" y="3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086150" y="2457025"/>
              <a:ext cx="14475" cy="19775"/>
            </a:xfrm>
            <a:custGeom>
              <a:avLst/>
              <a:gdLst/>
              <a:ahLst/>
              <a:cxnLst/>
              <a:rect l="l" t="t" r="r" b="b"/>
              <a:pathLst>
                <a:path w="579" h="791" extrusionOk="0">
                  <a:moveTo>
                    <a:pt x="213" y="0"/>
                  </a:moveTo>
                  <a:cubicBezTo>
                    <a:pt x="153" y="30"/>
                    <a:pt x="122" y="30"/>
                    <a:pt x="92" y="91"/>
                  </a:cubicBezTo>
                  <a:lnTo>
                    <a:pt x="31" y="122"/>
                  </a:lnTo>
                  <a:cubicBezTo>
                    <a:pt x="1" y="182"/>
                    <a:pt x="1" y="213"/>
                    <a:pt x="1" y="274"/>
                  </a:cubicBezTo>
                  <a:lnTo>
                    <a:pt x="1" y="486"/>
                  </a:lnTo>
                  <a:cubicBezTo>
                    <a:pt x="1" y="547"/>
                    <a:pt x="1" y="578"/>
                    <a:pt x="31" y="608"/>
                  </a:cubicBezTo>
                  <a:cubicBezTo>
                    <a:pt x="61" y="669"/>
                    <a:pt x="92" y="730"/>
                    <a:pt x="183" y="760"/>
                  </a:cubicBezTo>
                  <a:cubicBezTo>
                    <a:pt x="213" y="760"/>
                    <a:pt x="244" y="790"/>
                    <a:pt x="274" y="790"/>
                  </a:cubicBezTo>
                  <a:lnTo>
                    <a:pt x="365" y="790"/>
                  </a:lnTo>
                  <a:cubicBezTo>
                    <a:pt x="396" y="760"/>
                    <a:pt x="457" y="760"/>
                    <a:pt x="487" y="699"/>
                  </a:cubicBezTo>
                  <a:lnTo>
                    <a:pt x="548" y="669"/>
                  </a:lnTo>
                  <a:cubicBezTo>
                    <a:pt x="548" y="608"/>
                    <a:pt x="578" y="547"/>
                    <a:pt x="578" y="517"/>
                  </a:cubicBezTo>
                  <a:lnTo>
                    <a:pt x="578" y="274"/>
                  </a:lnTo>
                  <a:cubicBezTo>
                    <a:pt x="578" y="243"/>
                    <a:pt x="548" y="213"/>
                    <a:pt x="548" y="182"/>
                  </a:cubicBezTo>
                  <a:cubicBezTo>
                    <a:pt x="517" y="122"/>
                    <a:pt x="457" y="61"/>
                    <a:pt x="396" y="30"/>
                  </a:cubicBezTo>
                  <a:cubicBezTo>
                    <a:pt x="365" y="0"/>
                    <a:pt x="305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206225" y="2377975"/>
              <a:ext cx="20525" cy="15225"/>
            </a:xfrm>
            <a:custGeom>
              <a:avLst/>
              <a:gdLst/>
              <a:ahLst/>
              <a:cxnLst/>
              <a:rect l="l" t="t" r="r" b="b"/>
              <a:pathLst>
                <a:path w="821" h="609" extrusionOk="0">
                  <a:moveTo>
                    <a:pt x="426" y="1"/>
                  </a:moveTo>
                  <a:cubicBezTo>
                    <a:pt x="0" y="1"/>
                    <a:pt x="0" y="609"/>
                    <a:pt x="426" y="609"/>
                  </a:cubicBezTo>
                  <a:cubicBezTo>
                    <a:pt x="821" y="609"/>
                    <a:pt x="821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077025" y="2389375"/>
              <a:ext cx="20550" cy="15225"/>
            </a:xfrm>
            <a:custGeom>
              <a:avLst/>
              <a:gdLst/>
              <a:ahLst/>
              <a:cxnLst/>
              <a:rect l="l" t="t" r="r" b="b"/>
              <a:pathLst>
                <a:path w="822" h="609" extrusionOk="0">
                  <a:moveTo>
                    <a:pt x="426" y="1"/>
                  </a:moveTo>
                  <a:cubicBezTo>
                    <a:pt x="1" y="1"/>
                    <a:pt x="1" y="609"/>
                    <a:pt x="426" y="609"/>
                  </a:cubicBezTo>
                  <a:cubicBezTo>
                    <a:pt x="822" y="609"/>
                    <a:pt x="822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108200" y="2289075"/>
              <a:ext cx="15200" cy="12950"/>
            </a:xfrm>
            <a:custGeom>
              <a:avLst/>
              <a:gdLst/>
              <a:ahLst/>
              <a:cxnLst/>
              <a:rect l="l" t="t" r="r" b="b"/>
              <a:pathLst>
                <a:path w="608" h="518" extrusionOk="0">
                  <a:moveTo>
                    <a:pt x="304" y="1"/>
                  </a:moveTo>
                  <a:cubicBezTo>
                    <a:pt x="0" y="31"/>
                    <a:pt x="0" y="457"/>
                    <a:pt x="304" y="517"/>
                  </a:cubicBezTo>
                  <a:cubicBezTo>
                    <a:pt x="608" y="457"/>
                    <a:pt x="608" y="3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222175" y="2299725"/>
              <a:ext cx="24350" cy="18250"/>
            </a:xfrm>
            <a:custGeom>
              <a:avLst/>
              <a:gdLst/>
              <a:ahLst/>
              <a:cxnLst/>
              <a:rect l="l" t="t" r="r" b="b"/>
              <a:pathLst>
                <a:path w="974" h="730" extrusionOk="0">
                  <a:moveTo>
                    <a:pt x="183" y="0"/>
                  </a:moveTo>
                  <a:cubicBezTo>
                    <a:pt x="122" y="31"/>
                    <a:pt x="61" y="61"/>
                    <a:pt x="31" y="122"/>
                  </a:cubicBezTo>
                  <a:cubicBezTo>
                    <a:pt x="0" y="183"/>
                    <a:pt x="0" y="243"/>
                    <a:pt x="31" y="304"/>
                  </a:cubicBezTo>
                  <a:cubicBezTo>
                    <a:pt x="31" y="365"/>
                    <a:pt x="61" y="426"/>
                    <a:pt x="122" y="456"/>
                  </a:cubicBezTo>
                  <a:cubicBezTo>
                    <a:pt x="183" y="517"/>
                    <a:pt x="274" y="547"/>
                    <a:pt x="335" y="578"/>
                  </a:cubicBezTo>
                  <a:lnTo>
                    <a:pt x="578" y="699"/>
                  </a:lnTo>
                  <a:cubicBezTo>
                    <a:pt x="639" y="730"/>
                    <a:pt x="700" y="730"/>
                    <a:pt x="760" y="730"/>
                  </a:cubicBezTo>
                  <a:cubicBezTo>
                    <a:pt x="821" y="699"/>
                    <a:pt x="882" y="669"/>
                    <a:pt x="912" y="608"/>
                  </a:cubicBezTo>
                  <a:cubicBezTo>
                    <a:pt x="943" y="547"/>
                    <a:pt x="973" y="486"/>
                    <a:pt x="943" y="426"/>
                  </a:cubicBezTo>
                  <a:cubicBezTo>
                    <a:pt x="912" y="365"/>
                    <a:pt x="882" y="304"/>
                    <a:pt x="821" y="274"/>
                  </a:cubicBezTo>
                  <a:lnTo>
                    <a:pt x="608" y="152"/>
                  </a:lnTo>
                  <a:cubicBezTo>
                    <a:pt x="517" y="122"/>
                    <a:pt x="456" y="91"/>
                    <a:pt x="365" y="31"/>
                  </a:cubicBezTo>
                  <a:cubicBezTo>
                    <a:pt x="335" y="31"/>
                    <a:pt x="304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298925" y="2283750"/>
              <a:ext cx="15975" cy="12200"/>
            </a:xfrm>
            <a:custGeom>
              <a:avLst/>
              <a:gdLst/>
              <a:ahLst/>
              <a:cxnLst/>
              <a:rect l="l" t="t" r="r" b="b"/>
              <a:pathLst>
                <a:path w="639" h="488" extrusionOk="0">
                  <a:moveTo>
                    <a:pt x="304" y="1"/>
                  </a:moveTo>
                  <a:cubicBezTo>
                    <a:pt x="0" y="1"/>
                    <a:pt x="0" y="487"/>
                    <a:pt x="304" y="487"/>
                  </a:cubicBezTo>
                  <a:cubicBezTo>
                    <a:pt x="639" y="487"/>
                    <a:pt x="639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298925" y="2250325"/>
              <a:ext cx="15225" cy="11425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4" y="0"/>
                  </a:moveTo>
                  <a:cubicBezTo>
                    <a:pt x="0" y="0"/>
                    <a:pt x="0" y="456"/>
                    <a:pt x="304" y="456"/>
                  </a:cubicBezTo>
                  <a:cubicBezTo>
                    <a:pt x="608" y="456"/>
                    <a:pt x="608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302725" y="2359000"/>
              <a:ext cx="19025" cy="19000"/>
            </a:xfrm>
            <a:custGeom>
              <a:avLst/>
              <a:gdLst/>
              <a:ahLst/>
              <a:cxnLst/>
              <a:rect l="l" t="t" r="r" b="b"/>
              <a:pathLst>
                <a:path w="761" h="760" extrusionOk="0">
                  <a:moveTo>
                    <a:pt x="396" y="0"/>
                  </a:moveTo>
                  <a:cubicBezTo>
                    <a:pt x="0" y="122"/>
                    <a:pt x="0" y="638"/>
                    <a:pt x="396" y="760"/>
                  </a:cubicBezTo>
                  <a:cubicBezTo>
                    <a:pt x="760" y="638"/>
                    <a:pt x="760" y="122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364275" y="2298200"/>
              <a:ext cx="19775" cy="16750"/>
            </a:xfrm>
            <a:custGeom>
              <a:avLst/>
              <a:gdLst/>
              <a:ahLst/>
              <a:cxnLst/>
              <a:rect l="l" t="t" r="r" b="b"/>
              <a:pathLst>
                <a:path w="791" h="670" extrusionOk="0">
                  <a:moveTo>
                    <a:pt x="396" y="0"/>
                  </a:moveTo>
                  <a:cubicBezTo>
                    <a:pt x="0" y="61"/>
                    <a:pt x="0" y="608"/>
                    <a:pt x="396" y="669"/>
                  </a:cubicBezTo>
                  <a:cubicBezTo>
                    <a:pt x="791" y="608"/>
                    <a:pt x="791" y="61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370350" y="2388625"/>
              <a:ext cx="19025" cy="15975"/>
            </a:xfrm>
            <a:custGeom>
              <a:avLst/>
              <a:gdLst/>
              <a:ahLst/>
              <a:cxnLst/>
              <a:rect l="l" t="t" r="r" b="b"/>
              <a:pathLst>
                <a:path w="761" h="639" extrusionOk="0">
                  <a:moveTo>
                    <a:pt x="396" y="0"/>
                  </a:moveTo>
                  <a:cubicBezTo>
                    <a:pt x="1" y="31"/>
                    <a:pt x="1" y="608"/>
                    <a:pt x="396" y="639"/>
                  </a:cubicBezTo>
                  <a:cubicBezTo>
                    <a:pt x="760" y="608"/>
                    <a:pt x="760" y="31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 rot="-3994137" flipH="1">
            <a:off x="4423035" y="3768399"/>
            <a:ext cx="970437" cy="1480228"/>
            <a:chOff x="5058100" y="1444850"/>
            <a:chExt cx="433925" cy="661875"/>
          </a:xfrm>
        </p:grpSpPr>
        <p:sp>
          <p:nvSpPr>
            <p:cNvPr id="46" name="Google Shape;46;p2"/>
            <p:cNvSpPr/>
            <p:nvPr/>
          </p:nvSpPr>
          <p:spPr>
            <a:xfrm>
              <a:off x="5408425" y="1444850"/>
              <a:ext cx="15975" cy="13700"/>
            </a:xfrm>
            <a:custGeom>
              <a:avLst/>
              <a:gdLst/>
              <a:ahLst/>
              <a:cxnLst/>
              <a:rect l="l" t="t" r="r" b="b"/>
              <a:pathLst>
                <a:path w="639" h="548" extrusionOk="0">
                  <a:moveTo>
                    <a:pt x="335" y="0"/>
                  </a:moveTo>
                  <a:cubicBezTo>
                    <a:pt x="0" y="31"/>
                    <a:pt x="0" y="517"/>
                    <a:pt x="335" y="547"/>
                  </a:cubicBezTo>
                  <a:cubicBezTo>
                    <a:pt x="639" y="517"/>
                    <a:pt x="639" y="31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430450" y="1534500"/>
              <a:ext cx="17500" cy="14475"/>
            </a:xfrm>
            <a:custGeom>
              <a:avLst/>
              <a:gdLst/>
              <a:ahLst/>
              <a:cxnLst/>
              <a:rect l="l" t="t" r="r" b="b"/>
              <a:pathLst>
                <a:path w="700" h="579" extrusionOk="0">
                  <a:moveTo>
                    <a:pt x="335" y="1"/>
                  </a:moveTo>
                  <a:cubicBezTo>
                    <a:pt x="1" y="31"/>
                    <a:pt x="1" y="548"/>
                    <a:pt x="335" y="578"/>
                  </a:cubicBezTo>
                  <a:cubicBezTo>
                    <a:pt x="700" y="548"/>
                    <a:pt x="700" y="3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476050" y="1527675"/>
              <a:ext cx="15975" cy="13700"/>
            </a:xfrm>
            <a:custGeom>
              <a:avLst/>
              <a:gdLst/>
              <a:ahLst/>
              <a:cxnLst/>
              <a:rect l="l" t="t" r="r" b="b"/>
              <a:pathLst>
                <a:path w="639" h="548" extrusionOk="0">
                  <a:moveTo>
                    <a:pt x="305" y="0"/>
                  </a:moveTo>
                  <a:cubicBezTo>
                    <a:pt x="1" y="31"/>
                    <a:pt x="1" y="487"/>
                    <a:pt x="305" y="547"/>
                  </a:cubicBezTo>
                  <a:cubicBezTo>
                    <a:pt x="639" y="487"/>
                    <a:pt x="639" y="31"/>
                    <a:pt x="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374225" y="1574775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3" y="1"/>
                  </a:moveTo>
                  <a:cubicBezTo>
                    <a:pt x="1" y="31"/>
                    <a:pt x="1" y="335"/>
                    <a:pt x="183" y="366"/>
                  </a:cubicBezTo>
                  <a:cubicBezTo>
                    <a:pt x="396" y="335"/>
                    <a:pt x="396" y="31"/>
                    <a:pt x="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431225" y="1580100"/>
              <a:ext cx="15975" cy="13700"/>
            </a:xfrm>
            <a:custGeom>
              <a:avLst/>
              <a:gdLst/>
              <a:ahLst/>
              <a:cxnLst/>
              <a:rect l="l" t="t" r="r" b="b"/>
              <a:pathLst>
                <a:path w="639" h="548" extrusionOk="0">
                  <a:moveTo>
                    <a:pt x="304" y="1"/>
                  </a:moveTo>
                  <a:cubicBezTo>
                    <a:pt x="0" y="31"/>
                    <a:pt x="0" y="487"/>
                    <a:pt x="304" y="548"/>
                  </a:cubicBezTo>
                  <a:cubicBezTo>
                    <a:pt x="639" y="487"/>
                    <a:pt x="639" y="3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406900" y="1624900"/>
              <a:ext cx="19025" cy="14500"/>
            </a:xfrm>
            <a:custGeom>
              <a:avLst/>
              <a:gdLst/>
              <a:ahLst/>
              <a:cxnLst/>
              <a:rect l="l" t="t" r="r" b="b"/>
              <a:pathLst>
                <a:path w="761" h="580" extrusionOk="0">
                  <a:moveTo>
                    <a:pt x="423" y="1"/>
                  </a:moveTo>
                  <a:cubicBezTo>
                    <a:pt x="414" y="1"/>
                    <a:pt x="405" y="1"/>
                    <a:pt x="396" y="2"/>
                  </a:cubicBezTo>
                  <a:cubicBezTo>
                    <a:pt x="1" y="2"/>
                    <a:pt x="1" y="579"/>
                    <a:pt x="396" y="579"/>
                  </a:cubicBezTo>
                  <a:cubicBezTo>
                    <a:pt x="751" y="550"/>
                    <a:pt x="760" y="1"/>
                    <a:pt x="4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359025" y="1621900"/>
              <a:ext cx="25100" cy="20525"/>
            </a:xfrm>
            <a:custGeom>
              <a:avLst/>
              <a:gdLst/>
              <a:ahLst/>
              <a:cxnLst/>
              <a:rect l="l" t="t" r="r" b="b"/>
              <a:pathLst>
                <a:path w="1004" h="821" extrusionOk="0">
                  <a:moveTo>
                    <a:pt x="487" y="0"/>
                  </a:moveTo>
                  <a:cubicBezTo>
                    <a:pt x="1" y="31"/>
                    <a:pt x="1" y="760"/>
                    <a:pt x="487" y="821"/>
                  </a:cubicBezTo>
                  <a:cubicBezTo>
                    <a:pt x="1004" y="760"/>
                    <a:pt x="1004" y="31"/>
                    <a:pt x="4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334700" y="1716875"/>
              <a:ext cx="13725" cy="9900"/>
            </a:xfrm>
            <a:custGeom>
              <a:avLst/>
              <a:gdLst/>
              <a:ahLst/>
              <a:cxnLst/>
              <a:rect l="l" t="t" r="r" b="b"/>
              <a:pathLst>
                <a:path w="549" h="396" extrusionOk="0">
                  <a:moveTo>
                    <a:pt x="275" y="1"/>
                  </a:moveTo>
                  <a:cubicBezTo>
                    <a:pt x="1" y="1"/>
                    <a:pt x="1" y="396"/>
                    <a:pt x="275" y="396"/>
                  </a:cubicBezTo>
                  <a:cubicBezTo>
                    <a:pt x="548" y="396"/>
                    <a:pt x="548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238975" y="1667500"/>
              <a:ext cx="25100" cy="19000"/>
            </a:xfrm>
            <a:custGeom>
              <a:avLst/>
              <a:gdLst/>
              <a:ahLst/>
              <a:cxnLst/>
              <a:rect l="l" t="t" r="r" b="b"/>
              <a:pathLst>
                <a:path w="1004" h="760" extrusionOk="0">
                  <a:moveTo>
                    <a:pt x="486" y="0"/>
                  </a:moveTo>
                  <a:cubicBezTo>
                    <a:pt x="0" y="0"/>
                    <a:pt x="0" y="760"/>
                    <a:pt x="486" y="760"/>
                  </a:cubicBezTo>
                  <a:cubicBezTo>
                    <a:pt x="1003" y="760"/>
                    <a:pt x="1003" y="0"/>
                    <a:pt x="4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263275" y="1758675"/>
              <a:ext cx="26625" cy="16750"/>
            </a:xfrm>
            <a:custGeom>
              <a:avLst/>
              <a:gdLst/>
              <a:ahLst/>
              <a:cxnLst/>
              <a:rect l="l" t="t" r="r" b="b"/>
              <a:pathLst>
                <a:path w="1065" h="670" extrusionOk="0">
                  <a:moveTo>
                    <a:pt x="457" y="1"/>
                  </a:moveTo>
                  <a:cubicBezTo>
                    <a:pt x="1" y="1"/>
                    <a:pt x="1" y="669"/>
                    <a:pt x="457" y="669"/>
                  </a:cubicBezTo>
                  <a:lnTo>
                    <a:pt x="761" y="669"/>
                  </a:lnTo>
                  <a:cubicBezTo>
                    <a:pt x="943" y="669"/>
                    <a:pt x="1065" y="517"/>
                    <a:pt x="1065" y="335"/>
                  </a:cubicBezTo>
                  <a:cubicBezTo>
                    <a:pt x="1065" y="152"/>
                    <a:pt x="913" y="1"/>
                    <a:pt x="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178925" y="1794400"/>
              <a:ext cx="25100" cy="20525"/>
            </a:xfrm>
            <a:custGeom>
              <a:avLst/>
              <a:gdLst/>
              <a:ahLst/>
              <a:cxnLst/>
              <a:rect l="l" t="t" r="r" b="b"/>
              <a:pathLst>
                <a:path w="1004" h="821" extrusionOk="0">
                  <a:moveTo>
                    <a:pt x="518" y="0"/>
                  </a:moveTo>
                  <a:cubicBezTo>
                    <a:pt x="1" y="30"/>
                    <a:pt x="1" y="760"/>
                    <a:pt x="518" y="821"/>
                  </a:cubicBezTo>
                  <a:cubicBezTo>
                    <a:pt x="1004" y="760"/>
                    <a:pt x="1004" y="3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292150" y="1823275"/>
              <a:ext cx="22825" cy="29650"/>
            </a:xfrm>
            <a:custGeom>
              <a:avLst/>
              <a:gdLst/>
              <a:ahLst/>
              <a:cxnLst/>
              <a:rect l="l" t="t" r="r" b="b"/>
              <a:pathLst>
                <a:path w="913" h="1186" extrusionOk="0">
                  <a:moveTo>
                    <a:pt x="457" y="0"/>
                  </a:moveTo>
                  <a:cubicBezTo>
                    <a:pt x="229" y="0"/>
                    <a:pt x="1" y="152"/>
                    <a:pt x="1" y="456"/>
                  </a:cubicBezTo>
                  <a:lnTo>
                    <a:pt x="31" y="456"/>
                  </a:lnTo>
                  <a:lnTo>
                    <a:pt x="31" y="730"/>
                  </a:lnTo>
                  <a:cubicBezTo>
                    <a:pt x="16" y="1034"/>
                    <a:pt x="236" y="1186"/>
                    <a:pt x="461" y="1186"/>
                  </a:cubicBezTo>
                  <a:cubicBezTo>
                    <a:pt x="685" y="1186"/>
                    <a:pt x="913" y="1034"/>
                    <a:pt x="913" y="730"/>
                  </a:cubicBezTo>
                  <a:lnTo>
                    <a:pt x="913" y="456"/>
                  </a:lnTo>
                  <a:cubicBezTo>
                    <a:pt x="913" y="152"/>
                    <a:pt x="685" y="0"/>
                    <a:pt x="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204825" y="1852100"/>
              <a:ext cx="40250" cy="31975"/>
            </a:xfrm>
            <a:custGeom>
              <a:avLst/>
              <a:gdLst/>
              <a:ahLst/>
              <a:cxnLst/>
              <a:rect l="l" t="t" r="r" b="b"/>
              <a:pathLst>
                <a:path w="1610" h="1279" extrusionOk="0">
                  <a:moveTo>
                    <a:pt x="688" y="0"/>
                  </a:moveTo>
                  <a:cubicBezTo>
                    <a:pt x="316" y="0"/>
                    <a:pt x="1" y="467"/>
                    <a:pt x="333" y="823"/>
                  </a:cubicBezTo>
                  <a:lnTo>
                    <a:pt x="606" y="1127"/>
                  </a:lnTo>
                  <a:cubicBezTo>
                    <a:pt x="697" y="1218"/>
                    <a:pt x="849" y="1279"/>
                    <a:pt x="971" y="1279"/>
                  </a:cubicBezTo>
                  <a:cubicBezTo>
                    <a:pt x="1397" y="1279"/>
                    <a:pt x="1609" y="762"/>
                    <a:pt x="1305" y="458"/>
                  </a:cubicBezTo>
                  <a:lnTo>
                    <a:pt x="1001" y="124"/>
                  </a:lnTo>
                  <a:cubicBezTo>
                    <a:pt x="901" y="37"/>
                    <a:pt x="792" y="0"/>
                    <a:pt x="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170575" y="1905325"/>
              <a:ext cx="31950" cy="31200"/>
            </a:xfrm>
            <a:custGeom>
              <a:avLst/>
              <a:gdLst/>
              <a:ahLst/>
              <a:cxnLst/>
              <a:rect l="l" t="t" r="r" b="b"/>
              <a:pathLst>
                <a:path w="1278" h="1248" extrusionOk="0">
                  <a:moveTo>
                    <a:pt x="730" y="1"/>
                  </a:moveTo>
                  <a:cubicBezTo>
                    <a:pt x="639" y="31"/>
                    <a:pt x="578" y="62"/>
                    <a:pt x="517" y="122"/>
                  </a:cubicBezTo>
                  <a:lnTo>
                    <a:pt x="517" y="153"/>
                  </a:lnTo>
                  <a:cubicBezTo>
                    <a:pt x="426" y="244"/>
                    <a:pt x="304" y="335"/>
                    <a:pt x="183" y="426"/>
                  </a:cubicBezTo>
                  <a:cubicBezTo>
                    <a:pt x="1" y="609"/>
                    <a:pt x="1" y="913"/>
                    <a:pt x="183" y="1095"/>
                  </a:cubicBezTo>
                  <a:cubicBezTo>
                    <a:pt x="274" y="1186"/>
                    <a:pt x="396" y="1247"/>
                    <a:pt x="548" y="1247"/>
                  </a:cubicBezTo>
                  <a:cubicBezTo>
                    <a:pt x="669" y="1247"/>
                    <a:pt x="791" y="1186"/>
                    <a:pt x="882" y="1095"/>
                  </a:cubicBezTo>
                  <a:cubicBezTo>
                    <a:pt x="973" y="1004"/>
                    <a:pt x="1064" y="882"/>
                    <a:pt x="1156" y="761"/>
                  </a:cubicBezTo>
                  <a:cubicBezTo>
                    <a:pt x="1216" y="700"/>
                    <a:pt x="1277" y="578"/>
                    <a:pt x="1277" y="457"/>
                  </a:cubicBezTo>
                  <a:cubicBezTo>
                    <a:pt x="1277" y="335"/>
                    <a:pt x="1216" y="244"/>
                    <a:pt x="1156" y="153"/>
                  </a:cubicBezTo>
                  <a:cubicBezTo>
                    <a:pt x="1064" y="62"/>
                    <a:pt x="943" y="31"/>
                    <a:pt x="8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47775" y="1988925"/>
              <a:ext cx="27375" cy="20550"/>
            </a:xfrm>
            <a:custGeom>
              <a:avLst/>
              <a:gdLst/>
              <a:ahLst/>
              <a:cxnLst/>
              <a:rect l="l" t="t" r="r" b="b"/>
              <a:pathLst>
                <a:path w="1095" h="822" extrusionOk="0">
                  <a:moveTo>
                    <a:pt x="548" y="0"/>
                  </a:moveTo>
                  <a:cubicBezTo>
                    <a:pt x="1" y="0"/>
                    <a:pt x="1" y="821"/>
                    <a:pt x="548" y="821"/>
                  </a:cubicBezTo>
                  <a:cubicBezTo>
                    <a:pt x="1095" y="821"/>
                    <a:pt x="1095" y="0"/>
                    <a:pt x="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058100" y="2086950"/>
              <a:ext cx="26625" cy="19775"/>
            </a:xfrm>
            <a:custGeom>
              <a:avLst/>
              <a:gdLst/>
              <a:ahLst/>
              <a:cxnLst/>
              <a:rect l="l" t="t" r="r" b="b"/>
              <a:pathLst>
                <a:path w="1065" h="791" extrusionOk="0">
                  <a:moveTo>
                    <a:pt x="548" y="0"/>
                  </a:moveTo>
                  <a:cubicBezTo>
                    <a:pt x="1" y="0"/>
                    <a:pt x="1" y="791"/>
                    <a:pt x="548" y="791"/>
                  </a:cubicBezTo>
                  <a:cubicBezTo>
                    <a:pt x="1065" y="791"/>
                    <a:pt x="1065" y="0"/>
                    <a:pt x="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bg>
      <p:bgPr>
        <a:solidFill>
          <a:schemeClr val="dk2"/>
        </a:solidFill>
        <a:effectLst/>
      </p:bgPr>
    </p:bg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43"/>
          <p:cNvSpPr/>
          <p:nvPr/>
        </p:nvSpPr>
        <p:spPr>
          <a:xfrm rot="-3297872">
            <a:off x="7139407" y="-805913"/>
            <a:ext cx="2373732" cy="2818427"/>
          </a:xfrm>
          <a:custGeom>
            <a:avLst/>
            <a:gdLst/>
            <a:ahLst/>
            <a:cxnLst/>
            <a:rect l="l" t="t" r="r" b="b"/>
            <a:pathLst>
              <a:path w="43285" h="51394" extrusionOk="0">
                <a:moveTo>
                  <a:pt x="22945" y="1"/>
                </a:moveTo>
                <a:cubicBezTo>
                  <a:pt x="20587" y="1"/>
                  <a:pt x="18226" y="295"/>
                  <a:pt x="16019" y="763"/>
                </a:cubicBezTo>
                <a:cubicBezTo>
                  <a:pt x="15107" y="945"/>
                  <a:pt x="14226" y="1158"/>
                  <a:pt x="13375" y="1401"/>
                </a:cubicBezTo>
                <a:cubicBezTo>
                  <a:pt x="9059" y="2678"/>
                  <a:pt x="5654" y="7450"/>
                  <a:pt x="3739" y="11340"/>
                </a:cubicBezTo>
                <a:cubicBezTo>
                  <a:pt x="1672" y="15535"/>
                  <a:pt x="1" y="21705"/>
                  <a:pt x="1764" y="26234"/>
                </a:cubicBezTo>
                <a:cubicBezTo>
                  <a:pt x="3587" y="30854"/>
                  <a:pt x="7204" y="34228"/>
                  <a:pt x="10578" y="37724"/>
                </a:cubicBezTo>
                <a:cubicBezTo>
                  <a:pt x="13466" y="40702"/>
                  <a:pt x="16232" y="43772"/>
                  <a:pt x="18512" y="47268"/>
                </a:cubicBezTo>
                <a:cubicBezTo>
                  <a:pt x="19545" y="48848"/>
                  <a:pt x="20852" y="50459"/>
                  <a:pt x="22676" y="51067"/>
                </a:cubicBezTo>
                <a:cubicBezTo>
                  <a:pt x="23457" y="51284"/>
                  <a:pt x="24270" y="51393"/>
                  <a:pt x="25080" y="51393"/>
                </a:cubicBezTo>
                <a:cubicBezTo>
                  <a:pt x="25405" y="51393"/>
                  <a:pt x="25728" y="51376"/>
                  <a:pt x="26050" y="51341"/>
                </a:cubicBezTo>
                <a:cubicBezTo>
                  <a:pt x="32342" y="50946"/>
                  <a:pt x="35320" y="46113"/>
                  <a:pt x="38117" y="41037"/>
                </a:cubicBezTo>
                <a:cubicBezTo>
                  <a:pt x="40153" y="37389"/>
                  <a:pt x="41491" y="33408"/>
                  <a:pt x="42099" y="29274"/>
                </a:cubicBezTo>
                <a:cubicBezTo>
                  <a:pt x="43284" y="21280"/>
                  <a:pt x="41916" y="10277"/>
                  <a:pt x="35776" y="4441"/>
                </a:cubicBezTo>
                <a:cubicBezTo>
                  <a:pt x="32318" y="1164"/>
                  <a:pt x="27635" y="1"/>
                  <a:pt x="2294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5" name="Google Shape;1115;p43"/>
          <p:cNvGrpSpPr/>
          <p:nvPr/>
        </p:nvGrpSpPr>
        <p:grpSpPr>
          <a:xfrm rot="2493389">
            <a:off x="4199341" y="3596951"/>
            <a:ext cx="1027750" cy="1543695"/>
            <a:chOff x="5900825" y="3389400"/>
            <a:chExt cx="558550" cy="838950"/>
          </a:xfrm>
        </p:grpSpPr>
        <p:sp>
          <p:nvSpPr>
            <p:cNvPr id="1116" name="Google Shape;1116;p43"/>
            <p:cNvSpPr/>
            <p:nvPr/>
          </p:nvSpPr>
          <p:spPr>
            <a:xfrm>
              <a:off x="6191875" y="3672825"/>
              <a:ext cx="22050" cy="17525"/>
            </a:xfrm>
            <a:custGeom>
              <a:avLst/>
              <a:gdLst/>
              <a:ahLst/>
              <a:cxnLst/>
              <a:rect l="l" t="t" r="r" b="b"/>
              <a:pathLst>
                <a:path w="882" h="701" extrusionOk="0">
                  <a:moveTo>
                    <a:pt x="335" y="1"/>
                  </a:moveTo>
                  <a:cubicBezTo>
                    <a:pt x="304" y="1"/>
                    <a:pt x="244" y="1"/>
                    <a:pt x="213" y="31"/>
                  </a:cubicBezTo>
                  <a:cubicBezTo>
                    <a:pt x="183" y="62"/>
                    <a:pt x="122" y="62"/>
                    <a:pt x="92" y="123"/>
                  </a:cubicBezTo>
                  <a:cubicBezTo>
                    <a:pt x="61" y="123"/>
                    <a:pt x="61" y="183"/>
                    <a:pt x="31" y="214"/>
                  </a:cubicBezTo>
                  <a:cubicBezTo>
                    <a:pt x="0" y="244"/>
                    <a:pt x="0" y="305"/>
                    <a:pt x="0" y="335"/>
                  </a:cubicBezTo>
                  <a:lnTo>
                    <a:pt x="0" y="426"/>
                  </a:lnTo>
                  <a:cubicBezTo>
                    <a:pt x="31" y="487"/>
                    <a:pt x="61" y="548"/>
                    <a:pt x="92" y="578"/>
                  </a:cubicBezTo>
                  <a:lnTo>
                    <a:pt x="152" y="639"/>
                  </a:lnTo>
                  <a:cubicBezTo>
                    <a:pt x="213" y="670"/>
                    <a:pt x="274" y="700"/>
                    <a:pt x="335" y="700"/>
                  </a:cubicBezTo>
                  <a:lnTo>
                    <a:pt x="335" y="670"/>
                  </a:lnTo>
                  <a:lnTo>
                    <a:pt x="547" y="670"/>
                  </a:lnTo>
                  <a:cubicBezTo>
                    <a:pt x="608" y="670"/>
                    <a:pt x="639" y="670"/>
                    <a:pt x="699" y="639"/>
                  </a:cubicBezTo>
                  <a:cubicBezTo>
                    <a:pt x="730" y="639"/>
                    <a:pt x="760" y="609"/>
                    <a:pt x="791" y="578"/>
                  </a:cubicBezTo>
                  <a:cubicBezTo>
                    <a:pt x="821" y="548"/>
                    <a:pt x="851" y="518"/>
                    <a:pt x="851" y="457"/>
                  </a:cubicBezTo>
                  <a:cubicBezTo>
                    <a:pt x="882" y="426"/>
                    <a:pt x="882" y="396"/>
                    <a:pt x="882" y="335"/>
                  </a:cubicBezTo>
                  <a:lnTo>
                    <a:pt x="882" y="244"/>
                  </a:lnTo>
                  <a:cubicBezTo>
                    <a:pt x="882" y="183"/>
                    <a:pt x="851" y="153"/>
                    <a:pt x="791" y="123"/>
                  </a:cubicBezTo>
                  <a:lnTo>
                    <a:pt x="730" y="62"/>
                  </a:lnTo>
                  <a:cubicBezTo>
                    <a:pt x="699" y="31"/>
                    <a:pt x="639" y="1"/>
                    <a:pt x="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3"/>
            <p:cNvSpPr/>
            <p:nvPr/>
          </p:nvSpPr>
          <p:spPr>
            <a:xfrm>
              <a:off x="6173625" y="3727550"/>
              <a:ext cx="24350" cy="19775"/>
            </a:xfrm>
            <a:custGeom>
              <a:avLst/>
              <a:gdLst/>
              <a:ahLst/>
              <a:cxnLst/>
              <a:rect l="l" t="t" r="r" b="b"/>
              <a:pathLst>
                <a:path w="974" h="791" extrusionOk="0">
                  <a:moveTo>
                    <a:pt x="396" y="0"/>
                  </a:moveTo>
                  <a:cubicBezTo>
                    <a:pt x="335" y="0"/>
                    <a:pt x="305" y="0"/>
                    <a:pt x="244" y="31"/>
                  </a:cubicBezTo>
                  <a:cubicBezTo>
                    <a:pt x="183" y="61"/>
                    <a:pt x="153" y="92"/>
                    <a:pt x="122" y="122"/>
                  </a:cubicBezTo>
                  <a:lnTo>
                    <a:pt x="62" y="183"/>
                  </a:lnTo>
                  <a:cubicBezTo>
                    <a:pt x="31" y="244"/>
                    <a:pt x="1" y="304"/>
                    <a:pt x="1" y="335"/>
                  </a:cubicBezTo>
                  <a:cubicBezTo>
                    <a:pt x="1" y="365"/>
                    <a:pt x="1" y="426"/>
                    <a:pt x="1" y="456"/>
                  </a:cubicBezTo>
                  <a:cubicBezTo>
                    <a:pt x="31" y="487"/>
                    <a:pt x="31" y="548"/>
                    <a:pt x="62" y="578"/>
                  </a:cubicBezTo>
                  <a:lnTo>
                    <a:pt x="122" y="669"/>
                  </a:lnTo>
                  <a:cubicBezTo>
                    <a:pt x="153" y="700"/>
                    <a:pt x="214" y="760"/>
                    <a:pt x="305" y="760"/>
                  </a:cubicBezTo>
                  <a:lnTo>
                    <a:pt x="335" y="760"/>
                  </a:lnTo>
                  <a:cubicBezTo>
                    <a:pt x="396" y="791"/>
                    <a:pt x="426" y="791"/>
                    <a:pt x="457" y="791"/>
                  </a:cubicBezTo>
                  <a:lnTo>
                    <a:pt x="609" y="791"/>
                  </a:lnTo>
                  <a:lnTo>
                    <a:pt x="700" y="760"/>
                  </a:lnTo>
                  <a:lnTo>
                    <a:pt x="791" y="730"/>
                  </a:lnTo>
                  <a:cubicBezTo>
                    <a:pt x="822" y="700"/>
                    <a:pt x="882" y="669"/>
                    <a:pt x="882" y="639"/>
                  </a:cubicBezTo>
                  <a:cubicBezTo>
                    <a:pt x="913" y="608"/>
                    <a:pt x="943" y="578"/>
                    <a:pt x="943" y="548"/>
                  </a:cubicBezTo>
                  <a:cubicBezTo>
                    <a:pt x="974" y="517"/>
                    <a:pt x="974" y="487"/>
                    <a:pt x="974" y="426"/>
                  </a:cubicBezTo>
                  <a:lnTo>
                    <a:pt x="974" y="335"/>
                  </a:lnTo>
                  <a:lnTo>
                    <a:pt x="943" y="244"/>
                  </a:lnTo>
                  <a:cubicBezTo>
                    <a:pt x="913" y="213"/>
                    <a:pt x="882" y="183"/>
                    <a:pt x="852" y="152"/>
                  </a:cubicBezTo>
                  <a:cubicBezTo>
                    <a:pt x="822" y="122"/>
                    <a:pt x="761" y="92"/>
                    <a:pt x="730" y="92"/>
                  </a:cubicBezTo>
                  <a:lnTo>
                    <a:pt x="700" y="61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3"/>
            <p:cNvSpPr/>
            <p:nvPr/>
          </p:nvSpPr>
          <p:spPr>
            <a:xfrm>
              <a:off x="6224550" y="3733625"/>
              <a:ext cx="19025" cy="18275"/>
            </a:xfrm>
            <a:custGeom>
              <a:avLst/>
              <a:gdLst/>
              <a:ahLst/>
              <a:cxnLst/>
              <a:rect l="l" t="t" r="r" b="b"/>
              <a:pathLst>
                <a:path w="761" h="731" extrusionOk="0">
                  <a:moveTo>
                    <a:pt x="365" y="1"/>
                  </a:moveTo>
                  <a:cubicBezTo>
                    <a:pt x="0" y="122"/>
                    <a:pt x="0" y="639"/>
                    <a:pt x="365" y="730"/>
                  </a:cubicBezTo>
                  <a:cubicBezTo>
                    <a:pt x="760" y="639"/>
                    <a:pt x="760" y="122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3"/>
            <p:cNvSpPr/>
            <p:nvPr/>
          </p:nvSpPr>
          <p:spPr>
            <a:xfrm>
              <a:off x="6178200" y="3799750"/>
              <a:ext cx="26625" cy="22050"/>
            </a:xfrm>
            <a:custGeom>
              <a:avLst/>
              <a:gdLst/>
              <a:ahLst/>
              <a:cxnLst/>
              <a:rect l="l" t="t" r="r" b="b"/>
              <a:pathLst>
                <a:path w="1065" h="882" extrusionOk="0">
                  <a:moveTo>
                    <a:pt x="487" y="0"/>
                  </a:moveTo>
                  <a:cubicBezTo>
                    <a:pt x="426" y="0"/>
                    <a:pt x="365" y="0"/>
                    <a:pt x="304" y="30"/>
                  </a:cubicBezTo>
                  <a:lnTo>
                    <a:pt x="213" y="61"/>
                  </a:lnTo>
                  <a:cubicBezTo>
                    <a:pt x="152" y="91"/>
                    <a:pt x="122" y="122"/>
                    <a:pt x="91" y="182"/>
                  </a:cubicBezTo>
                  <a:cubicBezTo>
                    <a:pt x="61" y="213"/>
                    <a:pt x="31" y="243"/>
                    <a:pt x="31" y="274"/>
                  </a:cubicBezTo>
                  <a:cubicBezTo>
                    <a:pt x="0" y="334"/>
                    <a:pt x="0" y="395"/>
                    <a:pt x="0" y="456"/>
                  </a:cubicBezTo>
                  <a:lnTo>
                    <a:pt x="0" y="547"/>
                  </a:lnTo>
                  <a:lnTo>
                    <a:pt x="31" y="669"/>
                  </a:lnTo>
                  <a:cubicBezTo>
                    <a:pt x="61" y="699"/>
                    <a:pt x="91" y="760"/>
                    <a:pt x="152" y="790"/>
                  </a:cubicBezTo>
                  <a:cubicBezTo>
                    <a:pt x="183" y="821"/>
                    <a:pt x="243" y="851"/>
                    <a:pt x="304" y="851"/>
                  </a:cubicBezTo>
                  <a:cubicBezTo>
                    <a:pt x="365" y="881"/>
                    <a:pt x="426" y="881"/>
                    <a:pt x="456" y="881"/>
                  </a:cubicBezTo>
                  <a:lnTo>
                    <a:pt x="639" y="881"/>
                  </a:lnTo>
                  <a:cubicBezTo>
                    <a:pt x="821" y="881"/>
                    <a:pt x="942" y="760"/>
                    <a:pt x="1034" y="608"/>
                  </a:cubicBezTo>
                  <a:cubicBezTo>
                    <a:pt x="1034" y="578"/>
                    <a:pt x="1064" y="517"/>
                    <a:pt x="1064" y="456"/>
                  </a:cubicBezTo>
                  <a:lnTo>
                    <a:pt x="1064" y="334"/>
                  </a:lnTo>
                  <a:cubicBezTo>
                    <a:pt x="1034" y="274"/>
                    <a:pt x="1003" y="182"/>
                    <a:pt x="942" y="152"/>
                  </a:cubicBezTo>
                  <a:lnTo>
                    <a:pt x="851" y="91"/>
                  </a:lnTo>
                  <a:cubicBezTo>
                    <a:pt x="807" y="47"/>
                    <a:pt x="746" y="18"/>
                    <a:pt x="693" y="18"/>
                  </a:cubicBezTo>
                  <a:cubicBezTo>
                    <a:pt x="673" y="18"/>
                    <a:pt x="655" y="22"/>
                    <a:pt x="639" y="30"/>
                  </a:cubicBezTo>
                  <a:lnTo>
                    <a:pt x="6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3"/>
            <p:cNvSpPr/>
            <p:nvPr/>
          </p:nvSpPr>
          <p:spPr>
            <a:xfrm>
              <a:off x="6133350" y="3824050"/>
              <a:ext cx="21300" cy="17500"/>
            </a:xfrm>
            <a:custGeom>
              <a:avLst/>
              <a:gdLst/>
              <a:ahLst/>
              <a:cxnLst/>
              <a:rect l="l" t="t" r="r" b="b"/>
              <a:pathLst>
                <a:path w="852" h="700" extrusionOk="0">
                  <a:moveTo>
                    <a:pt x="426" y="1"/>
                  </a:moveTo>
                  <a:cubicBezTo>
                    <a:pt x="1" y="61"/>
                    <a:pt x="1" y="669"/>
                    <a:pt x="426" y="700"/>
                  </a:cubicBezTo>
                  <a:cubicBezTo>
                    <a:pt x="852" y="669"/>
                    <a:pt x="852" y="6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3"/>
            <p:cNvSpPr/>
            <p:nvPr/>
          </p:nvSpPr>
          <p:spPr>
            <a:xfrm>
              <a:off x="6100675" y="3870400"/>
              <a:ext cx="19025" cy="15225"/>
            </a:xfrm>
            <a:custGeom>
              <a:avLst/>
              <a:gdLst/>
              <a:ahLst/>
              <a:cxnLst/>
              <a:rect l="l" t="t" r="r" b="b"/>
              <a:pathLst>
                <a:path w="761" h="609" extrusionOk="0">
                  <a:moveTo>
                    <a:pt x="396" y="1"/>
                  </a:moveTo>
                  <a:cubicBezTo>
                    <a:pt x="1" y="1"/>
                    <a:pt x="1" y="609"/>
                    <a:pt x="396" y="609"/>
                  </a:cubicBezTo>
                  <a:cubicBezTo>
                    <a:pt x="761" y="609"/>
                    <a:pt x="761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3"/>
            <p:cNvSpPr/>
            <p:nvPr/>
          </p:nvSpPr>
          <p:spPr>
            <a:xfrm>
              <a:off x="6084725" y="3916725"/>
              <a:ext cx="17500" cy="12975"/>
            </a:xfrm>
            <a:custGeom>
              <a:avLst/>
              <a:gdLst/>
              <a:ahLst/>
              <a:cxnLst/>
              <a:rect l="l" t="t" r="r" b="b"/>
              <a:pathLst>
                <a:path w="700" h="519" extrusionOk="0">
                  <a:moveTo>
                    <a:pt x="364" y="1"/>
                  </a:moveTo>
                  <a:cubicBezTo>
                    <a:pt x="354" y="1"/>
                    <a:pt x="345" y="1"/>
                    <a:pt x="335" y="2"/>
                  </a:cubicBezTo>
                  <a:cubicBezTo>
                    <a:pt x="1" y="2"/>
                    <a:pt x="1" y="519"/>
                    <a:pt x="335" y="519"/>
                  </a:cubicBezTo>
                  <a:cubicBezTo>
                    <a:pt x="690" y="519"/>
                    <a:pt x="699" y="1"/>
                    <a:pt x="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3"/>
            <p:cNvSpPr/>
            <p:nvPr/>
          </p:nvSpPr>
          <p:spPr>
            <a:xfrm>
              <a:off x="6055100" y="3926650"/>
              <a:ext cx="19775" cy="15200"/>
            </a:xfrm>
            <a:custGeom>
              <a:avLst/>
              <a:gdLst/>
              <a:ahLst/>
              <a:cxnLst/>
              <a:rect l="l" t="t" r="r" b="b"/>
              <a:pathLst>
                <a:path w="791" h="608" extrusionOk="0">
                  <a:moveTo>
                    <a:pt x="395" y="0"/>
                  </a:moveTo>
                  <a:cubicBezTo>
                    <a:pt x="0" y="0"/>
                    <a:pt x="0" y="608"/>
                    <a:pt x="395" y="608"/>
                  </a:cubicBezTo>
                  <a:cubicBezTo>
                    <a:pt x="790" y="608"/>
                    <a:pt x="790" y="0"/>
                    <a:pt x="3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3"/>
            <p:cNvSpPr/>
            <p:nvPr/>
          </p:nvSpPr>
          <p:spPr>
            <a:xfrm>
              <a:off x="5992775" y="398590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426" y="1"/>
                  </a:moveTo>
                  <a:cubicBezTo>
                    <a:pt x="365" y="1"/>
                    <a:pt x="335" y="31"/>
                    <a:pt x="305" y="62"/>
                  </a:cubicBezTo>
                  <a:lnTo>
                    <a:pt x="61" y="274"/>
                  </a:lnTo>
                  <a:cubicBezTo>
                    <a:pt x="31" y="305"/>
                    <a:pt x="1" y="366"/>
                    <a:pt x="1" y="426"/>
                  </a:cubicBezTo>
                  <a:cubicBezTo>
                    <a:pt x="1" y="426"/>
                    <a:pt x="1" y="457"/>
                    <a:pt x="1" y="487"/>
                  </a:cubicBezTo>
                  <a:cubicBezTo>
                    <a:pt x="31" y="518"/>
                    <a:pt x="31" y="518"/>
                    <a:pt x="61" y="548"/>
                  </a:cubicBezTo>
                  <a:cubicBezTo>
                    <a:pt x="92" y="578"/>
                    <a:pt x="122" y="609"/>
                    <a:pt x="183" y="609"/>
                  </a:cubicBezTo>
                  <a:cubicBezTo>
                    <a:pt x="244" y="609"/>
                    <a:pt x="274" y="578"/>
                    <a:pt x="305" y="548"/>
                  </a:cubicBezTo>
                  <a:lnTo>
                    <a:pt x="548" y="305"/>
                  </a:lnTo>
                  <a:cubicBezTo>
                    <a:pt x="578" y="274"/>
                    <a:pt x="578" y="244"/>
                    <a:pt x="609" y="183"/>
                  </a:cubicBezTo>
                  <a:cubicBezTo>
                    <a:pt x="609" y="153"/>
                    <a:pt x="609" y="123"/>
                    <a:pt x="609" y="123"/>
                  </a:cubicBezTo>
                  <a:cubicBezTo>
                    <a:pt x="578" y="92"/>
                    <a:pt x="578" y="62"/>
                    <a:pt x="548" y="62"/>
                  </a:cubicBezTo>
                  <a:cubicBezTo>
                    <a:pt x="517" y="31"/>
                    <a:pt x="457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3"/>
            <p:cNvSpPr/>
            <p:nvPr/>
          </p:nvSpPr>
          <p:spPr>
            <a:xfrm>
              <a:off x="5963150" y="4023900"/>
              <a:ext cx="12925" cy="11425"/>
            </a:xfrm>
            <a:custGeom>
              <a:avLst/>
              <a:gdLst/>
              <a:ahLst/>
              <a:cxnLst/>
              <a:rect l="l" t="t" r="r" b="b"/>
              <a:pathLst>
                <a:path w="517" h="457" extrusionOk="0">
                  <a:moveTo>
                    <a:pt x="274" y="1"/>
                  </a:moveTo>
                  <a:cubicBezTo>
                    <a:pt x="0" y="31"/>
                    <a:pt x="0" y="426"/>
                    <a:pt x="274" y="457"/>
                  </a:cubicBezTo>
                  <a:cubicBezTo>
                    <a:pt x="517" y="426"/>
                    <a:pt x="517" y="3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3"/>
            <p:cNvSpPr/>
            <p:nvPr/>
          </p:nvSpPr>
          <p:spPr>
            <a:xfrm>
              <a:off x="5931225" y="4077850"/>
              <a:ext cx="20550" cy="16000"/>
            </a:xfrm>
            <a:custGeom>
              <a:avLst/>
              <a:gdLst/>
              <a:ahLst/>
              <a:cxnLst/>
              <a:rect l="l" t="t" r="r" b="b"/>
              <a:pathLst>
                <a:path w="822" h="640" extrusionOk="0">
                  <a:moveTo>
                    <a:pt x="426" y="1"/>
                  </a:moveTo>
                  <a:cubicBezTo>
                    <a:pt x="1" y="1"/>
                    <a:pt x="1" y="639"/>
                    <a:pt x="426" y="639"/>
                  </a:cubicBezTo>
                  <a:cubicBezTo>
                    <a:pt x="821" y="639"/>
                    <a:pt x="821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3"/>
            <p:cNvSpPr/>
            <p:nvPr/>
          </p:nvSpPr>
          <p:spPr>
            <a:xfrm>
              <a:off x="5915275" y="4157650"/>
              <a:ext cx="19025" cy="14450"/>
            </a:xfrm>
            <a:custGeom>
              <a:avLst/>
              <a:gdLst/>
              <a:ahLst/>
              <a:cxnLst/>
              <a:rect l="l" t="t" r="r" b="b"/>
              <a:pathLst>
                <a:path w="761" h="578" extrusionOk="0">
                  <a:moveTo>
                    <a:pt x="365" y="0"/>
                  </a:moveTo>
                  <a:cubicBezTo>
                    <a:pt x="0" y="0"/>
                    <a:pt x="0" y="578"/>
                    <a:pt x="365" y="578"/>
                  </a:cubicBezTo>
                  <a:cubicBezTo>
                    <a:pt x="760" y="578"/>
                    <a:pt x="760" y="0"/>
                    <a:pt x="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3"/>
            <p:cNvSpPr/>
            <p:nvPr/>
          </p:nvSpPr>
          <p:spPr>
            <a:xfrm>
              <a:off x="5900825" y="4202725"/>
              <a:ext cx="29675" cy="25625"/>
            </a:xfrm>
            <a:custGeom>
              <a:avLst/>
              <a:gdLst/>
              <a:ahLst/>
              <a:cxnLst/>
              <a:rect l="l" t="t" r="r" b="b"/>
              <a:pathLst>
                <a:path w="1187" h="1025" extrusionOk="0">
                  <a:moveTo>
                    <a:pt x="510" y="1"/>
                  </a:moveTo>
                  <a:cubicBezTo>
                    <a:pt x="253" y="1"/>
                    <a:pt x="1" y="198"/>
                    <a:pt x="1" y="507"/>
                  </a:cubicBezTo>
                  <a:cubicBezTo>
                    <a:pt x="1" y="781"/>
                    <a:pt x="214" y="1024"/>
                    <a:pt x="487" y="1024"/>
                  </a:cubicBezTo>
                  <a:cubicBezTo>
                    <a:pt x="943" y="1024"/>
                    <a:pt x="1186" y="477"/>
                    <a:pt x="852" y="143"/>
                  </a:cubicBezTo>
                  <a:cubicBezTo>
                    <a:pt x="754" y="45"/>
                    <a:pt x="631" y="1"/>
                    <a:pt x="5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3"/>
            <p:cNvSpPr/>
            <p:nvPr/>
          </p:nvSpPr>
          <p:spPr>
            <a:xfrm>
              <a:off x="5998850" y="4128775"/>
              <a:ext cx="35000" cy="32700"/>
            </a:xfrm>
            <a:custGeom>
              <a:avLst/>
              <a:gdLst/>
              <a:ahLst/>
              <a:cxnLst/>
              <a:rect l="l" t="t" r="r" b="b"/>
              <a:pathLst>
                <a:path w="1400" h="1308" extrusionOk="0">
                  <a:moveTo>
                    <a:pt x="852" y="0"/>
                  </a:moveTo>
                  <a:lnTo>
                    <a:pt x="700" y="31"/>
                  </a:lnTo>
                  <a:cubicBezTo>
                    <a:pt x="609" y="31"/>
                    <a:pt x="518" y="91"/>
                    <a:pt x="457" y="152"/>
                  </a:cubicBezTo>
                  <a:lnTo>
                    <a:pt x="214" y="365"/>
                  </a:lnTo>
                  <a:cubicBezTo>
                    <a:pt x="62" y="517"/>
                    <a:pt x="1" y="760"/>
                    <a:pt x="92" y="973"/>
                  </a:cubicBezTo>
                  <a:cubicBezTo>
                    <a:pt x="122" y="1034"/>
                    <a:pt x="153" y="1095"/>
                    <a:pt x="214" y="1155"/>
                  </a:cubicBezTo>
                  <a:lnTo>
                    <a:pt x="335" y="1247"/>
                  </a:lnTo>
                  <a:cubicBezTo>
                    <a:pt x="426" y="1277"/>
                    <a:pt x="518" y="1307"/>
                    <a:pt x="609" y="1307"/>
                  </a:cubicBezTo>
                  <a:lnTo>
                    <a:pt x="761" y="1307"/>
                  </a:lnTo>
                  <a:cubicBezTo>
                    <a:pt x="852" y="1277"/>
                    <a:pt x="943" y="1216"/>
                    <a:pt x="1004" y="1155"/>
                  </a:cubicBezTo>
                  <a:cubicBezTo>
                    <a:pt x="1095" y="1064"/>
                    <a:pt x="1156" y="1003"/>
                    <a:pt x="1247" y="912"/>
                  </a:cubicBezTo>
                  <a:cubicBezTo>
                    <a:pt x="1277" y="882"/>
                    <a:pt x="1308" y="821"/>
                    <a:pt x="1338" y="760"/>
                  </a:cubicBezTo>
                  <a:cubicBezTo>
                    <a:pt x="1369" y="669"/>
                    <a:pt x="1399" y="608"/>
                    <a:pt x="1399" y="547"/>
                  </a:cubicBezTo>
                  <a:cubicBezTo>
                    <a:pt x="1399" y="456"/>
                    <a:pt x="1369" y="395"/>
                    <a:pt x="1338" y="335"/>
                  </a:cubicBezTo>
                  <a:cubicBezTo>
                    <a:pt x="1308" y="274"/>
                    <a:pt x="1277" y="213"/>
                    <a:pt x="1217" y="152"/>
                  </a:cubicBezTo>
                  <a:lnTo>
                    <a:pt x="1125" y="91"/>
                  </a:lnTo>
                  <a:cubicBezTo>
                    <a:pt x="1034" y="31"/>
                    <a:pt x="943" y="0"/>
                    <a:pt x="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3"/>
            <p:cNvSpPr/>
            <p:nvPr/>
          </p:nvSpPr>
          <p:spPr>
            <a:xfrm>
              <a:off x="6011775" y="4033025"/>
              <a:ext cx="34225" cy="32700"/>
            </a:xfrm>
            <a:custGeom>
              <a:avLst/>
              <a:gdLst/>
              <a:ahLst/>
              <a:cxnLst/>
              <a:rect l="l" t="t" r="r" b="b"/>
              <a:pathLst>
                <a:path w="1369" h="1308" extrusionOk="0">
                  <a:moveTo>
                    <a:pt x="639" y="0"/>
                  </a:moveTo>
                  <a:cubicBezTo>
                    <a:pt x="548" y="31"/>
                    <a:pt x="456" y="61"/>
                    <a:pt x="396" y="152"/>
                  </a:cubicBezTo>
                  <a:lnTo>
                    <a:pt x="335" y="183"/>
                  </a:lnTo>
                  <a:lnTo>
                    <a:pt x="274" y="244"/>
                  </a:lnTo>
                  <a:cubicBezTo>
                    <a:pt x="274" y="274"/>
                    <a:pt x="244" y="274"/>
                    <a:pt x="244" y="304"/>
                  </a:cubicBezTo>
                  <a:lnTo>
                    <a:pt x="183" y="365"/>
                  </a:lnTo>
                  <a:cubicBezTo>
                    <a:pt x="122" y="426"/>
                    <a:pt x="92" y="487"/>
                    <a:pt x="61" y="548"/>
                  </a:cubicBezTo>
                  <a:cubicBezTo>
                    <a:pt x="31" y="608"/>
                    <a:pt x="1" y="669"/>
                    <a:pt x="31" y="760"/>
                  </a:cubicBezTo>
                  <a:cubicBezTo>
                    <a:pt x="1" y="821"/>
                    <a:pt x="31" y="912"/>
                    <a:pt x="61" y="973"/>
                  </a:cubicBezTo>
                  <a:cubicBezTo>
                    <a:pt x="92" y="1034"/>
                    <a:pt x="122" y="1095"/>
                    <a:pt x="183" y="1155"/>
                  </a:cubicBezTo>
                  <a:lnTo>
                    <a:pt x="305" y="1216"/>
                  </a:lnTo>
                  <a:cubicBezTo>
                    <a:pt x="365" y="1277"/>
                    <a:pt x="456" y="1307"/>
                    <a:pt x="578" y="1307"/>
                  </a:cubicBezTo>
                  <a:lnTo>
                    <a:pt x="700" y="1277"/>
                  </a:lnTo>
                  <a:cubicBezTo>
                    <a:pt x="791" y="1247"/>
                    <a:pt x="882" y="1216"/>
                    <a:pt x="943" y="1155"/>
                  </a:cubicBezTo>
                  <a:lnTo>
                    <a:pt x="1004" y="1095"/>
                  </a:lnTo>
                  <a:lnTo>
                    <a:pt x="1064" y="1064"/>
                  </a:lnTo>
                  <a:lnTo>
                    <a:pt x="1125" y="1004"/>
                  </a:lnTo>
                  <a:lnTo>
                    <a:pt x="1186" y="943"/>
                  </a:lnTo>
                  <a:cubicBezTo>
                    <a:pt x="1216" y="882"/>
                    <a:pt x="1277" y="821"/>
                    <a:pt x="1277" y="760"/>
                  </a:cubicBezTo>
                  <a:cubicBezTo>
                    <a:pt x="1368" y="639"/>
                    <a:pt x="1368" y="456"/>
                    <a:pt x="1277" y="335"/>
                  </a:cubicBezTo>
                  <a:cubicBezTo>
                    <a:pt x="1277" y="274"/>
                    <a:pt x="1216" y="213"/>
                    <a:pt x="1186" y="152"/>
                  </a:cubicBezTo>
                  <a:lnTo>
                    <a:pt x="1064" y="61"/>
                  </a:lnTo>
                  <a:cubicBezTo>
                    <a:pt x="973" y="31"/>
                    <a:pt x="882" y="0"/>
                    <a:pt x="7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3"/>
            <p:cNvSpPr/>
            <p:nvPr/>
          </p:nvSpPr>
          <p:spPr>
            <a:xfrm>
              <a:off x="6066500" y="4036325"/>
              <a:ext cx="23575" cy="21050"/>
            </a:xfrm>
            <a:custGeom>
              <a:avLst/>
              <a:gdLst/>
              <a:ahLst/>
              <a:cxnLst/>
              <a:rect l="l" t="t" r="r" b="b"/>
              <a:pathLst>
                <a:path w="943" h="842" extrusionOk="0">
                  <a:moveTo>
                    <a:pt x="415" y="1"/>
                  </a:moveTo>
                  <a:cubicBezTo>
                    <a:pt x="200" y="1"/>
                    <a:pt x="0" y="165"/>
                    <a:pt x="0" y="416"/>
                  </a:cubicBezTo>
                  <a:cubicBezTo>
                    <a:pt x="0" y="659"/>
                    <a:pt x="182" y="841"/>
                    <a:pt x="395" y="841"/>
                  </a:cubicBezTo>
                  <a:cubicBezTo>
                    <a:pt x="760" y="811"/>
                    <a:pt x="942" y="385"/>
                    <a:pt x="699" y="112"/>
                  </a:cubicBezTo>
                  <a:cubicBezTo>
                    <a:pt x="613" y="35"/>
                    <a:pt x="512" y="1"/>
                    <a:pt x="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3"/>
            <p:cNvSpPr/>
            <p:nvPr/>
          </p:nvSpPr>
          <p:spPr>
            <a:xfrm>
              <a:off x="6058125" y="4014775"/>
              <a:ext cx="25100" cy="19025"/>
            </a:xfrm>
            <a:custGeom>
              <a:avLst/>
              <a:gdLst/>
              <a:ahLst/>
              <a:cxnLst/>
              <a:rect l="l" t="t" r="r" b="b"/>
              <a:pathLst>
                <a:path w="1004" h="761" extrusionOk="0">
                  <a:moveTo>
                    <a:pt x="517" y="1"/>
                  </a:moveTo>
                  <a:cubicBezTo>
                    <a:pt x="1" y="1"/>
                    <a:pt x="1" y="761"/>
                    <a:pt x="517" y="761"/>
                  </a:cubicBezTo>
                  <a:cubicBezTo>
                    <a:pt x="1004" y="761"/>
                    <a:pt x="1004" y="1"/>
                    <a:pt x="5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3"/>
            <p:cNvSpPr/>
            <p:nvPr/>
          </p:nvSpPr>
          <p:spPr>
            <a:xfrm>
              <a:off x="6025450" y="3947925"/>
              <a:ext cx="22825" cy="17500"/>
            </a:xfrm>
            <a:custGeom>
              <a:avLst/>
              <a:gdLst/>
              <a:ahLst/>
              <a:cxnLst/>
              <a:rect l="l" t="t" r="r" b="b"/>
              <a:pathLst>
                <a:path w="913" h="700" extrusionOk="0">
                  <a:moveTo>
                    <a:pt x="457" y="0"/>
                  </a:moveTo>
                  <a:cubicBezTo>
                    <a:pt x="1" y="0"/>
                    <a:pt x="1" y="699"/>
                    <a:pt x="457" y="699"/>
                  </a:cubicBezTo>
                  <a:cubicBezTo>
                    <a:pt x="913" y="699"/>
                    <a:pt x="913" y="0"/>
                    <a:pt x="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3"/>
            <p:cNvSpPr/>
            <p:nvPr/>
          </p:nvSpPr>
          <p:spPr>
            <a:xfrm>
              <a:off x="6010250" y="3879050"/>
              <a:ext cx="23600" cy="21025"/>
            </a:xfrm>
            <a:custGeom>
              <a:avLst/>
              <a:gdLst/>
              <a:ahLst/>
              <a:cxnLst/>
              <a:rect l="l" t="t" r="r" b="b"/>
              <a:pathLst>
                <a:path w="944" h="841" extrusionOk="0">
                  <a:moveTo>
                    <a:pt x="415" y="0"/>
                  </a:moveTo>
                  <a:cubicBezTo>
                    <a:pt x="201" y="0"/>
                    <a:pt x="1" y="164"/>
                    <a:pt x="1" y="415"/>
                  </a:cubicBezTo>
                  <a:cubicBezTo>
                    <a:pt x="1" y="627"/>
                    <a:pt x="183" y="810"/>
                    <a:pt x="396" y="840"/>
                  </a:cubicBezTo>
                  <a:cubicBezTo>
                    <a:pt x="761" y="810"/>
                    <a:pt x="943" y="384"/>
                    <a:pt x="700" y="111"/>
                  </a:cubicBezTo>
                  <a:cubicBezTo>
                    <a:pt x="614" y="34"/>
                    <a:pt x="513" y="0"/>
                    <a:pt x="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3"/>
            <p:cNvSpPr/>
            <p:nvPr/>
          </p:nvSpPr>
          <p:spPr>
            <a:xfrm>
              <a:off x="6053575" y="3833650"/>
              <a:ext cx="26625" cy="25200"/>
            </a:xfrm>
            <a:custGeom>
              <a:avLst/>
              <a:gdLst/>
              <a:ahLst/>
              <a:cxnLst/>
              <a:rect l="l" t="t" r="r" b="b"/>
              <a:pathLst>
                <a:path w="1065" h="1008" extrusionOk="0">
                  <a:moveTo>
                    <a:pt x="464" y="0"/>
                  </a:moveTo>
                  <a:cubicBezTo>
                    <a:pt x="352" y="0"/>
                    <a:pt x="243" y="35"/>
                    <a:pt x="152" y="103"/>
                  </a:cubicBezTo>
                  <a:cubicBezTo>
                    <a:pt x="61" y="225"/>
                    <a:pt x="0" y="377"/>
                    <a:pt x="61" y="529"/>
                  </a:cubicBezTo>
                  <a:cubicBezTo>
                    <a:pt x="92" y="681"/>
                    <a:pt x="213" y="802"/>
                    <a:pt x="365" y="833"/>
                  </a:cubicBezTo>
                  <a:lnTo>
                    <a:pt x="426" y="863"/>
                  </a:lnTo>
                  <a:lnTo>
                    <a:pt x="426" y="863"/>
                  </a:lnTo>
                  <a:lnTo>
                    <a:pt x="335" y="833"/>
                  </a:lnTo>
                  <a:lnTo>
                    <a:pt x="335" y="833"/>
                  </a:lnTo>
                  <a:lnTo>
                    <a:pt x="365" y="863"/>
                  </a:lnTo>
                  <a:lnTo>
                    <a:pt x="426" y="893"/>
                  </a:lnTo>
                  <a:lnTo>
                    <a:pt x="517" y="954"/>
                  </a:lnTo>
                  <a:lnTo>
                    <a:pt x="608" y="984"/>
                  </a:lnTo>
                  <a:cubicBezTo>
                    <a:pt x="623" y="1000"/>
                    <a:pt x="646" y="1007"/>
                    <a:pt x="669" y="1007"/>
                  </a:cubicBezTo>
                  <a:cubicBezTo>
                    <a:pt x="692" y="1007"/>
                    <a:pt x="715" y="1000"/>
                    <a:pt x="730" y="984"/>
                  </a:cubicBezTo>
                  <a:lnTo>
                    <a:pt x="821" y="984"/>
                  </a:lnTo>
                  <a:cubicBezTo>
                    <a:pt x="882" y="954"/>
                    <a:pt x="912" y="924"/>
                    <a:pt x="943" y="893"/>
                  </a:cubicBezTo>
                  <a:lnTo>
                    <a:pt x="1003" y="833"/>
                  </a:lnTo>
                  <a:lnTo>
                    <a:pt x="1064" y="741"/>
                  </a:lnTo>
                  <a:cubicBezTo>
                    <a:pt x="1064" y="681"/>
                    <a:pt x="1064" y="650"/>
                    <a:pt x="1064" y="589"/>
                  </a:cubicBezTo>
                  <a:cubicBezTo>
                    <a:pt x="1034" y="559"/>
                    <a:pt x="1034" y="498"/>
                    <a:pt x="1003" y="468"/>
                  </a:cubicBezTo>
                  <a:lnTo>
                    <a:pt x="912" y="377"/>
                  </a:lnTo>
                  <a:lnTo>
                    <a:pt x="882" y="316"/>
                  </a:lnTo>
                  <a:cubicBezTo>
                    <a:pt x="851" y="164"/>
                    <a:pt x="730" y="42"/>
                    <a:pt x="578" y="12"/>
                  </a:cubicBezTo>
                  <a:cubicBezTo>
                    <a:pt x="540" y="4"/>
                    <a:pt x="502" y="0"/>
                    <a:pt x="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3"/>
            <p:cNvSpPr/>
            <p:nvPr/>
          </p:nvSpPr>
          <p:spPr>
            <a:xfrm>
              <a:off x="6242025" y="3672075"/>
              <a:ext cx="34975" cy="29650"/>
            </a:xfrm>
            <a:custGeom>
              <a:avLst/>
              <a:gdLst/>
              <a:ahLst/>
              <a:cxnLst/>
              <a:rect l="l" t="t" r="r" b="b"/>
              <a:pathLst>
                <a:path w="1399" h="1186" extrusionOk="0">
                  <a:moveTo>
                    <a:pt x="791" y="1"/>
                  </a:moveTo>
                  <a:lnTo>
                    <a:pt x="578" y="31"/>
                  </a:lnTo>
                  <a:cubicBezTo>
                    <a:pt x="517" y="31"/>
                    <a:pt x="426" y="31"/>
                    <a:pt x="365" y="61"/>
                  </a:cubicBezTo>
                  <a:cubicBezTo>
                    <a:pt x="304" y="92"/>
                    <a:pt x="213" y="122"/>
                    <a:pt x="183" y="183"/>
                  </a:cubicBezTo>
                  <a:cubicBezTo>
                    <a:pt x="122" y="244"/>
                    <a:pt x="92" y="305"/>
                    <a:pt x="61" y="365"/>
                  </a:cubicBezTo>
                  <a:cubicBezTo>
                    <a:pt x="31" y="426"/>
                    <a:pt x="0" y="517"/>
                    <a:pt x="0" y="578"/>
                  </a:cubicBezTo>
                  <a:lnTo>
                    <a:pt x="31" y="730"/>
                  </a:lnTo>
                  <a:cubicBezTo>
                    <a:pt x="61" y="821"/>
                    <a:pt x="122" y="912"/>
                    <a:pt x="183" y="973"/>
                  </a:cubicBezTo>
                  <a:lnTo>
                    <a:pt x="304" y="1064"/>
                  </a:lnTo>
                  <a:cubicBezTo>
                    <a:pt x="365" y="1125"/>
                    <a:pt x="487" y="1156"/>
                    <a:pt x="578" y="1156"/>
                  </a:cubicBezTo>
                  <a:lnTo>
                    <a:pt x="791" y="1186"/>
                  </a:lnTo>
                  <a:cubicBezTo>
                    <a:pt x="882" y="1186"/>
                    <a:pt x="943" y="1156"/>
                    <a:pt x="1034" y="1125"/>
                  </a:cubicBezTo>
                  <a:cubicBezTo>
                    <a:pt x="1095" y="1095"/>
                    <a:pt x="1155" y="1064"/>
                    <a:pt x="1216" y="1004"/>
                  </a:cubicBezTo>
                  <a:cubicBezTo>
                    <a:pt x="1277" y="943"/>
                    <a:pt x="1307" y="882"/>
                    <a:pt x="1338" y="821"/>
                  </a:cubicBezTo>
                  <a:cubicBezTo>
                    <a:pt x="1368" y="730"/>
                    <a:pt x="1399" y="669"/>
                    <a:pt x="1399" y="578"/>
                  </a:cubicBezTo>
                  <a:lnTo>
                    <a:pt x="1368" y="426"/>
                  </a:lnTo>
                  <a:cubicBezTo>
                    <a:pt x="1338" y="335"/>
                    <a:pt x="1277" y="244"/>
                    <a:pt x="1216" y="183"/>
                  </a:cubicBezTo>
                  <a:lnTo>
                    <a:pt x="1095" y="92"/>
                  </a:lnTo>
                  <a:cubicBezTo>
                    <a:pt x="1004" y="31"/>
                    <a:pt x="912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3"/>
            <p:cNvSpPr/>
            <p:nvPr/>
          </p:nvSpPr>
          <p:spPr>
            <a:xfrm>
              <a:off x="6290650" y="3749575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4" y="1"/>
                  </a:moveTo>
                  <a:cubicBezTo>
                    <a:pt x="1" y="31"/>
                    <a:pt x="1" y="335"/>
                    <a:pt x="214" y="366"/>
                  </a:cubicBezTo>
                  <a:cubicBezTo>
                    <a:pt x="396" y="335"/>
                    <a:pt x="396" y="31"/>
                    <a:pt x="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3"/>
            <p:cNvSpPr/>
            <p:nvPr/>
          </p:nvSpPr>
          <p:spPr>
            <a:xfrm>
              <a:off x="6286850" y="3741225"/>
              <a:ext cx="17500" cy="14475"/>
            </a:xfrm>
            <a:custGeom>
              <a:avLst/>
              <a:gdLst/>
              <a:ahLst/>
              <a:cxnLst/>
              <a:rect l="l" t="t" r="r" b="b"/>
              <a:pathLst>
                <a:path w="700" h="579" extrusionOk="0">
                  <a:moveTo>
                    <a:pt x="366" y="1"/>
                  </a:moveTo>
                  <a:cubicBezTo>
                    <a:pt x="1" y="31"/>
                    <a:pt x="1" y="548"/>
                    <a:pt x="366" y="578"/>
                  </a:cubicBezTo>
                  <a:cubicBezTo>
                    <a:pt x="700" y="548"/>
                    <a:pt x="700" y="31"/>
                    <a:pt x="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3"/>
            <p:cNvSpPr/>
            <p:nvPr/>
          </p:nvSpPr>
          <p:spPr>
            <a:xfrm>
              <a:off x="6227575" y="3832075"/>
              <a:ext cx="24350" cy="29950"/>
            </a:xfrm>
            <a:custGeom>
              <a:avLst/>
              <a:gdLst/>
              <a:ahLst/>
              <a:cxnLst/>
              <a:rect l="l" t="t" r="r" b="b"/>
              <a:pathLst>
                <a:path w="974" h="1198" extrusionOk="0">
                  <a:moveTo>
                    <a:pt x="703" y="1"/>
                  </a:moveTo>
                  <a:cubicBezTo>
                    <a:pt x="609" y="1"/>
                    <a:pt x="528" y="55"/>
                    <a:pt x="487" y="136"/>
                  </a:cubicBezTo>
                  <a:cubicBezTo>
                    <a:pt x="335" y="348"/>
                    <a:pt x="183" y="592"/>
                    <a:pt x="31" y="804"/>
                  </a:cubicBezTo>
                  <a:cubicBezTo>
                    <a:pt x="1" y="865"/>
                    <a:pt x="1" y="926"/>
                    <a:pt x="1" y="1017"/>
                  </a:cubicBezTo>
                  <a:cubicBezTo>
                    <a:pt x="35" y="1136"/>
                    <a:pt x="144" y="1198"/>
                    <a:pt x="256" y="1198"/>
                  </a:cubicBezTo>
                  <a:cubicBezTo>
                    <a:pt x="344" y="1198"/>
                    <a:pt x="433" y="1159"/>
                    <a:pt x="487" y="1078"/>
                  </a:cubicBezTo>
                  <a:lnTo>
                    <a:pt x="943" y="409"/>
                  </a:lnTo>
                  <a:cubicBezTo>
                    <a:pt x="974" y="348"/>
                    <a:pt x="974" y="257"/>
                    <a:pt x="943" y="196"/>
                  </a:cubicBezTo>
                  <a:cubicBezTo>
                    <a:pt x="943" y="136"/>
                    <a:pt x="882" y="75"/>
                    <a:pt x="852" y="44"/>
                  </a:cubicBezTo>
                  <a:cubicBezTo>
                    <a:pt x="801" y="14"/>
                    <a:pt x="751" y="1"/>
                    <a:pt x="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3"/>
            <p:cNvSpPr/>
            <p:nvPr/>
          </p:nvSpPr>
          <p:spPr>
            <a:xfrm>
              <a:off x="6252650" y="3843050"/>
              <a:ext cx="18275" cy="13700"/>
            </a:xfrm>
            <a:custGeom>
              <a:avLst/>
              <a:gdLst/>
              <a:ahLst/>
              <a:cxnLst/>
              <a:rect l="l" t="t" r="r" b="b"/>
              <a:pathLst>
                <a:path w="731" h="548" extrusionOk="0">
                  <a:moveTo>
                    <a:pt x="366" y="1"/>
                  </a:moveTo>
                  <a:cubicBezTo>
                    <a:pt x="1" y="1"/>
                    <a:pt x="1" y="548"/>
                    <a:pt x="366" y="548"/>
                  </a:cubicBezTo>
                  <a:cubicBezTo>
                    <a:pt x="730" y="548"/>
                    <a:pt x="730" y="1"/>
                    <a:pt x="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3"/>
            <p:cNvSpPr/>
            <p:nvPr/>
          </p:nvSpPr>
          <p:spPr>
            <a:xfrm>
              <a:off x="6306625" y="3692575"/>
              <a:ext cx="28900" cy="56025"/>
            </a:xfrm>
            <a:custGeom>
              <a:avLst/>
              <a:gdLst/>
              <a:ahLst/>
              <a:cxnLst/>
              <a:rect l="l" t="t" r="r" b="b"/>
              <a:pathLst>
                <a:path w="1156" h="2241" extrusionOk="0">
                  <a:moveTo>
                    <a:pt x="467" y="0"/>
                  </a:moveTo>
                  <a:cubicBezTo>
                    <a:pt x="317" y="0"/>
                    <a:pt x="171" y="74"/>
                    <a:pt x="91" y="214"/>
                  </a:cubicBezTo>
                  <a:cubicBezTo>
                    <a:pt x="30" y="336"/>
                    <a:pt x="0" y="457"/>
                    <a:pt x="30" y="579"/>
                  </a:cubicBezTo>
                  <a:lnTo>
                    <a:pt x="274" y="1916"/>
                  </a:lnTo>
                  <a:cubicBezTo>
                    <a:pt x="304" y="2038"/>
                    <a:pt x="365" y="2129"/>
                    <a:pt x="456" y="2190"/>
                  </a:cubicBezTo>
                  <a:cubicBezTo>
                    <a:pt x="527" y="2225"/>
                    <a:pt x="598" y="2240"/>
                    <a:pt x="670" y="2240"/>
                  </a:cubicBezTo>
                  <a:cubicBezTo>
                    <a:pt x="720" y="2240"/>
                    <a:pt x="770" y="2233"/>
                    <a:pt x="821" y="2220"/>
                  </a:cubicBezTo>
                  <a:cubicBezTo>
                    <a:pt x="912" y="2190"/>
                    <a:pt x="1034" y="2129"/>
                    <a:pt x="1094" y="2007"/>
                  </a:cubicBezTo>
                  <a:cubicBezTo>
                    <a:pt x="1125" y="1916"/>
                    <a:pt x="1155" y="1795"/>
                    <a:pt x="1125" y="1673"/>
                  </a:cubicBezTo>
                  <a:lnTo>
                    <a:pt x="912" y="336"/>
                  </a:lnTo>
                  <a:cubicBezTo>
                    <a:pt x="882" y="214"/>
                    <a:pt x="790" y="123"/>
                    <a:pt x="699" y="62"/>
                  </a:cubicBezTo>
                  <a:cubicBezTo>
                    <a:pt x="626" y="20"/>
                    <a:pt x="546" y="0"/>
                    <a:pt x="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3"/>
            <p:cNvSpPr/>
            <p:nvPr/>
          </p:nvSpPr>
          <p:spPr>
            <a:xfrm>
              <a:off x="6299025" y="3631800"/>
              <a:ext cx="27375" cy="19775"/>
            </a:xfrm>
            <a:custGeom>
              <a:avLst/>
              <a:gdLst/>
              <a:ahLst/>
              <a:cxnLst/>
              <a:rect l="l" t="t" r="r" b="b"/>
              <a:pathLst>
                <a:path w="1095" h="791" extrusionOk="0">
                  <a:moveTo>
                    <a:pt x="547" y="1"/>
                  </a:moveTo>
                  <a:cubicBezTo>
                    <a:pt x="0" y="1"/>
                    <a:pt x="0" y="791"/>
                    <a:pt x="547" y="791"/>
                  </a:cubicBezTo>
                  <a:cubicBezTo>
                    <a:pt x="1094" y="791"/>
                    <a:pt x="1094" y="1"/>
                    <a:pt x="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3"/>
            <p:cNvSpPr/>
            <p:nvPr/>
          </p:nvSpPr>
          <p:spPr>
            <a:xfrm>
              <a:off x="6336250" y="3561125"/>
              <a:ext cx="19775" cy="15225"/>
            </a:xfrm>
            <a:custGeom>
              <a:avLst/>
              <a:gdLst/>
              <a:ahLst/>
              <a:cxnLst/>
              <a:rect l="l" t="t" r="r" b="b"/>
              <a:pathLst>
                <a:path w="791" h="609" extrusionOk="0">
                  <a:moveTo>
                    <a:pt x="396" y="1"/>
                  </a:moveTo>
                  <a:cubicBezTo>
                    <a:pt x="1" y="1"/>
                    <a:pt x="1" y="609"/>
                    <a:pt x="396" y="609"/>
                  </a:cubicBezTo>
                  <a:cubicBezTo>
                    <a:pt x="791" y="609"/>
                    <a:pt x="791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3"/>
            <p:cNvSpPr/>
            <p:nvPr/>
          </p:nvSpPr>
          <p:spPr>
            <a:xfrm>
              <a:off x="6407675" y="3444875"/>
              <a:ext cx="12950" cy="11425"/>
            </a:xfrm>
            <a:custGeom>
              <a:avLst/>
              <a:gdLst/>
              <a:ahLst/>
              <a:cxnLst/>
              <a:rect l="l" t="t" r="r" b="b"/>
              <a:pathLst>
                <a:path w="518" h="457" extrusionOk="0">
                  <a:moveTo>
                    <a:pt x="244" y="0"/>
                  </a:moveTo>
                  <a:cubicBezTo>
                    <a:pt x="1" y="31"/>
                    <a:pt x="1" y="426"/>
                    <a:pt x="244" y="456"/>
                  </a:cubicBezTo>
                  <a:cubicBezTo>
                    <a:pt x="517" y="426"/>
                    <a:pt x="517" y="31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3"/>
            <p:cNvSpPr/>
            <p:nvPr/>
          </p:nvSpPr>
          <p:spPr>
            <a:xfrm>
              <a:off x="6447200" y="3389400"/>
              <a:ext cx="12175" cy="9900"/>
            </a:xfrm>
            <a:custGeom>
              <a:avLst/>
              <a:gdLst/>
              <a:ahLst/>
              <a:cxnLst/>
              <a:rect l="l" t="t" r="r" b="b"/>
              <a:pathLst>
                <a:path w="487" h="396" extrusionOk="0">
                  <a:moveTo>
                    <a:pt x="243" y="0"/>
                  </a:moveTo>
                  <a:cubicBezTo>
                    <a:pt x="0" y="0"/>
                    <a:pt x="0" y="396"/>
                    <a:pt x="243" y="396"/>
                  </a:cubicBezTo>
                  <a:cubicBezTo>
                    <a:pt x="487" y="396"/>
                    <a:pt x="487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6" name="Google Shape;1146;p43"/>
          <p:cNvSpPr/>
          <p:nvPr/>
        </p:nvSpPr>
        <p:spPr>
          <a:xfrm flipH="1">
            <a:off x="0" y="0"/>
            <a:ext cx="1417400" cy="734601"/>
          </a:xfrm>
          <a:custGeom>
            <a:avLst/>
            <a:gdLst/>
            <a:ahLst/>
            <a:cxnLst/>
            <a:rect l="l" t="t" r="r" b="b"/>
            <a:pathLst>
              <a:path w="21643" h="11217" extrusionOk="0">
                <a:moveTo>
                  <a:pt x="1" y="1"/>
                </a:moveTo>
                <a:cubicBezTo>
                  <a:pt x="2311" y="4013"/>
                  <a:pt x="6171" y="6992"/>
                  <a:pt x="10427" y="8755"/>
                </a:cubicBezTo>
                <a:cubicBezTo>
                  <a:pt x="13983" y="10183"/>
                  <a:pt x="17782" y="11034"/>
                  <a:pt x="21643" y="11217"/>
                </a:cubicBezTo>
                <a:lnTo>
                  <a:pt x="2164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43"/>
          <p:cNvSpPr/>
          <p:nvPr/>
        </p:nvSpPr>
        <p:spPr>
          <a:xfrm>
            <a:off x="-133570" y="-185725"/>
            <a:ext cx="2830015" cy="1730451"/>
          </a:xfrm>
          <a:custGeom>
            <a:avLst/>
            <a:gdLst/>
            <a:ahLst/>
            <a:cxnLst/>
            <a:rect l="l" t="t" r="r" b="b"/>
            <a:pathLst>
              <a:path w="88087" h="53862" extrusionOk="0">
                <a:moveTo>
                  <a:pt x="7265" y="0"/>
                </a:moveTo>
                <a:cubicBezTo>
                  <a:pt x="7234" y="4013"/>
                  <a:pt x="9180" y="8238"/>
                  <a:pt x="12766" y="11885"/>
                </a:cubicBezTo>
                <a:cubicBezTo>
                  <a:pt x="16687" y="15897"/>
                  <a:pt x="21885" y="18815"/>
                  <a:pt x="28268" y="20517"/>
                </a:cubicBezTo>
                <a:cubicBezTo>
                  <a:pt x="32783" y="21723"/>
                  <a:pt x="37861" y="22344"/>
                  <a:pt x="43392" y="22344"/>
                </a:cubicBezTo>
                <a:cubicBezTo>
                  <a:pt x="44415" y="22344"/>
                  <a:pt x="45453" y="22323"/>
                  <a:pt x="46505" y="22280"/>
                </a:cubicBezTo>
                <a:cubicBezTo>
                  <a:pt x="51034" y="22098"/>
                  <a:pt x="55655" y="21612"/>
                  <a:pt x="60092" y="21125"/>
                </a:cubicBezTo>
                <a:cubicBezTo>
                  <a:pt x="65707" y="20527"/>
                  <a:pt x="71462" y="19911"/>
                  <a:pt x="77198" y="19911"/>
                </a:cubicBezTo>
                <a:cubicBezTo>
                  <a:pt x="79038" y="19911"/>
                  <a:pt x="80876" y="19975"/>
                  <a:pt x="82707" y="20122"/>
                </a:cubicBezTo>
                <a:cubicBezTo>
                  <a:pt x="84287" y="20244"/>
                  <a:pt x="86324" y="20821"/>
                  <a:pt x="87327" y="22007"/>
                </a:cubicBezTo>
                <a:cubicBezTo>
                  <a:pt x="87752" y="22493"/>
                  <a:pt x="87965" y="23131"/>
                  <a:pt x="87904" y="23770"/>
                </a:cubicBezTo>
                <a:cubicBezTo>
                  <a:pt x="87813" y="24894"/>
                  <a:pt x="86962" y="25897"/>
                  <a:pt x="85290" y="26809"/>
                </a:cubicBezTo>
                <a:cubicBezTo>
                  <a:pt x="79980" y="29767"/>
                  <a:pt x="73990" y="30678"/>
                  <a:pt x="68380" y="30678"/>
                </a:cubicBezTo>
                <a:cubicBezTo>
                  <a:pt x="64132" y="30678"/>
                  <a:pt x="60102" y="30156"/>
                  <a:pt x="56749" y="29606"/>
                </a:cubicBezTo>
                <a:cubicBezTo>
                  <a:pt x="54317" y="29180"/>
                  <a:pt x="51794" y="28694"/>
                  <a:pt x="49363" y="28207"/>
                </a:cubicBezTo>
                <a:cubicBezTo>
                  <a:pt x="43137" y="26995"/>
                  <a:pt x="36696" y="25710"/>
                  <a:pt x="30273" y="25710"/>
                </a:cubicBezTo>
                <a:cubicBezTo>
                  <a:pt x="29452" y="25710"/>
                  <a:pt x="28632" y="25731"/>
                  <a:pt x="27812" y="25776"/>
                </a:cubicBezTo>
                <a:cubicBezTo>
                  <a:pt x="23891" y="25958"/>
                  <a:pt x="20031" y="26688"/>
                  <a:pt x="16323" y="27904"/>
                </a:cubicBezTo>
                <a:cubicBezTo>
                  <a:pt x="13708" y="28755"/>
                  <a:pt x="9331" y="30761"/>
                  <a:pt x="9058" y="34651"/>
                </a:cubicBezTo>
                <a:cubicBezTo>
                  <a:pt x="8967" y="36050"/>
                  <a:pt x="9544" y="37296"/>
                  <a:pt x="10547" y="37873"/>
                </a:cubicBezTo>
                <a:cubicBezTo>
                  <a:pt x="10997" y="38139"/>
                  <a:pt x="11529" y="38267"/>
                  <a:pt x="12181" y="38267"/>
                </a:cubicBezTo>
                <a:cubicBezTo>
                  <a:pt x="12498" y="38267"/>
                  <a:pt x="12844" y="38237"/>
                  <a:pt x="13222" y="38177"/>
                </a:cubicBezTo>
                <a:cubicBezTo>
                  <a:pt x="15563" y="37782"/>
                  <a:pt x="17690" y="36566"/>
                  <a:pt x="19757" y="35381"/>
                </a:cubicBezTo>
                <a:cubicBezTo>
                  <a:pt x="22296" y="33922"/>
                  <a:pt x="24695" y="32547"/>
                  <a:pt x="27437" y="32547"/>
                </a:cubicBezTo>
                <a:cubicBezTo>
                  <a:pt x="27551" y="32547"/>
                  <a:pt x="27666" y="32549"/>
                  <a:pt x="27782" y="32554"/>
                </a:cubicBezTo>
                <a:cubicBezTo>
                  <a:pt x="28602" y="32584"/>
                  <a:pt x="29697" y="32797"/>
                  <a:pt x="30305" y="33588"/>
                </a:cubicBezTo>
                <a:cubicBezTo>
                  <a:pt x="30669" y="34104"/>
                  <a:pt x="30791" y="34773"/>
                  <a:pt x="30578" y="35411"/>
                </a:cubicBezTo>
                <a:cubicBezTo>
                  <a:pt x="30274" y="36354"/>
                  <a:pt x="29575" y="37144"/>
                  <a:pt x="28633" y="37539"/>
                </a:cubicBezTo>
                <a:cubicBezTo>
                  <a:pt x="27933" y="37809"/>
                  <a:pt x="27200" y="37897"/>
                  <a:pt x="26455" y="37897"/>
                </a:cubicBezTo>
                <a:cubicBezTo>
                  <a:pt x="25777" y="37897"/>
                  <a:pt x="25089" y="37824"/>
                  <a:pt x="24408" y="37752"/>
                </a:cubicBezTo>
                <a:lnTo>
                  <a:pt x="23648" y="37661"/>
                </a:lnTo>
                <a:cubicBezTo>
                  <a:pt x="22982" y="37599"/>
                  <a:pt x="22314" y="37568"/>
                  <a:pt x="21646" y="37568"/>
                </a:cubicBezTo>
                <a:cubicBezTo>
                  <a:pt x="13783" y="37568"/>
                  <a:pt x="5965" y="41781"/>
                  <a:pt x="1763" y="48421"/>
                </a:cubicBezTo>
                <a:cubicBezTo>
                  <a:pt x="365" y="50609"/>
                  <a:pt x="30" y="52433"/>
                  <a:pt x="730" y="53861"/>
                </a:cubicBezTo>
                <a:lnTo>
                  <a:pt x="851" y="53770"/>
                </a:lnTo>
                <a:cubicBezTo>
                  <a:pt x="0" y="52038"/>
                  <a:pt x="942" y="49910"/>
                  <a:pt x="1854" y="48451"/>
                </a:cubicBezTo>
                <a:cubicBezTo>
                  <a:pt x="6054" y="41842"/>
                  <a:pt x="13815" y="37659"/>
                  <a:pt x="21642" y="37659"/>
                </a:cubicBezTo>
                <a:cubicBezTo>
                  <a:pt x="22311" y="37659"/>
                  <a:pt x="22980" y="37689"/>
                  <a:pt x="23648" y="37752"/>
                </a:cubicBezTo>
                <a:lnTo>
                  <a:pt x="24408" y="37843"/>
                </a:lnTo>
                <a:cubicBezTo>
                  <a:pt x="25089" y="37915"/>
                  <a:pt x="25784" y="37988"/>
                  <a:pt x="26473" y="37988"/>
                </a:cubicBezTo>
                <a:cubicBezTo>
                  <a:pt x="27229" y="37988"/>
                  <a:pt x="27978" y="37901"/>
                  <a:pt x="28694" y="37630"/>
                </a:cubicBezTo>
                <a:cubicBezTo>
                  <a:pt x="29666" y="37205"/>
                  <a:pt x="30396" y="36384"/>
                  <a:pt x="30700" y="35381"/>
                </a:cubicBezTo>
                <a:cubicBezTo>
                  <a:pt x="30912" y="34743"/>
                  <a:pt x="30821" y="34043"/>
                  <a:pt x="30426" y="33496"/>
                </a:cubicBezTo>
                <a:cubicBezTo>
                  <a:pt x="29788" y="32645"/>
                  <a:pt x="28663" y="32432"/>
                  <a:pt x="27812" y="32402"/>
                </a:cubicBezTo>
                <a:cubicBezTo>
                  <a:pt x="27741" y="32401"/>
                  <a:pt x="27669" y="32400"/>
                  <a:pt x="27598" y="32400"/>
                </a:cubicBezTo>
                <a:cubicBezTo>
                  <a:pt x="26241" y="32400"/>
                  <a:pt x="24890" y="32674"/>
                  <a:pt x="23648" y="33223"/>
                </a:cubicBezTo>
                <a:cubicBezTo>
                  <a:pt x="22280" y="33800"/>
                  <a:pt x="20973" y="34499"/>
                  <a:pt x="19727" y="35259"/>
                </a:cubicBezTo>
                <a:cubicBezTo>
                  <a:pt x="17660" y="36414"/>
                  <a:pt x="15532" y="37630"/>
                  <a:pt x="13222" y="38025"/>
                </a:cubicBezTo>
                <a:cubicBezTo>
                  <a:pt x="12857" y="38086"/>
                  <a:pt x="12520" y="38116"/>
                  <a:pt x="12207" y="38116"/>
                </a:cubicBezTo>
                <a:cubicBezTo>
                  <a:pt x="11581" y="38116"/>
                  <a:pt x="11054" y="37995"/>
                  <a:pt x="10608" y="37752"/>
                </a:cubicBezTo>
                <a:cubicBezTo>
                  <a:pt x="9666" y="37205"/>
                  <a:pt x="9119" y="35989"/>
                  <a:pt x="9210" y="34621"/>
                </a:cubicBezTo>
                <a:cubicBezTo>
                  <a:pt x="9453" y="30822"/>
                  <a:pt x="13800" y="28846"/>
                  <a:pt x="16383" y="27995"/>
                </a:cubicBezTo>
                <a:cubicBezTo>
                  <a:pt x="20061" y="26779"/>
                  <a:pt x="23921" y="26049"/>
                  <a:pt x="27812" y="25867"/>
                </a:cubicBezTo>
                <a:cubicBezTo>
                  <a:pt x="28591" y="25828"/>
                  <a:pt x="29371" y="25809"/>
                  <a:pt x="30150" y="25809"/>
                </a:cubicBezTo>
                <a:cubicBezTo>
                  <a:pt x="36608" y="25809"/>
                  <a:pt x="43070" y="27078"/>
                  <a:pt x="49363" y="28299"/>
                </a:cubicBezTo>
                <a:cubicBezTo>
                  <a:pt x="51764" y="28785"/>
                  <a:pt x="54287" y="29271"/>
                  <a:pt x="56749" y="29697"/>
                </a:cubicBezTo>
                <a:cubicBezTo>
                  <a:pt x="60128" y="30249"/>
                  <a:pt x="64189" y="30778"/>
                  <a:pt x="68465" y="30778"/>
                </a:cubicBezTo>
                <a:cubicBezTo>
                  <a:pt x="74075" y="30778"/>
                  <a:pt x="80056" y="29867"/>
                  <a:pt x="85351" y="26900"/>
                </a:cubicBezTo>
                <a:cubicBezTo>
                  <a:pt x="87023" y="25928"/>
                  <a:pt x="87904" y="24925"/>
                  <a:pt x="87996" y="23770"/>
                </a:cubicBezTo>
                <a:cubicBezTo>
                  <a:pt x="88087" y="23101"/>
                  <a:pt x="87844" y="22432"/>
                  <a:pt x="87388" y="21916"/>
                </a:cubicBezTo>
                <a:cubicBezTo>
                  <a:pt x="86385" y="20700"/>
                  <a:pt x="84287" y="20153"/>
                  <a:pt x="82707" y="20001"/>
                </a:cubicBezTo>
                <a:cubicBezTo>
                  <a:pt x="80868" y="19853"/>
                  <a:pt x="79025" y="19790"/>
                  <a:pt x="77180" y="19790"/>
                </a:cubicBezTo>
                <a:cubicBezTo>
                  <a:pt x="71432" y="19790"/>
                  <a:pt x="65677" y="20405"/>
                  <a:pt x="60062" y="21004"/>
                </a:cubicBezTo>
                <a:cubicBezTo>
                  <a:pt x="55624" y="21490"/>
                  <a:pt x="51034" y="21976"/>
                  <a:pt x="46475" y="22159"/>
                </a:cubicBezTo>
                <a:cubicBezTo>
                  <a:pt x="45422" y="22201"/>
                  <a:pt x="44385" y="22223"/>
                  <a:pt x="43364" y="22223"/>
                </a:cubicBezTo>
                <a:cubicBezTo>
                  <a:pt x="37840" y="22223"/>
                  <a:pt x="32788" y="21602"/>
                  <a:pt x="28298" y="20396"/>
                </a:cubicBezTo>
                <a:cubicBezTo>
                  <a:pt x="21946" y="18694"/>
                  <a:pt x="16748" y="15806"/>
                  <a:pt x="12827" y="11794"/>
                </a:cubicBezTo>
                <a:cubicBezTo>
                  <a:pt x="9301" y="8177"/>
                  <a:pt x="7356" y="3982"/>
                  <a:pt x="7356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8_1_1_1">
    <p:bg>
      <p:bgPr>
        <a:solidFill>
          <a:schemeClr val="lt1"/>
        </a:solidFill>
        <a:effectLst/>
      </p:bgPr>
    </p:bg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44"/>
          <p:cNvGrpSpPr/>
          <p:nvPr/>
        </p:nvGrpSpPr>
        <p:grpSpPr>
          <a:xfrm rot="914876">
            <a:off x="7657938" y="3490649"/>
            <a:ext cx="970488" cy="1480305"/>
            <a:chOff x="5058100" y="1444850"/>
            <a:chExt cx="433925" cy="661875"/>
          </a:xfrm>
        </p:grpSpPr>
        <p:sp>
          <p:nvSpPr>
            <p:cNvPr id="1150" name="Google Shape;1150;p44"/>
            <p:cNvSpPr/>
            <p:nvPr/>
          </p:nvSpPr>
          <p:spPr>
            <a:xfrm>
              <a:off x="5408425" y="1444850"/>
              <a:ext cx="15975" cy="13700"/>
            </a:xfrm>
            <a:custGeom>
              <a:avLst/>
              <a:gdLst/>
              <a:ahLst/>
              <a:cxnLst/>
              <a:rect l="l" t="t" r="r" b="b"/>
              <a:pathLst>
                <a:path w="639" h="548" extrusionOk="0">
                  <a:moveTo>
                    <a:pt x="335" y="0"/>
                  </a:moveTo>
                  <a:cubicBezTo>
                    <a:pt x="0" y="31"/>
                    <a:pt x="0" y="517"/>
                    <a:pt x="335" y="547"/>
                  </a:cubicBezTo>
                  <a:cubicBezTo>
                    <a:pt x="639" y="517"/>
                    <a:pt x="639" y="31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4"/>
            <p:cNvSpPr/>
            <p:nvPr/>
          </p:nvSpPr>
          <p:spPr>
            <a:xfrm>
              <a:off x="5430450" y="1534500"/>
              <a:ext cx="17500" cy="14475"/>
            </a:xfrm>
            <a:custGeom>
              <a:avLst/>
              <a:gdLst/>
              <a:ahLst/>
              <a:cxnLst/>
              <a:rect l="l" t="t" r="r" b="b"/>
              <a:pathLst>
                <a:path w="700" h="579" extrusionOk="0">
                  <a:moveTo>
                    <a:pt x="335" y="1"/>
                  </a:moveTo>
                  <a:cubicBezTo>
                    <a:pt x="1" y="31"/>
                    <a:pt x="1" y="548"/>
                    <a:pt x="335" y="578"/>
                  </a:cubicBezTo>
                  <a:cubicBezTo>
                    <a:pt x="700" y="548"/>
                    <a:pt x="700" y="3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4"/>
            <p:cNvSpPr/>
            <p:nvPr/>
          </p:nvSpPr>
          <p:spPr>
            <a:xfrm>
              <a:off x="5476050" y="1527675"/>
              <a:ext cx="15975" cy="13700"/>
            </a:xfrm>
            <a:custGeom>
              <a:avLst/>
              <a:gdLst/>
              <a:ahLst/>
              <a:cxnLst/>
              <a:rect l="l" t="t" r="r" b="b"/>
              <a:pathLst>
                <a:path w="639" h="548" extrusionOk="0">
                  <a:moveTo>
                    <a:pt x="305" y="0"/>
                  </a:moveTo>
                  <a:cubicBezTo>
                    <a:pt x="1" y="31"/>
                    <a:pt x="1" y="487"/>
                    <a:pt x="305" y="547"/>
                  </a:cubicBezTo>
                  <a:cubicBezTo>
                    <a:pt x="639" y="487"/>
                    <a:pt x="639" y="31"/>
                    <a:pt x="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4"/>
            <p:cNvSpPr/>
            <p:nvPr/>
          </p:nvSpPr>
          <p:spPr>
            <a:xfrm>
              <a:off x="5374225" y="1574775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3" y="1"/>
                  </a:moveTo>
                  <a:cubicBezTo>
                    <a:pt x="1" y="31"/>
                    <a:pt x="1" y="335"/>
                    <a:pt x="183" y="366"/>
                  </a:cubicBezTo>
                  <a:cubicBezTo>
                    <a:pt x="396" y="335"/>
                    <a:pt x="396" y="31"/>
                    <a:pt x="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4"/>
            <p:cNvSpPr/>
            <p:nvPr/>
          </p:nvSpPr>
          <p:spPr>
            <a:xfrm>
              <a:off x="5431225" y="1580100"/>
              <a:ext cx="15975" cy="13700"/>
            </a:xfrm>
            <a:custGeom>
              <a:avLst/>
              <a:gdLst/>
              <a:ahLst/>
              <a:cxnLst/>
              <a:rect l="l" t="t" r="r" b="b"/>
              <a:pathLst>
                <a:path w="639" h="548" extrusionOk="0">
                  <a:moveTo>
                    <a:pt x="304" y="1"/>
                  </a:moveTo>
                  <a:cubicBezTo>
                    <a:pt x="0" y="31"/>
                    <a:pt x="0" y="487"/>
                    <a:pt x="304" y="548"/>
                  </a:cubicBezTo>
                  <a:cubicBezTo>
                    <a:pt x="639" y="487"/>
                    <a:pt x="639" y="3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4"/>
            <p:cNvSpPr/>
            <p:nvPr/>
          </p:nvSpPr>
          <p:spPr>
            <a:xfrm>
              <a:off x="5406900" y="1624900"/>
              <a:ext cx="19025" cy="14500"/>
            </a:xfrm>
            <a:custGeom>
              <a:avLst/>
              <a:gdLst/>
              <a:ahLst/>
              <a:cxnLst/>
              <a:rect l="l" t="t" r="r" b="b"/>
              <a:pathLst>
                <a:path w="761" h="580" extrusionOk="0">
                  <a:moveTo>
                    <a:pt x="423" y="1"/>
                  </a:moveTo>
                  <a:cubicBezTo>
                    <a:pt x="414" y="1"/>
                    <a:pt x="405" y="1"/>
                    <a:pt x="396" y="2"/>
                  </a:cubicBezTo>
                  <a:cubicBezTo>
                    <a:pt x="1" y="2"/>
                    <a:pt x="1" y="579"/>
                    <a:pt x="396" y="579"/>
                  </a:cubicBezTo>
                  <a:cubicBezTo>
                    <a:pt x="751" y="550"/>
                    <a:pt x="760" y="1"/>
                    <a:pt x="4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4"/>
            <p:cNvSpPr/>
            <p:nvPr/>
          </p:nvSpPr>
          <p:spPr>
            <a:xfrm>
              <a:off x="5359025" y="1621900"/>
              <a:ext cx="25100" cy="20525"/>
            </a:xfrm>
            <a:custGeom>
              <a:avLst/>
              <a:gdLst/>
              <a:ahLst/>
              <a:cxnLst/>
              <a:rect l="l" t="t" r="r" b="b"/>
              <a:pathLst>
                <a:path w="1004" h="821" extrusionOk="0">
                  <a:moveTo>
                    <a:pt x="487" y="0"/>
                  </a:moveTo>
                  <a:cubicBezTo>
                    <a:pt x="1" y="31"/>
                    <a:pt x="1" y="760"/>
                    <a:pt x="487" y="821"/>
                  </a:cubicBezTo>
                  <a:cubicBezTo>
                    <a:pt x="1004" y="760"/>
                    <a:pt x="1004" y="31"/>
                    <a:pt x="4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4"/>
            <p:cNvSpPr/>
            <p:nvPr/>
          </p:nvSpPr>
          <p:spPr>
            <a:xfrm>
              <a:off x="5334700" y="1716875"/>
              <a:ext cx="13725" cy="9900"/>
            </a:xfrm>
            <a:custGeom>
              <a:avLst/>
              <a:gdLst/>
              <a:ahLst/>
              <a:cxnLst/>
              <a:rect l="l" t="t" r="r" b="b"/>
              <a:pathLst>
                <a:path w="549" h="396" extrusionOk="0">
                  <a:moveTo>
                    <a:pt x="275" y="1"/>
                  </a:moveTo>
                  <a:cubicBezTo>
                    <a:pt x="1" y="1"/>
                    <a:pt x="1" y="396"/>
                    <a:pt x="275" y="396"/>
                  </a:cubicBezTo>
                  <a:cubicBezTo>
                    <a:pt x="548" y="396"/>
                    <a:pt x="548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4"/>
            <p:cNvSpPr/>
            <p:nvPr/>
          </p:nvSpPr>
          <p:spPr>
            <a:xfrm>
              <a:off x="5238975" y="1667500"/>
              <a:ext cx="25100" cy="19000"/>
            </a:xfrm>
            <a:custGeom>
              <a:avLst/>
              <a:gdLst/>
              <a:ahLst/>
              <a:cxnLst/>
              <a:rect l="l" t="t" r="r" b="b"/>
              <a:pathLst>
                <a:path w="1004" h="760" extrusionOk="0">
                  <a:moveTo>
                    <a:pt x="486" y="0"/>
                  </a:moveTo>
                  <a:cubicBezTo>
                    <a:pt x="0" y="0"/>
                    <a:pt x="0" y="760"/>
                    <a:pt x="486" y="760"/>
                  </a:cubicBezTo>
                  <a:cubicBezTo>
                    <a:pt x="1003" y="760"/>
                    <a:pt x="1003" y="0"/>
                    <a:pt x="4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4"/>
            <p:cNvSpPr/>
            <p:nvPr/>
          </p:nvSpPr>
          <p:spPr>
            <a:xfrm>
              <a:off x="5263275" y="1758675"/>
              <a:ext cx="26625" cy="16750"/>
            </a:xfrm>
            <a:custGeom>
              <a:avLst/>
              <a:gdLst/>
              <a:ahLst/>
              <a:cxnLst/>
              <a:rect l="l" t="t" r="r" b="b"/>
              <a:pathLst>
                <a:path w="1065" h="670" extrusionOk="0">
                  <a:moveTo>
                    <a:pt x="457" y="1"/>
                  </a:moveTo>
                  <a:cubicBezTo>
                    <a:pt x="1" y="1"/>
                    <a:pt x="1" y="669"/>
                    <a:pt x="457" y="669"/>
                  </a:cubicBezTo>
                  <a:lnTo>
                    <a:pt x="761" y="669"/>
                  </a:lnTo>
                  <a:cubicBezTo>
                    <a:pt x="943" y="669"/>
                    <a:pt x="1065" y="517"/>
                    <a:pt x="1065" y="335"/>
                  </a:cubicBezTo>
                  <a:cubicBezTo>
                    <a:pt x="1065" y="152"/>
                    <a:pt x="913" y="1"/>
                    <a:pt x="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4"/>
            <p:cNvSpPr/>
            <p:nvPr/>
          </p:nvSpPr>
          <p:spPr>
            <a:xfrm>
              <a:off x="5178925" y="1794400"/>
              <a:ext cx="25100" cy="20525"/>
            </a:xfrm>
            <a:custGeom>
              <a:avLst/>
              <a:gdLst/>
              <a:ahLst/>
              <a:cxnLst/>
              <a:rect l="l" t="t" r="r" b="b"/>
              <a:pathLst>
                <a:path w="1004" h="821" extrusionOk="0">
                  <a:moveTo>
                    <a:pt x="518" y="0"/>
                  </a:moveTo>
                  <a:cubicBezTo>
                    <a:pt x="1" y="30"/>
                    <a:pt x="1" y="760"/>
                    <a:pt x="518" y="821"/>
                  </a:cubicBezTo>
                  <a:cubicBezTo>
                    <a:pt x="1004" y="760"/>
                    <a:pt x="1004" y="3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4"/>
            <p:cNvSpPr/>
            <p:nvPr/>
          </p:nvSpPr>
          <p:spPr>
            <a:xfrm>
              <a:off x="5292150" y="1823275"/>
              <a:ext cx="22825" cy="29650"/>
            </a:xfrm>
            <a:custGeom>
              <a:avLst/>
              <a:gdLst/>
              <a:ahLst/>
              <a:cxnLst/>
              <a:rect l="l" t="t" r="r" b="b"/>
              <a:pathLst>
                <a:path w="913" h="1186" extrusionOk="0">
                  <a:moveTo>
                    <a:pt x="457" y="0"/>
                  </a:moveTo>
                  <a:cubicBezTo>
                    <a:pt x="229" y="0"/>
                    <a:pt x="1" y="152"/>
                    <a:pt x="1" y="456"/>
                  </a:cubicBezTo>
                  <a:lnTo>
                    <a:pt x="31" y="456"/>
                  </a:lnTo>
                  <a:lnTo>
                    <a:pt x="31" y="730"/>
                  </a:lnTo>
                  <a:cubicBezTo>
                    <a:pt x="16" y="1034"/>
                    <a:pt x="236" y="1186"/>
                    <a:pt x="461" y="1186"/>
                  </a:cubicBezTo>
                  <a:cubicBezTo>
                    <a:pt x="685" y="1186"/>
                    <a:pt x="913" y="1034"/>
                    <a:pt x="913" y="730"/>
                  </a:cubicBezTo>
                  <a:lnTo>
                    <a:pt x="913" y="456"/>
                  </a:lnTo>
                  <a:cubicBezTo>
                    <a:pt x="913" y="152"/>
                    <a:pt x="685" y="0"/>
                    <a:pt x="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4"/>
            <p:cNvSpPr/>
            <p:nvPr/>
          </p:nvSpPr>
          <p:spPr>
            <a:xfrm>
              <a:off x="5204825" y="1852100"/>
              <a:ext cx="40250" cy="31975"/>
            </a:xfrm>
            <a:custGeom>
              <a:avLst/>
              <a:gdLst/>
              <a:ahLst/>
              <a:cxnLst/>
              <a:rect l="l" t="t" r="r" b="b"/>
              <a:pathLst>
                <a:path w="1610" h="1279" extrusionOk="0">
                  <a:moveTo>
                    <a:pt x="688" y="0"/>
                  </a:moveTo>
                  <a:cubicBezTo>
                    <a:pt x="316" y="0"/>
                    <a:pt x="1" y="467"/>
                    <a:pt x="333" y="823"/>
                  </a:cubicBezTo>
                  <a:lnTo>
                    <a:pt x="606" y="1127"/>
                  </a:lnTo>
                  <a:cubicBezTo>
                    <a:pt x="697" y="1218"/>
                    <a:pt x="849" y="1279"/>
                    <a:pt x="971" y="1279"/>
                  </a:cubicBezTo>
                  <a:cubicBezTo>
                    <a:pt x="1397" y="1279"/>
                    <a:pt x="1609" y="762"/>
                    <a:pt x="1305" y="458"/>
                  </a:cubicBezTo>
                  <a:lnTo>
                    <a:pt x="1001" y="124"/>
                  </a:lnTo>
                  <a:cubicBezTo>
                    <a:pt x="901" y="37"/>
                    <a:pt x="792" y="0"/>
                    <a:pt x="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4"/>
            <p:cNvSpPr/>
            <p:nvPr/>
          </p:nvSpPr>
          <p:spPr>
            <a:xfrm>
              <a:off x="5170575" y="1905325"/>
              <a:ext cx="31950" cy="31200"/>
            </a:xfrm>
            <a:custGeom>
              <a:avLst/>
              <a:gdLst/>
              <a:ahLst/>
              <a:cxnLst/>
              <a:rect l="l" t="t" r="r" b="b"/>
              <a:pathLst>
                <a:path w="1278" h="1248" extrusionOk="0">
                  <a:moveTo>
                    <a:pt x="730" y="1"/>
                  </a:moveTo>
                  <a:cubicBezTo>
                    <a:pt x="639" y="31"/>
                    <a:pt x="578" y="62"/>
                    <a:pt x="517" y="122"/>
                  </a:cubicBezTo>
                  <a:lnTo>
                    <a:pt x="517" y="153"/>
                  </a:lnTo>
                  <a:cubicBezTo>
                    <a:pt x="426" y="244"/>
                    <a:pt x="304" y="335"/>
                    <a:pt x="183" y="426"/>
                  </a:cubicBezTo>
                  <a:cubicBezTo>
                    <a:pt x="1" y="609"/>
                    <a:pt x="1" y="913"/>
                    <a:pt x="183" y="1095"/>
                  </a:cubicBezTo>
                  <a:cubicBezTo>
                    <a:pt x="274" y="1186"/>
                    <a:pt x="396" y="1247"/>
                    <a:pt x="548" y="1247"/>
                  </a:cubicBezTo>
                  <a:cubicBezTo>
                    <a:pt x="669" y="1247"/>
                    <a:pt x="791" y="1186"/>
                    <a:pt x="882" y="1095"/>
                  </a:cubicBezTo>
                  <a:cubicBezTo>
                    <a:pt x="973" y="1004"/>
                    <a:pt x="1064" y="882"/>
                    <a:pt x="1156" y="761"/>
                  </a:cubicBezTo>
                  <a:cubicBezTo>
                    <a:pt x="1216" y="700"/>
                    <a:pt x="1277" y="578"/>
                    <a:pt x="1277" y="457"/>
                  </a:cubicBezTo>
                  <a:cubicBezTo>
                    <a:pt x="1277" y="335"/>
                    <a:pt x="1216" y="244"/>
                    <a:pt x="1156" y="153"/>
                  </a:cubicBezTo>
                  <a:cubicBezTo>
                    <a:pt x="1064" y="62"/>
                    <a:pt x="943" y="31"/>
                    <a:pt x="8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4"/>
            <p:cNvSpPr/>
            <p:nvPr/>
          </p:nvSpPr>
          <p:spPr>
            <a:xfrm>
              <a:off x="5147775" y="1988925"/>
              <a:ext cx="27375" cy="20550"/>
            </a:xfrm>
            <a:custGeom>
              <a:avLst/>
              <a:gdLst/>
              <a:ahLst/>
              <a:cxnLst/>
              <a:rect l="l" t="t" r="r" b="b"/>
              <a:pathLst>
                <a:path w="1095" h="822" extrusionOk="0">
                  <a:moveTo>
                    <a:pt x="548" y="0"/>
                  </a:moveTo>
                  <a:cubicBezTo>
                    <a:pt x="1" y="0"/>
                    <a:pt x="1" y="821"/>
                    <a:pt x="548" y="821"/>
                  </a:cubicBezTo>
                  <a:cubicBezTo>
                    <a:pt x="1095" y="821"/>
                    <a:pt x="1095" y="0"/>
                    <a:pt x="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4"/>
            <p:cNvSpPr/>
            <p:nvPr/>
          </p:nvSpPr>
          <p:spPr>
            <a:xfrm>
              <a:off x="5058100" y="2086950"/>
              <a:ext cx="26625" cy="19775"/>
            </a:xfrm>
            <a:custGeom>
              <a:avLst/>
              <a:gdLst/>
              <a:ahLst/>
              <a:cxnLst/>
              <a:rect l="l" t="t" r="r" b="b"/>
              <a:pathLst>
                <a:path w="1065" h="791" extrusionOk="0">
                  <a:moveTo>
                    <a:pt x="548" y="0"/>
                  </a:moveTo>
                  <a:cubicBezTo>
                    <a:pt x="1" y="0"/>
                    <a:pt x="1" y="791"/>
                    <a:pt x="548" y="791"/>
                  </a:cubicBezTo>
                  <a:cubicBezTo>
                    <a:pt x="1065" y="791"/>
                    <a:pt x="1065" y="0"/>
                    <a:pt x="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6" name="Google Shape;1166;p44"/>
          <p:cNvSpPr/>
          <p:nvPr/>
        </p:nvSpPr>
        <p:spPr>
          <a:xfrm rot="3482447">
            <a:off x="4344090" y="4527964"/>
            <a:ext cx="1204414" cy="538559"/>
          </a:xfrm>
          <a:custGeom>
            <a:avLst/>
            <a:gdLst/>
            <a:ahLst/>
            <a:cxnLst/>
            <a:rect l="l" t="t" r="r" b="b"/>
            <a:pathLst>
              <a:path w="48178" h="21543" extrusionOk="0">
                <a:moveTo>
                  <a:pt x="48177" y="7894"/>
                </a:moveTo>
                <a:cubicBezTo>
                  <a:pt x="48177" y="7894"/>
                  <a:pt x="48177" y="7895"/>
                  <a:pt x="48177" y="7895"/>
                </a:cubicBezTo>
                <a:cubicBezTo>
                  <a:pt x="48177" y="7895"/>
                  <a:pt x="48177" y="7894"/>
                  <a:pt x="48177" y="7894"/>
                </a:cubicBezTo>
                <a:close/>
                <a:moveTo>
                  <a:pt x="27470" y="0"/>
                </a:moveTo>
                <a:cubicBezTo>
                  <a:pt x="24559" y="0"/>
                  <a:pt x="21598" y="343"/>
                  <a:pt x="18876" y="1177"/>
                </a:cubicBezTo>
                <a:cubicBezTo>
                  <a:pt x="11247" y="3275"/>
                  <a:pt x="4590" y="7956"/>
                  <a:pt x="0" y="14430"/>
                </a:cubicBezTo>
                <a:lnTo>
                  <a:pt x="8450" y="21542"/>
                </a:lnTo>
                <a:cubicBezTo>
                  <a:pt x="10000" y="14521"/>
                  <a:pt x="15836" y="8594"/>
                  <a:pt x="22858" y="7013"/>
                </a:cubicBezTo>
                <a:cubicBezTo>
                  <a:pt x="23253" y="6922"/>
                  <a:pt x="23618" y="6831"/>
                  <a:pt x="23982" y="6770"/>
                </a:cubicBezTo>
                <a:cubicBezTo>
                  <a:pt x="24962" y="6626"/>
                  <a:pt x="25945" y="6554"/>
                  <a:pt x="26924" y="6554"/>
                </a:cubicBezTo>
                <a:cubicBezTo>
                  <a:pt x="30685" y="6554"/>
                  <a:pt x="34386" y="7614"/>
                  <a:pt x="37569" y="9688"/>
                </a:cubicBezTo>
                <a:cubicBezTo>
                  <a:pt x="38689" y="10388"/>
                  <a:pt x="40325" y="12378"/>
                  <a:pt x="41836" y="12378"/>
                </a:cubicBezTo>
                <a:cubicBezTo>
                  <a:pt x="41965" y="12378"/>
                  <a:pt x="42093" y="12364"/>
                  <a:pt x="42220" y="12333"/>
                </a:cubicBezTo>
                <a:cubicBezTo>
                  <a:pt x="42957" y="12155"/>
                  <a:pt x="47647" y="7883"/>
                  <a:pt x="48144" y="7883"/>
                </a:cubicBezTo>
                <a:cubicBezTo>
                  <a:pt x="48159" y="7883"/>
                  <a:pt x="48170" y="7887"/>
                  <a:pt x="48177" y="7894"/>
                </a:cubicBezTo>
                <a:lnTo>
                  <a:pt x="48177" y="7894"/>
                </a:lnTo>
                <a:cubicBezTo>
                  <a:pt x="43496" y="2788"/>
                  <a:pt x="37508" y="752"/>
                  <a:pt x="30791" y="144"/>
                </a:cubicBezTo>
                <a:cubicBezTo>
                  <a:pt x="29702" y="51"/>
                  <a:pt x="28590" y="0"/>
                  <a:pt x="274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44"/>
          <p:cNvSpPr/>
          <p:nvPr/>
        </p:nvSpPr>
        <p:spPr>
          <a:xfrm rot="-3501433">
            <a:off x="220934" y="1037919"/>
            <a:ext cx="495179" cy="1219649"/>
          </a:xfrm>
          <a:custGeom>
            <a:avLst/>
            <a:gdLst/>
            <a:ahLst/>
            <a:cxnLst/>
            <a:rect l="l" t="t" r="r" b="b"/>
            <a:pathLst>
              <a:path w="19808" h="48788" extrusionOk="0">
                <a:moveTo>
                  <a:pt x="10305" y="0"/>
                </a:moveTo>
                <a:lnTo>
                  <a:pt x="1308" y="6414"/>
                </a:lnTo>
                <a:cubicBezTo>
                  <a:pt x="7752" y="9666"/>
                  <a:pt x="12007" y="16778"/>
                  <a:pt x="11855" y="23982"/>
                </a:cubicBezTo>
                <a:cubicBezTo>
                  <a:pt x="11855" y="24347"/>
                  <a:pt x="11825" y="24742"/>
                  <a:pt x="11794" y="25107"/>
                </a:cubicBezTo>
                <a:cubicBezTo>
                  <a:pt x="11156" y="32007"/>
                  <a:pt x="5928" y="38390"/>
                  <a:pt x="1" y="41612"/>
                </a:cubicBezTo>
                <a:cubicBezTo>
                  <a:pt x="1581" y="44104"/>
                  <a:pt x="3344" y="46505"/>
                  <a:pt x="5229" y="48785"/>
                </a:cubicBezTo>
                <a:cubicBezTo>
                  <a:pt x="5230" y="48787"/>
                  <a:pt x="5232" y="48787"/>
                  <a:pt x="5235" y="48787"/>
                </a:cubicBezTo>
                <a:cubicBezTo>
                  <a:pt x="5615" y="48787"/>
                  <a:pt x="19808" y="37800"/>
                  <a:pt x="18481" y="21551"/>
                </a:cubicBezTo>
                <a:cubicBezTo>
                  <a:pt x="17813" y="13739"/>
                  <a:pt x="15411" y="5958"/>
                  <a:pt x="103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p44"/>
          <p:cNvSpPr/>
          <p:nvPr/>
        </p:nvSpPr>
        <p:spPr>
          <a:xfrm>
            <a:off x="7726686" y="0"/>
            <a:ext cx="1417400" cy="734601"/>
          </a:xfrm>
          <a:custGeom>
            <a:avLst/>
            <a:gdLst/>
            <a:ahLst/>
            <a:cxnLst/>
            <a:rect l="l" t="t" r="r" b="b"/>
            <a:pathLst>
              <a:path w="21643" h="11217" extrusionOk="0">
                <a:moveTo>
                  <a:pt x="1" y="1"/>
                </a:moveTo>
                <a:cubicBezTo>
                  <a:pt x="2311" y="4013"/>
                  <a:pt x="6171" y="6992"/>
                  <a:pt x="10427" y="8755"/>
                </a:cubicBezTo>
                <a:cubicBezTo>
                  <a:pt x="13983" y="10183"/>
                  <a:pt x="17782" y="11034"/>
                  <a:pt x="21643" y="11217"/>
                </a:cubicBezTo>
                <a:lnTo>
                  <a:pt x="2164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44"/>
          <p:cNvSpPr/>
          <p:nvPr/>
        </p:nvSpPr>
        <p:spPr>
          <a:xfrm>
            <a:off x="0" y="4451000"/>
            <a:ext cx="1127844" cy="692488"/>
          </a:xfrm>
          <a:custGeom>
            <a:avLst/>
            <a:gdLst/>
            <a:ahLst/>
            <a:cxnLst/>
            <a:rect l="l" t="t" r="r" b="b"/>
            <a:pathLst>
              <a:path w="25199" h="15472" extrusionOk="0">
                <a:moveTo>
                  <a:pt x="0" y="0"/>
                </a:moveTo>
                <a:lnTo>
                  <a:pt x="0" y="15471"/>
                </a:lnTo>
                <a:lnTo>
                  <a:pt x="25198" y="15471"/>
                </a:lnTo>
                <a:cubicBezTo>
                  <a:pt x="23527" y="11520"/>
                  <a:pt x="20305" y="8085"/>
                  <a:pt x="16961" y="5654"/>
                </a:cubicBezTo>
                <a:cubicBezTo>
                  <a:pt x="12888" y="2766"/>
                  <a:pt x="8146" y="912"/>
                  <a:pt x="3192" y="274"/>
                </a:cubicBezTo>
                <a:cubicBezTo>
                  <a:pt x="2128" y="122"/>
                  <a:pt x="1064" y="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>
            <a:spLocks noGrp="1"/>
          </p:cNvSpPr>
          <p:nvPr>
            <p:ph type="title"/>
          </p:nvPr>
        </p:nvSpPr>
        <p:spPr>
          <a:xfrm>
            <a:off x="711725" y="366746"/>
            <a:ext cx="7720500" cy="5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152" name="Google Shape;152;p6"/>
          <p:cNvGrpSpPr/>
          <p:nvPr/>
        </p:nvGrpSpPr>
        <p:grpSpPr>
          <a:xfrm rot="2386321">
            <a:off x="7334721" y="-18402"/>
            <a:ext cx="976995" cy="1467461"/>
            <a:chOff x="5900825" y="3389400"/>
            <a:chExt cx="558550" cy="838950"/>
          </a:xfrm>
        </p:grpSpPr>
        <p:sp>
          <p:nvSpPr>
            <p:cNvPr id="153" name="Google Shape;153;p6"/>
            <p:cNvSpPr/>
            <p:nvPr/>
          </p:nvSpPr>
          <p:spPr>
            <a:xfrm>
              <a:off x="6191875" y="3672825"/>
              <a:ext cx="22050" cy="17525"/>
            </a:xfrm>
            <a:custGeom>
              <a:avLst/>
              <a:gdLst/>
              <a:ahLst/>
              <a:cxnLst/>
              <a:rect l="l" t="t" r="r" b="b"/>
              <a:pathLst>
                <a:path w="882" h="701" extrusionOk="0">
                  <a:moveTo>
                    <a:pt x="335" y="1"/>
                  </a:moveTo>
                  <a:cubicBezTo>
                    <a:pt x="304" y="1"/>
                    <a:pt x="244" y="1"/>
                    <a:pt x="213" y="31"/>
                  </a:cubicBezTo>
                  <a:cubicBezTo>
                    <a:pt x="183" y="62"/>
                    <a:pt x="122" y="62"/>
                    <a:pt x="92" y="123"/>
                  </a:cubicBezTo>
                  <a:cubicBezTo>
                    <a:pt x="61" y="123"/>
                    <a:pt x="61" y="183"/>
                    <a:pt x="31" y="214"/>
                  </a:cubicBezTo>
                  <a:cubicBezTo>
                    <a:pt x="0" y="244"/>
                    <a:pt x="0" y="305"/>
                    <a:pt x="0" y="335"/>
                  </a:cubicBezTo>
                  <a:lnTo>
                    <a:pt x="0" y="426"/>
                  </a:lnTo>
                  <a:cubicBezTo>
                    <a:pt x="31" y="487"/>
                    <a:pt x="61" y="548"/>
                    <a:pt x="92" y="578"/>
                  </a:cubicBezTo>
                  <a:lnTo>
                    <a:pt x="152" y="639"/>
                  </a:lnTo>
                  <a:cubicBezTo>
                    <a:pt x="213" y="670"/>
                    <a:pt x="274" y="700"/>
                    <a:pt x="335" y="700"/>
                  </a:cubicBezTo>
                  <a:lnTo>
                    <a:pt x="335" y="670"/>
                  </a:lnTo>
                  <a:lnTo>
                    <a:pt x="547" y="670"/>
                  </a:lnTo>
                  <a:cubicBezTo>
                    <a:pt x="608" y="670"/>
                    <a:pt x="639" y="670"/>
                    <a:pt x="699" y="639"/>
                  </a:cubicBezTo>
                  <a:cubicBezTo>
                    <a:pt x="730" y="639"/>
                    <a:pt x="760" y="609"/>
                    <a:pt x="791" y="578"/>
                  </a:cubicBezTo>
                  <a:cubicBezTo>
                    <a:pt x="821" y="548"/>
                    <a:pt x="851" y="518"/>
                    <a:pt x="851" y="457"/>
                  </a:cubicBezTo>
                  <a:cubicBezTo>
                    <a:pt x="882" y="426"/>
                    <a:pt x="882" y="396"/>
                    <a:pt x="882" y="335"/>
                  </a:cubicBezTo>
                  <a:lnTo>
                    <a:pt x="882" y="244"/>
                  </a:lnTo>
                  <a:cubicBezTo>
                    <a:pt x="882" y="183"/>
                    <a:pt x="851" y="153"/>
                    <a:pt x="791" y="123"/>
                  </a:cubicBezTo>
                  <a:lnTo>
                    <a:pt x="730" y="62"/>
                  </a:lnTo>
                  <a:cubicBezTo>
                    <a:pt x="699" y="31"/>
                    <a:pt x="639" y="1"/>
                    <a:pt x="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6173625" y="3727550"/>
              <a:ext cx="24350" cy="19775"/>
            </a:xfrm>
            <a:custGeom>
              <a:avLst/>
              <a:gdLst/>
              <a:ahLst/>
              <a:cxnLst/>
              <a:rect l="l" t="t" r="r" b="b"/>
              <a:pathLst>
                <a:path w="974" h="791" extrusionOk="0">
                  <a:moveTo>
                    <a:pt x="396" y="0"/>
                  </a:moveTo>
                  <a:cubicBezTo>
                    <a:pt x="335" y="0"/>
                    <a:pt x="305" y="0"/>
                    <a:pt x="244" y="31"/>
                  </a:cubicBezTo>
                  <a:cubicBezTo>
                    <a:pt x="183" y="61"/>
                    <a:pt x="153" y="92"/>
                    <a:pt x="122" y="122"/>
                  </a:cubicBezTo>
                  <a:lnTo>
                    <a:pt x="62" y="183"/>
                  </a:lnTo>
                  <a:cubicBezTo>
                    <a:pt x="31" y="244"/>
                    <a:pt x="1" y="304"/>
                    <a:pt x="1" y="335"/>
                  </a:cubicBezTo>
                  <a:cubicBezTo>
                    <a:pt x="1" y="365"/>
                    <a:pt x="1" y="426"/>
                    <a:pt x="1" y="456"/>
                  </a:cubicBezTo>
                  <a:cubicBezTo>
                    <a:pt x="31" y="487"/>
                    <a:pt x="31" y="548"/>
                    <a:pt x="62" y="578"/>
                  </a:cubicBezTo>
                  <a:lnTo>
                    <a:pt x="122" y="669"/>
                  </a:lnTo>
                  <a:cubicBezTo>
                    <a:pt x="153" y="700"/>
                    <a:pt x="214" y="760"/>
                    <a:pt x="305" y="760"/>
                  </a:cubicBezTo>
                  <a:lnTo>
                    <a:pt x="335" y="760"/>
                  </a:lnTo>
                  <a:cubicBezTo>
                    <a:pt x="396" y="791"/>
                    <a:pt x="426" y="791"/>
                    <a:pt x="457" y="791"/>
                  </a:cubicBezTo>
                  <a:lnTo>
                    <a:pt x="609" y="791"/>
                  </a:lnTo>
                  <a:lnTo>
                    <a:pt x="700" y="760"/>
                  </a:lnTo>
                  <a:lnTo>
                    <a:pt x="791" y="730"/>
                  </a:lnTo>
                  <a:cubicBezTo>
                    <a:pt x="822" y="700"/>
                    <a:pt x="882" y="669"/>
                    <a:pt x="882" y="639"/>
                  </a:cubicBezTo>
                  <a:cubicBezTo>
                    <a:pt x="913" y="608"/>
                    <a:pt x="943" y="578"/>
                    <a:pt x="943" y="548"/>
                  </a:cubicBezTo>
                  <a:cubicBezTo>
                    <a:pt x="974" y="517"/>
                    <a:pt x="974" y="487"/>
                    <a:pt x="974" y="426"/>
                  </a:cubicBezTo>
                  <a:lnTo>
                    <a:pt x="974" y="335"/>
                  </a:lnTo>
                  <a:lnTo>
                    <a:pt x="943" y="244"/>
                  </a:lnTo>
                  <a:cubicBezTo>
                    <a:pt x="913" y="213"/>
                    <a:pt x="882" y="183"/>
                    <a:pt x="852" y="152"/>
                  </a:cubicBezTo>
                  <a:cubicBezTo>
                    <a:pt x="822" y="122"/>
                    <a:pt x="761" y="92"/>
                    <a:pt x="730" y="92"/>
                  </a:cubicBezTo>
                  <a:lnTo>
                    <a:pt x="700" y="61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6224550" y="3733625"/>
              <a:ext cx="19025" cy="18275"/>
            </a:xfrm>
            <a:custGeom>
              <a:avLst/>
              <a:gdLst/>
              <a:ahLst/>
              <a:cxnLst/>
              <a:rect l="l" t="t" r="r" b="b"/>
              <a:pathLst>
                <a:path w="761" h="731" extrusionOk="0">
                  <a:moveTo>
                    <a:pt x="365" y="1"/>
                  </a:moveTo>
                  <a:cubicBezTo>
                    <a:pt x="0" y="122"/>
                    <a:pt x="0" y="639"/>
                    <a:pt x="365" y="730"/>
                  </a:cubicBezTo>
                  <a:cubicBezTo>
                    <a:pt x="760" y="639"/>
                    <a:pt x="760" y="122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6178200" y="3799750"/>
              <a:ext cx="26625" cy="22050"/>
            </a:xfrm>
            <a:custGeom>
              <a:avLst/>
              <a:gdLst/>
              <a:ahLst/>
              <a:cxnLst/>
              <a:rect l="l" t="t" r="r" b="b"/>
              <a:pathLst>
                <a:path w="1065" h="882" extrusionOk="0">
                  <a:moveTo>
                    <a:pt x="487" y="0"/>
                  </a:moveTo>
                  <a:cubicBezTo>
                    <a:pt x="426" y="0"/>
                    <a:pt x="365" y="0"/>
                    <a:pt x="304" y="30"/>
                  </a:cubicBezTo>
                  <a:lnTo>
                    <a:pt x="213" y="61"/>
                  </a:lnTo>
                  <a:cubicBezTo>
                    <a:pt x="152" y="91"/>
                    <a:pt x="122" y="122"/>
                    <a:pt x="91" y="182"/>
                  </a:cubicBezTo>
                  <a:cubicBezTo>
                    <a:pt x="61" y="213"/>
                    <a:pt x="31" y="243"/>
                    <a:pt x="31" y="274"/>
                  </a:cubicBezTo>
                  <a:cubicBezTo>
                    <a:pt x="0" y="334"/>
                    <a:pt x="0" y="395"/>
                    <a:pt x="0" y="456"/>
                  </a:cubicBezTo>
                  <a:lnTo>
                    <a:pt x="0" y="547"/>
                  </a:lnTo>
                  <a:lnTo>
                    <a:pt x="31" y="669"/>
                  </a:lnTo>
                  <a:cubicBezTo>
                    <a:pt x="61" y="699"/>
                    <a:pt x="91" y="760"/>
                    <a:pt x="152" y="790"/>
                  </a:cubicBezTo>
                  <a:cubicBezTo>
                    <a:pt x="183" y="821"/>
                    <a:pt x="243" y="851"/>
                    <a:pt x="304" y="851"/>
                  </a:cubicBezTo>
                  <a:cubicBezTo>
                    <a:pt x="365" y="881"/>
                    <a:pt x="426" y="881"/>
                    <a:pt x="456" y="881"/>
                  </a:cubicBezTo>
                  <a:lnTo>
                    <a:pt x="639" y="881"/>
                  </a:lnTo>
                  <a:cubicBezTo>
                    <a:pt x="821" y="881"/>
                    <a:pt x="942" y="760"/>
                    <a:pt x="1034" y="608"/>
                  </a:cubicBezTo>
                  <a:cubicBezTo>
                    <a:pt x="1034" y="578"/>
                    <a:pt x="1064" y="517"/>
                    <a:pt x="1064" y="456"/>
                  </a:cubicBezTo>
                  <a:lnTo>
                    <a:pt x="1064" y="334"/>
                  </a:lnTo>
                  <a:cubicBezTo>
                    <a:pt x="1034" y="274"/>
                    <a:pt x="1003" y="182"/>
                    <a:pt x="942" y="152"/>
                  </a:cubicBezTo>
                  <a:lnTo>
                    <a:pt x="851" y="91"/>
                  </a:lnTo>
                  <a:cubicBezTo>
                    <a:pt x="807" y="47"/>
                    <a:pt x="746" y="18"/>
                    <a:pt x="693" y="18"/>
                  </a:cubicBezTo>
                  <a:cubicBezTo>
                    <a:pt x="673" y="18"/>
                    <a:pt x="655" y="22"/>
                    <a:pt x="639" y="30"/>
                  </a:cubicBezTo>
                  <a:lnTo>
                    <a:pt x="6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6133350" y="3824050"/>
              <a:ext cx="21300" cy="17500"/>
            </a:xfrm>
            <a:custGeom>
              <a:avLst/>
              <a:gdLst/>
              <a:ahLst/>
              <a:cxnLst/>
              <a:rect l="l" t="t" r="r" b="b"/>
              <a:pathLst>
                <a:path w="852" h="700" extrusionOk="0">
                  <a:moveTo>
                    <a:pt x="426" y="1"/>
                  </a:moveTo>
                  <a:cubicBezTo>
                    <a:pt x="1" y="61"/>
                    <a:pt x="1" y="669"/>
                    <a:pt x="426" y="700"/>
                  </a:cubicBezTo>
                  <a:cubicBezTo>
                    <a:pt x="852" y="669"/>
                    <a:pt x="852" y="6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6100675" y="3870400"/>
              <a:ext cx="19025" cy="15225"/>
            </a:xfrm>
            <a:custGeom>
              <a:avLst/>
              <a:gdLst/>
              <a:ahLst/>
              <a:cxnLst/>
              <a:rect l="l" t="t" r="r" b="b"/>
              <a:pathLst>
                <a:path w="761" h="609" extrusionOk="0">
                  <a:moveTo>
                    <a:pt x="396" y="1"/>
                  </a:moveTo>
                  <a:cubicBezTo>
                    <a:pt x="1" y="1"/>
                    <a:pt x="1" y="609"/>
                    <a:pt x="396" y="609"/>
                  </a:cubicBezTo>
                  <a:cubicBezTo>
                    <a:pt x="761" y="609"/>
                    <a:pt x="761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6084725" y="3916725"/>
              <a:ext cx="17500" cy="12975"/>
            </a:xfrm>
            <a:custGeom>
              <a:avLst/>
              <a:gdLst/>
              <a:ahLst/>
              <a:cxnLst/>
              <a:rect l="l" t="t" r="r" b="b"/>
              <a:pathLst>
                <a:path w="700" h="519" extrusionOk="0">
                  <a:moveTo>
                    <a:pt x="364" y="1"/>
                  </a:moveTo>
                  <a:cubicBezTo>
                    <a:pt x="354" y="1"/>
                    <a:pt x="345" y="1"/>
                    <a:pt x="335" y="2"/>
                  </a:cubicBezTo>
                  <a:cubicBezTo>
                    <a:pt x="1" y="2"/>
                    <a:pt x="1" y="519"/>
                    <a:pt x="335" y="519"/>
                  </a:cubicBezTo>
                  <a:cubicBezTo>
                    <a:pt x="690" y="519"/>
                    <a:pt x="699" y="1"/>
                    <a:pt x="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6055100" y="3926650"/>
              <a:ext cx="19775" cy="15200"/>
            </a:xfrm>
            <a:custGeom>
              <a:avLst/>
              <a:gdLst/>
              <a:ahLst/>
              <a:cxnLst/>
              <a:rect l="l" t="t" r="r" b="b"/>
              <a:pathLst>
                <a:path w="791" h="608" extrusionOk="0">
                  <a:moveTo>
                    <a:pt x="395" y="0"/>
                  </a:moveTo>
                  <a:cubicBezTo>
                    <a:pt x="0" y="0"/>
                    <a:pt x="0" y="608"/>
                    <a:pt x="395" y="608"/>
                  </a:cubicBezTo>
                  <a:cubicBezTo>
                    <a:pt x="790" y="608"/>
                    <a:pt x="790" y="0"/>
                    <a:pt x="3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5992775" y="398590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426" y="1"/>
                  </a:moveTo>
                  <a:cubicBezTo>
                    <a:pt x="365" y="1"/>
                    <a:pt x="335" y="31"/>
                    <a:pt x="305" y="62"/>
                  </a:cubicBezTo>
                  <a:lnTo>
                    <a:pt x="61" y="274"/>
                  </a:lnTo>
                  <a:cubicBezTo>
                    <a:pt x="31" y="305"/>
                    <a:pt x="1" y="366"/>
                    <a:pt x="1" y="426"/>
                  </a:cubicBezTo>
                  <a:cubicBezTo>
                    <a:pt x="1" y="426"/>
                    <a:pt x="1" y="457"/>
                    <a:pt x="1" y="487"/>
                  </a:cubicBezTo>
                  <a:cubicBezTo>
                    <a:pt x="31" y="518"/>
                    <a:pt x="31" y="518"/>
                    <a:pt x="61" y="548"/>
                  </a:cubicBezTo>
                  <a:cubicBezTo>
                    <a:pt x="92" y="578"/>
                    <a:pt x="122" y="609"/>
                    <a:pt x="183" y="609"/>
                  </a:cubicBezTo>
                  <a:cubicBezTo>
                    <a:pt x="244" y="609"/>
                    <a:pt x="274" y="578"/>
                    <a:pt x="305" y="548"/>
                  </a:cubicBezTo>
                  <a:lnTo>
                    <a:pt x="548" y="305"/>
                  </a:lnTo>
                  <a:cubicBezTo>
                    <a:pt x="578" y="274"/>
                    <a:pt x="578" y="244"/>
                    <a:pt x="609" y="183"/>
                  </a:cubicBezTo>
                  <a:cubicBezTo>
                    <a:pt x="609" y="153"/>
                    <a:pt x="609" y="123"/>
                    <a:pt x="609" y="123"/>
                  </a:cubicBezTo>
                  <a:cubicBezTo>
                    <a:pt x="578" y="92"/>
                    <a:pt x="578" y="62"/>
                    <a:pt x="548" y="62"/>
                  </a:cubicBezTo>
                  <a:cubicBezTo>
                    <a:pt x="517" y="31"/>
                    <a:pt x="457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5963150" y="4023900"/>
              <a:ext cx="12925" cy="11425"/>
            </a:xfrm>
            <a:custGeom>
              <a:avLst/>
              <a:gdLst/>
              <a:ahLst/>
              <a:cxnLst/>
              <a:rect l="l" t="t" r="r" b="b"/>
              <a:pathLst>
                <a:path w="517" h="457" extrusionOk="0">
                  <a:moveTo>
                    <a:pt x="274" y="1"/>
                  </a:moveTo>
                  <a:cubicBezTo>
                    <a:pt x="0" y="31"/>
                    <a:pt x="0" y="426"/>
                    <a:pt x="274" y="457"/>
                  </a:cubicBezTo>
                  <a:cubicBezTo>
                    <a:pt x="517" y="426"/>
                    <a:pt x="517" y="3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5931225" y="4077850"/>
              <a:ext cx="20550" cy="16000"/>
            </a:xfrm>
            <a:custGeom>
              <a:avLst/>
              <a:gdLst/>
              <a:ahLst/>
              <a:cxnLst/>
              <a:rect l="l" t="t" r="r" b="b"/>
              <a:pathLst>
                <a:path w="822" h="640" extrusionOk="0">
                  <a:moveTo>
                    <a:pt x="426" y="1"/>
                  </a:moveTo>
                  <a:cubicBezTo>
                    <a:pt x="1" y="1"/>
                    <a:pt x="1" y="639"/>
                    <a:pt x="426" y="639"/>
                  </a:cubicBezTo>
                  <a:cubicBezTo>
                    <a:pt x="821" y="639"/>
                    <a:pt x="821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5915275" y="4157650"/>
              <a:ext cx="19025" cy="14450"/>
            </a:xfrm>
            <a:custGeom>
              <a:avLst/>
              <a:gdLst/>
              <a:ahLst/>
              <a:cxnLst/>
              <a:rect l="l" t="t" r="r" b="b"/>
              <a:pathLst>
                <a:path w="761" h="578" extrusionOk="0">
                  <a:moveTo>
                    <a:pt x="365" y="0"/>
                  </a:moveTo>
                  <a:cubicBezTo>
                    <a:pt x="0" y="0"/>
                    <a:pt x="0" y="578"/>
                    <a:pt x="365" y="578"/>
                  </a:cubicBezTo>
                  <a:cubicBezTo>
                    <a:pt x="760" y="578"/>
                    <a:pt x="760" y="0"/>
                    <a:pt x="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5900825" y="4202725"/>
              <a:ext cx="29675" cy="25625"/>
            </a:xfrm>
            <a:custGeom>
              <a:avLst/>
              <a:gdLst/>
              <a:ahLst/>
              <a:cxnLst/>
              <a:rect l="l" t="t" r="r" b="b"/>
              <a:pathLst>
                <a:path w="1187" h="1025" extrusionOk="0">
                  <a:moveTo>
                    <a:pt x="510" y="1"/>
                  </a:moveTo>
                  <a:cubicBezTo>
                    <a:pt x="253" y="1"/>
                    <a:pt x="1" y="198"/>
                    <a:pt x="1" y="507"/>
                  </a:cubicBezTo>
                  <a:cubicBezTo>
                    <a:pt x="1" y="781"/>
                    <a:pt x="214" y="1024"/>
                    <a:pt x="487" y="1024"/>
                  </a:cubicBezTo>
                  <a:cubicBezTo>
                    <a:pt x="943" y="1024"/>
                    <a:pt x="1186" y="477"/>
                    <a:pt x="852" y="143"/>
                  </a:cubicBezTo>
                  <a:cubicBezTo>
                    <a:pt x="754" y="45"/>
                    <a:pt x="631" y="1"/>
                    <a:pt x="5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5998850" y="4128775"/>
              <a:ext cx="35000" cy="32700"/>
            </a:xfrm>
            <a:custGeom>
              <a:avLst/>
              <a:gdLst/>
              <a:ahLst/>
              <a:cxnLst/>
              <a:rect l="l" t="t" r="r" b="b"/>
              <a:pathLst>
                <a:path w="1400" h="1308" extrusionOk="0">
                  <a:moveTo>
                    <a:pt x="852" y="0"/>
                  </a:moveTo>
                  <a:lnTo>
                    <a:pt x="700" y="31"/>
                  </a:lnTo>
                  <a:cubicBezTo>
                    <a:pt x="609" y="31"/>
                    <a:pt x="518" y="91"/>
                    <a:pt x="457" y="152"/>
                  </a:cubicBezTo>
                  <a:lnTo>
                    <a:pt x="214" y="365"/>
                  </a:lnTo>
                  <a:cubicBezTo>
                    <a:pt x="62" y="517"/>
                    <a:pt x="1" y="760"/>
                    <a:pt x="92" y="973"/>
                  </a:cubicBezTo>
                  <a:cubicBezTo>
                    <a:pt x="122" y="1034"/>
                    <a:pt x="153" y="1095"/>
                    <a:pt x="214" y="1155"/>
                  </a:cubicBezTo>
                  <a:lnTo>
                    <a:pt x="335" y="1247"/>
                  </a:lnTo>
                  <a:cubicBezTo>
                    <a:pt x="426" y="1277"/>
                    <a:pt x="518" y="1307"/>
                    <a:pt x="609" y="1307"/>
                  </a:cubicBezTo>
                  <a:lnTo>
                    <a:pt x="761" y="1307"/>
                  </a:lnTo>
                  <a:cubicBezTo>
                    <a:pt x="852" y="1277"/>
                    <a:pt x="943" y="1216"/>
                    <a:pt x="1004" y="1155"/>
                  </a:cubicBezTo>
                  <a:cubicBezTo>
                    <a:pt x="1095" y="1064"/>
                    <a:pt x="1156" y="1003"/>
                    <a:pt x="1247" y="912"/>
                  </a:cubicBezTo>
                  <a:cubicBezTo>
                    <a:pt x="1277" y="882"/>
                    <a:pt x="1308" y="821"/>
                    <a:pt x="1338" y="760"/>
                  </a:cubicBezTo>
                  <a:cubicBezTo>
                    <a:pt x="1369" y="669"/>
                    <a:pt x="1399" y="608"/>
                    <a:pt x="1399" y="547"/>
                  </a:cubicBezTo>
                  <a:cubicBezTo>
                    <a:pt x="1399" y="456"/>
                    <a:pt x="1369" y="395"/>
                    <a:pt x="1338" y="335"/>
                  </a:cubicBezTo>
                  <a:cubicBezTo>
                    <a:pt x="1308" y="274"/>
                    <a:pt x="1277" y="213"/>
                    <a:pt x="1217" y="152"/>
                  </a:cubicBezTo>
                  <a:lnTo>
                    <a:pt x="1125" y="91"/>
                  </a:lnTo>
                  <a:cubicBezTo>
                    <a:pt x="1034" y="31"/>
                    <a:pt x="943" y="0"/>
                    <a:pt x="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6011775" y="4033025"/>
              <a:ext cx="34225" cy="32700"/>
            </a:xfrm>
            <a:custGeom>
              <a:avLst/>
              <a:gdLst/>
              <a:ahLst/>
              <a:cxnLst/>
              <a:rect l="l" t="t" r="r" b="b"/>
              <a:pathLst>
                <a:path w="1369" h="1308" extrusionOk="0">
                  <a:moveTo>
                    <a:pt x="639" y="0"/>
                  </a:moveTo>
                  <a:cubicBezTo>
                    <a:pt x="548" y="31"/>
                    <a:pt x="456" y="61"/>
                    <a:pt x="396" y="152"/>
                  </a:cubicBezTo>
                  <a:lnTo>
                    <a:pt x="335" y="183"/>
                  </a:lnTo>
                  <a:lnTo>
                    <a:pt x="274" y="244"/>
                  </a:lnTo>
                  <a:cubicBezTo>
                    <a:pt x="274" y="274"/>
                    <a:pt x="244" y="274"/>
                    <a:pt x="244" y="304"/>
                  </a:cubicBezTo>
                  <a:lnTo>
                    <a:pt x="183" y="365"/>
                  </a:lnTo>
                  <a:cubicBezTo>
                    <a:pt x="122" y="426"/>
                    <a:pt x="92" y="487"/>
                    <a:pt x="61" y="548"/>
                  </a:cubicBezTo>
                  <a:cubicBezTo>
                    <a:pt x="31" y="608"/>
                    <a:pt x="1" y="669"/>
                    <a:pt x="31" y="760"/>
                  </a:cubicBezTo>
                  <a:cubicBezTo>
                    <a:pt x="1" y="821"/>
                    <a:pt x="31" y="912"/>
                    <a:pt x="61" y="973"/>
                  </a:cubicBezTo>
                  <a:cubicBezTo>
                    <a:pt x="92" y="1034"/>
                    <a:pt x="122" y="1095"/>
                    <a:pt x="183" y="1155"/>
                  </a:cubicBezTo>
                  <a:lnTo>
                    <a:pt x="305" y="1216"/>
                  </a:lnTo>
                  <a:cubicBezTo>
                    <a:pt x="365" y="1277"/>
                    <a:pt x="456" y="1307"/>
                    <a:pt x="578" y="1307"/>
                  </a:cubicBezTo>
                  <a:lnTo>
                    <a:pt x="700" y="1277"/>
                  </a:lnTo>
                  <a:cubicBezTo>
                    <a:pt x="791" y="1247"/>
                    <a:pt x="882" y="1216"/>
                    <a:pt x="943" y="1155"/>
                  </a:cubicBezTo>
                  <a:lnTo>
                    <a:pt x="1004" y="1095"/>
                  </a:lnTo>
                  <a:lnTo>
                    <a:pt x="1064" y="1064"/>
                  </a:lnTo>
                  <a:lnTo>
                    <a:pt x="1125" y="1004"/>
                  </a:lnTo>
                  <a:lnTo>
                    <a:pt x="1186" y="943"/>
                  </a:lnTo>
                  <a:cubicBezTo>
                    <a:pt x="1216" y="882"/>
                    <a:pt x="1277" y="821"/>
                    <a:pt x="1277" y="760"/>
                  </a:cubicBezTo>
                  <a:cubicBezTo>
                    <a:pt x="1368" y="639"/>
                    <a:pt x="1368" y="456"/>
                    <a:pt x="1277" y="335"/>
                  </a:cubicBezTo>
                  <a:cubicBezTo>
                    <a:pt x="1277" y="274"/>
                    <a:pt x="1216" y="213"/>
                    <a:pt x="1186" y="152"/>
                  </a:cubicBezTo>
                  <a:lnTo>
                    <a:pt x="1064" y="61"/>
                  </a:lnTo>
                  <a:cubicBezTo>
                    <a:pt x="973" y="31"/>
                    <a:pt x="882" y="0"/>
                    <a:pt x="7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6066500" y="4036325"/>
              <a:ext cx="23575" cy="21050"/>
            </a:xfrm>
            <a:custGeom>
              <a:avLst/>
              <a:gdLst/>
              <a:ahLst/>
              <a:cxnLst/>
              <a:rect l="l" t="t" r="r" b="b"/>
              <a:pathLst>
                <a:path w="943" h="842" extrusionOk="0">
                  <a:moveTo>
                    <a:pt x="415" y="1"/>
                  </a:moveTo>
                  <a:cubicBezTo>
                    <a:pt x="200" y="1"/>
                    <a:pt x="0" y="165"/>
                    <a:pt x="0" y="416"/>
                  </a:cubicBezTo>
                  <a:cubicBezTo>
                    <a:pt x="0" y="659"/>
                    <a:pt x="182" y="841"/>
                    <a:pt x="395" y="841"/>
                  </a:cubicBezTo>
                  <a:cubicBezTo>
                    <a:pt x="760" y="811"/>
                    <a:pt x="942" y="385"/>
                    <a:pt x="699" y="112"/>
                  </a:cubicBezTo>
                  <a:cubicBezTo>
                    <a:pt x="613" y="35"/>
                    <a:pt x="512" y="1"/>
                    <a:pt x="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6058125" y="4014775"/>
              <a:ext cx="25100" cy="19025"/>
            </a:xfrm>
            <a:custGeom>
              <a:avLst/>
              <a:gdLst/>
              <a:ahLst/>
              <a:cxnLst/>
              <a:rect l="l" t="t" r="r" b="b"/>
              <a:pathLst>
                <a:path w="1004" h="761" extrusionOk="0">
                  <a:moveTo>
                    <a:pt x="517" y="1"/>
                  </a:moveTo>
                  <a:cubicBezTo>
                    <a:pt x="1" y="1"/>
                    <a:pt x="1" y="761"/>
                    <a:pt x="517" y="761"/>
                  </a:cubicBezTo>
                  <a:cubicBezTo>
                    <a:pt x="1004" y="761"/>
                    <a:pt x="1004" y="1"/>
                    <a:pt x="5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6025450" y="3947925"/>
              <a:ext cx="22825" cy="17500"/>
            </a:xfrm>
            <a:custGeom>
              <a:avLst/>
              <a:gdLst/>
              <a:ahLst/>
              <a:cxnLst/>
              <a:rect l="l" t="t" r="r" b="b"/>
              <a:pathLst>
                <a:path w="913" h="700" extrusionOk="0">
                  <a:moveTo>
                    <a:pt x="457" y="0"/>
                  </a:moveTo>
                  <a:cubicBezTo>
                    <a:pt x="1" y="0"/>
                    <a:pt x="1" y="699"/>
                    <a:pt x="457" y="699"/>
                  </a:cubicBezTo>
                  <a:cubicBezTo>
                    <a:pt x="913" y="699"/>
                    <a:pt x="913" y="0"/>
                    <a:pt x="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6010250" y="3879050"/>
              <a:ext cx="23600" cy="21025"/>
            </a:xfrm>
            <a:custGeom>
              <a:avLst/>
              <a:gdLst/>
              <a:ahLst/>
              <a:cxnLst/>
              <a:rect l="l" t="t" r="r" b="b"/>
              <a:pathLst>
                <a:path w="944" h="841" extrusionOk="0">
                  <a:moveTo>
                    <a:pt x="415" y="0"/>
                  </a:moveTo>
                  <a:cubicBezTo>
                    <a:pt x="201" y="0"/>
                    <a:pt x="1" y="164"/>
                    <a:pt x="1" y="415"/>
                  </a:cubicBezTo>
                  <a:cubicBezTo>
                    <a:pt x="1" y="627"/>
                    <a:pt x="183" y="810"/>
                    <a:pt x="396" y="840"/>
                  </a:cubicBezTo>
                  <a:cubicBezTo>
                    <a:pt x="761" y="810"/>
                    <a:pt x="943" y="384"/>
                    <a:pt x="700" y="111"/>
                  </a:cubicBezTo>
                  <a:cubicBezTo>
                    <a:pt x="614" y="34"/>
                    <a:pt x="513" y="0"/>
                    <a:pt x="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6053575" y="3833650"/>
              <a:ext cx="26625" cy="25200"/>
            </a:xfrm>
            <a:custGeom>
              <a:avLst/>
              <a:gdLst/>
              <a:ahLst/>
              <a:cxnLst/>
              <a:rect l="l" t="t" r="r" b="b"/>
              <a:pathLst>
                <a:path w="1065" h="1008" extrusionOk="0">
                  <a:moveTo>
                    <a:pt x="464" y="0"/>
                  </a:moveTo>
                  <a:cubicBezTo>
                    <a:pt x="352" y="0"/>
                    <a:pt x="243" y="35"/>
                    <a:pt x="152" y="103"/>
                  </a:cubicBezTo>
                  <a:cubicBezTo>
                    <a:pt x="61" y="225"/>
                    <a:pt x="0" y="377"/>
                    <a:pt x="61" y="529"/>
                  </a:cubicBezTo>
                  <a:cubicBezTo>
                    <a:pt x="92" y="681"/>
                    <a:pt x="213" y="802"/>
                    <a:pt x="365" y="833"/>
                  </a:cubicBezTo>
                  <a:lnTo>
                    <a:pt x="426" y="863"/>
                  </a:lnTo>
                  <a:lnTo>
                    <a:pt x="426" y="863"/>
                  </a:lnTo>
                  <a:lnTo>
                    <a:pt x="335" y="833"/>
                  </a:lnTo>
                  <a:lnTo>
                    <a:pt x="335" y="833"/>
                  </a:lnTo>
                  <a:lnTo>
                    <a:pt x="365" y="863"/>
                  </a:lnTo>
                  <a:lnTo>
                    <a:pt x="426" y="893"/>
                  </a:lnTo>
                  <a:lnTo>
                    <a:pt x="517" y="954"/>
                  </a:lnTo>
                  <a:lnTo>
                    <a:pt x="608" y="984"/>
                  </a:lnTo>
                  <a:cubicBezTo>
                    <a:pt x="623" y="1000"/>
                    <a:pt x="646" y="1007"/>
                    <a:pt x="669" y="1007"/>
                  </a:cubicBezTo>
                  <a:cubicBezTo>
                    <a:pt x="692" y="1007"/>
                    <a:pt x="715" y="1000"/>
                    <a:pt x="730" y="984"/>
                  </a:cubicBezTo>
                  <a:lnTo>
                    <a:pt x="821" y="984"/>
                  </a:lnTo>
                  <a:cubicBezTo>
                    <a:pt x="882" y="954"/>
                    <a:pt x="912" y="924"/>
                    <a:pt x="943" y="893"/>
                  </a:cubicBezTo>
                  <a:lnTo>
                    <a:pt x="1003" y="833"/>
                  </a:lnTo>
                  <a:lnTo>
                    <a:pt x="1064" y="741"/>
                  </a:lnTo>
                  <a:cubicBezTo>
                    <a:pt x="1064" y="681"/>
                    <a:pt x="1064" y="650"/>
                    <a:pt x="1064" y="589"/>
                  </a:cubicBezTo>
                  <a:cubicBezTo>
                    <a:pt x="1034" y="559"/>
                    <a:pt x="1034" y="498"/>
                    <a:pt x="1003" y="468"/>
                  </a:cubicBezTo>
                  <a:lnTo>
                    <a:pt x="912" y="377"/>
                  </a:lnTo>
                  <a:lnTo>
                    <a:pt x="882" y="316"/>
                  </a:lnTo>
                  <a:cubicBezTo>
                    <a:pt x="851" y="164"/>
                    <a:pt x="730" y="42"/>
                    <a:pt x="578" y="12"/>
                  </a:cubicBezTo>
                  <a:cubicBezTo>
                    <a:pt x="540" y="4"/>
                    <a:pt x="502" y="0"/>
                    <a:pt x="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6242025" y="3672075"/>
              <a:ext cx="34975" cy="29650"/>
            </a:xfrm>
            <a:custGeom>
              <a:avLst/>
              <a:gdLst/>
              <a:ahLst/>
              <a:cxnLst/>
              <a:rect l="l" t="t" r="r" b="b"/>
              <a:pathLst>
                <a:path w="1399" h="1186" extrusionOk="0">
                  <a:moveTo>
                    <a:pt x="791" y="1"/>
                  </a:moveTo>
                  <a:lnTo>
                    <a:pt x="578" y="31"/>
                  </a:lnTo>
                  <a:cubicBezTo>
                    <a:pt x="517" y="31"/>
                    <a:pt x="426" y="31"/>
                    <a:pt x="365" y="61"/>
                  </a:cubicBezTo>
                  <a:cubicBezTo>
                    <a:pt x="304" y="92"/>
                    <a:pt x="213" y="122"/>
                    <a:pt x="183" y="183"/>
                  </a:cubicBezTo>
                  <a:cubicBezTo>
                    <a:pt x="122" y="244"/>
                    <a:pt x="92" y="305"/>
                    <a:pt x="61" y="365"/>
                  </a:cubicBezTo>
                  <a:cubicBezTo>
                    <a:pt x="31" y="426"/>
                    <a:pt x="0" y="517"/>
                    <a:pt x="0" y="578"/>
                  </a:cubicBezTo>
                  <a:lnTo>
                    <a:pt x="31" y="730"/>
                  </a:lnTo>
                  <a:cubicBezTo>
                    <a:pt x="61" y="821"/>
                    <a:pt x="122" y="912"/>
                    <a:pt x="183" y="973"/>
                  </a:cubicBezTo>
                  <a:lnTo>
                    <a:pt x="304" y="1064"/>
                  </a:lnTo>
                  <a:cubicBezTo>
                    <a:pt x="365" y="1125"/>
                    <a:pt x="487" y="1156"/>
                    <a:pt x="578" y="1156"/>
                  </a:cubicBezTo>
                  <a:lnTo>
                    <a:pt x="791" y="1186"/>
                  </a:lnTo>
                  <a:cubicBezTo>
                    <a:pt x="882" y="1186"/>
                    <a:pt x="943" y="1156"/>
                    <a:pt x="1034" y="1125"/>
                  </a:cubicBezTo>
                  <a:cubicBezTo>
                    <a:pt x="1095" y="1095"/>
                    <a:pt x="1155" y="1064"/>
                    <a:pt x="1216" y="1004"/>
                  </a:cubicBezTo>
                  <a:cubicBezTo>
                    <a:pt x="1277" y="943"/>
                    <a:pt x="1307" y="882"/>
                    <a:pt x="1338" y="821"/>
                  </a:cubicBezTo>
                  <a:cubicBezTo>
                    <a:pt x="1368" y="730"/>
                    <a:pt x="1399" y="669"/>
                    <a:pt x="1399" y="578"/>
                  </a:cubicBezTo>
                  <a:lnTo>
                    <a:pt x="1368" y="426"/>
                  </a:lnTo>
                  <a:cubicBezTo>
                    <a:pt x="1338" y="335"/>
                    <a:pt x="1277" y="244"/>
                    <a:pt x="1216" y="183"/>
                  </a:cubicBezTo>
                  <a:lnTo>
                    <a:pt x="1095" y="92"/>
                  </a:lnTo>
                  <a:cubicBezTo>
                    <a:pt x="1004" y="31"/>
                    <a:pt x="912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6290650" y="3749575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4" y="1"/>
                  </a:moveTo>
                  <a:cubicBezTo>
                    <a:pt x="1" y="31"/>
                    <a:pt x="1" y="335"/>
                    <a:pt x="214" y="366"/>
                  </a:cubicBezTo>
                  <a:cubicBezTo>
                    <a:pt x="396" y="335"/>
                    <a:pt x="396" y="31"/>
                    <a:pt x="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6286850" y="3741225"/>
              <a:ext cx="17500" cy="14475"/>
            </a:xfrm>
            <a:custGeom>
              <a:avLst/>
              <a:gdLst/>
              <a:ahLst/>
              <a:cxnLst/>
              <a:rect l="l" t="t" r="r" b="b"/>
              <a:pathLst>
                <a:path w="700" h="579" extrusionOk="0">
                  <a:moveTo>
                    <a:pt x="366" y="1"/>
                  </a:moveTo>
                  <a:cubicBezTo>
                    <a:pt x="1" y="31"/>
                    <a:pt x="1" y="548"/>
                    <a:pt x="366" y="578"/>
                  </a:cubicBezTo>
                  <a:cubicBezTo>
                    <a:pt x="700" y="548"/>
                    <a:pt x="700" y="31"/>
                    <a:pt x="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6227575" y="3832075"/>
              <a:ext cx="24350" cy="29950"/>
            </a:xfrm>
            <a:custGeom>
              <a:avLst/>
              <a:gdLst/>
              <a:ahLst/>
              <a:cxnLst/>
              <a:rect l="l" t="t" r="r" b="b"/>
              <a:pathLst>
                <a:path w="974" h="1198" extrusionOk="0">
                  <a:moveTo>
                    <a:pt x="703" y="1"/>
                  </a:moveTo>
                  <a:cubicBezTo>
                    <a:pt x="609" y="1"/>
                    <a:pt x="528" y="55"/>
                    <a:pt x="487" y="136"/>
                  </a:cubicBezTo>
                  <a:cubicBezTo>
                    <a:pt x="335" y="348"/>
                    <a:pt x="183" y="592"/>
                    <a:pt x="31" y="804"/>
                  </a:cubicBezTo>
                  <a:cubicBezTo>
                    <a:pt x="1" y="865"/>
                    <a:pt x="1" y="926"/>
                    <a:pt x="1" y="1017"/>
                  </a:cubicBezTo>
                  <a:cubicBezTo>
                    <a:pt x="35" y="1136"/>
                    <a:pt x="144" y="1198"/>
                    <a:pt x="256" y="1198"/>
                  </a:cubicBezTo>
                  <a:cubicBezTo>
                    <a:pt x="344" y="1198"/>
                    <a:pt x="433" y="1159"/>
                    <a:pt x="487" y="1078"/>
                  </a:cubicBezTo>
                  <a:lnTo>
                    <a:pt x="943" y="409"/>
                  </a:lnTo>
                  <a:cubicBezTo>
                    <a:pt x="974" y="348"/>
                    <a:pt x="974" y="257"/>
                    <a:pt x="943" y="196"/>
                  </a:cubicBezTo>
                  <a:cubicBezTo>
                    <a:pt x="943" y="136"/>
                    <a:pt x="882" y="75"/>
                    <a:pt x="852" y="44"/>
                  </a:cubicBezTo>
                  <a:cubicBezTo>
                    <a:pt x="801" y="14"/>
                    <a:pt x="751" y="1"/>
                    <a:pt x="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6252650" y="3843050"/>
              <a:ext cx="18275" cy="13700"/>
            </a:xfrm>
            <a:custGeom>
              <a:avLst/>
              <a:gdLst/>
              <a:ahLst/>
              <a:cxnLst/>
              <a:rect l="l" t="t" r="r" b="b"/>
              <a:pathLst>
                <a:path w="731" h="548" extrusionOk="0">
                  <a:moveTo>
                    <a:pt x="366" y="1"/>
                  </a:moveTo>
                  <a:cubicBezTo>
                    <a:pt x="1" y="1"/>
                    <a:pt x="1" y="548"/>
                    <a:pt x="366" y="548"/>
                  </a:cubicBezTo>
                  <a:cubicBezTo>
                    <a:pt x="730" y="548"/>
                    <a:pt x="730" y="1"/>
                    <a:pt x="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6306625" y="3692575"/>
              <a:ext cx="28900" cy="56025"/>
            </a:xfrm>
            <a:custGeom>
              <a:avLst/>
              <a:gdLst/>
              <a:ahLst/>
              <a:cxnLst/>
              <a:rect l="l" t="t" r="r" b="b"/>
              <a:pathLst>
                <a:path w="1156" h="2241" extrusionOk="0">
                  <a:moveTo>
                    <a:pt x="467" y="0"/>
                  </a:moveTo>
                  <a:cubicBezTo>
                    <a:pt x="317" y="0"/>
                    <a:pt x="171" y="74"/>
                    <a:pt x="91" y="214"/>
                  </a:cubicBezTo>
                  <a:cubicBezTo>
                    <a:pt x="30" y="336"/>
                    <a:pt x="0" y="457"/>
                    <a:pt x="30" y="579"/>
                  </a:cubicBezTo>
                  <a:lnTo>
                    <a:pt x="274" y="1916"/>
                  </a:lnTo>
                  <a:cubicBezTo>
                    <a:pt x="304" y="2038"/>
                    <a:pt x="365" y="2129"/>
                    <a:pt x="456" y="2190"/>
                  </a:cubicBezTo>
                  <a:cubicBezTo>
                    <a:pt x="527" y="2225"/>
                    <a:pt x="598" y="2240"/>
                    <a:pt x="670" y="2240"/>
                  </a:cubicBezTo>
                  <a:cubicBezTo>
                    <a:pt x="720" y="2240"/>
                    <a:pt x="770" y="2233"/>
                    <a:pt x="821" y="2220"/>
                  </a:cubicBezTo>
                  <a:cubicBezTo>
                    <a:pt x="912" y="2190"/>
                    <a:pt x="1034" y="2129"/>
                    <a:pt x="1094" y="2007"/>
                  </a:cubicBezTo>
                  <a:cubicBezTo>
                    <a:pt x="1125" y="1916"/>
                    <a:pt x="1155" y="1795"/>
                    <a:pt x="1125" y="1673"/>
                  </a:cubicBezTo>
                  <a:lnTo>
                    <a:pt x="912" y="336"/>
                  </a:lnTo>
                  <a:cubicBezTo>
                    <a:pt x="882" y="214"/>
                    <a:pt x="790" y="123"/>
                    <a:pt x="699" y="62"/>
                  </a:cubicBezTo>
                  <a:cubicBezTo>
                    <a:pt x="626" y="20"/>
                    <a:pt x="546" y="0"/>
                    <a:pt x="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6299025" y="3631800"/>
              <a:ext cx="27375" cy="19775"/>
            </a:xfrm>
            <a:custGeom>
              <a:avLst/>
              <a:gdLst/>
              <a:ahLst/>
              <a:cxnLst/>
              <a:rect l="l" t="t" r="r" b="b"/>
              <a:pathLst>
                <a:path w="1095" h="791" extrusionOk="0">
                  <a:moveTo>
                    <a:pt x="547" y="1"/>
                  </a:moveTo>
                  <a:cubicBezTo>
                    <a:pt x="0" y="1"/>
                    <a:pt x="0" y="791"/>
                    <a:pt x="547" y="791"/>
                  </a:cubicBezTo>
                  <a:cubicBezTo>
                    <a:pt x="1094" y="791"/>
                    <a:pt x="1094" y="1"/>
                    <a:pt x="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6336250" y="3561125"/>
              <a:ext cx="19775" cy="15225"/>
            </a:xfrm>
            <a:custGeom>
              <a:avLst/>
              <a:gdLst/>
              <a:ahLst/>
              <a:cxnLst/>
              <a:rect l="l" t="t" r="r" b="b"/>
              <a:pathLst>
                <a:path w="791" h="609" extrusionOk="0">
                  <a:moveTo>
                    <a:pt x="396" y="1"/>
                  </a:moveTo>
                  <a:cubicBezTo>
                    <a:pt x="1" y="1"/>
                    <a:pt x="1" y="609"/>
                    <a:pt x="396" y="609"/>
                  </a:cubicBezTo>
                  <a:cubicBezTo>
                    <a:pt x="791" y="609"/>
                    <a:pt x="791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6407675" y="3444875"/>
              <a:ext cx="12950" cy="11425"/>
            </a:xfrm>
            <a:custGeom>
              <a:avLst/>
              <a:gdLst/>
              <a:ahLst/>
              <a:cxnLst/>
              <a:rect l="l" t="t" r="r" b="b"/>
              <a:pathLst>
                <a:path w="518" h="457" extrusionOk="0">
                  <a:moveTo>
                    <a:pt x="244" y="0"/>
                  </a:moveTo>
                  <a:cubicBezTo>
                    <a:pt x="1" y="31"/>
                    <a:pt x="1" y="426"/>
                    <a:pt x="244" y="456"/>
                  </a:cubicBezTo>
                  <a:cubicBezTo>
                    <a:pt x="517" y="426"/>
                    <a:pt x="517" y="31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447200" y="3389400"/>
              <a:ext cx="12175" cy="9900"/>
            </a:xfrm>
            <a:custGeom>
              <a:avLst/>
              <a:gdLst/>
              <a:ahLst/>
              <a:cxnLst/>
              <a:rect l="l" t="t" r="r" b="b"/>
              <a:pathLst>
                <a:path w="487" h="396" extrusionOk="0">
                  <a:moveTo>
                    <a:pt x="243" y="0"/>
                  </a:moveTo>
                  <a:cubicBezTo>
                    <a:pt x="0" y="0"/>
                    <a:pt x="0" y="396"/>
                    <a:pt x="243" y="396"/>
                  </a:cubicBezTo>
                  <a:cubicBezTo>
                    <a:pt x="487" y="396"/>
                    <a:pt x="487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 rot="4941073">
            <a:off x="168170" y="4145500"/>
            <a:ext cx="495199" cy="1219697"/>
          </a:xfrm>
          <a:custGeom>
            <a:avLst/>
            <a:gdLst/>
            <a:ahLst/>
            <a:cxnLst/>
            <a:rect l="l" t="t" r="r" b="b"/>
            <a:pathLst>
              <a:path w="19808" h="48788" extrusionOk="0">
                <a:moveTo>
                  <a:pt x="10305" y="0"/>
                </a:moveTo>
                <a:lnTo>
                  <a:pt x="1308" y="6414"/>
                </a:lnTo>
                <a:cubicBezTo>
                  <a:pt x="7752" y="9666"/>
                  <a:pt x="12007" y="16778"/>
                  <a:pt x="11855" y="23982"/>
                </a:cubicBezTo>
                <a:cubicBezTo>
                  <a:pt x="11855" y="24347"/>
                  <a:pt x="11825" y="24742"/>
                  <a:pt x="11794" y="25107"/>
                </a:cubicBezTo>
                <a:cubicBezTo>
                  <a:pt x="11156" y="32007"/>
                  <a:pt x="5928" y="38390"/>
                  <a:pt x="1" y="41612"/>
                </a:cubicBezTo>
                <a:cubicBezTo>
                  <a:pt x="1581" y="44104"/>
                  <a:pt x="3344" y="46505"/>
                  <a:pt x="5229" y="48785"/>
                </a:cubicBezTo>
                <a:cubicBezTo>
                  <a:pt x="5230" y="48787"/>
                  <a:pt x="5232" y="48787"/>
                  <a:pt x="5235" y="48787"/>
                </a:cubicBezTo>
                <a:cubicBezTo>
                  <a:pt x="5615" y="48787"/>
                  <a:pt x="19808" y="37800"/>
                  <a:pt x="18481" y="21551"/>
                </a:cubicBezTo>
                <a:cubicBezTo>
                  <a:pt x="17813" y="13739"/>
                  <a:pt x="15411" y="5958"/>
                  <a:pt x="103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6"/>
          <p:cNvSpPr/>
          <p:nvPr/>
        </p:nvSpPr>
        <p:spPr>
          <a:xfrm rot="-8951899" flipH="1">
            <a:off x="7917134" y="1984811"/>
            <a:ext cx="2509915" cy="1730407"/>
          </a:xfrm>
          <a:custGeom>
            <a:avLst/>
            <a:gdLst/>
            <a:ahLst/>
            <a:cxnLst/>
            <a:rect l="l" t="t" r="r" b="b"/>
            <a:pathLst>
              <a:path w="82799" h="57084" extrusionOk="0">
                <a:moveTo>
                  <a:pt x="82676" y="0"/>
                </a:moveTo>
                <a:cubicBezTo>
                  <a:pt x="80376" y="15591"/>
                  <a:pt x="66960" y="26274"/>
                  <a:pt x="52252" y="26274"/>
                </a:cubicBezTo>
                <a:cubicBezTo>
                  <a:pt x="48694" y="26274"/>
                  <a:pt x="45061" y="25649"/>
                  <a:pt x="41490" y="24317"/>
                </a:cubicBezTo>
                <a:cubicBezTo>
                  <a:pt x="36749" y="22524"/>
                  <a:pt x="32402" y="19545"/>
                  <a:pt x="28207" y="16657"/>
                </a:cubicBezTo>
                <a:cubicBezTo>
                  <a:pt x="22250" y="12554"/>
                  <a:pt x="16079" y="8298"/>
                  <a:pt x="8845" y="7630"/>
                </a:cubicBezTo>
                <a:cubicBezTo>
                  <a:pt x="8538" y="7602"/>
                  <a:pt x="8217" y="7587"/>
                  <a:pt x="7888" y="7587"/>
                </a:cubicBezTo>
                <a:cubicBezTo>
                  <a:pt x="4635" y="7587"/>
                  <a:pt x="541" y="8985"/>
                  <a:pt x="183" y="12463"/>
                </a:cubicBezTo>
                <a:cubicBezTo>
                  <a:pt x="0" y="14043"/>
                  <a:pt x="730" y="15533"/>
                  <a:pt x="2158" y="16748"/>
                </a:cubicBezTo>
                <a:cubicBezTo>
                  <a:pt x="3526" y="17843"/>
                  <a:pt x="5198" y="18542"/>
                  <a:pt x="6961" y="18754"/>
                </a:cubicBezTo>
                <a:cubicBezTo>
                  <a:pt x="7789" y="18828"/>
                  <a:pt x="8628" y="18868"/>
                  <a:pt x="9472" y="18868"/>
                </a:cubicBezTo>
                <a:cubicBezTo>
                  <a:pt x="10022" y="18868"/>
                  <a:pt x="10573" y="18851"/>
                  <a:pt x="11125" y="18815"/>
                </a:cubicBezTo>
                <a:cubicBezTo>
                  <a:pt x="11696" y="18798"/>
                  <a:pt x="12273" y="18783"/>
                  <a:pt x="12850" y="18783"/>
                </a:cubicBezTo>
                <a:cubicBezTo>
                  <a:pt x="14268" y="18783"/>
                  <a:pt x="15691" y="18874"/>
                  <a:pt x="17052" y="19241"/>
                </a:cubicBezTo>
                <a:cubicBezTo>
                  <a:pt x="19089" y="19849"/>
                  <a:pt x="20760" y="21338"/>
                  <a:pt x="21612" y="23283"/>
                </a:cubicBezTo>
                <a:cubicBezTo>
                  <a:pt x="22098" y="24408"/>
                  <a:pt x="22007" y="25715"/>
                  <a:pt x="21368" y="26749"/>
                </a:cubicBezTo>
                <a:cubicBezTo>
                  <a:pt x="20683" y="27788"/>
                  <a:pt x="19240" y="28619"/>
                  <a:pt x="17509" y="28619"/>
                </a:cubicBezTo>
                <a:cubicBezTo>
                  <a:pt x="16862" y="28619"/>
                  <a:pt x="16175" y="28503"/>
                  <a:pt x="15472" y="28238"/>
                </a:cubicBezTo>
                <a:cubicBezTo>
                  <a:pt x="13435" y="27448"/>
                  <a:pt x="11854" y="25745"/>
                  <a:pt x="10456" y="24043"/>
                </a:cubicBezTo>
                <a:cubicBezTo>
                  <a:pt x="10092" y="23496"/>
                  <a:pt x="9575" y="23071"/>
                  <a:pt x="8967" y="22797"/>
                </a:cubicBezTo>
                <a:cubicBezTo>
                  <a:pt x="8785" y="22736"/>
                  <a:pt x="8592" y="22706"/>
                  <a:pt x="8400" y="22706"/>
                </a:cubicBezTo>
                <a:cubicBezTo>
                  <a:pt x="8014" y="22706"/>
                  <a:pt x="7629" y="22827"/>
                  <a:pt x="7326" y="23071"/>
                </a:cubicBezTo>
                <a:cubicBezTo>
                  <a:pt x="6657" y="23557"/>
                  <a:pt x="6262" y="24286"/>
                  <a:pt x="6201" y="25107"/>
                </a:cubicBezTo>
                <a:cubicBezTo>
                  <a:pt x="6170" y="26597"/>
                  <a:pt x="7234" y="27843"/>
                  <a:pt x="8146" y="28603"/>
                </a:cubicBezTo>
                <a:cubicBezTo>
                  <a:pt x="11372" y="31375"/>
                  <a:pt x="15885" y="31880"/>
                  <a:pt x="19427" y="31880"/>
                </a:cubicBezTo>
                <a:cubicBezTo>
                  <a:pt x="19923" y="31880"/>
                  <a:pt x="20400" y="31870"/>
                  <a:pt x="20852" y="31855"/>
                </a:cubicBezTo>
                <a:cubicBezTo>
                  <a:pt x="21794" y="31825"/>
                  <a:pt x="22736" y="31764"/>
                  <a:pt x="23648" y="31733"/>
                </a:cubicBezTo>
                <a:cubicBezTo>
                  <a:pt x="25095" y="31645"/>
                  <a:pt x="26564" y="31562"/>
                  <a:pt x="28031" y="31562"/>
                </a:cubicBezTo>
                <a:cubicBezTo>
                  <a:pt x="30108" y="31562"/>
                  <a:pt x="32183" y="31728"/>
                  <a:pt x="34195" y="32281"/>
                </a:cubicBezTo>
                <a:cubicBezTo>
                  <a:pt x="36445" y="32919"/>
                  <a:pt x="38512" y="34469"/>
                  <a:pt x="39454" y="36202"/>
                </a:cubicBezTo>
                <a:cubicBezTo>
                  <a:pt x="40001" y="37205"/>
                  <a:pt x="40122" y="38390"/>
                  <a:pt x="39788" y="39484"/>
                </a:cubicBezTo>
                <a:cubicBezTo>
                  <a:pt x="38944" y="41993"/>
                  <a:pt x="36049" y="42858"/>
                  <a:pt x="33094" y="42858"/>
                </a:cubicBezTo>
                <a:cubicBezTo>
                  <a:pt x="32434" y="42858"/>
                  <a:pt x="31770" y="42814"/>
                  <a:pt x="31125" y="42737"/>
                </a:cubicBezTo>
                <a:cubicBezTo>
                  <a:pt x="28511" y="42402"/>
                  <a:pt x="25897" y="41855"/>
                  <a:pt x="23344" y="41095"/>
                </a:cubicBezTo>
                <a:lnTo>
                  <a:pt x="22432" y="40852"/>
                </a:lnTo>
                <a:cubicBezTo>
                  <a:pt x="20760" y="40335"/>
                  <a:pt x="19028" y="39819"/>
                  <a:pt x="17265" y="39819"/>
                </a:cubicBezTo>
                <a:cubicBezTo>
                  <a:pt x="17234" y="39818"/>
                  <a:pt x="17204" y="39818"/>
                  <a:pt x="17174" y="39818"/>
                </a:cubicBezTo>
                <a:cubicBezTo>
                  <a:pt x="14370" y="39818"/>
                  <a:pt x="12637" y="41200"/>
                  <a:pt x="11915" y="42493"/>
                </a:cubicBezTo>
                <a:cubicBezTo>
                  <a:pt x="11338" y="43588"/>
                  <a:pt x="11247" y="44864"/>
                  <a:pt x="11642" y="46019"/>
                </a:cubicBezTo>
                <a:cubicBezTo>
                  <a:pt x="12250" y="48056"/>
                  <a:pt x="14165" y="50183"/>
                  <a:pt x="16505" y="51399"/>
                </a:cubicBezTo>
                <a:cubicBezTo>
                  <a:pt x="17356" y="51825"/>
                  <a:pt x="18268" y="52250"/>
                  <a:pt x="19180" y="52615"/>
                </a:cubicBezTo>
                <a:cubicBezTo>
                  <a:pt x="21672" y="53709"/>
                  <a:pt x="24256" y="54864"/>
                  <a:pt x="25776" y="57083"/>
                </a:cubicBezTo>
                <a:lnTo>
                  <a:pt x="25867" y="57053"/>
                </a:lnTo>
                <a:cubicBezTo>
                  <a:pt x="24317" y="54773"/>
                  <a:pt x="21733" y="53649"/>
                  <a:pt x="19210" y="52524"/>
                </a:cubicBezTo>
                <a:cubicBezTo>
                  <a:pt x="18329" y="52159"/>
                  <a:pt x="17387" y="51734"/>
                  <a:pt x="16535" y="51308"/>
                </a:cubicBezTo>
                <a:cubicBezTo>
                  <a:pt x="14225" y="50092"/>
                  <a:pt x="12341" y="48025"/>
                  <a:pt x="11733" y="46019"/>
                </a:cubicBezTo>
                <a:cubicBezTo>
                  <a:pt x="11338" y="44864"/>
                  <a:pt x="11459" y="43648"/>
                  <a:pt x="12006" y="42585"/>
                </a:cubicBezTo>
                <a:cubicBezTo>
                  <a:pt x="12706" y="41308"/>
                  <a:pt x="14438" y="39971"/>
                  <a:pt x="17204" y="39971"/>
                </a:cubicBezTo>
                <a:lnTo>
                  <a:pt x="17265" y="39971"/>
                </a:lnTo>
                <a:cubicBezTo>
                  <a:pt x="18997" y="39971"/>
                  <a:pt x="20730" y="40487"/>
                  <a:pt x="22402" y="40974"/>
                </a:cubicBezTo>
                <a:lnTo>
                  <a:pt x="23314" y="41247"/>
                </a:lnTo>
                <a:cubicBezTo>
                  <a:pt x="25867" y="41977"/>
                  <a:pt x="28481" y="42524"/>
                  <a:pt x="31125" y="42858"/>
                </a:cubicBezTo>
                <a:cubicBezTo>
                  <a:pt x="31787" y="42943"/>
                  <a:pt x="32471" y="42990"/>
                  <a:pt x="33151" y="42990"/>
                </a:cubicBezTo>
                <a:cubicBezTo>
                  <a:pt x="36124" y="42990"/>
                  <a:pt x="39038" y="42093"/>
                  <a:pt x="39879" y="39545"/>
                </a:cubicBezTo>
                <a:cubicBezTo>
                  <a:pt x="40244" y="38420"/>
                  <a:pt x="40122" y="37174"/>
                  <a:pt x="39545" y="36171"/>
                </a:cubicBezTo>
                <a:cubicBezTo>
                  <a:pt x="38603" y="34408"/>
                  <a:pt x="36505" y="32828"/>
                  <a:pt x="34226" y="32189"/>
                </a:cubicBezTo>
                <a:cubicBezTo>
                  <a:pt x="32174" y="31626"/>
                  <a:pt x="30047" y="31465"/>
                  <a:pt x="27915" y="31465"/>
                </a:cubicBezTo>
                <a:cubicBezTo>
                  <a:pt x="26477" y="31465"/>
                  <a:pt x="25037" y="31538"/>
                  <a:pt x="23618" y="31612"/>
                </a:cubicBezTo>
                <a:cubicBezTo>
                  <a:pt x="22706" y="31673"/>
                  <a:pt x="21794" y="31733"/>
                  <a:pt x="20852" y="31764"/>
                </a:cubicBezTo>
                <a:cubicBezTo>
                  <a:pt x="20453" y="31774"/>
                  <a:pt x="20035" y="31780"/>
                  <a:pt x="19602" y="31780"/>
                </a:cubicBezTo>
                <a:cubicBezTo>
                  <a:pt x="16045" y="31780"/>
                  <a:pt x="11486" y="31330"/>
                  <a:pt x="8207" y="28511"/>
                </a:cubicBezTo>
                <a:cubicBezTo>
                  <a:pt x="7326" y="27752"/>
                  <a:pt x="6292" y="26566"/>
                  <a:pt x="6322" y="25107"/>
                </a:cubicBezTo>
                <a:cubicBezTo>
                  <a:pt x="6353" y="24347"/>
                  <a:pt x="6748" y="23618"/>
                  <a:pt x="7386" y="23192"/>
                </a:cubicBezTo>
                <a:cubicBezTo>
                  <a:pt x="7678" y="22963"/>
                  <a:pt x="8041" y="22834"/>
                  <a:pt x="8407" y="22834"/>
                </a:cubicBezTo>
                <a:cubicBezTo>
                  <a:pt x="8575" y="22834"/>
                  <a:pt x="8743" y="22861"/>
                  <a:pt x="8906" y="22919"/>
                </a:cubicBezTo>
                <a:cubicBezTo>
                  <a:pt x="9484" y="23192"/>
                  <a:pt x="10000" y="23587"/>
                  <a:pt x="10335" y="24134"/>
                </a:cubicBezTo>
                <a:cubicBezTo>
                  <a:pt x="11763" y="25837"/>
                  <a:pt x="13374" y="27539"/>
                  <a:pt x="15441" y="28299"/>
                </a:cubicBezTo>
                <a:cubicBezTo>
                  <a:pt x="16084" y="28550"/>
                  <a:pt x="16821" y="28688"/>
                  <a:pt x="17564" y="28688"/>
                </a:cubicBezTo>
                <a:cubicBezTo>
                  <a:pt x="19070" y="28688"/>
                  <a:pt x="20605" y="28122"/>
                  <a:pt x="21460" y="26779"/>
                </a:cubicBezTo>
                <a:cubicBezTo>
                  <a:pt x="22128" y="25715"/>
                  <a:pt x="22219" y="24378"/>
                  <a:pt x="21703" y="23223"/>
                </a:cubicBezTo>
                <a:cubicBezTo>
                  <a:pt x="20852" y="21247"/>
                  <a:pt x="19149" y="19727"/>
                  <a:pt x="17083" y="19119"/>
                </a:cubicBezTo>
                <a:cubicBezTo>
                  <a:pt x="15752" y="18745"/>
                  <a:pt x="14380" y="18655"/>
                  <a:pt x="13013" y="18655"/>
                </a:cubicBezTo>
                <a:cubicBezTo>
                  <a:pt x="12381" y="18655"/>
                  <a:pt x="11750" y="18674"/>
                  <a:pt x="11125" y="18694"/>
                </a:cubicBezTo>
                <a:cubicBezTo>
                  <a:pt x="10659" y="18714"/>
                  <a:pt x="10193" y="18724"/>
                  <a:pt x="9728" y="18724"/>
                </a:cubicBezTo>
                <a:cubicBezTo>
                  <a:pt x="8798" y="18724"/>
                  <a:pt x="7873" y="18684"/>
                  <a:pt x="6961" y="18602"/>
                </a:cubicBezTo>
                <a:cubicBezTo>
                  <a:pt x="5228" y="18420"/>
                  <a:pt x="3587" y="17721"/>
                  <a:pt x="2219" y="16657"/>
                </a:cubicBezTo>
                <a:cubicBezTo>
                  <a:pt x="821" y="15472"/>
                  <a:pt x="122" y="13982"/>
                  <a:pt x="274" y="12463"/>
                </a:cubicBezTo>
                <a:cubicBezTo>
                  <a:pt x="631" y="9052"/>
                  <a:pt x="4622" y="7707"/>
                  <a:pt x="7833" y="7707"/>
                </a:cubicBezTo>
                <a:cubicBezTo>
                  <a:pt x="8170" y="7707"/>
                  <a:pt x="8500" y="7722"/>
                  <a:pt x="8815" y="7751"/>
                </a:cubicBezTo>
                <a:cubicBezTo>
                  <a:pt x="16019" y="8390"/>
                  <a:pt x="22189" y="12645"/>
                  <a:pt x="28147" y="16718"/>
                </a:cubicBezTo>
                <a:cubicBezTo>
                  <a:pt x="32341" y="19636"/>
                  <a:pt x="36688" y="22615"/>
                  <a:pt x="41430" y="24408"/>
                </a:cubicBezTo>
                <a:cubicBezTo>
                  <a:pt x="45021" y="25748"/>
                  <a:pt x="48675" y="26376"/>
                  <a:pt x="52252" y="26376"/>
                </a:cubicBezTo>
                <a:cubicBezTo>
                  <a:pt x="67020" y="26376"/>
                  <a:pt x="80474" y="15660"/>
                  <a:pt x="82798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720000" y="1581350"/>
            <a:ext cx="4869600" cy="25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title"/>
          </p:nvPr>
        </p:nvSpPr>
        <p:spPr>
          <a:xfrm>
            <a:off x="711725" y="366750"/>
            <a:ext cx="5940900" cy="11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7"/>
          <p:cNvSpPr/>
          <p:nvPr/>
        </p:nvSpPr>
        <p:spPr>
          <a:xfrm rot="-309863">
            <a:off x="5244949" y="2701542"/>
            <a:ext cx="4152858" cy="3382994"/>
          </a:xfrm>
          <a:custGeom>
            <a:avLst/>
            <a:gdLst/>
            <a:ahLst/>
            <a:cxnLst/>
            <a:rect l="l" t="t" r="r" b="b"/>
            <a:pathLst>
              <a:path w="46932" h="41735" extrusionOk="0">
                <a:moveTo>
                  <a:pt x="24747" y="1"/>
                </a:moveTo>
                <a:cubicBezTo>
                  <a:pt x="24553" y="1"/>
                  <a:pt x="24359" y="2"/>
                  <a:pt x="24165" y="4"/>
                </a:cubicBezTo>
                <a:lnTo>
                  <a:pt x="22858" y="34"/>
                </a:lnTo>
                <a:cubicBezTo>
                  <a:pt x="17266" y="95"/>
                  <a:pt x="10366" y="338"/>
                  <a:pt x="6262" y="4259"/>
                </a:cubicBezTo>
                <a:cubicBezTo>
                  <a:pt x="3557" y="6903"/>
                  <a:pt x="3162" y="11888"/>
                  <a:pt x="2402" y="15384"/>
                </a:cubicBezTo>
                <a:cubicBezTo>
                  <a:pt x="1338" y="19974"/>
                  <a:pt x="639" y="24624"/>
                  <a:pt x="335" y="29305"/>
                </a:cubicBezTo>
                <a:cubicBezTo>
                  <a:pt x="1" y="35658"/>
                  <a:pt x="2949" y="38606"/>
                  <a:pt x="9089" y="39487"/>
                </a:cubicBezTo>
                <a:cubicBezTo>
                  <a:pt x="14439" y="40247"/>
                  <a:pt x="19788" y="40946"/>
                  <a:pt x="25168" y="41311"/>
                </a:cubicBezTo>
                <a:cubicBezTo>
                  <a:pt x="27398" y="41460"/>
                  <a:pt x="29745" y="41734"/>
                  <a:pt x="32062" y="41734"/>
                </a:cubicBezTo>
                <a:cubicBezTo>
                  <a:pt x="34009" y="41734"/>
                  <a:pt x="35934" y="41541"/>
                  <a:pt x="37752" y="40916"/>
                </a:cubicBezTo>
                <a:cubicBezTo>
                  <a:pt x="41795" y="39548"/>
                  <a:pt x="43497" y="35749"/>
                  <a:pt x="44196" y="31767"/>
                </a:cubicBezTo>
                <a:cubicBezTo>
                  <a:pt x="45108" y="26782"/>
                  <a:pt x="45564" y="21736"/>
                  <a:pt x="46293" y="16752"/>
                </a:cubicBezTo>
                <a:cubicBezTo>
                  <a:pt x="46932" y="12405"/>
                  <a:pt x="46628" y="7542"/>
                  <a:pt x="42768" y="4715"/>
                </a:cubicBezTo>
                <a:cubicBezTo>
                  <a:pt x="37610" y="972"/>
                  <a:pt x="30965" y="1"/>
                  <a:pt x="2474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" name="Google Shape;189;p7"/>
          <p:cNvGrpSpPr/>
          <p:nvPr/>
        </p:nvGrpSpPr>
        <p:grpSpPr>
          <a:xfrm rot="914876">
            <a:off x="7667463" y="737924"/>
            <a:ext cx="970488" cy="1480305"/>
            <a:chOff x="5058100" y="1444850"/>
            <a:chExt cx="433925" cy="661875"/>
          </a:xfrm>
        </p:grpSpPr>
        <p:sp>
          <p:nvSpPr>
            <p:cNvPr id="190" name="Google Shape;190;p7"/>
            <p:cNvSpPr/>
            <p:nvPr/>
          </p:nvSpPr>
          <p:spPr>
            <a:xfrm>
              <a:off x="5408425" y="1444850"/>
              <a:ext cx="15975" cy="13700"/>
            </a:xfrm>
            <a:custGeom>
              <a:avLst/>
              <a:gdLst/>
              <a:ahLst/>
              <a:cxnLst/>
              <a:rect l="l" t="t" r="r" b="b"/>
              <a:pathLst>
                <a:path w="639" h="548" extrusionOk="0">
                  <a:moveTo>
                    <a:pt x="335" y="0"/>
                  </a:moveTo>
                  <a:cubicBezTo>
                    <a:pt x="0" y="31"/>
                    <a:pt x="0" y="517"/>
                    <a:pt x="335" y="547"/>
                  </a:cubicBezTo>
                  <a:cubicBezTo>
                    <a:pt x="639" y="517"/>
                    <a:pt x="639" y="31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5430450" y="1534500"/>
              <a:ext cx="17500" cy="14475"/>
            </a:xfrm>
            <a:custGeom>
              <a:avLst/>
              <a:gdLst/>
              <a:ahLst/>
              <a:cxnLst/>
              <a:rect l="l" t="t" r="r" b="b"/>
              <a:pathLst>
                <a:path w="700" h="579" extrusionOk="0">
                  <a:moveTo>
                    <a:pt x="335" y="1"/>
                  </a:moveTo>
                  <a:cubicBezTo>
                    <a:pt x="1" y="31"/>
                    <a:pt x="1" y="548"/>
                    <a:pt x="335" y="578"/>
                  </a:cubicBezTo>
                  <a:cubicBezTo>
                    <a:pt x="700" y="548"/>
                    <a:pt x="700" y="3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5476050" y="1527675"/>
              <a:ext cx="15975" cy="13700"/>
            </a:xfrm>
            <a:custGeom>
              <a:avLst/>
              <a:gdLst/>
              <a:ahLst/>
              <a:cxnLst/>
              <a:rect l="l" t="t" r="r" b="b"/>
              <a:pathLst>
                <a:path w="639" h="548" extrusionOk="0">
                  <a:moveTo>
                    <a:pt x="305" y="0"/>
                  </a:moveTo>
                  <a:cubicBezTo>
                    <a:pt x="1" y="31"/>
                    <a:pt x="1" y="487"/>
                    <a:pt x="305" y="547"/>
                  </a:cubicBezTo>
                  <a:cubicBezTo>
                    <a:pt x="639" y="487"/>
                    <a:pt x="639" y="31"/>
                    <a:pt x="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5374225" y="1574775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3" y="1"/>
                  </a:moveTo>
                  <a:cubicBezTo>
                    <a:pt x="1" y="31"/>
                    <a:pt x="1" y="335"/>
                    <a:pt x="183" y="366"/>
                  </a:cubicBezTo>
                  <a:cubicBezTo>
                    <a:pt x="396" y="335"/>
                    <a:pt x="396" y="31"/>
                    <a:pt x="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5431225" y="1580100"/>
              <a:ext cx="15975" cy="13700"/>
            </a:xfrm>
            <a:custGeom>
              <a:avLst/>
              <a:gdLst/>
              <a:ahLst/>
              <a:cxnLst/>
              <a:rect l="l" t="t" r="r" b="b"/>
              <a:pathLst>
                <a:path w="639" h="548" extrusionOk="0">
                  <a:moveTo>
                    <a:pt x="304" y="1"/>
                  </a:moveTo>
                  <a:cubicBezTo>
                    <a:pt x="0" y="31"/>
                    <a:pt x="0" y="487"/>
                    <a:pt x="304" y="548"/>
                  </a:cubicBezTo>
                  <a:cubicBezTo>
                    <a:pt x="639" y="487"/>
                    <a:pt x="639" y="3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5406900" y="1624900"/>
              <a:ext cx="19025" cy="14500"/>
            </a:xfrm>
            <a:custGeom>
              <a:avLst/>
              <a:gdLst/>
              <a:ahLst/>
              <a:cxnLst/>
              <a:rect l="l" t="t" r="r" b="b"/>
              <a:pathLst>
                <a:path w="761" h="580" extrusionOk="0">
                  <a:moveTo>
                    <a:pt x="423" y="1"/>
                  </a:moveTo>
                  <a:cubicBezTo>
                    <a:pt x="414" y="1"/>
                    <a:pt x="405" y="1"/>
                    <a:pt x="396" y="2"/>
                  </a:cubicBezTo>
                  <a:cubicBezTo>
                    <a:pt x="1" y="2"/>
                    <a:pt x="1" y="579"/>
                    <a:pt x="396" y="579"/>
                  </a:cubicBezTo>
                  <a:cubicBezTo>
                    <a:pt x="751" y="550"/>
                    <a:pt x="760" y="1"/>
                    <a:pt x="4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5359025" y="1621900"/>
              <a:ext cx="25100" cy="20525"/>
            </a:xfrm>
            <a:custGeom>
              <a:avLst/>
              <a:gdLst/>
              <a:ahLst/>
              <a:cxnLst/>
              <a:rect l="l" t="t" r="r" b="b"/>
              <a:pathLst>
                <a:path w="1004" h="821" extrusionOk="0">
                  <a:moveTo>
                    <a:pt x="487" y="0"/>
                  </a:moveTo>
                  <a:cubicBezTo>
                    <a:pt x="1" y="31"/>
                    <a:pt x="1" y="760"/>
                    <a:pt x="487" y="821"/>
                  </a:cubicBezTo>
                  <a:cubicBezTo>
                    <a:pt x="1004" y="760"/>
                    <a:pt x="1004" y="31"/>
                    <a:pt x="4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5334700" y="1716875"/>
              <a:ext cx="13725" cy="9900"/>
            </a:xfrm>
            <a:custGeom>
              <a:avLst/>
              <a:gdLst/>
              <a:ahLst/>
              <a:cxnLst/>
              <a:rect l="l" t="t" r="r" b="b"/>
              <a:pathLst>
                <a:path w="549" h="396" extrusionOk="0">
                  <a:moveTo>
                    <a:pt x="275" y="1"/>
                  </a:moveTo>
                  <a:cubicBezTo>
                    <a:pt x="1" y="1"/>
                    <a:pt x="1" y="396"/>
                    <a:pt x="275" y="396"/>
                  </a:cubicBezTo>
                  <a:cubicBezTo>
                    <a:pt x="548" y="396"/>
                    <a:pt x="548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5238975" y="1667500"/>
              <a:ext cx="25100" cy="19000"/>
            </a:xfrm>
            <a:custGeom>
              <a:avLst/>
              <a:gdLst/>
              <a:ahLst/>
              <a:cxnLst/>
              <a:rect l="l" t="t" r="r" b="b"/>
              <a:pathLst>
                <a:path w="1004" h="760" extrusionOk="0">
                  <a:moveTo>
                    <a:pt x="486" y="0"/>
                  </a:moveTo>
                  <a:cubicBezTo>
                    <a:pt x="0" y="0"/>
                    <a:pt x="0" y="760"/>
                    <a:pt x="486" y="760"/>
                  </a:cubicBezTo>
                  <a:cubicBezTo>
                    <a:pt x="1003" y="760"/>
                    <a:pt x="1003" y="0"/>
                    <a:pt x="4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5263275" y="1758675"/>
              <a:ext cx="26625" cy="16750"/>
            </a:xfrm>
            <a:custGeom>
              <a:avLst/>
              <a:gdLst/>
              <a:ahLst/>
              <a:cxnLst/>
              <a:rect l="l" t="t" r="r" b="b"/>
              <a:pathLst>
                <a:path w="1065" h="670" extrusionOk="0">
                  <a:moveTo>
                    <a:pt x="457" y="1"/>
                  </a:moveTo>
                  <a:cubicBezTo>
                    <a:pt x="1" y="1"/>
                    <a:pt x="1" y="669"/>
                    <a:pt x="457" y="669"/>
                  </a:cubicBezTo>
                  <a:lnTo>
                    <a:pt x="761" y="669"/>
                  </a:lnTo>
                  <a:cubicBezTo>
                    <a:pt x="943" y="669"/>
                    <a:pt x="1065" y="517"/>
                    <a:pt x="1065" y="335"/>
                  </a:cubicBezTo>
                  <a:cubicBezTo>
                    <a:pt x="1065" y="152"/>
                    <a:pt x="913" y="1"/>
                    <a:pt x="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5178925" y="1794400"/>
              <a:ext cx="25100" cy="20525"/>
            </a:xfrm>
            <a:custGeom>
              <a:avLst/>
              <a:gdLst/>
              <a:ahLst/>
              <a:cxnLst/>
              <a:rect l="l" t="t" r="r" b="b"/>
              <a:pathLst>
                <a:path w="1004" h="821" extrusionOk="0">
                  <a:moveTo>
                    <a:pt x="518" y="0"/>
                  </a:moveTo>
                  <a:cubicBezTo>
                    <a:pt x="1" y="30"/>
                    <a:pt x="1" y="760"/>
                    <a:pt x="518" y="821"/>
                  </a:cubicBezTo>
                  <a:cubicBezTo>
                    <a:pt x="1004" y="760"/>
                    <a:pt x="1004" y="3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5292150" y="1823275"/>
              <a:ext cx="22825" cy="29650"/>
            </a:xfrm>
            <a:custGeom>
              <a:avLst/>
              <a:gdLst/>
              <a:ahLst/>
              <a:cxnLst/>
              <a:rect l="l" t="t" r="r" b="b"/>
              <a:pathLst>
                <a:path w="913" h="1186" extrusionOk="0">
                  <a:moveTo>
                    <a:pt x="457" y="0"/>
                  </a:moveTo>
                  <a:cubicBezTo>
                    <a:pt x="229" y="0"/>
                    <a:pt x="1" y="152"/>
                    <a:pt x="1" y="456"/>
                  </a:cubicBezTo>
                  <a:lnTo>
                    <a:pt x="31" y="456"/>
                  </a:lnTo>
                  <a:lnTo>
                    <a:pt x="31" y="730"/>
                  </a:lnTo>
                  <a:cubicBezTo>
                    <a:pt x="16" y="1034"/>
                    <a:pt x="236" y="1186"/>
                    <a:pt x="461" y="1186"/>
                  </a:cubicBezTo>
                  <a:cubicBezTo>
                    <a:pt x="685" y="1186"/>
                    <a:pt x="913" y="1034"/>
                    <a:pt x="913" y="730"/>
                  </a:cubicBezTo>
                  <a:lnTo>
                    <a:pt x="913" y="456"/>
                  </a:lnTo>
                  <a:cubicBezTo>
                    <a:pt x="913" y="152"/>
                    <a:pt x="685" y="0"/>
                    <a:pt x="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5204825" y="1852100"/>
              <a:ext cx="40250" cy="31975"/>
            </a:xfrm>
            <a:custGeom>
              <a:avLst/>
              <a:gdLst/>
              <a:ahLst/>
              <a:cxnLst/>
              <a:rect l="l" t="t" r="r" b="b"/>
              <a:pathLst>
                <a:path w="1610" h="1279" extrusionOk="0">
                  <a:moveTo>
                    <a:pt x="688" y="0"/>
                  </a:moveTo>
                  <a:cubicBezTo>
                    <a:pt x="316" y="0"/>
                    <a:pt x="1" y="467"/>
                    <a:pt x="333" y="823"/>
                  </a:cubicBezTo>
                  <a:lnTo>
                    <a:pt x="606" y="1127"/>
                  </a:lnTo>
                  <a:cubicBezTo>
                    <a:pt x="697" y="1218"/>
                    <a:pt x="849" y="1279"/>
                    <a:pt x="971" y="1279"/>
                  </a:cubicBezTo>
                  <a:cubicBezTo>
                    <a:pt x="1397" y="1279"/>
                    <a:pt x="1609" y="762"/>
                    <a:pt x="1305" y="458"/>
                  </a:cubicBezTo>
                  <a:lnTo>
                    <a:pt x="1001" y="124"/>
                  </a:lnTo>
                  <a:cubicBezTo>
                    <a:pt x="901" y="37"/>
                    <a:pt x="792" y="0"/>
                    <a:pt x="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0575" y="1905325"/>
              <a:ext cx="31950" cy="31200"/>
            </a:xfrm>
            <a:custGeom>
              <a:avLst/>
              <a:gdLst/>
              <a:ahLst/>
              <a:cxnLst/>
              <a:rect l="l" t="t" r="r" b="b"/>
              <a:pathLst>
                <a:path w="1278" h="1248" extrusionOk="0">
                  <a:moveTo>
                    <a:pt x="730" y="1"/>
                  </a:moveTo>
                  <a:cubicBezTo>
                    <a:pt x="639" y="31"/>
                    <a:pt x="578" y="62"/>
                    <a:pt x="517" y="122"/>
                  </a:cubicBezTo>
                  <a:lnTo>
                    <a:pt x="517" y="153"/>
                  </a:lnTo>
                  <a:cubicBezTo>
                    <a:pt x="426" y="244"/>
                    <a:pt x="304" y="335"/>
                    <a:pt x="183" y="426"/>
                  </a:cubicBezTo>
                  <a:cubicBezTo>
                    <a:pt x="1" y="609"/>
                    <a:pt x="1" y="913"/>
                    <a:pt x="183" y="1095"/>
                  </a:cubicBezTo>
                  <a:cubicBezTo>
                    <a:pt x="274" y="1186"/>
                    <a:pt x="396" y="1247"/>
                    <a:pt x="548" y="1247"/>
                  </a:cubicBezTo>
                  <a:cubicBezTo>
                    <a:pt x="669" y="1247"/>
                    <a:pt x="791" y="1186"/>
                    <a:pt x="882" y="1095"/>
                  </a:cubicBezTo>
                  <a:cubicBezTo>
                    <a:pt x="973" y="1004"/>
                    <a:pt x="1064" y="882"/>
                    <a:pt x="1156" y="761"/>
                  </a:cubicBezTo>
                  <a:cubicBezTo>
                    <a:pt x="1216" y="700"/>
                    <a:pt x="1277" y="578"/>
                    <a:pt x="1277" y="457"/>
                  </a:cubicBezTo>
                  <a:cubicBezTo>
                    <a:pt x="1277" y="335"/>
                    <a:pt x="1216" y="244"/>
                    <a:pt x="1156" y="153"/>
                  </a:cubicBezTo>
                  <a:cubicBezTo>
                    <a:pt x="1064" y="62"/>
                    <a:pt x="943" y="31"/>
                    <a:pt x="8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5147775" y="1988925"/>
              <a:ext cx="27375" cy="20550"/>
            </a:xfrm>
            <a:custGeom>
              <a:avLst/>
              <a:gdLst/>
              <a:ahLst/>
              <a:cxnLst/>
              <a:rect l="l" t="t" r="r" b="b"/>
              <a:pathLst>
                <a:path w="1095" h="822" extrusionOk="0">
                  <a:moveTo>
                    <a:pt x="548" y="0"/>
                  </a:moveTo>
                  <a:cubicBezTo>
                    <a:pt x="1" y="0"/>
                    <a:pt x="1" y="821"/>
                    <a:pt x="548" y="821"/>
                  </a:cubicBezTo>
                  <a:cubicBezTo>
                    <a:pt x="1095" y="821"/>
                    <a:pt x="1095" y="0"/>
                    <a:pt x="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5058100" y="2086950"/>
              <a:ext cx="26625" cy="19775"/>
            </a:xfrm>
            <a:custGeom>
              <a:avLst/>
              <a:gdLst/>
              <a:ahLst/>
              <a:cxnLst/>
              <a:rect l="l" t="t" r="r" b="b"/>
              <a:pathLst>
                <a:path w="1065" h="791" extrusionOk="0">
                  <a:moveTo>
                    <a:pt x="548" y="0"/>
                  </a:moveTo>
                  <a:cubicBezTo>
                    <a:pt x="1" y="0"/>
                    <a:pt x="1" y="791"/>
                    <a:pt x="548" y="791"/>
                  </a:cubicBezTo>
                  <a:cubicBezTo>
                    <a:pt x="1065" y="791"/>
                    <a:pt x="1065" y="0"/>
                    <a:pt x="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7"/>
          <p:cNvSpPr/>
          <p:nvPr/>
        </p:nvSpPr>
        <p:spPr>
          <a:xfrm rot="3482447">
            <a:off x="2896290" y="4527964"/>
            <a:ext cx="1204414" cy="538559"/>
          </a:xfrm>
          <a:custGeom>
            <a:avLst/>
            <a:gdLst/>
            <a:ahLst/>
            <a:cxnLst/>
            <a:rect l="l" t="t" r="r" b="b"/>
            <a:pathLst>
              <a:path w="48178" h="21543" extrusionOk="0">
                <a:moveTo>
                  <a:pt x="48177" y="7894"/>
                </a:moveTo>
                <a:cubicBezTo>
                  <a:pt x="48177" y="7894"/>
                  <a:pt x="48177" y="7895"/>
                  <a:pt x="48177" y="7895"/>
                </a:cubicBezTo>
                <a:cubicBezTo>
                  <a:pt x="48177" y="7895"/>
                  <a:pt x="48177" y="7894"/>
                  <a:pt x="48177" y="7894"/>
                </a:cubicBezTo>
                <a:close/>
                <a:moveTo>
                  <a:pt x="27470" y="0"/>
                </a:moveTo>
                <a:cubicBezTo>
                  <a:pt x="24559" y="0"/>
                  <a:pt x="21598" y="343"/>
                  <a:pt x="18876" y="1177"/>
                </a:cubicBezTo>
                <a:cubicBezTo>
                  <a:pt x="11247" y="3275"/>
                  <a:pt x="4590" y="7956"/>
                  <a:pt x="0" y="14430"/>
                </a:cubicBezTo>
                <a:lnTo>
                  <a:pt x="8450" y="21542"/>
                </a:lnTo>
                <a:cubicBezTo>
                  <a:pt x="10000" y="14521"/>
                  <a:pt x="15836" y="8594"/>
                  <a:pt x="22858" y="7013"/>
                </a:cubicBezTo>
                <a:cubicBezTo>
                  <a:pt x="23253" y="6922"/>
                  <a:pt x="23618" y="6831"/>
                  <a:pt x="23982" y="6770"/>
                </a:cubicBezTo>
                <a:cubicBezTo>
                  <a:pt x="24962" y="6626"/>
                  <a:pt x="25945" y="6554"/>
                  <a:pt x="26924" y="6554"/>
                </a:cubicBezTo>
                <a:cubicBezTo>
                  <a:pt x="30685" y="6554"/>
                  <a:pt x="34386" y="7614"/>
                  <a:pt x="37569" y="9688"/>
                </a:cubicBezTo>
                <a:cubicBezTo>
                  <a:pt x="38689" y="10388"/>
                  <a:pt x="40325" y="12378"/>
                  <a:pt x="41836" y="12378"/>
                </a:cubicBezTo>
                <a:cubicBezTo>
                  <a:pt x="41965" y="12378"/>
                  <a:pt x="42093" y="12364"/>
                  <a:pt x="42220" y="12333"/>
                </a:cubicBezTo>
                <a:cubicBezTo>
                  <a:pt x="42957" y="12155"/>
                  <a:pt x="47647" y="7883"/>
                  <a:pt x="48144" y="7883"/>
                </a:cubicBezTo>
                <a:cubicBezTo>
                  <a:pt x="48159" y="7883"/>
                  <a:pt x="48170" y="7887"/>
                  <a:pt x="48177" y="7894"/>
                </a:cubicBezTo>
                <a:lnTo>
                  <a:pt x="48177" y="7894"/>
                </a:lnTo>
                <a:cubicBezTo>
                  <a:pt x="43496" y="2788"/>
                  <a:pt x="37508" y="752"/>
                  <a:pt x="30791" y="144"/>
                </a:cubicBezTo>
                <a:cubicBezTo>
                  <a:pt x="29702" y="51"/>
                  <a:pt x="28590" y="0"/>
                  <a:pt x="274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7"/>
          <p:cNvSpPr/>
          <p:nvPr/>
        </p:nvSpPr>
        <p:spPr>
          <a:xfrm>
            <a:off x="7726686" y="0"/>
            <a:ext cx="1417400" cy="734601"/>
          </a:xfrm>
          <a:custGeom>
            <a:avLst/>
            <a:gdLst/>
            <a:ahLst/>
            <a:cxnLst/>
            <a:rect l="l" t="t" r="r" b="b"/>
            <a:pathLst>
              <a:path w="21643" h="11217" extrusionOk="0">
                <a:moveTo>
                  <a:pt x="1" y="1"/>
                </a:moveTo>
                <a:cubicBezTo>
                  <a:pt x="2311" y="4013"/>
                  <a:pt x="6171" y="6992"/>
                  <a:pt x="10427" y="8755"/>
                </a:cubicBezTo>
                <a:cubicBezTo>
                  <a:pt x="13983" y="10183"/>
                  <a:pt x="17782" y="11034"/>
                  <a:pt x="21643" y="11217"/>
                </a:cubicBezTo>
                <a:lnTo>
                  <a:pt x="2164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7"/>
          <p:cNvSpPr/>
          <p:nvPr/>
        </p:nvSpPr>
        <p:spPr>
          <a:xfrm>
            <a:off x="0" y="4451000"/>
            <a:ext cx="1127844" cy="692488"/>
          </a:xfrm>
          <a:custGeom>
            <a:avLst/>
            <a:gdLst/>
            <a:ahLst/>
            <a:cxnLst/>
            <a:rect l="l" t="t" r="r" b="b"/>
            <a:pathLst>
              <a:path w="25199" h="15472" extrusionOk="0">
                <a:moveTo>
                  <a:pt x="0" y="0"/>
                </a:moveTo>
                <a:lnTo>
                  <a:pt x="0" y="15471"/>
                </a:lnTo>
                <a:lnTo>
                  <a:pt x="25198" y="15471"/>
                </a:lnTo>
                <a:cubicBezTo>
                  <a:pt x="23527" y="11520"/>
                  <a:pt x="20305" y="8085"/>
                  <a:pt x="16961" y="5654"/>
                </a:cubicBezTo>
                <a:cubicBezTo>
                  <a:pt x="12888" y="2766"/>
                  <a:pt x="8146" y="912"/>
                  <a:pt x="3192" y="274"/>
                </a:cubicBezTo>
                <a:cubicBezTo>
                  <a:pt x="2128" y="122"/>
                  <a:pt x="1064" y="3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"/>
          <p:cNvSpPr txBox="1">
            <a:spLocks noGrp="1"/>
          </p:cNvSpPr>
          <p:nvPr>
            <p:ph type="title"/>
          </p:nvPr>
        </p:nvSpPr>
        <p:spPr>
          <a:xfrm>
            <a:off x="1719000" y="1147650"/>
            <a:ext cx="5706000" cy="28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1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1" name="Google Shape;211;p8"/>
          <p:cNvSpPr/>
          <p:nvPr/>
        </p:nvSpPr>
        <p:spPr>
          <a:xfrm rot="-3297872">
            <a:off x="7139407" y="-805913"/>
            <a:ext cx="2373732" cy="2818427"/>
          </a:xfrm>
          <a:custGeom>
            <a:avLst/>
            <a:gdLst/>
            <a:ahLst/>
            <a:cxnLst/>
            <a:rect l="l" t="t" r="r" b="b"/>
            <a:pathLst>
              <a:path w="43285" h="51394" extrusionOk="0">
                <a:moveTo>
                  <a:pt x="22945" y="1"/>
                </a:moveTo>
                <a:cubicBezTo>
                  <a:pt x="20587" y="1"/>
                  <a:pt x="18226" y="295"/>
                  <a:pt x="16019" y="763"/>
                </a:cubicBezTo>
                <a:cubicBezTo>
                  <a:pt x="15107" y="945"/>
                  <a:pt x="14226" y="1158"/>
                  <a:pt x="13375" y="1401"/>
                </a:cubicBezTo>
                <a:cubicBezTo>
                  <a:pt x="9059" y="2678"/>
                  <a:pt x="5654" y="7450"/>
                  <a:pt x="3739" y="11340"/>
                </a:cubicBezTo>
                <a:cubicBezTo>
                  <a:pt x="1672" y="15535"/>
                  <a:pt x="1" y="21705"/>
                  <a:pt x="1764" y="26234"/>
                </a:cubicBezTo>
                <a:cubicBezTo>
                  <a:pt x="3587" y="30854"/>
                  <a:pt x="7204" y="34228"/>
                  <a:pt x="10578" y="37724"/>
                </a:cubicBezTo>
                <a:cubicBezTo>
                  <a:pt x="13466" y="40702"/>
                  <a:pt x="16232" y="43772"/>
                  <a:pt x="18512" y="47268"/>
                </a:cubicBezTo>
                <a:cubicBezTo>
                  <a:pt x="19545" y="48848"/>
                  <a:pt x="20852" y="50459"/>
                  <a:pt x="22676" y="51067"/>
                </a:cubicBezTo>
                <a:cubicBezTo>
                  <a:pt x="23457" y="51284"/>
                  <a:pt x="24270" y="51393"/>
                  <a:pt x="25080" y="51393"/>
                </a:cubicBezTo>
                <a:cubicBezTo>
                  <a:pt x="25405" y="51393"/>
                  <a:pt x="25728" y="51376"/>
                  <a:pt x="26050" y="51341"/>
                </a:cubicBezTo>
                <a:cubicBezTo>
                  <a:pt x="32342" y="50946"/>
                  <a:pt x="35320" y="46113"/>
                  <a:pt x="38117" y="41037"/>
                </a:cubicBezTo>
                <a:cubicBezTo>
                  <a:pt x="40153" y="37389"/>
                  <a:pt x="41491" y="33408"/>
                  <a:pt x="42099" y="29274"/>
                </a:cubicBezTo>
                <a:cubicBezTo>
                  <a:pt x="43284" y="21280"/>
                  <a:pt x="41916" y="10277"/>
                  <a:pt x="35776" y="4441"/>
                </a:cubicBezTo>
                <a:cubicBezTo>
                  <a:pt x="32318" y="1164"/>
                  <a:pt x="27635" y="1"/>
                  <a:pt x="2294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8"/>
          <p:cNvGrpSpPr/>
          <p:nvPr/>
        </p:nvGrpSpPr>
        <p:grpSpPr>
          <a:xfrm rot="2493389">
            <a:off x="4199341" y="3596951"/>
            <a:ext cx="1027750" cy="1543695"/>
            <a:chOff x="5900825" y="3389400"/>
            <a:chExt cx="558550" cy="838950"/>
          </a:xfrm>
        </p:grpSpPr>
        <p:sp>
          <p:nvSpPr>
            <p:cNvPr id="213" name="Google Shape;213;p8"/>
            <p:cNvSpPr/>
            <p:nvPr/>
          </p:nvSpPr>
          <p:spPr>
            <a:xfrm>
              <a:off x="6191875" y="3672825"/>
              <a:ext cx="22050" cy="17525"/>
            </a:xfrm>
            <a:custGeom>
              <a:avLst/>
              <a:gdLst/>
              <a:ahLst/>
              <a:cxnLst/>
              <a:rect l="l" t="t" r="r" b="b"/>
              <a:pathLst>
                <a:path w="882" h="701" extrusionOk="0">
                  <a:moveTo>
                    <a:pt x="335" y="1"/>
                  </a:moveTo>
                  <a:cubicBezTo>
                    <a:pt x="304" y="1"/>
                    <a:pt x="244" y="1"/>
                    <a:pt x="213" y="31"/>
                  </a:cubicBezTo>
                  <a:cubicBezTo>
                    <a:pt x="183" y="62"/>
                    <a:pt x="122" y="62"/>
                    <a:pt x="92" y="123"/>
                  </a:cubicBezTo>
                  <a:cubicBezTo>
                    <a:pt x="61" y="123"/>
                    <a:pt x="61" y="183"/>
                    <a:pt x="31" y="214"/>
                  </a:cubicBezTo>
                  <a:cubicBezTo>
                    <a:pt x="0" y="244"/>
                    <a:pt x="0" y="305"/>
                    <a:pt x="0" y="335"/>
                  </a:cubicBezTo>
                  <a:lnTo>
                    <a:pt x="0" y="426"/>
                  </a:lnTo>
                  <a:cubicBezTo>
                    <a:pt x="31" y="487"/>
                    <a:pt x="61" y="548"/>
                    <a:pt x="92" y="578"/>
                  </a:cubicBezTo>
                  <a:lnTo>
                    <a:pt x="152" y="639"/>
                  </a:lnTo>
                  <a:cubicBezTo>
                    <a:pt x="213" y="670"/>
                    <a:pt x="274" y="700"/>
                    <a:pt x="335" y="700"/>
                  </a:cubicBezTo>
                  <a:lnTo>
                    <a:pt x="335" y="670"/>
                  </a:lnTo>
                  <a:lnTo>
                    <a:pt x="547" y="670"/>
                  </a:lnTo>
                  <a:cubicBezTo>
                    <a:pt x="608" y="670"/>
                    <a:pt x="639" y="670"/>
                    <a:pt x="699" y="639"/>
                  </a:cubicBezTo>
                  <a:cubicBezTo>
                    <a:pt x="730" y="639"/>
                    <a:pt x="760" y="609"/>
                    <a:pt x="791" y="578"/>
                  </a:cubicBezTo>
                  <a:cubicBezTo>
                    <a:pt x="821" y="548"/>
                    <a:pt x="851" y="518"/>
                    <a:pt x="851" y="457"/>
                  </a:cubicBezTo>
                  <a:cubicBezTo>
                    <a:pt x="882" y="426"/>
                    <a:pt x="882" y="396"/>
                    <a:pt x="882" y="335"/>
                  </a:cubicBezTo>
                  <a:lnTo>
                    <a:pt x="882" y="244"/>
                  </a:lnTo>
                  <a:cubicBezTo>
                    <a:pt x="882" y="183"/>
                    <a:pt x="851" y="153"/>
                    <a:pt x="791" y="123"/>
                  </a:cubicBezTo>
                  <a:lnTo>
                    <a:pt x="730" y="62"/>
                  </a:lnTo>
                  <a:cubicBezTo>
                    <a:pt x="699" y="31"/>
                    <a:pt x="639" y="1"/>
                    <a:pt x="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173625" y="3727550"/>
              <a:ext cx="24350" cy="19775"/>
            </a:xfrm>
            <a:custGeom>
              <a:avLst/>
              <a:gdLst/>
              <a:ahLst/>
              <a:cxnLst/>
              <a:rect l="l" t="t" r="r" b="b"/>
              <a:pathLst>
                <a:path w="974" h="791" extrusionOk="0">
                  <a:moveTo>
                    <a:pt x="396" y="0"/>
                  </a:moveTo>
                  <a:cubicBezTo>
                    <a:pt x="335" y="0"/>
                    <a:pt x="305" y="0"/>
                    <a:pt x="244" y="31"/>
                  </a:cubicBezTo>
                  <a:cubicBezTo>
                    <a:pt x="183" y="61"/>
                    <a:pt x="153" y="92"/>
                    <a:pt x="122" y="122"/>
                  </a:cubicBezTo>
                  <a:lnTo>
                    <a:pt x="62" y="183"/>
                  </a:lnTo>
                  <a:cubicBezTo>
                    <a:pt x="31" y="244"/>
                    <a:pt x="1" y="304"/>
                    <a:pt x="1" y="335"/>
                  </a:cubicBezTo>
                  <a:cubicBezTo>
                    <a:pt x="1" y="365"/>
                    <a:pt x="1" y="426"/>
                    <a:pt x="1" y="456"/>
                  </a:cubicBezTo>
                  <a:cubicBezTo>
                    <a:pt x="31" y="487"/>
                    <a:pt x="31" y="548"/>
                    <a:pt x="62" y="578"/>
                  </a:cubicBezTo>
                  <a:lnTo>
                    <a:pt x="122" y="669"/>
                  </a:lnTo>
                  <a:cubicBezTo>
                    <a:pt x="153" y="700"/>
                    <a:pt x="214" y="760"/>
                    <a:pt x="305" y="760"/>
                  </a:cubicBezTo>
                  <a:lnTo>
                    <a:pt x="335" y="760"/>
                  </a:lnTo>
                  <a:cubicBezTo>
                    <a:pt x="396" y="791"/>
                    <a:pt x="426" y="791"/>
                    <a:pt x="457" y="791"/>
                  </a:cubicBezTo>
                  <a:lnTo>
                    <a:pt x="609" y="791"/>
                  </a:lnTo>
                  <a:lnTo>
                    <a:pt x="700" y="760"/>
                  </a:lnTo>
                  <a:lnTo>
                    <a:pt x="791" y="730"/>
                  </a:lnTo>
                  <a:cubicBezTo>
                    <a:pt x="822" y="700"/>
                    <a:pt x="882" y="669"/>
                    <a:pt x="882" y="639"/>
                  </a:cubicBezTo>
                  <a:cubicBezTo>
                    <a:pt x="913" y="608"/>
                    <a:pt x="943" y="578"/>
                    <a:pt x="943" y="548"/>
                  </a:cubicBezTo>
                  <a:cubicBezTo>
                    <a:pt x="974" y="517"/>
                    <a:pt x="974" y="487"/>
                    <a:pt x="974" y="426"/>
                  </a:cubicBezTo>
                  <a:lnTo>
                    <a:pt x="974" y="335"/>
                  </a:lnTo>
                  <a:lnTo>
                    <a:pt x="943" y="244"/>
                  </a:lnTo>
                  <a:cubicBezTo>
                    <a:pt x="913" y="213"/>
                    <a:pt x="882" y="183"/>
                    <a:pt x="852" y="152"/>
                  </a:cubicBezTo>
                  <a:cubicBezTo>
                    <a:pt x="822" y="122"/>
                    <a:pt x="761" y="92"/>
                    <a:pt x="730" y="92"/>
                  </a:cubicBezTo>
                  <a:lnTo>
                    <a:pt x="700" y="61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224550" y="3733625"/>
              <a:ext cx="19025" cy="18275"/>
            </a:xfrm>
            <a:custGeom>
              <a:avLst/>
              <a:gdLst/>
              <a:ahLst/>
              <a:cxnLst/>
              <a:rect l="l" t="t" r="r" b="b"/>
              <a:pathLst>
                <a:path w="761" h="731" extrusionOk="0">
                  <a:moveTo>
                    <a:pt x="365" y="1"/>
                  </a:moveTo>
                  <a:cubicBezTo>
                    <a:pt x="0" y="122"/>
                    <a:pt x="0" y="639"/>
                    <a:pt x="365" y="730"/>
                  </a:cubicBezTo>
                  <a:cubicBezTo>
                    <a:pt x="760" y="639"/>
                    <a:pt x="760" y="122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178200" y="3799750"/>
              <a:ext cx="26625" cy="22050"/>
            </a:xfrm>
            <a:custGeom>
              <a:avLst/>
              <a:gdLst/>
              <a:ahLst/>
              <a:cxnLst/>
              <a:rect l="l" t="t" r="r" b="b"/>
              <a:pathLst>
                <a:path w="1065" h="882" extrusionOk="0">
                  <a:moveTo>
                    <a:pt x="487" y="0"/>
                  </a:moveTo>
                  <a:cubicBezTo>
                    <a:pt x="426" y="0"/>
                    <a:pt x="365" y="0"/>
                    <a:pt x="304" y="30"/>
                  </a:cubicBezTo>
                  <a:lnTo>
                    <a:pt x="213" y="61"/>
                  </a:lnTo>
                  <a:cubicBezTo>
                    <a:pt x="152" y="91"/>
                    <a:pt x="122" y="122"/>
                    <a:pt x="91" y="182"/>
                  </a:cubicBezTo>
                  <a:cubicBezTo>
                    <a:pt x="61" y="213"/>
                    <a:pt x="31" y="243"/>
                    <a:pt x="31" y="274"/>
                  </a:cubicBezTo>
                  <a:cubicBezTo>
                    <a:pt x="0" y="334"/>
                    <a:pt x="0" y="395"/>
                    <a:pt x="0" y="456"/>
                  </a:cubicBezTo>
                  <a:lnTo>
                    <a:pt x="0" y="547"/>
                  </a:lnTo>
                  <a:lnTo>
                    <a:pt x="31" y="669"/>
                  </a:lnTo>
                  <a:cubicBezTo>
                    <a:pt x="61" y="699"/>
                    <a:pt x="91" y="760"/>
                    <a:pt x="152" y="790"/>
                  </a:cubicBezTo>
                  <a:cubicBezTo>
                    <a:pt x="183" y="821"/>
                    <a:pt x="243" y="851"/>
                    <a:pt x="304" y="851"/>
                  </a:cubicBezTo>
                  <a:cubicBezTo>
                    <a:pt x="365" y="881"/>
                    <a:pt x="426" y="881"/>
                    <a:pt x="456" y="881"/>
                  </a:cubicBezTo>
                  <a:lnTo>
                    <a:pt x="639" y="881"/>
                  </a:lnTo>
                  <a:cubicBezTo>
                    <a:pt x="821" y="881"/>
                    <a:pt x="942" y="760"/>
                    <a:pt x="1034" y="608"/>
                  </a:cubicBezTo>
                  <a:cubicBezTo>
                    <a:pt x="1034" y="578"/>
                    <a:pt x="1064" y="517"/>
                    <a:pt x="1064" y="456"/>
                  </a:cubicBezTo>
                  <a:lnTo>
                    <a:pt x="1064" y="334"/>
                  </a:lnTo>
                  <a:cubicBezTo>
                    <a:pt x="1034" y="274"/>
                    <a:pt x="1003" y="182"/>
                    <a:pt x="942" y="152"/>
                  </a:cubicBezTo>
                  <a:lnTo>
                    <a:pt x="851" y="91"/>
                  </a:lnTo>
                  <a:cubicBezTo>
                    <a:pt x="807" y="47"/>
                    <a:pt x="746" y="18"/>
                    <a:pt x="693" y="18"/>
                  </a:cubicBezTo>
                  <a:cubicBezTo>
                    <a:pt x="673" y="18"/>
                    <a:pt x="655" y="22"/>
                    <a:pt x="639" y="30"/>
                  </a:cubicBezTo>
                  <a:lnTo>
                    <a:pt x="6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6133350" y="3824050"/>
              <a:ext cx="21300" cy="17500"/>
            </a:xfrm>
            <a:custGeom>
              <a:avLst/>
              <a:gdLst/>
              <a:ahLst/>
              <a:cxnLst/>
              <a:rect l="l" t="t" r="r" b="b"/>
              <a:pathLst>
                <a:path w="852" h="700" extrusionOk="0">
                  <a:moveTo>
                    <a:pt x="426" y="1"/>
                  </a:moveTo>
                  <a:cubicBezTo>
                    <a:pt x="1" y="61"/>
                    <a:pt x="1" y="669"/>
                    <a:pt x="426" y="700"/>
                  </a:cubicBezTo>
                  <a:cubicBezTo>
                    <a:pt x="852" y="669"/>
                    <a:pt x="852" y="6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6100675" y="3870400"/>
              <a:ext cx="19025" cy="15225"/>
            </a:xfrm>
            <a:custGeom>
              <a:avLst/>
              <a:gdLst/>
              <a:ahLst/>
              <a:cxnLst/>
              <a:rect l="l" t="t" r="r" b="b"/>
              <a:pathLst>
                <a:path w="761" h="609" extrusionOk="0">
                  <a:moveTo>
                    <a:pt x="396" y="1"/>
                  </a:moveTo>
                  <a:cubicBezTo>
                    <a:pt x="1" y="1"/>
                    <a:pt x="1" y="609"/>
                    <a:pt x="396" y="609"/>
                  </a:cubicBezTo>
                  <a:cubicBezTo>
                    <a:pt x="761" y="609"/>
                    <a:pt x="761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6084725" y="3916725"/>
              <a:ext cx="17500" cy="12975"/>
            </a:xfrm>
            <a:custGeom>
              <a:avLst/>
              <a:gdLst/>
              <a:ahLst/>
              <a:cxnLst/>
              <a:rect l="l" t="t" r="r" b="b"/>
              <a:pathLst>
                <a:path w="700" h="519" extrusionOk="0">
                  <a:moveTo>
                    <a:pt x="364" y="1"/>
                  </a:moveTo>
                  <a:cubicBezTo>
                    <a:pt x="354" y="1"/>
                    <a:pt x="345" y="1"/>
                    <a:pt x="335" y="2"/>
                  </a:cubicBezTo>
                  <a:cubicBezTo>
                    <a:pt x="1" y="2"/>
                    <a:pt x="1" y="519"/>
                    <a:pt x="335" y="519"/>
                  </a:cubicBezTo>
                  <a:cubicBezTo>
                    <a:pt x="690" y="519"/>
                    <a:pt x="699" y="1"/>
                    <a:pt x="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6055100" y="3926650"/>
              <a:ext cx="19775" cy="15200"/>
            </a:xfrm>
            <a:custGeom>
              <a:avLst/>
              <a:gdLst/>
              <a:ahLst/>
              <a:cxnLst/>
              <a:rect l="l" t="t" r="r" b="b"/>
              <a:pathLst>
                <a:path w="791" h="608" extrusionOk="0">
                  <a:moveTo>
                    <a:pt x="395" y="0"/>
                  </a:moveTo>
                  <a:cubicBezTo>
                    <a:pt x="0" y="0"/>
                    <a:pt x="0" y="608"/>
                    <a:pt x="395" y="608"/>
                  </a:cubicBezTo>
                  <a:cubicBezTo>
                    <a:pt x="790" y="608"/>
                    <a:pt x="790" y="0"/>
                    <a:pt x="3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5992775" y="398590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426" y="1"/>
                  </a:moveTo>
                  <a:cubicBezTo>
                    <a:pt x="365" y="1"/>
                    <a:pt x="335" y="31"/>
                    <a:pt x="305" y="62"/>
                  </a:cubicBezTo>
                  <a:lnTo>
                    <a:pt x="61" y="274"/>
                  </a:lnTo>
                  <a:cubicBezTo>
                    <a:pt x="31" y="305"/>
                    <a:pt x="1" y="366"/>
                    <a:pt x="1" y="426"/>
                  </a:cubicBezTo>
                  <a:cubicBezTo>
                    <a:pt x="1" y="426"/>
                    <a:pt x="1" y="457"/>
                    <a:pt x="1" y="487"/>
                  </a:cubicBezTo>
                  <a:cubicBezTo>
                    <a:pt x="31" y="518"/>
                    <a:pt x="31" y="518"/>
                    <a:pt x="61" y="548"/>
                  </a:cubicBezTo>
                  <a:cubicBezTo>
                    <a:pt x="92" y="578"/>
                    <a:pt x="122" y="609"/>
                    <a:pt x="183" y="609"/>
                  </a:cubicBezTo>
                  <a:cubicBezTo>
                    <a:pt x="244" y="609"/>
                    <a:pt x="274" y="578"/>
                    <a:pt x="305" y="548"/>
                  </a:cubicBezTo>
                  <a:lnTo>
                    <a:pt x="548" y="305"/>
                  </a:lnTo>
                  <a:cubicBezTo>
                    <a:pt x="578" y="274"/>
                    <a:pt x="578" y="244"/>
                    <a:pt x="609" y="183"/>
                  </a:cubicBezTo>
                  <a:cubicBezTo>
                    <a:pt x="609" y="153"/>
                    <a:pt x="609" y="123"/>
                    <a:pt x="609" y="123"/>
                  </a:cubicBezTo>
                  <a:cubicBezTo>
                    <a:pt x="578" y="92"/>
                    <a:pt x="578" y="62"/>
                    <a:pt x="548" y="62"/>
                  </a:cubicBezTo>
                  <a:cubicBezTo>
                    <a:pt x="517" y="31"/>
                    <a:pt x="457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5963150" y="4023900"/>
              <a:ext cx="12925" cy="11425"/>
            </a:xfrm>
            <a:custGeom>
              <a:avLst/>
              <a:gdLst/>
              <a:ahLst/>
              <a:cxnLst/>
              <a:rect l="l" t="t" r="r" b="b"/>
              <a:pathLst>
                <a:path w="517" h="457" extrusionOk="0">
                  <a:moveTo>
                    <a:pt x="274" y="1"/>
                  </a:moveTo>
                  <a:cubicBezTo>
                    <a:pt x="0" y="31"/>
                    <a:pt x="0" y="426"/>
                    <a:pt x="274" y="457"/>
                  </a:cubicBezTo>
                  <a:cubicBezTo>
                    <a:pt x="517" y="426"/>
                    <a:pt x="517" y="3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5931225" y="4077850"/>
              <a:ext cx="20550" cy="16000"/>
            </a:xfrm>
            <a:custGeom>
              <a:avLst/>
              <a:gdLst/>
              <a:ahLst/>
              <a:cxnLst/>
              <a:rect l="l" t="t" r="r" b="b"/>
              <a:pathLst>
                <a:path w="822" h="640" extrusionOk="0">
                  <a:moveTo>
                    <a:pt x="426" y="1"/>
                  </a:moveTo>
                  <a:cubicBezTo>
                    <a:pt x="1" y="1"/>
                    <a:pt x="1" y="639"/>
                    <a:pt x="426" y="639"/>
                  </a:cubicBezTo>
                  <a:cubicBezTo>
                    <a:pt x="821" y="639"/>
                    <a:pt x="821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915275" y="4157650"/>
              <a:ext cx="19025" cy="14450"/>
            </a:xfrm>
            <a:custGeom>
              <a:avLst/>
              <a:gdLst/>
              <a:ahLst/>
              <a:cxnLst/>
              <a:rect l="l" t="t" r="r" b="b"/>
              <a:pathLst>
                <a:path w="761" h="578" extrusionOk="0">
                  <a:moveTo>
                    <a:pt x="365" y="0"/>
                  </a:moveTo>
                  <a:cubicBezTo>
                    <a:pt x="0" y="0"/>
                    <a:pt x="0" y="578"/>
                    <a:pt x="365" y="578"/>
                  </a:cubicBezTo>
                  <a:cubicBezTo>
                    <a:pt x="760" y="578"/>
                    <a:pt x="760" y="0"/>
                    <a:pt x="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5900825" y="4202725"/>
              <a:ext cx="29675" cy="25625"/>
            </a:xfrm>
            <a:custGeom>
              <a:avLst/>
              <a:gdLst/>
              <a:ahLst/>
              <a:cxnLst/>
              <a:rect l="l" t="t" r="r" b="b"/>
              <a:pathLst>
                <a:path w="1187" h="1025" extrusionOk="0">
                  <a:moveTo>
                    <a:pt x="510" y="1"/>
                  </a:moveTo>
                  <a:cubicBezTo>
                    <a:pt x="253" y="1"/>
                    <a:pt x="1" y="198"/>
                    <a:pt x="1" y="507"/>
                  </a:cubicBezTo>
                  <a:cubicBezTo>
                    <a:pt x="1" y="781"/>
                    <a:pt x="214" y="1024"/>
                    <a:pt x="487" y="1024"/>
                  </a:cubicBezTo>
                  <a:cubicBezTo>
                    <a:pt x="943" y="1024"/>
                    <a:pt x="1186" y="477"/>
                    <a:pt x="852" y="143"/>
                  </a:cubicBezTo>
                  <a:cubicBezTo>
                    <a:pt x="754" y="45"/>
                    <a:pt x="631" y="1"/>
                    <a:pt x="5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5998850" y="4128775"/>
              <a:ext cx="35000" cy="32700"/>
            </a:xfrm>
            <a:custGeom>
              <a:avLst/>
              <a:gdLst/>
              <a:ahLst/>
              <a:cxnLst/>
              <a:rect l="l" t="t" r="r" b="b"/>
              <a:pathLst>
                <a:path w="1400" h="1308" extrusionOk="0">
                  <a:moveTo>
                    <a:pt x="852" y="0"/>
                  </a:moveTo>
                  <a:lnTo>
                    <a:pt x="700" y="31"/>
                  </a:lnTo>
                  <a:cubicBezTo>
                    <a:pt x="609" y="31"/>
                    <a:pt x="518" y="91"/>
                    <a:pt x="457" y="152"/>
                  </a:cubicBezTo>
                  <a:lnTo>
                    <a:pt x="214" y="365"/>
                  </a:lnTo>
                  <a:cubicBezTo>
                    <a:pt x="62" y="517"/>
                    <a:pt x="1" y="760"/>
                    <a:pt x="92" y="973"/>
                  </a:cubicBezTo>
                  <a:cubicBezTo>
                    <a:pt x="122" y="1034"/>
                    <a:pt x="153" y="1095"/>
                    <a:pt x="214" y="1155"/>
                  </a:cubicBezTo>
                  <a:lnTo>
                    <a:pt x="335" y="1247"/>
                  </a:lnTo>
                  <a:cubicBezTo>
                    <a:pt x="426" y="1277"/>
                    <a:pt x="518" y="1307"/>
                    <a:pt x="609" y="1307"/>
                  </a:cubicBezTo>
                  <a:lnTo>
                    <a:pt x="761" y="1307"/>
                  </a:lnTo>
                  <a:cubicBezTo>
                    <a:pt x="852" y="1277"/>
                    <a:pt x="943" y="1216"/>
                    <a:pt x="1004" y="1155"/>
                  </a:cubicBezTo>
                  <a:cubicBezTo>
                    <a:pt x="1095" y="1064"/>
                    <a:pt x="1156" y="1003"/>
                    <a:pt x="1247" y="912"/>
                  </a:cubicBezTo>
                  <a:cubicBezTo>
                    <a:pt x="1277" y="882"/>
                    <a:pt x="1308" y="821"/>
                    <a:pt x="1338" y="760"/>
                  </a:cubicBezTo>
                  <a:cubicBezTo>
                    <a:pt x="1369" y="669"/>
                    <a:pt x="1399" y="608"/>
                    <a:pt x="1399" y="547"/>
                  </a:cubicBezTo>
                  <a:cubicBezTo>
                    <a:pt x="1399" y="456"/>
                    <a:pt x="1369" y="395"/>
                    <a:pt x="1338" y="335"/>
                  </a:cubicBezTo>
                  <a:cubicBezTo>
                    <a:pt x="1308" y="274"/>
                    <a:pt x="1277" y="213"/>
                    <a:pt x="1217" y="152"/>
                  </a:cubicBezTo>
                  <a:lnTo>
                    <a:pt x="1125" y="91"/>
                  </a:lnTo>
                  <a:cubicBezTo>
                    <a:pt x="1034" y="31"/>
                    <a:pt x="943" y="0"/>
                    <a:pt x="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6011775" y="4033025"/>
              <a:ext cx="34225" cy="32700"/>
            </a:xfrm>
            <a:custGeom>
              <a:avLst/>
              <a:gdLst/>
              <a:ahLst/>
              <a:cxnLst/>
              <a:rect l="l" t="t" r="r" b="b"/>
              <a:pathLst>
                <a:path w="1369" h="1308" extrusionOk="0">
                  <a:moveTo>
                    <a:pt x="639" y="0"/>
                  </a:moveTo>
                  <a:cubicBezTo>
                    <a:pt x="548" y="31"/>
                    <a:pt x="456" y="61"/>
                    <a:pt x="396" y="152"/>
                  </a:cubicBezTo>
                  <a:lnTo>
                    <a:pt x="335" y="183"/>
                  </a:lnTo>
                  <a:lnTo>
                    <a:pt x="274" y="244"/>
                  </a:lnTo>
                  <a:cubicBezTo>
                    <a:pt x="274" y="274"/>
                    <a:pt x="244" y="274"/>
                    <a:pt x="244" y="304"/>
                  </a:cubicBezTo>
                  <a:lnTo>
                    <a:pt x="183" y="365"/>
                  </a:lnTo>
                  <a:cubicBezTo>
                    <a:pt x="122" y="426"/>
                    <a:pt x="92" y="487"/>
                    <a:pt x="61" y="548"/>
                  </a:cubicBezTo>
                  <a:cubicBezTo>
                    <a:pt x="31" y="608"/>
                    <a:pt x="1" y="669"/>
                    <a:pt x="31" y="760"/>
                  </a:cubicBezTo>
                  <a:cubicBezTo>
                    <a:pt x="1" y="821"/>
                    <a:pt x="31" y="912"/>
                    <a:pt x="61" y="973"/>
                  </a:cubicBezTo>
                  <a:cubicBezTo>
                    <a:pt x="92" y="1034"/>
                    <a:pt x="122" y="1095"/>
                    <a:pt x="183" y="1155"/>
                  </a:cubicBezTo>
                  <a:lnTo>
                    <a:pt x="305" y="1216"/>
                  </a:lnTo>
                  <a:cubicBezTo>
                    <a:pt x="365" y="1277"/>
                    <a:pt x="456" y="1307"/>
                    <a:pt x="578" y="1307"/>
                  </a:cubicBezTo>
                  <a:lnTo>
                    <a:pt x="700" y="1277"/>
                  </a:lnTo>
                  <a:cubicBezTo>
                    <a:pt x="791" y="1247"/>
                    <a:pt x="882" y="1216"/>
                    <a:pt x="943" y="1155"/>
                  </a:cubicBezTo>
                  <a:lnTo>
                    <a:pt x="1004" y="1095"/>
                  </a:lnTo>
                  <a:lnTo>
                    <a:pt x="1064" y="1064"/>
                  </a:lnTo>
                  <a:lnTo>
                    <a:pt x="1125" y="1004"/>
                  </a:lnTo>
                  <a:lnTo>
                    <a:pt x="1186" y="943"/>
                  </a:lnTo>
                  <a:cubicBezTo>
                    <a:pt x="1216" y="882"/>
                    <a:pt x="1277" y="821"/>
                    <a:pt x="1277" y="760"/>
                  </a:cubicBezTo>
                  <a:cubicBezTo>
                    <a:pt x="1368" y="639"/>
                    <a:pt x="1368" y="456"/>
                    <a:pt x="1277" y="335"/>
                  </a:cubicBezTo>
                  <a:cubicBezTo>
                    <a:pt x="1277" y="274"/>
                    <a:pt x="1216" y="213"/>
                    <a:pt x="1186" y="152"/>
                  </a:cubicBezTo>
                  <a:lnTo>
                    <a:pt x="1064" y="61"/>
                  </a:lnTo>
                  <a:cubicBezTo>
                    <a:pt x="973" y="31"/>
                    <a:pt x="882" y="0"/>
                    <a:pt x="7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6066500" y="4036325"/>
              <a:ext cx="23575" cy="21050"/>
            </a:xfrm>
            <a:custGeom>
              <a:avLst/>
              <a:gdLst/>
              <a:ahLst/>
              <a:cxnLst/>
              <a:rect l="l" t="t" r="r" b="b"/>
              <a:pathLst>
                <a:path w="943" h="842" extrusionOk="0">
                  <a:moveTo>
                    <a:pt x="415" y="1"/>
                  </a:moveTo>
                  <a:cubicBezTo>
                    <a:pt x="200" y="1"/>
                    <a:pt x="0" y="165"/>
                    <a:pt x="0" y="416"/>
                  </a:cubicBezTo>
                  <a:cubicBezTo>
                    <a:pt x="0" y="659"/>
                    <a:pt x="182" y="841"/>
                    <a:pt x="395" y="841"/>
                  </a:cubicBezTo>
                  <a:cubicBezTo>
                    <a:pt x="760" y="811"/>
                    <a:pt x="942" y="385"/>
                    <a:pt x="699" y="112"/>
                  </a:cubicBezTo>
                  <a:cubicBezTo>
                    <a:pt x="613" y="35"/>
                    <a:pt x="512" y="1"/>
                    <a:pt x="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6058125" y="4014775"/>
              <a:ext cx="25100" cy="19025"/>
            </a:xfrm>
            <a:custGeom>
              <a:avLst/>
              <a:gdLst/>
              <a:ahLst/>
              <a:cxnLst/>
              <a:rect l="l" t="t" r="r" b="b"/>
              <a:pathLst>
                <a:path w="1004" h="761" extrusionOk="0">
                  <a:moveTo>
                    <a:pt x="517" y="1"/>
                  </a:moveTo>
                  <a:cubicBezTo>
                    <a:pt x="1" y="1"/>
                    <a:pt x="1" y="761"/>
                    <a:pt x="517" y="761"/>
                  </a:cubicBezTo>
                  <a:cubicBezTo>
                    <a:pt x="1004" y="761"/>
                    <a:pt x="1004" y="1"/>
                    <a:pt x="5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6025450" y="3947925"/>
              <a:ext cx="22825" cy="17500"/>
            </a:xfrm>
            <a:custGeom>
              <a:avLst/>
              <a:gdLst/>
              <a:ahLst/>
              <a:cxnLst/>
              <a:rect l="l" t="t" r="r" b="b"/>
              <a:pathLst>
                <a:path w="913" h="700" extrusionOk="0">
                  <a:moveTo>
                    <a:pt x="457" y="0"/>
                  </a:moveTo>
                  <a:cubicBezTo>
                    <a:pt x="1" y="0"/>
                    <a:pt x="1" y="699"/>
                    <a:pt x="457" y="699"/>
                  </a:cubicBezTo>
                  <a:cubicBezTo>
                    <a:pt x="913" y="699"/>
                    <a:pt x="913" y="0"/>
                    <a:pt x="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6010250" y="3879050"/>
              <a:ext cx="23600" cy="21025"/>
            </a:xfrm>
            <a:custGeom>
              <a:avLst/>
              <a:gdLst/>
              <a:ahLst/>
              <a:cxnLst/>
              <a:rect l="l" t="t" r="r" b="b"/>
              <a:pathLst>
                <a:path w="944" h="841" extrusionOk="0">
                  <a:moveTo>
                    <a:pt x="415" y="0"/>
                  </a:moveTo>
                  <a:cubicBezTo>
                    <a:pt x="201" y="0"/>
                    <a:pt x="1" y="164"/>
                    <a:pt x="1" y="415"/>
                  </a:cubicBezTo>
                  <a:cubicBezTo>
                    <a:pt x="1" y="627"/>
                    <a:pt x="183" y="810"/>
                    <a:pt x="396" y="840"/>
                  </a:cubicBezTo>
                  <a:cubicBezTo>
                    <a:pt x="761" y="810"/>
                    <a:pt x="943" y="384"/>
                    <a:pt x="700" y="111"/>
                  </a:cubicBezTo>
                  <a:cubicBezTo>
                    <a:pt x="614" y="34"/>
                    <a:pt x="513" y="0"/>
                    <a:pt x="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6053575" y="3833650"/>
              <a:ext cx="26625" cy="25200"/>
            </a:xfrm>
            <a:custGeom>
              <a:avLst/>
              <a:gdLst/>
              <a:ahLst/>
              <a:cxnLst/>
              <a:rect l="l" t="t" r="r" b="b"/>
              <a:pathLst>
                <a:path w="1065" h="1008" extrusionOk="0">
                  <a:moveTo>
                    <a:pt x="464" y="0"/>
                  </a:moveTo>
                  <a:cubicBezTo>
                    <a:pt x="352" y="0"/>
                    <a:pt x="243" y="35"/>
                    <a:pt x="152" y="103"/>
                  </a:cubicBezTo>
                  <a:cubicBezTo>
                    <a:pt x="61" y="225"/>
                    <a:pt x="0" y="377"/>
                    <a:pt x="61" y="529"/>
                  </a:cubicBezTo>
                  <a:cubicBezTo>
                    <a:pt x="92" y="681"/>
                    <a:pt x="213" y="802"/>
                    <a:pt x="365" y="833"/>
                  </a:cubicBezTo>
                  <a:lnTo>
                    <a:pt x="426" y="863"/>
                  </a:lnTo>
                  <a:lnTo>
                    <a:pt x="426" y="863"/>
                  </a:lnTo>
                  <a:lnTo>
                    <a:pt x="335" y="833"/>
                  </a:lnTo>
                  <a:lnTo>
                    <a:pt x="335" y="833"/>
                  </a:lnTo>
                  <a:lnTo>
                    <a:pt x="365" y="863"/>
                  </a:lnTo>
                  <a:lnTo>
                    <a:pt x="426" y="893"/>
                  </a:lnTo>
                  <a:lnTo>
                    <a:pt x="517" y="954"/>
                  </a:lnTo>
                  <a:lnTo>
                    <a:pt x="608" y="984"/>
                  </a:lnTo>
                  <a:cubicBezTo>
                    <a:pt x="623" y="1000"/>
                    <a:pt x="646" y="1007"/>
                    <a:pt x="669" y="1007"/>
                  </a:cubicBezTo>
                  <a:cubicBezTo>
                    <a:pt x="692" y="1007"/>
                    <a:pt x="715" y="1000"/>
                    <a:pt x="730" y="984"/>
                  </a:cubicBezTo>
                  <a:lnTo>
                    <a:pt x="821" y="984"/>
                  </a:lnTo>
                  <a:cubicBezTo>
                    <a:pt x="882" y="954"/>
                    <a:pt x="912" y="924"/>
                    <a:pt x="943" y="893"/>
                  </a:cubicBezTo>
                  <a:lnTo>
                    <a:pt x="1003" y="833"/>
                  </a:lnTo>
                  <a:lnTo>
                    <a:pt x="1064" y="741"/>
                  </a:lnTo>
                  <a:cubicBezTo>
                    <a:pt x="1064" y="681"/>
                    <a:pt x="1064" y="650"/>
                    <a:pt x="1064" y="589"/>
                  </a:cubicBezTo>
                  <a:cubicBezTo>
                    <a:pt x="1034" y="559"/>
                    <a:pt x="1034" y="498"/>
                    <a:pt x="1003" y="468"/>
                  </a:cubicBezTo>
                  <a:lnTo>
                    <a:pt x="912" y="377"/>
                  </a:lnTo>
                  <a:lnTo>
                    <a:pt x="882" y="316"/>
                  </a:lnTo>
                  <a:cubicBezTo>
                    <a:pt x="851" y="164"/>
                    <a:pt x="730" y="42"/>
                    <a:pt x="578" y="12"/>
                  </a:cubicBezTo>
                  <a:cubicBezTo>
                    <a:pt x="540" y="4"/>
                    <a:pt x="502" y="0"/>
                    <a:pt x="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6242025" y="3672075"/>
              <a:ext cx="34975" cy="29650"/>
            </a:xfrm>
            <a:custGeom>
              <a:avLst/>
              <a:gdLst/>
              <a:ahLst/>
              <a:cxnLst/>
              <a:rect l="l" t="t" r="r" b="b"/>
              <a:pathLst>
                <a:path w="1399" h="1186" extrusionOk="0">
                  <a:moveTo>
                    <a:pt x="791" y="1"/>
                  </a:moveTo>
                  <a:lnTo>
                    <a:pt x="578" y="31"/>
                  </a:lnTo>
                  <a:cubicBezTo>
                    <a:pt x="517" y="31"/>
                    <a:pt x="426" y="31"/>
                    <a:pt x="365" y="61"/>
                  </a:cubicBezTo>
                  <a:cubicBezTo>
                    <a:pt x="304" y="92"/>
                    <a:pt x="213" y="122"/>
                    <a:pt x="183" y="183"/>
                  </a:cubicBezTo>
                  <a:cubicBezTo>
                    <a:pt x="122" y="244"/>
                    <a:pt x="92" y="305"/>
                    <a:pt x="61" y="365"/>
                  </a:cubicBezTo>
                  <a:cubicBezTo>
                    <a:pt x="31" y="426"/>
                    <a:pt x="0" y="517"/>
                    <a:pt x="0" y="578"/>
                  </a:cubicBezTo>
                  <a:lnTo>
                    <a:pt x="31" y="730"/>
                  </a:lnTo>
                  <a:cubicBezTo>
                    <a:pt x="61" y="821"/>
                    <a:pt x="122" y="912"/>
                    <a:pt x="183" y="973"/>
                  </a:cubicBezTo>
                  <a:lnTo>
                    <a:pt x="304" y="1064"/>
                  </a:lnTo>
                  <a:cubicBezTo>
                    <a:pt x="365" y="1125"/>
                    <a:pt x="487" y="1156"/>
                    <a:pt x="578" y="1156"/>
                  </a:cubicBezTo>
                  <a:lnTo>
                    <a:pt x="791" y="1186"/>
                  </a:lnTo>
                  <a:cubicBezTo>
                    <a:pt x="882" y="1186"/>
                    <a:pt x="943" y="1156"/>
                    <a:pt x="1034" y="1125"/>
                  </a:cubicBezTo>
                  <a:cubicBezTo>
                    <a:pt x="1095" y="1095"/>
                    <a:pt x="1155" y="1064"/>
                    <a:pt x="1216" y="1004"/>
                  </a:cubicBezTo>
                  <a:cubicBezTo>
                    <a:pt x="1277" y="943"/>
                    <a:pt x="1307" y="882"/>
                    <a:pt x="1338" y="821"/>
                  </a:cubicBezTo>
                  <a:cubicBezTo>
                    <a:pt x="1368" y="730"/>
                    <a:pt x="1399" y="669"/>
                    <a:pt x="1399" y="578"/>
                  </a:cubicBezTo>
                  <a:lnTo>
                    <a:pt x="1368" y="426"/>
                  </a:lnTo>
                  <a:cubicBezTo>
                    <a:pt x="1338" y="335"/>
                    <a:pt x="1277" y="244"/>
                    <a:pt x="1216" y="183"/>
                  </a:cubicBezTo>
                  <a:lnTo>
                    <a:pt x="1095" y="92"/>
                  </a:lnTo>
                  <a:cubicBezTo>
                    <a:pt x="1004" y="31"/>
                    <a:pt x="912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6290650" y="3749575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4" y="1"/>
                  </a:moveTo>
                  <a:cubicBezTo>
                    <a:pt x="1" y="31"/>
                    <a:pt x="1" y="335"/>
                    <a:pt x="214" y="366"/>
                  </a:cubicBezTo>
                  <a:cubicBezTo>
                    <a:pt x="396" y="335"/>
                    <a:pt x="396" y="31"/>
                    <a:pt x="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286850" y="3741225"/>
              <a:ext cx="17500" cy="14475"/>
            </a:xfrm>
            <a:custGeom>
              <a:avLst/>
              <a:gdLst/>
              <a:ahLst/>
              <a:cxnLst/>
              <a:rect l="l" t="t" r="r" b="b"/>
              <a:pathLst>
                <a:path w="700" h="579" extrusionOk="0">
                  <a:moveTo>
                    <a:pt x="366" y="1"/>
                  </a:moveTo>
                  <a:cubicBezTo>
                    <a:pt x="1" y="31"/>
                    <a:pt x="1" y="548"/>
                    <a:pt x="366" y="578"/>
                  </a:cubicBezTo>
                  <a:cubicBezTo>
                    <a:pt x="700" y="548"/>
                    <a:pt x="700" y="31"/>
                    <a:pt x="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6227575" y="3832075"/>
              <a:ext cx="24350" cy="29950"/>
            </a:xfrm>
            <a:custGeom>
              <a:avLst/>
              <a:gdLst/>
              <a:ahLst/>
              <a:cxnLst/>
              <a:rect l="l" t="t" r="r" b="b"/>
              <a:pathLst>
                <a:path w="974" h="1198" extrusionOk="0">
                  <a:moveTo>
                    <a:pt x="703" y="1"/>
                  </a:moveTo>
                  <a:cubicBezTo>
                    <a:pt x="609" y="1"/>
                    <a:pt x="528" y="55"/>
                    <a:pt x="487" y="136"/>
                  </a:cubicBezTo>
                  <a:cubicBezTo>
                    <a:pt x="335" y="348"/>
                    <a:pt x="183" y="592"/>
                    <a:pt x="31" y="804"/>
                  </a:cubicBezTo>
                  <a:cubicBezTo>
                    <a:pt x="1" y="865"/>
                    <a:pt x="1" y="926"/>
                    <a:pt x="1" y="1017"/>
                  </a:cubicBezTo>
                  <a:cubicBezTo>
                    <a:pt x="35" y="1136"/>
                    <a:pt x="144" y="1198"/>
                    <a:pt x="256" y="1198"/>
                  </a:cubicBezTo>
                  <a:cubicBezTo>
                    <a:pt x="344" y="1198"/>
                    <a:pt x="433" y="1159"/>
                    <a:pt x="487" y="1078"/>
                  </a:cubicBezTo>
                  <a:lnTo>
                    <a:pt x="943" y="409"/>
                  </a:lnTo>
                  <a:cubicBezTo>
                    <a:pt x="974" y="348"/>
                    <a:pt x="974" y="257"/>
                    <a:pt x="943" y="196"/>
                  </a:cubicBezTo>
                  <a:cubicBezTo>
                    <a:pt x="943" y="136"/>
                    <a:pt x="882" y="75"/>
                    <a:pt x="852" y="44"/>
                  </a:cubicBezTo>
                  <a:cubicBezTo>
                    <a:pt x="801" y="14"/>
                    <a:pt x="751" y="1"/>
                    <a:pt x="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6252650" y="3843050"/>
              <a:ext cx="18275" cy="13700"/>
            </a:xfrm>
            <a:custGeom>
              <a:avLst/>
              <a:gdLst/>
              <a:ahLst/>
              <a:cxnLst/>
              <a:rect l="l" t="t" r="r" b="b"/>
              <a:pathLst>
                <a:path w="731" h="548" extrusionOk="0">
                  <a:moveTo>
                    <a:pt x="366" y="1"/>
                  </a:moveTo>
                  <a:cubicBezTo>
                    <a:pt x="1" y="1"/>
                    <a:pt x="1" y="548"/>
                    <a:pt x="366" y="548"/>
                  </a:cubicBezTo>
                  <a:cubicBezTo>
                    <a:pt x="730" y="548"/>
                    <a:pt x="730" y="1"/>
                    <a:pt x="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6306625" y="3692575"/>
              <a:ext cx="28900" cy="56025"/>
            </a:xfrm>
            <a:custGeom>
              <a:avLst/>
              <a:gdLst/>
              <a:ahLst/>
              <a:cxnLst/>
              <a:rect l="l" t="t" r="r" b="b"/>
              <a:pathLst>
                <a:path w="1156" h="2241" extrusionOk="0">
                  <a:moveTo>
                    <a:pt x="467" y="0"/>
                  </a:moveTo>
                  <a:cubicBezTo>
                    <a:pt x="317" y="0"/>
                    <a:pt x="171" y="74"/>
                    <a:pt x="91" y="214"/>
                  </a:cubicBezTo>
                  <a:cubicBezTo>
                    <a:pt x="30" y="336"/>
                    <a:pt x="0" y="457"/>
                    <a:pt x="30" y="579"/>
                  </a:cubicBezTo>
                  <a:lnTo>
                    <a:pt x="274" y="1916"/>
                  </a:lnTo>
                  <a:cubicBezTo>
                    <a:pt x="304" y="2038"/>
                    <a:pt x="365" y="2129"/>
                    <a:pt x="456" y="2190"/>
                  </a:cubicBezTo>
                  <a:cubicBezTo>
                    <a:pt x="527" y="2225"/>
                    <a:pt x="598" y="2240"/>
                    <a:pt x="670" y="2240"/>
                  </a:cubicBezTo>
                  <a:cubicBezTo>
                    <a:pt x="720" y="2240"/>
                    <a:pt x="770" y="2233"/>
                    <a:pt x="821" y="2220"/>
                  </a:cubicBezTo>
                  <a:cubicBezTo>
                    <a:pt x="912" y="2190"/>
                    <a:pt x="1034" y="2129"/>
                    <a:pt x="1094" y="2007"/>
                  </a:cubicBezTo>
                  <a:cubicBezTo>
                    <a:pt x="1125" y="1916"/>
                    <a:pt x="1155" y="1795"/>
                    <a:pt x="1125" y="1673"/>
                  </a:cubicBezTo>
                  <a:lnTo>
                    <a:pt x="912" y="336"/>
                  </a:lnTo>
                  <a:cubicBezTo>
                    <a:pt x="882" y="214"/>
                    <a:pt x="790" y="123"/>
                    <a:pt x="699" y="62"/>
                  </a:cubicBezTo>
                  <a:cubicBezTo>
                    <a:pt x="626" y="20"/>
                    <a:pt x="546" y="0"/>
                    <a:pt x="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6299025" y="3631800"/>
              <a:ext cx="27375" cy="19775"/>
            </a:xfrm>
            <a:custGeom>
              <a:avLst/>
              <a:gdLst/>
              <a:ahLst/>
              <a:cxnLst/>
              <a:rect l="l" t="t" r="r" b="b"/>
              <a:pathLst>
                <a:path w="1095" h="791" extrusionOk="0">
                  <a:moveTo>
                    <a:pt x="547" y="1"/>
                  </a:moveTo>
                  <a:cubicBezTo>
                    <a:pt x="0" y="1"/>
                    <a:pt x="0" y="791"/>
                    <a:pt x="547" y="791"/>
                  </a:cubicBezTo>
                  <a:cubicBezTo>
                    <a:pt x="1094" y="791"/>
                    <a:pt x="1094" y="1"/>
                    <a:pt x="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6336250" y="3561125"/>
              <a:ext cx="19775" cy="15225"/>
            </a:xfrm>
            <a:custGeom>
              <a:avLst/>
              <a:gdLst/>
              <a:ahLst/>
              <a:cxnLst/>
              <a:rect l="l" t="t" r="r" b="b"/>
              <a:pathLst>
                <a:path w="791" h="609" extrusionOk="0">
                  <a:moveTo>
                    <a:pt x="396" y="1"/>
                  </a:moveTo>
                  <a:cubicBezTo>
                    <a:pt x="1" y="1"/>
                    <a:pt x="1" y="609"/>
                    <a:pt x="396" y="609"/>
                  </a:cubicBezTo>
                  <a:cubicBezTo>
                    <a:pt x="791" y="609"/>
                    <a:pt x="791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6407675" y="3444875"/>
              <a:ext cx="12950" cy="11425"/>
            </a:xfrm>
            <a:custGeom>
              <a:avLst/>
              <a:gdLst/>
              <a:ahLst/>
              <a:cxnLst/>
              <a:rect l="l" t="t" r="r" b="b"/>
              <a:pathLst>
                <a:path w="518" h="457" extrusionOk="0">
                  <a:moveTo>
                    <a:pt x="244" y="0"/>
                  </a:moveTo>
                  <a:cubicBezTo>
                    <a:pt x="1" y="31"/>
                    <a:pt x="1" y="426"/>
                    <a:pt x="244" y="456"/>
                  </a:cubicBezTo>
                  <a:cubicBezTo>
                    <a:pt x="517" y="426"/>
                    <a:pt x="517" y="31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6447200" y="3389400"/>
              <a:ext cx="12175" cy="9900"/>
            </a:xfrm>
            <a:custGeom>
              <a:avLst/>
              <a:gdLst/>
              <a:ahLst/>
              <a:cxnLst/>
              <a:rect l="l" t="t" r="r" b="b"/>
              <a:pathLst>
                <a:path w="487" h="396" extrusionOk="0">
                  <a:moveTo>
                    <a:pt x="243" y="0"/>
                  </a:moveTo>
                  <a:cubicBezTo>
                    <a:pt x="0" y="0"/>
                    <a:pt x="0" y="396"/>
                    <a:pt x="243" y="396"/>
                  </a:cubicBezTo>
                  <a:cubicBezTo>
                    <a:pt x="487" y="396"/>
                    <a:pt x="487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8"/>
          <p:cNvSpPr/>
          <p:nvPr/>
        </p:nvSpPr>
        <p:spPr>
          <a:xfrm flipH="1">
            <a:off x="0" y="0"/>
            <a:ext cx="1417400" cy="734601"/>
          </a:xfrm>
          <a:custGeom>
            <a:avLst/>
            <a:gdLst/>
            <a:ahLst/>
            <a:cxnLst/>
            <a:rect l="l" t="t" r="r" b="b"/>
            <a:pathLst>
              <a:path w="21643" h="11217" extrusionOk="0">
                <a:moveTo>
                  <a:pt x="1" y="1"/>
                </a:moveTo>
                <a:cubicBezTo>
                  <a:pt x="2311" y="4013"/>
                  <a:pt x="6171" y="6992"/>
                  <a:pt x="10427" y="8755"/>
                </a:cubicBezTo>
                <a:cubicBezTo>
                  <a:pt x="13983" y="10183"/>
                  <a:pt x="17782" y="11034"/>
                  <a:pt x="21643" y="11217"/>
                </a:cubicBezTo>
                <a:lnTo>
                  <a:pt x="2164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8"/>
          <p:cNvSpPr/>
          <p:nvPr/>
        </p:nvSpPr>
        <p:spPr>
          <a:xfrm>
            <a:off x="-133570" y="-185725"/>
            <a:ext cx="2830015" cy="1730451"/>
          </a:xfrm>
          <a:custGeom>
            <a:avLst/>
            <a:gdLst/>
            <a:ahLst/>
            <a:cxnLst/>
            <a:rect l="l" t="t" r="r" b="b"/>
            <a:pathLst>
              <a:path w="88087" h="53862" extrusionOk="0">
                <a:moveTo>
                  <a:pt x="7265" y="0"/>
                </a:moveTo>
                <a:cubicBezTo>
                  <a:pt x="7234" y="4013"/>
                  <a:pt x="9180" y="8238"/>
                  <a:pt x="12766" y="11885"/>
                </a:cubicBezTo>
                <a:cubicBezTo>
                  <a:pt x="16687" y="15897"/>
                  <a:pt x="21885" y="18815"/>
                  <a:pt x="28268" y="20517"/>
                </a:cubicBezTo>
                <a:cubicBezTo>
                  <a:pt x="32783" y="21723"/>
                  <a:pt x="37861" y="22344"/>
                  <a:pt x="43392" y="22344"/>
                </a:cubicBezTo>
                <a:cubicBezTo>
                  <a:pt x="44415" y="22344"/>
                  <a:pt x="45453" y="22323"/>
                  <a:pt x="46505" y="22280"/>
                </a:cubicBezTo>
                <a:cubicBezTo>
                  <a:pt x="51034" y="22098"/>
                  <a:pt x="55655" y="21612"/>
                  <a:pt x="60092" y="21125"/>
                </a:cubicBezTo>
                <a:cubicBezTo>
                  <a:pt x="65707" y="20527"/>
                  <a:pt x="71462" y="19911"/>
                  <a:pt x="77198" y="19911"/>
                </a:cubicBezTo>
                <a:cubicBezTo>
                  <a:pt x="79038" y="19911"/>
                  <a:pt x="80876" y="19975"/>
                  <a:pt x="82707" y="20122"/>
                </a:cubicBezTo>
                <a:cubicBezTo>
                  <a:pt x="84287" y="20244"/>
                  <a:pt x="86324" y="20821"/>
                  <a:pt x="87327" y="22007"/>
                </a:cubicBezTo>
                <a:cubicBezTo>
                  <a:pt x="87752" y="22493"/>
                  <a:pt x="87965" y="23131"/>
                  <a:pt x="87904" y="23770"/>
                </a:cubicBezTo>
                <a:cubicBezTo>
                  <a:pt x="87813" y="24894"/>
                  <a:pt x="86962" y="25897"/>
                  <a:pt x="85290" y="26809"/>
                </a:cubicBezTo>
                <a:cubicBezTo>
                  <a:pt x="79980" y="29767"/>
                  <a:pt x="73990" y="30678"/>
                  <a:pt x="68380" y="30678"/>
                </a:cubicBezTo>
                <a:cubicBezTo>
                  <a:pt x="64132" y="30678"/>
                  <a:pt x="60102" y="30156"/>
                  <a:pt x="56749" y="29606"/>
                </a:cubicBezTo>
                <a:cubicBezTo>
                  <a:pt x="54317" y="29180"/>
                  <a:pt x="51794" y="28694"/>
                  <a:pt x="49363" y="28207"/>
                </a:cubicBezTo>
                <a:cubicBezTo>
                  <a:pt x="43137" y="26995"/>
                  <a:pt x="36696" y="25710"/>
                  <a:pt x="30273" y="25710"/>
                </a:cubicBezTo>
                <a:cubicBezTo>
                  <a:pt x="29452" y="25710"/>
                  <a:pt x="28632" y="25731"/>
                  <a:pt x="27812" y="25776"/>
                </a:cubicBezTo>
                <a:cubicBezTo>
                  <a:pt x="23891" y="25958"/>
                  <a:pt x="20031" y="26688"/>
                  <a:pt x="16323" y="27904"/>
                </a:cubicBezTo>
                <a:cubicBezTo>
                  <a:pt x="13708" y="28755"/>
                  <a:pt x="9331" y="30761"/>
                  <a:pt x="9058" y="34651"/>
                </a:cubicBezTo>
                <a:cubicBezTo>
                  <a:pt x="8967" y="36050"/>
                  <a:pt x="9544" y="37296"/>
                  <a:pt x="10547" y="37873"/>
                </a:cubicBezTo>
                <a:cubicBezTo>
                  <a:pt x="10997" y="38139"/>
                  <a:pt x="11529" y="38267"/>
                  <a:pt x="12181" y="38267"/>
                </a:cubicBezTo>
                <a:cubicBezTo>
                  <a:pt x="12498" y="38267"/>
                  <a:pt x="12844" y="38237"/>
                  <a:pt x="13222" y="38177"/>
                </a:cubicBezTo>
                <a:cubicBezTo>
                  <a:pt x="15563" y="37782"/>
                  <a:pt x="17690" y="36566"/>
                  <a:pt x="19757" y="35381"/>
                </a:cubicBezTo>
                <a:cubicBezTo>
                  <a:pt x="22296" y="33922"/>
                  <a:pt x="24695" y="32547"/>
                  <a:pt x="27437" y="32547"/>
                </a:cubicBezTo>
                <a:cubicBezTo>
                  <a:pt x="27551" y="32547"/>
                  <a:pt x="27666" y="32549"/>
                  <a:pt x="27782" y="32554"/>
                </a:cubicBezTo>
                <a:cubicBezTo>
                  <a:pt x="28602" y="32584"/>
                  <a:pt x="29697" y="32797"/>
                  <a:pt x="30305" y="33588"/>
                </a:cubicBezTo>
                <a:cubicBezTo>
                  <a:pt x="30669" y="34104"/>
                  <a:pt x="30791" y="34773"/>
                  <a:pt x="30578" y="35411"/>
                </a:cubicBezTo>
                <a:cubicBezTo>
                  <a:pt x="30274" y="36354"/>
                  <a:pt x="29575" y="37144"/>
                  <a:pt x="28633" y="37539"/>
                </a:cubicBezTo>
                <a:cubicBezTo>
                  <a:pt x="27933" y="37809"/>
                  <a:pt x="27200" y="37897"/>
                  <a:pt x="26455" y="37897"/>
                </a:cubicBezTo>
                <a:cubicBezTo>
                  <a:pt x="25777" y="37897"/>
                  <a:pt x="25089" y="37824"/>
                  <a:pt x="24408" y="37752"/>
                </a:cubicBezTo>
                <a:lnTo>
                  <a:pt x="23648" y="37661"/>
                </a:lnTo>
                <a:cubicBezTo>
                  <a:pt x="22982" y="37599"/>
                  <a:pt x="22314" y="37568"/>
                  <a:pt x="21646" y="37568"/>
                </a:cubicBezTo>
                <a:cubicBezTo>
                  <a:pt x="13783" y="37568"/>
                  <a:pt x="5965" y="41781"/>
                  <a:pt x="1763" y="48421"/>
                </a:cubicBezTo>
                <a:cubicBezTo>
                  <a:pt x="365" y="50609"/>
                  <a:pt x="30" y="52433"/>
                  <a:pt x="730" y="53861"/>
                </a:cubicBezTo>
                <a:lnTo>
                  <a:pt x="851" y="53770"/>
                </a:lnTo>
                <a:cubicBezTo>
                  <a:pt x="0" y="52038"/>
                  <a:pt x="942" y="49910"/>
                  <a:pt x="1854" y="48451"/>
                </a:cubicBezTo>
                <a:cubicBezTo>
                  <a:pt x="6054" y="41842"/>
                  <a:pt x="13815" y="37659"/>
                  <a:pt x="21642" y="37659"/>
                </a:cubicBezTo>
                <a:cubicBezTo>
                  <a:pt x="22311" y="37659"/>
                  <a:pt x="22980" y="37689"/>
                  <a:pt x="23648" y="37752"/>
                </a:cubicBezTo>
                <a:lnTo>
                  <a:pt x="24408" y="37843"/>
                </a:lnTo>
                <a:cubicBezTo>
                  <a:pt x="25089" y="37915"/>
                  <a:pt x="25784" y="37988"/>
                  <a:pt x="26473" y="37988"/>
                </a:cubicBezTo>
                <a:cubicBezTo>
                  <a:pt x="27229" y="37988"/>
                  <a:pt x="27978" y="37901"/>
                  <a:pt x="28694" y="37630"/>
                </a:cubicBezTo>
                <a:cubicBezTo>
                  <a:pt x="29666" y="37205"/>
                  <a:pt x="30396" y="36384"/>
                  <a:pt x="30700" y="35381"/>
                </a:cubicBezTo>
                <a:cubicBezTo>
                  <a:pt x="30912" y="34743"/>
                  <a:pt x="30821" y="34043"/>
                  <a:pt x="30426" y="33496"/>
                </a:cubicBezTo>
                <a:cubicBezTo>
                  <a:pt x="29788" y="32645"/>
                  <a:pt x="28663" y="32432"/>
                  <a:pt x="27812" y="32402"/>
                </a:cubicBezTo>
                <a:cubicBezTo>
                  <a:pt x="27741" y="32401"/>
                  <a:pt x="27669" y="32400"/>
                  <a:pt x="27598" y="32400"/>
                </a:cubicBezTo>
                <a:cubicBezTo>
                  <a:pt x="26241" y="32400"/>
                  <a:pt x="24890" y="32674"/>
                  <a:pt x="23648" y="33223"/>
                </a:cubicBezTo>
                <a:cubicBezTo>
                  <a:pt x="22280" y="33800"/>
                  <a:pt x="20973" y="34499"/>
                  <a:pt x="19727" y="35259"/>
                </a:cubicBezTo>
                <a:cubicBezTo>
                  <a:pt x="17660" y="36414"/>
                  <a:pt x="15532" y="37630"/>
                  <a:pt x="13222" y="38025"/>
                </a:cubicBezTo>
                <a:cubicBezTo>
                  <a:pt x="12857" y="38086"/>
                  <a:pt x="12520" y="38116"/>
                  <a:pt x="12207" y="38116"/>
                </a:cubicBezTo>
                <a:cubicBezTo>
                  <a:pt x="11581" y="38116"/>
                  <a:pt x="11054" y="37995"/>
                  <a:pt x="10608" y="37752"/>
                </a:cubicBezTo>
                <a:cubicBezTo>
                  <a:pt x="9666" y="37205"/>
                  <a:pt x="9119" y="35989"/>
                  <a:pt x="9210" y="34621"/>
                </a:cubicBezTo>
                <a:cubicBezTo>
                  <a:pt x="9453" y="30822"/>
                  <a:pt x="13800" y="28846"/>
                  <a:pt x="16383" y="27995"/>
                </a:cubicBezTo>
                <a:cubicBezTo>
                  <a:pt x="20061" y="26779"/>
                  <a:pt x="23921" y="26049"/>
                  <a:pt x="27812" y="25867"/>
                </a:cubicBezTo>
                <a:cubicBezTo>
                  <a:pt x="28591" y="25828"/>
                  <a:pt x="29371" y="25809"/>
                  <a:pt x="30150" y="25809"/>
                </a:cubicBezTo>
                <a:cubicBezTo>
                  <a:pt x="36608" y="25809"/>
                  <a:pt x="43070" y="27078"/>
                  <a:pt x="49363" y="28299"/>
                </a:cubicBezTo>
                <a:cubicBezTo>
                  <a:pt x="51764" y="28785"/>
                  <a:pt x="54287" y="29271"/>
                  <a:pt x="56749" y="29697"/>
                </a:cubicBezTo>
                <a:cubicBezTo>
                  <a:pt x="60128" y="30249"/>
                  <a:pt x="64189" y="30778"/>
                  <a:pt x="68465" y="30778"/>
                </a:cubicBezTo>
                <a:cubicBezTo>
                  <a:pt x="74075" y="30778"/>
                  <a:pt x="80056" y="29867"/>
                  <a:pt x="85351" y="26900"/>
                </a:cubicBezTo>
                <a:cubicBezTo>
                  <a:pt x="87023" y="25928"/>
                  <a:pt x="87904" y="24925"/>
                  <a:pt x="87996" y="23770"/>
                </a:cubicBezTo>
                <a:cubicBezTo>
                  <a:pt x="88087" y="23101"/>
                  <a:pt x="87844" y="22432"/>
                  <a:pt x="87388" y="21916"/>
                </a:cubicBezTo>
                <a:cubicBezTo>
                  <a:pt x="86385" y="20700"/>
                  <a:pt x="84287" y="20153"/>
                  <a:pt x="82707" y="20001"/>
                </a:cubicBezTo>
                <a:cubicBezTo>
                  <a:pt x="80868" y="19853"/>
                  <a:pt x="79025" y="19790"/>
                  <a:pt x="77180" y="19790"/>
                </a:cubicBezTo>
                <a:cubicBezTo>
                  <a:pt x="71432" y="19790"/>
                  <a:pt x="65677" y="20405"/>
                  <a:pt x="60062" y="21004"/>
                </a:cubicBezTo>
                <a:cubicBezTo>
                  <a:pt x="55624" y="21490"/>
                  <a:pt x="51034" y="21976"/>
                  <a:pt x="46475" y="22159"/>
                </a:cubicBezTo>
                <a:cubicBezTo>
                  <a:pt x="45422" y="22201"/>
                  <a:pt x="44385" y="22223"/>
                  <a:pt x="43364" y="22223"/>
                </a:cubicBezTo>
                <a:cubicBezTo>
                  <a:pt x="37840" y="22223"/>
                  <a:pt x="32788" y="21602"/>
                  <a:pt x="28298" y="20396"/>
                </a:cubicBezTo>
                <a:cubicBezTo>
                  <a:pt x="21946" y="18694"/>
                  <a:pt x="16748" y="15806"/>
                  <a:pt x="12827" y="11794"/>
                </a:cubicBezTo>
                <a:cubicBezTo>
                  <a:pt x="9301" y="8177"/>
                  <a:pt x="7356" y="3982"/>
                  <a:pt x="7356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"/>
          <p:cNvSpPr txBox="1">
            <a:spLocks noGrp="1"/>
          </p:cNvSpPr>
          <p:nvPr>
            <p:ph type="title"/>
          </p:nvPr>
        </p:nvSpPr>
        <p:spPr>
          <a:xfrm flipH="1">
            <a:off x="1082634" y="1503400"/>
            <a:ext cx="4937100" cy="7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7" name="Google Shape;247;p9"/>
          <p:cNvSpPr txBox="1">
            <a:spLocks noGrp="1"/>
          </p:cNvSpPr>
          <p:nvPr>
            <p:ph type="subTitle" idx="1"/>
          </p:nvPr>
        </p:nvSpPr>
        <p:spPr>
          <a:xfrm flipH="1">
            <a:off x="1263275" y="2725225"/>
            <a:ext cx="4575900" cy="11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8" name="Google Shape;248;p9"/>
          <p:cNvSpPr/>
          <p:nvPr/>
        </p:nvSpPr>
        <p:spPr>
          <a:xfrm rot="608219" flipH="1">
            <a:off x="6045598" y="3288227"/>
            <a:ext cx="3545363" cy="2498878"/>
          </a:xfrm>
          <a:custGeom>
            <a:avLst/>
            <a:gdLst/>
            <a:ahLst/>
            <a:cxnLst/>
            <a:rect l="l" t="t" r="r" b="b"/>
            <a:pathLst>
              <a:path w="18054" h="12725" extrusionOk="0">
                <a:moveTo>
                  <a:pt x="11738" y="0"/>
                </a:moveTo>
                <a:cubicBezTo>
                  <a:pt x="8732" y="0"/>
                  <a:pt x="5361" y="945"/>
                  <a:pt x="3861" y="1931"/>
                </a:cubicBezTo>
                <a:cubicBezTo>
                  <a:pt x="1581" y="3450"/>
                  <a:pt x="1" y="6399"/>
                  <a:pt x="943" y="8982"/>
                </a:cubicBezTo>
                <a:cubicBezTo>
                  <a:pt x="1855" y="11384"/>
                  <a:pt x="4590" y="12630"/>
                  <a:pt x="7144" y="12721"/>
                </a:cubicBezTo>
                <a:cubicBezTo>
                  <a:pt x="7225" y="12723"/>
                  <a:pt x="7305" y="12724"/>
                  <a:pt x="7386" y="12724"/>
                </a:cubicBezTo>
                <a:cubicBezTo>
                  <a:pt x="11923" y="12724"/>
                  <a:pt x="16370" y="9389"/>
                  <a:pt x="17296" y="4909"/>
                </a:cubicBezTo>
                <a:cubicBezTo>
                  <a:pt x="18053" y="1203"/>
                  <a:pt x="15129" y="0"/>
                  <a:pt x="1173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9"/>
          <p:cNvSpPr/>
          <p:nvPr/>
        </p:nvSpPr>
        <p:spPr>
          <a:xfrm>
            <a:off x="7436" y="532448"/>
            <a:ext cx="1741182" cy="429050"/>
          </a:xfrm>
          <a:custGeom>
            <a:avLst/>
            <a:gdLst/>
            <a:ahLst/>
            <a:cxnLst/>
            <a:rect l="l" t="t" r="r" b="b"/>
            <a:pathLst>
              <a:path w="45302" h="11163" extrusionOk="0">
                <a:moveTo>
                  <a:pt x="45033" y="1"/>
                </a:moveTo>
                <a:cubicBezTo>
                  <a:pt x="45018" y="1"/>
                  <a:pt x="45002" y="3"/>
                  <a:pt x="44986" y="8"/>
                </a:cubicBezTo>
                <a:lnTo>
                  <a:pt x="23709" y="3594"/>
                </a:lnTo>
                <a:cubicBezTo>
                  <a:pt x="16627" y="4780"/>
                  <a:pt x="9545" y="6026"/>
                  <a:pt x="2432" y="7151"/>
                </a:cubicBezTo>
                <a:cubicBezTo>
                  <a:pt x="1642" y="7303"/>
                  <a:pt x="821" y="7424"/>
                  <a:pt x="0" y="7546"/>
                </a:cubicBezTo>
                <a:lnTo>
                  <a:pt x="0" y="7911"/>
                </a:lnTo>
                <a:lnTo>
                  <a:pt x="1034" y="7789"/>
                </a:lnTo>
                <a:cubicBezTo>
                  <a:pt x="4590" y="7242"/>
                  <a:pt x="8146" y="6604"/>
                  <a:pt x="11703" y="5996"/>
                </a:cubicBezTo>
                <a:lnTo>
                  <a:pt x="33040" y="2409"/>
                </a:lnTo>
                <a:lnTo>
                  <a:pt x="39667" y="1284"/>
                </a:lnTo>
                <a:lnTo>
                  <a:pt x="21824" y="5570"/>
                </a:lnTo>
                <a:lnTo>
                  <a:pt x="0" y="10768"/>
                </a:lnTo>
                <a:lnTo>
                  <a:pt x="0" y="11163"/>
                </a:lnTo>
                <a:lnTo>
                  <a:pt x="9028" y="9005"/>
                </a:lnTo>
                <a:lnTo>
                  <a:pt x="32068" y="3473"/>
                </a:lnTo>
                <a:lnTo>
                  <a:pt x="45077" y="342"/>
                </a:lnTo>
                <a:cubicBezTo>
                  <a:pt x="45302" y="314"/>
                  <a:pt x="45215" y="1"/>
                  <a:pt x="4503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9"/>
          <p:cNvSpPr/>
          <p:nvPr/>
        </p:nvSpPr>
        <p:spPr>
          <a:xfrm>
            <a:off x="7436" y="304648"/>
            <a:ext cx="1902417" cy="486318"/>
          </a:xfrm>
          <a:custGeom>
            <a:avLst/>
            <a:gdLst/>
            <a:ahLst/>
            <a:cxnLst/>
            <a:rect l="l" t="t" r="r" b="b"/>
            <a:pathLst>
              <a:path w="49497" h="12653" extrusionOk="0">
                <a:moveTo>
                  <a:pt x="49234" y="1"/>
                </a:moveTo>
                <a:cubicBezTo>
                  <a:pt x="49217" y="1"/>
                  <a:pt x="49199" y="3"/>
                  <a:pt x="49181" y="8"/>
                </a:cubicBezTo>
                <a:lnTo>
                  <a:pt x="26809" y="3807"/>
                </a:lnTo>
                <a:lnTo>
                  <a:pt x="15563" y="5692"/>
                </a:lnTo>
                <a:cubicBezTo>
                  <a:pt x="11885" y="6330"/>
                  <a:pt x="8207" y="6968"/>
                  <a:pt x="4529" y="7546"/>
                </a:cubicBezTo>
                <a:cubicBezTo>
                  <a:pt x="3010" y="7789"/>
                  <a:pt x="1490" y="7971"/>
                  <a:pt x="0" y="8123"/>
                </a:cubicBezTo>
                <a:lnTo>
                  <a:pt x="0" y="8488"/>
                </a:lnTo>
                <a:cubicBezTo>
                  <a:pt x="973" y="8366"/>
                  <a:pt x="1976" y="8275"/>
                  <a:pt x="2979" y="8123"/>
                </a:cubicBezTo>
                <a:cubicBezTo>
                  <a:pt x="6718" y="7606"/>
                  <a:pt x="10426" y="6938"/>
                  <a:pt x="14134" y="6299"/>
                </a:cubicBezTo>
                <a:lnTo>
                  <a:pt x="36658" y="2500"/>
                </a:lnTo>
                <a:lnTo>
                  <a:pt x="46293" y="889"/>
                </a:lnTo>
                <a:lnTo>
                  <a:pt x="46293" y="889"/>
                </a:lnTo>
                <a:cubicBezTo>
                  <a:pt x="39697" y="2865"/>
                  <a:pt x="33071" y="4719"/>
                  <a:pt x="26384" y="6391"/>
                </a:cubicBezTo>
                <a:cubicBezTo>
                  <a:pt x="18785" y="8336"/>
                  <a:pt x="11156" y="10038"/>
                  <a:pt x="3435" y="11588"/>
                </a:cubicBezTo>
                <a:cubicBezTo>
                  <a:pt x="2310" y="11801"/>
                  <a:pt x="1155" y="12014"/>
                  <a:pt x="0" y="12257"/>
                </a:cubicBezTo>
                <a:lnTo>
                  <a:pt x="0" y="12652"/>
                </a:lnTo>
                <a:cubicBezTo>
                  <a:pt x="4590" y="11771"/>
                  <a:pt x="9149" y="10828"/>
                  <a:pt x="13739" y="9825"/>
                </a:cubicBezTo>
                <a:cubicBezTo>
                  <a:pt x="21399" y="8123"/>
                  <a:pt x="28998" y="6239"/>
                  <a:pt x="36566" y="4141"/>
                </a:cubicBezTo>
                <a:cubicBezTo>
                  <a:pt x="40822" y="2956"/>
                  <a:pt x="45077" y="1679"/>
                  <a:pt x="49272" y="372"/>
                </a:cubicBezTo>
                <a:cubicBezTo>
                  <a:pt x="49496" y="316"/>
                  <a:pt x="49436" y="1"/>
                  <a:pt x="492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9"/>
          <p:cNvSpPr/>
          <p:nvPr/>
        </p:nvSpPr>
        <p:spPr>
          <a:xfrm>
            <a:off x="7436" y="762784"/>
            <a:ext cx="1297604" cy="376317"/>
          </a:xfrm>
          <a:custGeom>
            <a:avLst/>
            <a:gdLst/>
            <a:ahLst/>
            <a:cxnLst/>
            <a:rect l="l" t="t" r="r" b="b"/>
            <a:pathLst>
              <a:path w="33761" h="9791" extrusionOk="0">
                <a:moveTo>
                  <a:pt x="33466" y="1"/>
                </a:moveTo>
                <a:cubicBezTo>
                  <a:pt x="33456" y="1"/>
                  <a:pt x="33446" y="1"/>
                  <a:pt x="33436" y="3"/>
                </a:cubicBezTo>
                <a:lnTo>
                  <a:pt x="14833" y="3194"/>
                </a:lnTo>
                <a:lnTo>
                  <a:pt x="0" y="5747"/>
                </a:lnTo>
                <a:lnTo>
                  <a:pt x="0" y="6112"/>
                </a:lnTo>
                <a:lnTo>
                  <a:pt x="4499" y="5352"/>
                </a:lnTo>
                <a:lnTo>
                  <a:pt x="23071" y="2161"/>
                </a:lnTo>
                <a:lnTo>
                  <a:pt x="29089" y="1127"/>
                </a:lnTo>
                <a:lnTo>
                  <a:pt x="29089" y="1127"/>
                </a:lnTo>
                <a:cubicBezTo>
                  <a:pt x="24438" y="2343"/>
                  <a:pt x="19788" y="3589"/>
                  <a:pt x="15137" y="4927"/>
                </a:cubicBezTo>
                <a:cubicBezTo>
                  <a:pt x="10092" y="6355"/>
                  <a:pt x="5046" y="7845"/>
                  <a:pt x="0" y="9364"/>
                </a:cubicBezTo>
                <a:lnTo>
                  <a:pt x="0" y="9790"/>
                </a:lnTo>
                <a:cubicBezTo>
                  <a:pt x="1672" y="9273"/>
                  <a:pt x="3344" y="8757"/>
                  <a:pt x="5016" y="8270"/>
                </a:cubicBezTo>
                <a:cubicBezTo>
                  <a:pt x="11064" y="6447"/>
                  <a:pt x="17144" y="4744"/>
                  <a:pt x="23223" y="3073"/>
                </a:cubicBezTo>
                <a:cubicBezTo>
                  <a:pt x="26657" y="2161"/>
                  <a:pt x="30092" y="1249"/>
                  <a:pt x="33557" y="367"/>
                </a:cubicBezTo>
                <a:cubicBezTo>
                  <a:pt x="33761" y="309"/>
                  <a:pt x="33686" y="1"/>
                  <a:pt x="334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" name="Google Shape;252;p9"/>
          <p:cNvGrpSpPr/>
          <p:nvPr/>
        </p:nvGrpSpPr>
        <p:grpSpPr>
          <a:xfrm rot="-2700000" flipH="1">
            <a:off x="2477849" y="3717033"/>
            <a:ext cx="970446" cy="1480242"/>
            <a:chOff x="5058100" y="1444850"/>
            <a:chExt cx="433925" cy="661875"/>
          </a:xfrm>
        </p:grpSpPr>
        <p:sp>
          <p:nvSpPr>
            <p:cNvPr id="253" name="Google Shape;253;p9"/>
            <p:cNvSpPr/>
            <p:nvPr/>
          </p:nvSpPr>
          <p:spPr>
            <a:xfrm>
              <a:off x="5408425" y="1444850"/>
              <a:ext cx="15975" cy="13700"/>
            </a:xfrm>
            <a:custGeom>
              <a:avLst/>
              <a:gdLst/>
              <a:ahLst/>
              <a:cxnLst/>
              <a:rect l="l" t="t" r="r" b="b"/>
              <a:pathLst>
                <a:path w="639" h="548" extrusionOk="0">
                  <a:moveTo>
                    <a:pt x="335" y="0"/>
                  </a:moveTo>
                  <a:cubicBezTo>
                    <a:pt x="0" y="31"/>
                    <a:pt x="0" y="517"/>
                    <a:pt x="335" y="547"/>
                  </a:cubicBezTo>
                  <a:cubicBezTo>
                    <a:pt x="639" y="517"/>
                    <a:pt x="639" y="31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5430450" y="1534500"/>
              <a:ext cx="17500" cy="14475"/>
            </a:xfrm>
            <a:custGeom>
              <a:avLst/>
              <a:gdLst/>
              <a:ahLst/>
              <a:cxnLst/>
              <a:rect l="l" t="t" r="r" b="b"/>
              <a:pathLst>
                <a:path w="700" h="579" extrusionOk="0">
                  <a:moveTo>
                    <a:pt x="335" y="1"/>
                  </a:moveTo>
                  <a:cubicBezTo>
                    <a:pt x="1" y="31"/>
                    <a:pt x="1" y="548"/>
                    <a:pt x="335" y="578"/>
                  </a:cubicBezTo>
                  <a:cubicBezTo>
                    <a:pt x="700" y="548"/>
                    <a:pt x="700" y="3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5476050" y="1527675"/>
              <a:ext cx="15975" cy="13700"/>
            </a:xfrm>
            <a:custGeom>
              <a:avLst/>
              <a:gdLst/>
              <a:ahLst/>
              <a:cxnLst/>
              <a:rect l="l" t="t" r="r" b="b"/>
              <a:pathLst>
                <a:path w="639" h="548" extrusionOk="0">
                  <a:moveTo>
                    <a:pt x="305" y="0"/>
                  </a:moveTo>
                  <a:cubicBezTo>
                    <a:pt x="1" y="31"/>
                    <a:pt x="1" y="487"/>
                    <a:pt x="305" y="547"/>
                  </a:cubicBezTo>
                  <a:cubicBezTo>
                    <a:pt x="639" y="487"/>
                    <a:pt x="639" y="31"/>
                    <a:pt x="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5374225" y="1574775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3" y="1"/>
                  </a:moveTo>
                  <a:cubicBezTo>
                    <a:pt x="1" y="31"/>
                    <a:pt x="1" y="335"/>
                    <a:pt x="183" y="366"/>
                  </a:cubicBezTo>
                  <a:cubicBezTo>
                    <a:pt x="396" y="335"/>
                    <a:pt x="396" y="31"/>
                    <a:pt x="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5431225" y="1580100"/>
              <a:ext cx="15975" cy="13700"/>
            </a:xfrm>
            <a:custGeom>
              <a:avLst/>
              <a:gdLst/>
              <a:ahLst/>
              <a:cxnLst/>
              <a:rect l="l" t="t" r="r" b="b"/>
              <a:pathLst>
                <a:path w="639" h="548" extrusionOk="0">
                  <a:moveTo>
                    <a:pt x="304" y="1"/>
                  </a:moveTo>
                  <a:cubicBezTo>
                    <a:pt x="0" y="31"/>
                    <a:pt x="0" y="487"/>
                    <a:pt x="304" y="548"/>
                  </a:cubicBezTo>
                  <a:cubicBezTo>
                    <a:pt x="639" y="487"/>
                    <a:pt x="639" y="3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5406900" y="1624900"/>
              <a:ext cx="19025" cy="14500"/>
            </a:xfrm>
            <a:custGeom>
              <a:avLst/>
              <a:gdLst/>
              <a:ahLst/>
              <a:cxnLst/>
              <a:rect l="l" t="t" r="r" b="b"/>
              <a:pathLst>
                <a:path w="761" h="580" extrusionOk="0">
                  <a:moveTo>
                    <a:pt x="423" y="1"/>
                  </a:moveTo>
                  <a:cubicBezTo>
                    <a:pt x="414" y="1"/>
                    <a:pt x="405" y="1"/>
                    <a:pt x="396" y="2"/>
                  </a:cubicBezTo>
                  <a:cubicBezTo>
                    <a:pt x="1" y="2"/>
                    <a:pt x="1" y="579"/>
                    <a:pt x="396" y="579"/>
                  </a:cubicBezTo>
                  <a:cubicBezTo>
                    <a:pt x="751" y="550"/>
                    <a:pt x="760" y="1"/>
                    <a:pt x="4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5359025" y="1621900"/>
              <a:ext cx="25100" cy="20525"/>
            </a:xfrm>
            <a:custGeom>
              <a:avLst/>
              <a:gdLst/>
              <a:ahLst/>
              <a:cxnLst/>
              <a:rect l="l" t="t" r="r" b="b"/>
              <a:pathLst>
                <a:path w="1004" h="821" extrusionOk="0">
                  <a:moveTo>
                    <a:pt x="487" y="0"/>
                  </a:moveTo>
                  <a:cubicBezTo>
                    <a:pt x="1" y="31"/>
                    <a:pt x="1" y="760"/>
                    <a:pt x="487" y="821"/>
                  </a:cubicBezTo>
                  <a:cubicBezTo>
                    <a:pt x="1004" y="760"/>
                    <a:pt x="1004" y="31"/>
                    <a:pt x="4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5334700" y="1716875"/>
              <a:ext cx="13725" cy="9900"/>
            </a:xfrm>
            <a:custGeom>
              <a:avLst/>
              <a:gdLst/>
              <a:ahLst/>
              <a:cxnLst/>
              <a:rect l="l" t="t" r="r" b="b"/>
              <a:pathLst>
                <a:path w="549" h="396" extrusionOk="0">
                  <a:moveTo>
                    <a:pt x="275" y="1"/>
                  </a:moveTo>
                  <a:cubicBezTo>
                    <a:pt x="1" y="1"/>
                    <a:pt x="1" y="396"/>
                    <a:pt x="275" y="396"/>
                  </a:cubicBezTo>
                  <a:cubicBezTo>
                    <a:pt x="548" y="396"/>
                    <a:pt x="548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5238975" y="1667500"/>
              <a:ext cx="25100" cy="19000"/>
            </a:xfrm>
            <a:custGeom>
              <a:avLst/>
              <a:gdLst/>
              <a:ahLst/>
              <a:cxnLst/>
              <a:rect l="l" t="t" r="r" b="b"/>
              <a:pathLst>
                <a:path w="1004" h="760" extrusionOk="0">
                  <a:moveTo>
                    <a:pt x="486" y="0"/>
                  </a:moveTo>
                  <a:cubicBezTo>
                    <a:pt x="0" y="0"/>
                    <a:pt x="0" y="760"/>
                    <a:pt x="486" y="760"/>
                  </a:cubicBezTo>
                  <a:cubicBezTo>
                    <a:pt x="1003" y="760"/>
                    <a:pt x="1003" y="0"/>
                    <a:pt x="4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5263275" y="1758675"/>
              <a:ext cx="26625" cy="16750"/>
            </a:xfrm>
            <a:custGeom>
              <a:avLst/>
              <a:gdLst/>
              <a:ahLst/>
              <a:cxnLst/>
              <a:rect l="l" t="t" r="r" b="b"/>
              <a:pathLst>
                <a:path w="1065" h="670" extrusionOk="0">
                  <a:moveTo>
                    <a:pt x="457" y="1"/>
                  </a:moveTo>
                  <a:cubicBezTo>
                    <a:pt x="1" y="1"/>
                    <a:pt x="1" y="669"/>
                    <a:pt x="457" y="669"/>
                  </a:cubicBezTo>
                  <a:lnTo>
                    <a:pt x="761" y="669"/>
                  </a:lnTo>
                  <a:cubicBezTo>
                    <a:pt x="943" y="669"/>
                    <a:pt x="1065" y="517"/>
                    <a:pt x="1065" y="335"/>
                  </a:cubicBezTo>
                  <a:cubicBezTo>
                    <a:pt x="1065" y="152"/>
                    <a:pt x="913" y="1"/>
                    <a:pt x="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5178925" y="1794400"/>
              <a:ext cx="25100" cy="20525"/>
            </a:xfrm>
            <a:custGeom>
              <a:avLst/>
              <a:gdLst/>
              <a:ahLst/>
              <a:cxnLst/>
              <a:rect l="l" t="t" r="r" b="b"/>
              <a:pathLst>
                <a:path w="1004" h="821" extrusionOk="0">
                  <a:moveTo>
                    <a:pt x="518" y="0"/>
                  </a:moveTo>
                  <a:cubicBezTo>
                    <a:pt x="1" y="30"/>
                    <a:pt x="1" y="760"/>
                    <a:pt x="518" y="821"/>
                  </a:cubicBezTo>
                  <a:cubicBezTo>
                    <a:pt x="1004" y="760"/>
                    <a:pt x="1004" y="3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5292150" y="1823275"/>
              <a:ext cx="22825" cy="29650"/>
            </a:xfrm>
            <a:custGeom>
              <a:avLst/>
              <a:gdLst/>
              <a:ahLst/>
              <a:cxnLst/>
              <a:rect l="l" t="t" r="r" b="b"/>
              <a:pathLst>
                <a:path w="913" h="1186" extrusionOk="0">
                  <a:moveTo>
                    <a:pt x="457" y="0"/>
                  </a:moveTo>
                  <a:cubicBezTo>
                    <a:pt x="229" y="0"/>
                    <a:pt x="1" y="152"/>
                    <a:pt x="1" y="456"/>
                  </a:cubicBezTo>
                  <a:lnTo>
                    <a:pt x="31" y="456"/>
                  </a:lnTo>
                  <a:lnTo>
                    <a:pt x="31" y="730"/>
                  </a:lnTo>
                  <a:cubicBezTo>
                    <a:pt x="16" y="1034"/>
                    <a:pt x="236" y="1186"/>
                    <a:pt x="461" y="1186"/>
                  </a:cubicBezTo>
                  <a:cubicBezTo>
                    <a:pt x="685" y="1186"/>
                    <a:pt x="913" y="1034"/>
                    <a:pt x="913" y="730"/>
                  </a:cubicBezTo>
                  <a:lnTo>
                    <a:pt x="913" y="456"/>
                  </a:lnTo>
                  <a:cubicBezTo>
                    <a:pt x="913" y="152"/>
                    <a:pt x="685" y="0"/>
                    <a:pt x="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5204825" y="1852100"/>
              <a:ext cx="40250" cy="31975"/>
            </a:xfrm>
            <a:custGeom>
              <a:avLst/>
              <a:gdLst/>
              <a:ahLst/>
              <a:cxnLst/>
              <a:rect l="l" t="t" r="r" b="b"/>
              <a:pathLst>
                <a:path w="1610" h="1279" extrusionOk="0">
                  <a:moveTo>
                    <a:pt x="688" y="0"/>
                  </a:moveTo>
                  <a:cubicBezTo>
                    <a:pt x="316" y="0"/>
                    <a:pt x="1" y="467"/>
                    <a:pt x="333" y="823"/>
                  </a:cubicBezTo>
                  <a:lnTo>
                    <a:pt x="606" y="1127"/>
                  </a:lnTo>
                  <a:cubicBezTo>
                    <a:pt x="697" y="1218"/>
                    <a:pt x="849" y="1279"/>
                    <a:pt x="971" y="1279"/>
                  </a:cubicBezTo>
                  <a:cubicBezTo>
                    <a:pt x="1397" y="1279"/>
                    <a:pt x="1609" y="762"/>
                    <a:pt x="1305" y="458"/>
                  </a:cubicBezTo>
                  <a:lnTo>
                    <a:pt x="1001" y="124"/>
                  </a:lnTo>
                  <a:cubicBezTo>
                    <a:pt x="901" y="37"/>
                    <a:pt x="792" y="0"/>
                    <a:pt x="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5170575" y="1905325"/>
              <a:ext cx="31950" cy="31200"/>
            </a:xfrm>
            <a:custGeom>
              <a:avLst/>
              <a:gdLst/>
              <a:ahLst/>
              <a:cxnLst/>
              <a:rect l="l" t="t" r="r" b="b"/>
              <a:pathLst>
                <a:path w="1278" h="1248" extrusionOk="0">
                  <a:moveTo>
                    <a:pt x="730" y="1"/>
                  </a:moveTo>
                  <a:cubicBezTo>
                    <a:pt x="639" y="31"/>
                    <a:pt x="578" y="62"/>
                    <a:pt x="517" y="122"/>
                  </a:cubicBezTo>
                  <a:lnTo>
                    <a:pt x="517" y="153"/>
                  </a:lnTo>
                  <a:cubicBezTo>
                    <a:pt x="426" y="244"/>
                    <a:pt x="304" y="335"/>
                    <a:pt x="183" y="426"/>
                  </a:cubicBezTo>
                  <a:cubicBezTo>
                    <a:pt x="1" y="609"/>
                    <a:pt x="1" y="913"/>
                    <a:pt x="183" y="1095"/>
                  </a:cubicBezTo>
                  <a:cubicBezTo>
                    <a:pt x="274" y="1186"/>
                    <a:pt x="396" y="1247"/>
                    <a:pt x="548" y="1247"/>
                  </a:cubicBezTo>
                  <a:cubicBezTo>
                    <a:pt x="669" y="1247"/>
                    <a:pt x="791" y="1186"/>
                    <a:pt x="882" y="1095"/>
                  </a:cubicBezTo>
                  <a:cubicBezTo>
                    <a:pt x="973" y="1004"/>
                    <a:pt x="1064" y="882"/>
                    <a:pt x="1156" y="761"/>
                  </a:cubicBezTo>
                  <a:cubicBezTo>
                    <a:pt x="1216" y="700"/>
                    <a:pt x="1277" y="578"/>
                    <a:pt x="1277" y="457"/>
                  </a:cubicBezTo>
                  <a:cubicBezTo>
                    <a:pt x="1277" y="335"/>
                    <a:pt x="1216" y="244"/>
                    <a:pt x="1156" y="153"/>
                  </a:cubicBezTo>
                  <a:cubicBezTo>
                    <a:pt x="1064" y="62"/>
                    <a:pt x="943" y="31"/>
                    <a:pt x="8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5147775" y="1988925"/>
              <a:ext cx="27375" cy="20550"/>
            </a:xfrm>
            <a:custGeom>
              <a:avLst/>
              <a:gdLst/>
              <a:ahLst/>
              <a:cxnLst/>
              <a:rect l="l" t="t" r="r" b="b"/>
              <a:pathLst>
                <a:path w="1095" h="822" extrusionOk="0">
                  <a:moveTo>
                    <a:pt x="548" y="0"/>
                  </a:moveTo>
                  <a:cubicBezTo>
                    <a:pt x="1" y="0"/>
                    <a:pt x="1" y="821"/>
                    <a:pt x="548" y="821"/>
                  </a:cubicBezTo>
                  <a:cubicBezTo>
                    <a:pt x="1095" y="821"/>
                    <a:pt x="1095" y="0"/>
                    <a:pt x="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5058100" y="2086950"/>
              <a:ext cx="26625" cy="19775"/>
            </a:xfrm>
            <a:custGeom>
              <a:avLst/>
              <a:gdLst/>
              <a:ahLst/>
              <a:cxnLst/>
              <a:rect l="l" t="t" r="r" b="b"/>
              <a:pathLst>
                <a:path w="1065" h="791" extrusionOk="0">
                  <a:moveTo>
                    <a:pt x="548" y="0"/>
                  </a:moveTo>
                  <a:cubicBezTo>
                    <a:pt x="1" y="0"/>
                    <a:pt x="1" y="791"/>
                    <a:pt x="548" y="791"/>
                  </a:cubicBezTo>
                  <a:cubicBezTo>
                    <a:pt x="1065" y="791"/>
                    <a:pt x="1065" y="0"/>
                    <a:pt x="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" name="Google Shape;269;p9"/>
          <p:cNvGrpSpPr/>
          <p:nvPr/>
        </p:nvGrpSpPr>
        <p:grpSpPr>
          <a:xfrm rot="-2306001" flipH="1">
            <a:off x="5124530" y="39980"/>
            <a:ext cx="1068211" cy="1604403"/>
            <a:chOff x="5900825" y="3389400"/>
            <a:chExt cx="558550" cy="838950"/>
          </a:xfrm>
        </p:grpSpPr>
        <p:sp>
          <p:nvSpPr>
            <p:cNvPr id="270" name="Google Shape;270;p9"/>
            <p:cNvSpPr/>
            <p:nvPr/>
          </p:nvSpPr>
          <p:spPr>
            <a:xfrm>
              <a:off x="6191875" y="3672825"/>
              <a:ext cx="22050" cy="17525"/>
            </a:xfrm>
            <a:custGeom>
              <a:avLst/>
              <a:gdLst/>
              <a:ahLst/>
              <a:cxnLst/>
              <a:rect l="l" t="t" r="r" b="b"/>
              <a:pathLst>
                <a:path w="882" h="701" extrusionOk="0">
                  <a:moveTo>
                    <a:pt x="335" y="1"/>
                  </a:moveTo>
                  <a:cubicBezTo>
                    <a:pt x="304" y="1"/>
                    <a:pt x="244" y="1"/>
                    <a:pt x="213" y="31"/>
                  </a:cubicBezTo>
                  <a:cubicBezTo>
                    <a:pt x="183" y="62"/>
                    <a:pt x="122" y="62"/>
                    <a:pt x="92" y="123"/>
                  </a:cubicBezTo>
                  <a:cubicBezTo>
                    <a:pt x="61" y="123"/>
                    <a:pt x="61" y="183"/>
                    <a:pt x="31" y="214"/>
                  </a:cubicBezTo>
                  <a:cubicBezTo>
                    <a:pt x="0" y="244"/>
                    <a:pt x="0" y="305"/>
                    <a:pt x="0" y="335"/>
                  </a:cubicBezTo>
                  <a:lnTo>
                    <a:pt x="0" y="426"/>
                  </a:lnTo>
                  <a:cubicBezTo>
                    <a:pt x="31" y="487"/>
                    <a:pt x="61" y="548"/>
                    <a:pt x="92" y="578"/>
                  </a:cubicBezTo>
                  <a:lnTo>
                    <a:pt x="152" y="639"/>
                  </a:lnTo>
                  <a:cubicBezTo>
                    <a:pt x="213" y="670"/>
                    <a:pt x="274" y="700"/>
                    <a:pt x="335" y="700"/>
                  </a:cubicBezTo>
                  <a:lnTo>
                    <a:pt x="335" y="670"/>
                  </a:lnTo>
                  <a:lnTo>
                    <a:pt x="547" y="670"/>
                  </a:lnTo>
                  <a:cubicBezTo>
                    <a:pt x="608" y="670"/>
                    <a:pt x="639" y="670"/>
                    <a:pt x="699" y="639"/>
                  </a:cubicBezTo>
                  <a:cubicBezTo>
                    <a:pt x="730" y="639"/>
                    <a:pt x="760" y="609"/>
                    <a:pt x="791" y="578"/>
                  </a:cubicBezTo>
                  <a:cubicBezTo>
                    <a:pt x="821" y="548"/>
                    <a:pt x="851" y="518"/>
                    <a:pt x="851" y="457"/>
                  </a:cubicBezTo>
                  <a:cubicBezTo>
                    <a:pt x="882" y="426"/>
                    <a:pt x="882" y="396"/>
                    <a:pt x="882" y="335"/>
                  </a:cubicBezTo>
                  <a:lnTo>
                    <a:pt x="882" y="244"/>
                  </a:lnTo>
                  <a:cubicBezTo>
                    <a:pt x="882" y="183"/>
                    <a:pt x="851" y="153"/>
                    <a:pt x="791" y="123"/>
                  </a:cubicBezTo>
                  <a:lnTo>
                    <a:pt x="730" y="62"/>
                  </a:lnTo>
                  <a:cubicBezTo>
                    <a:pt x="699" y="31"/>
                    <a:pt x="639" y="1"/>
                    <a:pt x="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6173625" y="3727550"/>
              <a:ext cx="24350" cy="19775"/>
            </a:xfrm>
            <a:custGeom>
              <a:avLst/>
              <a:gdLst/>
              <a:ahLst/>
              <a:cxnLst/>
              <a:rect l="l" t="t" r="r" b="b"/>
              <a:pathLst>
                <a:path w="974" h="791" extrusionOk="0">
                  <a:moveTo>
                    <a:pt x="396" y="0"/>
                  </a:moveTo>
                  <a:cubicBezTo>
                    <a:pt x="335" y="0"/>
                    <a:pt x="305" y="0"/>
                    <a:pt x="244" y="31"/>
                  </a:cubicBezTo>
                  <a:cubicBezTo>
                    <a:pt x="183" y="61"/>
                    <a:pt x="153" y="92"/>
                    <a:pt x="122" y="122"/>
                  </a:cubicBezTo>
                  <a:lnTo>
                    <a:pt x="62" y="183"/>
                  </a:lnTo>
                  <a:cubicBezTo>
                    <a:pt x="31" y="244"/>
                    <a:pt x="1" y="304"/>
                    <a:pt x="1" y="335"/>
                  </a:cubicBezTo>
                  <a:cubicBezTo>
                    <a:pt x="1" y="365"/>
                    <a:pt x="1" y="426"/>
                    <a:pt x="1" y="456"/>
                  </a:cubicBezTo>
                  <a:cubicBezTo>
                    <a:pt x="31" y="487"/>
                    <a:pt x="31" y="548"/>
                    <a:pt x="62" y="578"/>
                  </a:cubicBezTo>
                  <a:lnTo>
                    <a:pt x="122" y="669"/>
                  </a:lnTo>
                  <a:cubicBezTo>
                    <a:pt x="153" y="700"/>
                    <a:pt x="214" y="760"/>
                    <a:pt x="305" y="760"/>
                  </a:cubicBezTo>
                  <a:lnTo>
                    <a:pt x="335" y="760"/>
                  </a:lnTo>
                  <a:cubicBezTo>
                    <a:pt x="396" y="791"/>
                    <a:pt x="426" y="791"/>
                    <a:pt x="457" y="791"/>
                  </a:cubicBezTo>
                  <a:lnTo>
                    <a:pt x="609" y="791"/>
                  </a:lnTo>
                  <a:lnTo>
                    <a:pt x="700" y="760"/>
                  </a:lnTo>
                  <a:lnTo>
                    <a:pt x="791" y="730"/>
                  </a:lnTo>
                  <a:cubicBezTo>
                    <a:pt x="822" y="700"/>
                    <a:pt x="882" y="669"/>
                    <a:pt x="882" y="639"/>
                  </a:cubicBezTo>
                  <a:cubicBezTo>
                    <a:pt x="913" y="608"/>
                    <a:pt x="943" y="578"/>
                    <a:pt x="943" y="548"/>
                  </a:cubicBezTo>
                  <a:cubicBezTo>
                    <a:pt x="974" y="517"/>
                    <a:pt x="974" y="487"/>
                    <a:pt x="974" y="426"/>
                  </a:cubicBezTo>
                  <a:lnTo>
                    <a:pt x="974" y="335"/>
                  </a:lnTo>
                  <a:lnTo>
                    <a:pt x="943" y="244"/>
                  </a:lnTo>
                  <a:cubicBezTo>
                    <a:pt x="913" y="213"/>
                    <a:pt x="882" y="183"/>
                    <a:pt x="852" y="152"/>
                  </a:cubicBezTo>
                  <a:cubicBezTo>
                    <a:pt x="822" y="122"/>
                    <a:pt x="761" y="92"/>
                    <a:pt x="730" y="92"/>
                  </a:cubicBezTo>
                  <a:lnTo>
                    <a:pt x="700" y="61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6224550" y="3733625"/>
              <a:ext cx="19025" cy="18275"/>
            </a:xfrm>
            <a:custGeom>
              <a:avLst/>
              <a:gdLst/>
              <a:ahLst/>
              <a:cxnLst/>
              <a:rect l="l" t="t" r="r" b="b"/>
              <a:pathLst>
                <a:path w="761" h="731" extrusionOk="0">
                  <a:moveTo>
                    <a:pt x="365" y="1"/>
                  </a:moveTo>
                  <a:cubicBezTo>
                    <a:pt x="0" y="122"/>
                    <a:pt x="0" y="639"/>
                    <a:pt x="365" y="730"/>
                  </a:cubicBezTo>
                  <a:cubicBezTo>
                    <a:pt x="760" y="639"/>
                    <a:pt x="760" y="122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6178200" y="3799750"/>
              <a:ext cx="26625" cy="22050"/>
            </a:xfrm>
            <a:custGeom>
              <a:avLst/>
              <a:gdLst/>
              <a:ahLst/>
              <a:cxnLst/>
              <a:rect l="l" t="t" r="r" b="b"/>
              <a:pathLst>
                <a:path w="1065" h="882" extrusionOk="0">
                  <a:moveTo>
                    <a:pt x="487" y="0"/>
                  </a:moveTo>
                  <a:cubicBezTo>
                    <a:pt x="426" y="0"/>
                    <a:pt x="365" y="0"/>
                    <a:pt x="304" y="30"/>
                  </a:cubicBezTo>
                  <a:lnTo>
                    <a:pt x="213" y="61"/>
                  </a:lnTo>
                  <a:cubicBezTo>
                    <a:pt x="152" y="91"/>
                    <a:pt x="122" y="122"/>
                    <a:pt x="91" y="182"/>
                  </a:cubicBezTo>
                  <a:cubicBezTo>
                    <a:pt x="61" y="213"/>
                    <a:pt x="31" y="243"/>
                    <a:pt x="31" y="274"/>
                  </a:cubicBezTo>
                  <a:cubicBezTo>
                    <a:pt x="0" y="334"/>
                    <a:pt x="0" y="395"/>
                    <a:pt x="0" y="456"/>
                  </a:cubicBezTo>
                  <a:lnTo>
                    <a:pt x="0" y="547"/>
                  </a:lnTo>
                  <a:lnTo>
                    <a:pt x="31" y="669"/>
                  </a:lnTo>
                  <a:cubicBezTo>
                    <a:pt x="61" y="699"/>
                    <a:pt x="91" y="760"/>
                    <a:pt x="152" y="790"/>
                  </a:cubicBezTo>
                  <a:cubicBezTo>
                    <a:pt x="183" y="821"/>
                    <a:pt x="243" y="851"/>
                    <a:pt x="304" y="851"/>
                  </a:cubicBezTo>
                  <a:cubicBezTo>
                    <a:pt x="365" y="881"/>
                    <a:pt x="426" y="881"/>
                    <a:pt x="456" y="881"/>
                  </a:cubicBezTo>
                  <a:lnTo>
                    <a:pt x="639" y="881"/>
                  </a:lnTo>
                  <a:cubicBezTo>
                    <a:pt x="821" y="881"/>
                    <a:pt x="942" y="760"/>
                    <a:pt x="1034" y="608"/>
                  </a:cubicBezTo>
                  <a:cubicBezTo>
                    <a:pt x="1034" y="578"/>
                    <a:pt x="1064" y="517"/>
                    <a:pt x="1064" y="456"/>
                  </a:cubicBezTo>
                  <a:lnTo>
                    <a:pt x="1064" y="334"/>
                  </a:lnTo>
                  <a:cubicBezTo>
                    <a:pt x="1034" y="274"/>
                    <a:pt x="1003" y="182"/>
                    <a:pt x="942" y="152"/>
                  </a:cubicBezTo>
                  <a:lnTo>
                    <a:pt x="851" y="91"/>
                  </a:lnTo>
                  <a:cubicBezTo>
                    <a:pt x="807" y="47"/>
                    <a:pt x="746" y="18"/>
                    <a:pt x="693" y="18"/>
                  </a:cubicBezTo>
                  <a:cubicBezTo>
                    <a:pt x="673" y="18"/>
                    <a:pt x="655" y="22"/>
                    <a:pt x="639" y="30"/>
                  </a:cubicBezTo>
                  <a:lnTo>
                    <a:pt x="6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6133350" y="3824050"/>
              <a:ext cx="21300" cy="17500"/>
            </a:xfrm>
            <a:custGeom>
              <a:avLst/>
              <a:gdLst/>
              <a:ahLst/>
              <a:cxnLst/>
              <a:rect l="l" t="t" r="r" b="b"/>
              <a:pathLst>
                <a:path w="852" h="700" extrusionOk="0">
                  <a:moveTo>
                    <a:pt x="426" y="1"/>
                  </a:moveTo>
                  <a:cubicBezTo>
                    <a:pt x="1" y="61"/>
                    <a:pt x="1" y="669"/>
                    <a:pt x="426" y="700"/>
                  </a:cubicBezTo>
                  <a:cubicBezTo>
                    <a:pt x="852" y="669"/>
                    <a:pt x="852" y="6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6100675" y="3870400"/>
              <a:ext cx="19025" cy="15225"/>
            </a:xfrm>
            <a:custGeom>
              <a:avLst/>
              <a:gdLst/>
              <a:ahLst/>
              <a:cxnLst/>
              <a:rect l="l" t="t" r="r" b="b"/>
              <a:pathLst>
                <a:path w="761" h="609" extrusionOk="0">
                  <a:moveTo>
                    <a:pt x="396" y="1"/>
                  </a:moveTo>
                  <a:cubicBezTo>
                    <a:pt x="1" y="1"/>
                    <a:pt x="1" y="609"/>
                    <a:pt x="396" y="609"/>
                  </a:cubicBezTo>
                  <a:cubicBezTo>
                    <a:pt x="761" y="609"/>
                    <a:pt x="761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6084725" y="3916725"/>
              <a:ext cx="17500" cy="12975"/>
            </a:xfrm>
            <a:custGeom>
              <a:avLst/>
              <a:gdLst/>
              <a:ahLst/>
              <a:cxnLst/>
              <a:rect l="l" t="t" r="r" b="b"/>
              <a:pathLst>
                <a:path w="700" h="519" extrusionOk="0">
                  <a:moveTo>
                    <a:pt x="364" y="1"/>
                  </a:moveTo>
                  <a:cubicBezTo>
                    <a:pt x="354" y="1"/>
                    <a:pt x="345" y="1"/>
                    <a:pt x="335" y="2"/>
                  </a:cubicBezTo>
                  <a:cubicBezTo>
                    <a:pt x="1" y="2"/>
                    <a:pt x="1" y="519"/>
                    <a:pt x="335" y="519"/>
                  </a:cubicBezTo>
                  <a:cubicBezTo>
                    <a:pt x="690" y="519"/>
                    <a:pt x="699" y="1"/>
                    <a:pt x="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6055100" y="3926650"/>
              <a:ext cx="19775" cy="15200"/>
            </a:xfrm>
            <a:custGeom>
              <a:avLst/>
              <a:gdLst/>
              <a:ahLst/>
              <a:cxnLst/>
              <a:rect l="l" t="t" r="r" b="b"/>
              <a:pathLst>
                <a:path w="791" h="608" extrusionOk="0">
                  <a:moveTo>
                    <a:pt x="395" y="0"/>
                  </a:moveTo>
                  <a:cubicBezTo>
                    <a:pt x="0" y="0"/>
                    <a:pt x="0" y="608"/>
                    <a:pt x="395" y="608"/>
                  </a:cubicBezTo>
                  <a:cubicBezTo>
                    <a:pt x="790" y="608"/>
                    <a:pt x="790" y="0"/>
                    <a:pt x="3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5992775" y="398590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426" y="1"/>
                  </a:moveTo>
                  <a:cubicBezTo>
                    <a:pt x="365" y="1"/>
                    <a:pt x="335" y="31"/>
                    <a:pt x="305" y="62"/>
                  </a:cubicBezTo>
                  <a:lnTo>
                    <a:pt x="61" y="274"/>
                  </a:lnTo>
                  <a:cubicBezTo>
                    <a:pt x="31" y="305"/>
                    <a:pt x="1" y="366"/>
                    <a:pt x="1" y="426"/>
                  </a:cubicBezTo>
                  <a:cubicBezTo>
                    <a:pt x="1" y="426"/>
                    <a:pt x="1" y="457"/>
                    <a:pt x="1" y="487"/>
                  </a:cubicBezTo>
                  <a:cubicBezTo>
                    <a:pt x="31" y="518"/>
                    <a:pt x="31" y="518"/>
                    <a:pt x="61" y="548"/>
                  </a:cubicBezTo>
                  <a:cubicBezTo>
                    <a:pt x="92" y="578"/>
                    <a:pt x="122" y="609"/>
                    <a:pt x="183" y="609"/>
                  </a:cubicBezTo>
                  <a:cubicBezTo>
                    <a:pt x="244" y="609"/>
                    <a:pt x="274" y="578"/>
                    <a:pt x="305" y="548"/>
                  </a:cubicBezTo>
                  <a:lnTo>
                    <a:pt x="548" y="305"/>
                  </a:lnTo>
                  <a:cubicBezTo>
                    <a:pt x="578" y="274"/>
                    <a:pt x="578" y="244"/>
                    <a:pt x="609" y="183"/>
                  </a:cubicBezTo>
                  <a:cubicBezTo>
                    <a:pt x="609" y="153"/>
                    <a:pt x="609" y="123"/>
                    <a:pt x="609" y="123"/>
                  </a:cubicBezTo>
                  <a:cubicBezTo>
                    <a:pt x="578" y="92"/>
                    <a:pt x="578" y="62"/>
                    <a:pt x="548" y="62"/>
                  </a:cubicBezTo>
                  <a:cubicBezTo>
                    <a:pt x="517" y="31"/>
                    <a:pt x="457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5963150" y="4023900"/>
              <a:ext cx="12925" cy="11425"/>
            </a:xfrm>
            <a:custGeom>
              <a:avLst/>
              <a:gdLst/>
              <a:ahLst/>
              <a:cxnLst/>
              <a:rect l="l" t="t" r="r" b="b"/>
              <a:pathLst>
                <a:path w="517" h="457" extrusionOk="0">
                  <a:moveTo>
                    <a:pt x="274" y="1"/>
                  </a:moveTo>
                  <a:cubicBezTo>
                    <a:pt x="0" y="31"/>
                    <a:pt x="0" y="426"/>
                    <a:pt x="274" y="457"/>
                  </a:cubicBezTo>
                  <a:cubicBezTo>
                    <a:pt x="517" y="426"/>
                    <a:pt x="517" y="3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5931225" y="4077850"/>
              <a:ext cx="20550" cy="16000"/>
            </a:xfrm>
            <a:custGeom>
              <a:avLst/>
              <a:gdLst/>
              <a:ahLst/>
              <a:cxnLst/>
              <a:rect l="l" t="t" r="r" b="b"/>
              <a:pathLst>
                <a:path w="822" h="640" extrusionOk="0">
                  <a:moveTo>
                    <a:pt x="426" y="1"/>
                  </a:moveTo>
                  <a:cubicBezTo>
                    <a:pt x="1" y="1"/>
                    <a:pt x="1" y="639"/>
                    <a:pt x="426" y="639"/>
                  </a:cubicBezTo>
                  <a:cubicBezTo>
                    <a:pt x="821" y="639"/>
                    <a:pt x="821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5915275" y="4157650"/>
              <a:ext cx="19025" cy="14450"/>
            </a:xfrm>
            <a:custGeom>
              <a:avLst/>
              <a:gdLst/>
              <a:ahLst/>
              <a:cxnLst/>
              <a:rect l="l" t="t" r="r" b="b"/>
              <a:pathLst>
                <a:path w="761" h="578" extrusionOk="0">
                  <a:moveTo>
                    <a:pt x="365" y="0"/>
                  </a:moveTo>
                  <a:cubicBezTo>
                    <a:pt x="0" y="0"/>
                    <a:pt x="0" y="578"/>
                    <a:pt x="365" y="578"/>
                  </a:cubicBezTo>
                  <a:cubicBezTo>
                    <a:pt x="760" y="578"/>
                    <a:pt x="760" y="0"/>
                    <a:pt x="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5900825" y="4202725"/>
              <a:ext cx="29675" cy="25625"/>
            </a:xfrm>
            <a:custGeom>
              <a:avLst/>
              <a:gdLst/>
              <a:ahLst/>
              <a:cxnLst/>
              <a:rect l="l" t="t" r="r" b="b"/>
              <a:pathLst>
                <a:path w="1187" h="1025" extrusionOk="0">
                  <a:moveTo>
                    <a:pt x="510" y="1"/>
                  </a:moveTo>
                  <a:cubicBezTo>
                    <a:pt x="253" y="1"/>
                    <a:pt x="1" y="198"/>
                    <a:pt x="1" y="507"/>
                  </a:cubicBezTo>
                  <a:cubicBezTo>
                    <a:pt x="1" y="781"/>
                    <a:pt x="214" y="1024"/>
                    <a:pt x="487" y="1024"/>
                  </a:cubicBezTo>
                  <a:cubicBezTo>
                    <a:pt x="943" y="1024"/>
                    <a:pt x="1186" y="477"/>
                    <a:pt x="852" y="143"/>
                  </a:cubicBezTo>
                  <a:cubicBezTo>
                    <a:pt x="754" y="45"/>
                    <a:pt x="631" y="1"/>
                    <a:pt x="5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5998850" y="4128775"/>
              <a:ext cx="35000" cy="32700"/>
            </a:xfrm>
            <a:custGeom>
              <a:avLst/>
              <a:gdLst/>
              <a:ahLst/>
              <a:cxnLst/>
              <a:rect l="l" t="t" r="r" b="b"/>
              <a:pathLst>
                <a:path w="1400" h="1308" extrusionOk="0">
                  <a:moveTo>
                    <a:pt x="852" y="0"/>
                  </a:moveTo>
                  <a:lnTo>
                    <a:pt x="700" y="31"/>
                  </a:lnTo>
                  <a:cubicBezTo>
                    <a:pt x="609" y="31"/>
                    <a:pt x="518" y="91"/>
                    <a:pt x="457" y="152"/>
                  </a:cubicBezTo>
                  <a:lnTo>
                    <a:pt x="214" y="365"/>
                  </a:lnTo>
                  <a:cubicBezTo>
                    <a:pt x="62" y="517"/>
                    <a:pt x="1" y="760"/>
                    <a:pt x="92" y="973"/>
                  </a:cubicBezTo>
                  <a:cubicBezTo>
                    <a:pt x="122" y="1034"/>
                    <a:pt x="153" y="1095"/>
                    <a:pt x="214" y="1155"/>
                  </a:cubicBezTo>
                  <a:lnTo>
                    <a:pt x="335" y="1247"/>
                  </a:lnTo>
                  <a:cubicBezTo>
                    <a:pt x="426" y="1277"/>
                    <a:pt x="518" y="1307"/>
                    <a:pt x="609" y="1307"/>
                  </a:cubicBezTo>
                  <a:lnTo>
                    <a:pt x="761" y="1307"/>
                  </a:lnTo>
                  <a:cubicBezTo>
                    <a:pt x="852" y="1277"/>
                    <a:pt x="943" y="1216"/>
                    <a:pt x="1004" y="1155"/>
                  </a:cubicBezTo>
                  <a:cubicBezTo>
                    <a:pt x="1095" y="1064"/>
                    <a:pt x="1156" y="1003"/>
                    <a:pt x="1247" y="912"/>
                  </a:cubicBezTo>
                  <a:cubicBezTo>
                    <a:pt x="1277" y="882"/>
                    <a:pt x="1308" y="821"/>
                    <a:pt x="1338" y="760"/>
                  </a:cubicBezTo>
                  <a:cubicBezTo>
                    <a:pt x="1369" y="669"/>
                    <a:pt x="1399" y="608"/>
                    <a:pt x="1399" y="547"/>
                  </a:cubicBezTo>
                  <a:cubicBezTo>
                    <a:pt x="1399" y="456"/>
                    <a:pt x="1369" y="395"/>
                    <a:pt x="1338" y="335"/>
                  </a:cubicBezTo>
                  <a:cubicBezTo>
                    <a:pt x="1308" y="274"/>
                    <a:pt x="1277" y="213"/>
                    <a:pt x="1217" y="152"/>
                  </a:cubicBezTo>
                  <a:lnTo>
                    <a:pt x="1125" y="91"/>
                  </a:lnTo>
                  <a:cubicBezTo>
                    <a:pt x="1034" y="31"/>
                    <a:pt x="943" y="0"/>
                    <a:pt x="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6011775" y="4033025"/>
              <a:ext cx="34225" cy="32700"/>
            </a:xfrm>
            <a:custGeom>
              <a:avLst/>
              <a:gdLst/>
              <a:ahLst/>
              <a:cxnLst/>
              <a:rect l="l" t="t" r="r" b="b"/>
              <a:pathLst>
                <a:path w="1369" h="1308" extrusionOk="0">
                  <a:moveTo>
                    <a:pt x="639" y="0"/>
                  </a:moveTo>
                  <a:cubicBezTo>
                    <a:pt x="548" y="31"/>
                    <a:pt x="456" y="61"/>
                    <a:pt x="396" y="152"/>
                  </a:cubicBezTo>
                  <a:lnTo>
                    <a:pt x="335" y="183"/>
                  </a:lnTo>
                  <a:lnTo>
                    <a:pt x="274" y="244"/>
                  </a:lnTo>
                  <a:cubicBezTo>
                    <a:pt x="274" y="274"/>
                    <a:pt x="244" y="274"/>
                    <a:pt x="244" y="304"/>
                  </a:cubicBezTo>
                  <a:lnTo>
                    <a:pt x="183" y="365"/>
                  </a:lnTo>
                  <a:cubicBezTo>
                    <a:pt x="122" y="426"/>
                    <a:pt x="92" y="487"/>
                    <a:pt x="61" y="548"/>
                  </a:cubicBezTo>
                  <a:cubicBezTo>
                    <a:pt x="31" y="608"/>
                    <a:pt x="1" y="669"/>
                    <a:pt x="31" y="760"/>
                  </a:cubicBezTo>
                  <a:cubicBezTo>
                    <a:pt x="1" y="821"/>
                    <a:pt x="31" y="912"/>
                    <a:pt x="61" y="973"/>
                  </a:cubicBezTo>
                  <a:cubicBezTo>
                    <a:pt x="92" y="1034"/>
                    <a:pt x="122" y="1095"/>
                    <a:pt x="183" y="1155"/>
                  </a:cubicBezTo>
                  <a:lnTo>
                    <a:pt x="305" y="1216"/>
                  </a:lnTo>
                  <a:cubicBezTo>
                    <a:pt x="365" y="1277"/>
                    <a:pt x="456" y="1307"/>
                    <a:pt x="578" y="1307"/>
                  </a:cubicBezTo>
                  <a:lnTo>
                    <a:pt x="700" y="1277"/>
                  </a:lnTo>
                  <a:cubicBezTo>
                    <a:pt x="791" y="1247"/>
                    <a:pt x="882" y="1216"/>
                    <a:pt x="943" y="1155"/>
                  </a:cubicBezTo>
                  <a:lnTo>
                    <a:pt x="1004" y="1095"/>
                  </a:lnTo>
                  <a:lnTo>
                    <a:pt x="1064" y="1064"/>
                  </a:lnTo>
                  <a:lnTo>
                    <a:pt x="1125" y="1004"/>
                  </a:lnTo>
                  <a:lnTo>
                    <a:pt x="1186" y="943"/>
                  </a:lnTo>
                  <a:cubicBezTo>
                    <a:pt x="1216" y="882"/>
                    <a:pt x="1277" y="821"/>
                    <a:pt x="1277" y="760"/>
                  </a:cubicBezTo>
                  <a:cubicBezTo>
                    <a:pt x="1368" y="639"/>
                    <a:pt x="1368" y="456"/>
                    <a:pt x="1277" y="335"/>
                  </a:cubicBezTo>
                  <a:cubicBezTo>
                    <a:pt x="1277" y="274"/>
                    <a:pt x="1216" y="213"/>
                    <a:pt x="1186" y="152"/>
                  </a:cubicBezTo>
                  <a:lnTo>
                    <a:pt x="1064" y="61"/>
                  </a:lnTo>
                  <a:cubicBezTo>
                    <a:pt x="973" y="31"/>
                    <a:pt x="882" y="0"/>
                    <a:pt x="7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6066500" y="4036325"/>
              <a:ext cx="23575" cy="21050"/>
            </a:xfrm>
            <a:custGeom>
              <a:avLst/>
              <a:gdLst/>
              <a:ahLst/>
              <a:cxnLst/>
              <a:rect l="l" t="t" r="r" b="b"/>
              <a:pathLst>
                <a:path w="943" h="842" extrusionOk="0">
                  <a:moveTo>
                    <a:pt x="415" y="1"/>
                  </a:moveTo>
                  <a:cubicBezTo>
                    <a:pt x="200" y="1"/>
                    <a:pt x="0" y="165"/>
                    <a:pt x="0" y="416"/>
                  </a:cubicBezTo>
                  <a:cubicBezTo>
                    <a:pt x="0" y="659"/>
                    <a:pt x="182" y="841"/>
                    <a:pt x="395" y="841"/>
                  </a:cubicBezTo>
                  <a:cubicBezTo>
                    <a:pt x="760" y="811"/>
                    <a:pt x="942" y="385"/>
                    <a:pt x="699" y="112"/>
                  </a:cubicBezTo>
                  <a:cubicBezTo>
                    <a:pt x="613" y="35"/>
                    <a:pt x="512" y="1"/>
                    <a:pt x="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6058125" y="4014775"/>
              <a:ext cx="25100" cy="19025"/>
            </a:xfrm>
            <a:custGeom>
              <a:avLst/>
              <a:gdLst/>
              <a:ahLst/>
              <a:cxnLst/>
              <a:rect l="l" t="t" r="r" b="b"/>
              <a:pathLst>
                <a:path w="1004" h="761" extrusionOk="0">
                  <a:moveTo>
                    <a:pt x="517" y="1"/>
                  </a:moveTo>
                  <a:cubicBezTo>
                    <a:pt x="1" y="1"/>
                    <a:pt x="1" y="761"/>
                    <a:pt x="517" y="761"/>
                  </a:cubicBezTo>
                  <a:cubicBezTo>
                    <a:pt x="1004" y="761"/>
                    <a:pt x="1004" y="1"/>
                    <a:pt x="5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6025450" y="3947925"/>
              <a:ext cx="22825" cy="17500"/>
            </a:xfrm>
            <a:custGeom>
              <a:avLst/>
              <a:gdLst/>
              <a:ahLst/>
              <a:cxnLst/>
              <a:rect l="l" t="t" r="r" b="b"/>
              <a:pathLst>
                <a:path w="913" h="700" extrusionOk="0">
                  <a:moveTo>
                    <a:pt x="457" y="0"/>
                  </a:moveTo>
                  <a:cubicBezTo>
                    <a:pt x="1" y="0"/>
                    <a:pt x="1" y="699"/>
                    <a:pt x="457" y="699"/>
                  </a:cubicBezTo>
                  <a:cubicBezTo>
                    <a:pt x="913" y="699"/>
                    <a:pt x="913" y="0"/>
                    <a:pt x="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6010250" y="3879050"/>
              <a:ext cx="23600" cy="21025"/>
            </a:xfrm>
            <a:custGeom>
              <a:avLst/>
              <a:gdLst/>
              <a:ahLst/>
              <a:cxnLst/>
              <a:rect l="l" t="t" r="r" b="b"/>
              <a:pathLst>
                <a:path w="944" h="841" extrusionOk="0">
                  <a:moveTo>
                    <a:pt x="415" y="0"/>
                  </a:moveTo>
                  <a:cubicBezTo>
                    <a:pt x="201" y="0"/>
                    <a:pt x="1" y="164"/>
                    <a:pt x="1" y="415"/>
                  </a:cubicBezTo>
                  <a:cubicBezTo>
                    <a:pt x="1" y="627"/>
                    <a:pt x="183" y="810"/>
                    <a:pt x="396" y="840"/>
                  </a:cubicBezTo>
                  <a:cubicBezTo>
                    <a:pt x="761" y="810"/>
                    <a:pt x="943" y="384"/>
                    <a:pt x="700" y="111"/>
                  </a:cubicBezTo>
                  <a:cubicBezTo>
                    <a:pt x="614" y="34"/>
                    <a:pt x="513" y="0"/>
                    <a:pt x="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6053575" y="3833650"/>
              <a:ext cx="26625" cy="25200"/>
            </a:xfrm>
            <a:custGeom>
              <a:avLst/>
              <a:gdLst/>
              <a:ahLst/>
              <a:cxnLst/>
              <a:rect l="l" t="t" r="r" b="b"/>
              <a:pathLst>
                <a:path w="1065" h="1008" extrusionOk="0">
                  <a:moveTo>
                    <a:pt x="464" y="0"/>
                  </a:moveTo>
                  <a:cubicBezTo>
                    <a:pt x="352" y="0"/>
                    <a:pt x="243" y="35"/>
                    <a:pt x="152" y="103"/>
                  </a:cubicBezTo>
                  <a:cubicBezTo>
                    <a:pt x="61" y="225"/>
                    <a:pt x="0" y="377"/>
                    <a:pt x="61" y="529"/>
                  </a:cubicBezTo>
                  <a:cubicBezTo>
                    <a:pt x="92" y="681"/>
                    <a:pt x="213" y="802"/>
                    <a:pt x="365" y="833"/>
                  </a:cubicBezTo>
                  <a:lnTo>
                    <a:pt x="426" y="863"/>
                  </a:lnTo>
                  <a:lnTo>
                    <a:pt x="426" y="863"/>
                  </a:lnTo>
                  <a:lnTo>
                    <a:pt x="335" y="833"/>
                  </a:lnTo>
                  <a:lnTo>
                    <a:pt x="335" y="833"/>
                  </a:lnTo>
                  <a:lnTo>
                    <a:pt x="365" y="863"/>
                  </a:lnTo>
                  <a:lnTo>
                    <a:pt x="426" y="893"/>
                  </a:lnTo>
                  <a:lnTo>
                    <a:pt x="517" y="954"/>
                  </a:lnTo>
                  <a:lnTo>
                    <a:pt x="608" y="984"/>
                  </a:lnTo>
                  <a:cubicBezTo>
                    <a:pt x="623" y="1000"/>
                    <a:pt x="646" y="1007"/>
                    <a:pt x="669" y="1007"/>
                  </a:cubicBezTo>
                  <a:cubicBezTo>
                    <a:pt x="692" y="1007"/>
                    <a:pt x="715" y="1000"/>
                    <a:pt x="730" y="984"/>
                  </a:cubicBezTo>
                  <a:lnTo>
                    <a:pt x="821" y="984"/>
                  </a:lnTo>
                  <a:cubicBezTo>
                    <a:pt x="882" y="954"/>
                    <a:pt x="912" y="924"/>
                    <a:pt x="943" y="893"/>
                  </a:cubicBezTo>
                  <a:lnTo>
                    <a:pt x="1003" y="833"/>
                  </a:lnTo>
                  <a:lnTo>
                    <a:pt x="1064" y="741"/>
                  </a:lnTo>
                  <a:cubicBezTo>
                    <a:pt x="1064" y="681"/>
                    <a:pt x="1064" y="650"/>
                    <a:pt x="1064" y="589"/>
                  </a:cubicBezTo>
                  <a:cubicBezTo>
                    <a:pt x="1034" y="559"/>
                    <a:pt x="1034" y="498"/>
                    <a:pt x="1003" y="468"/>
                  </a:cubicBezTo>
                  <a:lnTo>
                    <a:pt x="912" y="377"/>
                  </a:lnTo>
                  <a:lnTo>
                    <a:pt x="882" y="316"/>
                  </a:lnTo>
                  <a:cubicBezTo>
                    <a:pt x="851" y="164"/>
                    <a:pt x="730" y="42"/>
                    <a:pt x="578" y="12"/>
                  </a:cubicBezTo>
                  <a:cubicBezTo>
                    <a:pt x="540" y="4"/>
                    <a:pt x="502" y="0"/>
                    <a:pt x="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6242025" y="3672075"/>
              <a:ext cx="34975" cy="29650"/>
            </a:xfrm>
            <a:custGeom>
              <a:avLst/>
              <a:gdLst/>
              <a:ahLst/>
              <a:cxnLst/>
              <a:rect l="l" t="t" r="r" b="b"/>
              <a:pathLst>
                <a:path w="1399" h="1186" extrusionOk="0">
                  <a:moveTo>
                    <a:pt x="791" y="1"/>
                  </a:moveTo>
                  <a:lnTo>
                    <a:pt x="578" y="31"/>
                  </a:lnTo>
                  <a:cubicBezTo>
                    <a:pt x="517" y="31"/>
                    <a:pt x="426" y="31"/>
                    <a:pt x="365" y="61"/>
                  </a:cubicBezTo>
                  <a:cubicBezTo>
                    <a:pt x="304" y="92"/>
                    <a:pt x="213" y="122"/>
                    <a:pt x="183" y="183"/>
                  </a:cubicBezTo>
                  <a:cubicBezTo>
                    <a:pt x="122" y="244"/>
                    <a:pt x="92" y="305"/>
                    <a:pt x="61" y="365"/>
                  </a:cubicBezTo>
                  <a:cubicBezTo>
                    <a:pt x="31" y="426"/>
                    <a:pt x="0" y="517"/>
                    <a:pt x="0" y="578"/>
                  </a:cubicBezTo>
                  <a:lnTo>
                    <a:pt x="31" y="730"/>
                  </a:lnTo>
                  <a:cubicBezTo>
                    <a:pt x="61" y="821"/>
                    <a:pt x="122" y="912"/>
                    <a:pt x="183" y="973"/>
                  </a:cubicBezTo>
                  <a:lnTo>
                    <a:pt x="304" y="1064"/>
                  </a:lnTo>
                  <a:cubicBezTo>
                    <a:pt x="365" y="1125"/>
                    <a:pt x="487" y="1156"/>
                    <a:pt x="578" y="1156"/>
                  </a:cubicBezTo>
                  <a:lnTo>
                    <a:pt x="791" y="1186"/>
                  </a:lnTo>
                  <a:cubicBezTo>
                    <a:pt x="882" y="1186"/>
                    <a:pt x="943" y="1156"/>
                    <a:pt x="1034" y="1125"/>
                  </a:cubicBezTo>
                  <a:cubicBezTo>
                    <a:pt x="1095" y="1095"/>
                    <a:pt x="1155" y="1064"/>
                    <a:pt x="1216" y="1004"/>
                  </a:cubicBezTo>
                  <a:cubicBezTo>
                    <a:pt x="1277" y="943"/>
                    <a:pt x="1307" y="882"/>
                    <a:pt x="1338" y="821"/>
                  </a:cubicBezTo>
                  <a:cubicBezTo>
                    <a:pt x="1368" y="730"/>
                    <a:pt x="1399" y="669"/>
                    <a:pt x="1399" y="578"/>
                  </a:cubicBezTo>
                  <a:lnTo>
                    <a:pt x="1368" y="426"/>
                  </a:lnTo>
                  <a:cubicBezTo>
                    <a:pt x="1338" y="335"/>
                    <a:pt x="1277" y="244"/>
                    <a:pt x="1216" y="183"/>
                  </a:cubicBezTo>
                  <a:lnTo>
                    <a:pt x="1095" y="92"/>
                  </a:lnTo>
                  <a:cubicBezTo>
                    <a:pt x="1004" y="31"/>
                    <a:pt x="912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290650" y="3749575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4" y="1"/>
                  </a:moveTo>
                  <a:cubicBezTo>
                    <a:pt x="1" y="31"/>
                    <a:pt x="1" y="335"/>
                    <a:pt x="214" y="366"/>
                  </a:cubicBezTo>
                  <a:cubicBezTo>
                    <a:pt x="396" y="335"/>
                    <a:pt x="396" y="31"/>
                    <a:pt x="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6286850" y="3741225"/>
              <a:ext cx="17500" cy="14475"/>
            </a:xfrm>
            <a:custGeom>
              <a:avLst/>
              <a:gdLst/>
              <a:ahLst/>
              <a:cxnLst/>
              <a:rect l="l" t="t" r="r" b="b"/>
              <a:pathLst>
                <a:path w="700" h="579" extrusionOk="0">
                  <a:moveTo>
                    <a:pt x="366" y="1"/>
                  </a:moveTo>
                  <a:cubicBezTo>
                    <a:pt x="1" y="31"/>
                    <a:pt x="1" y="548"/>
                    <a:pt x="366" y="578"/>
                  </a:cubicBezTo>
                  <a:cubicBezTo>
                    <a:pt x="700" y="548"/>
                    <a:pt x="700" y="31"/>
                    <a:pt x="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6227575" y="3832075"/>
              <a:ext cx="24350" cy="29950"/>
            </a:xfrm>
            <a:custGeom>
              <a:avLst/>
              <a:gdLst/>
              <a:ahLst/>
              <a:cxnLst/>
              <a:rect l="l" t="t" r="r" b="b"/>
              <a:pathLst>
                <a:path w="974" h="1198" extrusionOk="0">
                  <a:moveTo>
                    <a:pt x="703" y="1"/>
                  </a:moveTo>
                  <a:cubicBezTo>
                    <a:pt x="609" y="1"/>
                    <a:pt x="528" y="55"/>
                    <a:pt x="487" y="136"/>
                  </a:cubicBezTo>
                  <a:cubicBezTo>
                    <a:pt x="335" y="348"/>
                    <a:pt x="183" y="592"/>
                    <a:pt x="31" y="804"/>
                  </a:cubicBezTo>
                  <a:cubicBezTo>
                    <a:pt x="1" y="865"/>
                    <a:pt x="1" y="926"/>
                    <a:pt x="1" y="1017"/>
                  </a:cubicBezTo>
                  <a:cubicBezTo>
                    <a:pt x="35" y="1136"/>
                    <a:pt x="144" y="1198"/>
                    <a:pt x="256" y="1198"/>
                  </a:cubicBezTo>
                  <a:cubicBezTo>
                    <a:pt x="344" y="1198"/>
                    <a:pt x="433" y="1159"/>
                    <a:pt x="487" y="1078"/>
                  </a:cubicBezTo>
                  <a:lnTo>
                    <a:pt x="943" y="409"/>
                  </a:lnTo>
                  <a:cubicBezTo>
                    <a:pt x="974" y="348"/>
                    <a:pt x="974" y="257"/>
                    <a:pt x="943" y="196"/>
                  </a:cubicBezTo>
                  <a:cubicBezTo>
                    <a:pt x="943" y="136"/>
                    <a:pt x="882" y="75"/>
                    <a:pt x="852" y="44"/>
                  </a:cubicBezTo>
                  <a:cubicBezTo>
                    <a:pt x="801" y="14"/>
                    <a:pt x="751" y="1"/>
                    <a:pt x="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6252650" y="3843050"/>
              <a:ext cx="18275" cy="13700"/>
            </a:xfrm>
            <a:custGeom>
              <a:avLst/>
              <a:gdLst/>
              <a:ahLst/>
              <a:cxnLst/>
              <a:rect l="l" t="t" r="r" b="b"/>
              <a:pathLst>
                <a:path w="731" h="548" extrusionOk="0">
                  <a:moveTo>
                    <a:pt x="366" y="1"/>
                  </a:moveTo>
                  <a:cubicBezTo>
                    <a:pt x="1" y="1"/>
                    <a:pt x="1" y="548"/>
                    <a:pt x="366" y="548"/>
                  </a:cubicBezTo>
                  <a:cubicBezTo>
                    <a:pt x="730" y="548"/>
                    <a:pt x="730" y="1"/>
                    <a:pt x="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306625" y="3692575"/>
              <a:ext cx="28900" cy="56025"/>
            </a:xfrm>
            <a:custGeom>
              <a:avLst/>
              <a:gdLst/>
              <a:ahLst/>
              <a:cxnLst/>
              <a:rect l="l" t="t" r="r" b="b"/>
              <a:pathLst>
                <a:path w="1156" h="2241" extrusionOk="0">
                  <a:moveTo>
                    <a:pt x="467" y="0"/>
                  </a:moveTo>
                  <a:cubicBezTo>
                    <a:pt x="317" y="0"/>
                    <a:pt x="171" y="74"/>
                    <a:pt x="91" y="214"/>
                  </a:cubicBezTo>
                  <a:cubicBezTo>
                    <a:pt x="30" y="336"/>
                    <a:pt x="0" y="457"/>
                    <a:pt x="30" y="579"/>
                  </a:cubicBezTo>
                  <a:lnTo>
                    <a:pt x="274" y="1916"/>
                  </a:lnTo>
                  <a:cubicBezTo>
                    <a:pt x="304" y="2038"/>
                    <a:pt x="365" y="2129"/>
                    <a:pt x="456" y="2190"/>
                  </a:cubicBezTo>
                  <a:cubicBezTo>
                    <a:pt x="527" y="2225"/>
                    <a:pt x="598" y="2240"/>
                    <a:pt x="670" y="2240"/>
                  </a:cubicBezTo>
                  <a:cubicBezTo>
                    <a:pt x="720" y="2240"/>
                    <a:pt x="770" y="2233"/>
                    <a:pt x="821" y="2220"/>
                  </a:cubicBezTo>
                  <a:cubicBezTo>
                    <a:pt x="912" y="2190"/>
                    <a:pt x="1034" y="2129"/>
                    <a:pt x="1094" y="2007"/>
                  </a:cubicBezTo>
                  <a:cubicBezTo>
                    <a:pt x="1125" y="1916"/>
                    <a:pt x="1155" y="1795"/>
                    <a:pt x="1125" y="1673"/>
                  </a:cubicBezTo>
                  <a:lnTo>
                    <a:pt x="912" y="336"/>
                  </a:lnTo>
                  <a:cubicBezTo>
                    <a:pt x="882" y="214"/>
                    <a:pt x="790" y="123"/>
                    <a:pt x="699" y="62"/>
                  </a:cubicBezTo>
                  <a:cubicBezTo>
                    <a:pt x="626" y="20"/>
                    <a:pt x="546" y="0"/>
                    <a:pt x="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299025" y="3631800"/>
              <a:ext cx="27375" cy="19775"/>
            </a:xfrm>
            <a:custGeom>
              <a:avLst/>
              <a:gdLst/>
              <a:ahLst/>
              <a:cxnLst/>
              <a:rect l="l" t="t" r="r" b="b"/>
              <a:pathLst>
                <a:path w="1095" h="791" extrusionOk="0">
                  <a:moveTo>
                    <a:pt x="547" y="1"/>
                  </a:moveTo>
                  <a:cubicBezTo>
                    <a:pt x="0" y="1"/>
                    <a:pt x="0" y="791"/>
                    <a:pt x="547" y="791"/>
                  </a:cubicBezTo>
                  <a:cubicBezTo>
                    <a:pt x="1094" y="791"/>
                    <a:pt x="1094" y="1"/>
                    <a:pt x="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336250" y="3561125"/>
              <a:ext cx="19775" cy="15225"/>
            </a:xfrm>
            <a:custGeom>
              <a:avLst/>
              <a:gdLst/>
              <a:ahLst/>
              <a:cxnLst/>
              <a:rect l="l" t="t" r="r" b="b"/>
              <a:pathLst>
                <a:path w="791" h="609" extrusionOk="0">
                  <a:moveTo>
                    <a:pt x="396" y="1"/>
                  </a:moveTo>
                  <a:cubicBezTo>
                    <a:pt x="1" y="1"/>
                    <a:pt x="1" y="609"/>
                    <a:pt x="396" y="609"/>
                  </a:cubicBezTo>
                  <a:cubicBezTo>
                    <a:pt x="791" y="609"/>
                    <a:pt x="791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407675" y="3444875"/>
              <a:ext cx="12950" cy="11425"/>
            </a:xfrm>
            <a:custGeom>
              <a:avLst/>
              <a:gdLst/>
              <a:ahLst/>
              <a:cxnLst/>
              <a:rect l="l" t="t" r="r" b="b"/>
              <a:pathLst>
                <a:path w="518" h="457" extrusionOk="0">
                  <a:moveTo>
                    <a:pt x="244" y="0"/>
                  </a:moveTo>
                  <a:cubicBezTo>
                    <a:pt x="1" y="31"/>
                    <a:pt x="1" y="426"/>
                    <a:pt x="244" y="456"/>
                  </a:cubicBezTo>
                  <a:cubicBezTo>
                    <a:pt x="517" y="426"/>
                    <a:pt x="517" y="31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447200" y="3389400"/>
              <a:ext cx="12175" cy="9900"/>
            </a:xfrm>
            <a:custGeom>
              <a:avLst/>
              <a:gdLst/>
              <a:ahLst/>
              <a:cxnLst/>
              <a:rect l="l" t="t" r="r" b="b"/>
              <a:pathLst>
                <a:path w="487" h="396" extrusionOk="0">
                  <a:moveTo>
                    <a:pt x="243" y="0"/>
                  </a:moveTo>
                  <a:cubicBezTo>
                    <a:pt x="0" y="0"/>
                    <a:pt x="0" y="396"/>
                    <a:pt x="243" y="396"/>
                  </a:cubicBezTo>
                  <a:cubicBezTo>
                    <a:pt x="487" y="396"/>
                    <a:pt x="487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3"/>
          <p:cNvSpPr txBox="1">
            <a:spLocks noGrp="1"/>
          </p:cNvSpPr>
          <p:nvPr>
            <p:ph type="subTitle" idx="1"/>
          </p:nvPr>
        </p:nvSpPr>
        <p:spPr>
          <a:xfrm>
            <a:off x="1771174" y="2328450"/>
            <a:ext cx="2558100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13"/>
          <p:cNvSpPr txBox="1">
            <a:spLocks noGrp="1"/>
          </p:cNvSpPr>
          <p:nvPr>
            <p:ph type="title"/>
          </p:nvPr>
        </p:nvSpPr>
        <p:spPr>
          <a:xfrm>
            <a:off x="1771175" y="1412650"/>
            <a:ext cx="2784000" cy="9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3"/>
          <p:cNvSpPr txBox="1">
            <a:spLocks noGrp="1"/>
          </p:cNvSpPr>
          <p:nvPr>
            <p:ph type="subTitle" idx="2"/>
          </p:nvPr>
        </p:nvSpPr>
        <p:spPr>
          <a:xfrm>
            <a:off x="1771174" y="3987850"/>
            <a:ext cx="2558100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3"/>
          <p:cNvSpPr txBox="1">
            <a:spLocks noGrp="1"/>
          </p:cNvSpPr>
          <p:nvPr>
            <p:ph type="title" idx="3"/>
          </p:nvPr>
        </p:nvSpPr>
        <p:spPr>
          <a:xfrm>
            <a:off x="1771175" y="3072025"/>
            <a:ext cx="2784000" cy="9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3"/>
          <p:cNvSpPr txBox="1">
            <a:spLocks noGrp="1"/>
          </p:cNvSpPr>
          <p:nvPr>
            <p:ph type="subTitle" idx="4"/>
          </p:nvPr>
        </p:nvSpPr>
        <p:spPr>
          <a:xfrm>
            <a:off x="5640074" y="2328450"/>
            <a:ext cx="2558100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13"/>
          <p:cNvSpPr txBox="1">
            <a:spLocks noGrp="1"/>
          </p:cNvSpPr>
          <p:nvPr>
            <p:ph type="title" idx="5"/>
          </p:nvPr>
        </p:nvSpPr>
        <p:spPr>
          <a:xfrm>
            <a:off x="5640075" y="1412650"/>
            <a:ext cx="2784000" cy="9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13"/>
          <p:cNvSpPr txBox="1">
            <a:spLocks noGrp="1"/>
          </p:cNvSpPr>
          <p:nvPr>
            <p:ph type="subTitle" idx="6"/>
          </p:nvPr>
        </p:nvSpPr>
        <p:spPr>
          <a:xfrm>
            <a:off x="5640074" y="3987850"/>
            <a:ext cx="2558100" cy="5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13"/>
          <p:cNvSpPr txBox="1">
            <a:spLocks noGrp="1"/>
          </p:cNvSpPr>
          <p:nvPr>
            <p:ph type="title" idx="7"/>
          </p:nvPr>
        </p:nvSpPr>
        <p:spPr>
          <a:xfrm>
            <a:off x="5640075" y="3072025"/>
            <a:ext cx="2784000" cy="9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3"/>
          <p:cNvSpPr txBox="1">
            <a:spLocks noGrp="1"/>
          </p:cNvSpPr>
          <p:nvPr>
            <p:ph type="title" idx="8" hasCustomPrompt="1"/>
          </p:nvPr>
        </p:nvSpPr>
        <p:spPr>
          <a:xfrm>
            <a:off x="904125" y="1637350"/>
            <a:ext cx="729000" cy="5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53" name="Google Shape;353;p13"/>
          <p:cNvSpPr txBox="1">
            <a:spLocks noGrp="1"/>
          </p:cNvSpPr>
          <p:nvPr>
            <p:ph type="title" idx="9" hasCustomPrompt="1"/>
          </p:nvPr>
        </p:nvSpPr>
        <p:spPr>
          <a:xfrm>
            <a:off x="4758675" y="1637350"/>
            <a:ext cx="729000" cy="5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54" name="Google Shape;354;p13"/>
          <p:cNvSpPr txBox="1">
            <a:spLocks noGrp="1"/>
          </p:cNvSpPr>
          <p:nvPr>
            <p:ph type="title" idx="13" hasCustomPrompt="1"/>
          </p:nvPr>
        </p:nvSpPr>
        <p:spPr>
          <a:xfrm>
            <a:off x="4758675" y="3286597"/>
            <a:ext cx="729000" cy="5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55" name="Google Shape;355;p13"/>
          <p:cNvSpPr txBox="1">
            <a:spLocks noGrp="1"/>
          </p:cNvSpPr>
          <p:nvPr>
            <p:ph type="title" idx="14" hasCustomPrompt="1"/>
          </p:nvPr>
        </p:nvSpPr>
        <p:spPr>
          <a:xfrm>
            <a:off x="904125" y="3286597"/>
            <a:ext cx="729000" cy="5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56" name="Google Shape;356;p13"/>
          <p:cNvSpPr txBox="1">
            <a:spLocks noGrp="1"/>
          </p:cNvSpPr>
          <p:nvPr>
            <p:ph type="title" idx="15"/>
          </p:nvPr>
        </p:nvSpPr>
        <p:spPr>
          <a:xfrm>
            <a:off x="711725" y="366746"/>
            <a:ext cx="7720500" cy="5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3"/>
          <p:cNvSpPr/>
          <p:nvPr/>
        </p:nvSpPr>
        <p:spPr>
          <a:xfrm>
            <a:off x="7726686" y="0"/>
            <a:ext cx="1417400" cy="734601"/>
          </a:xfrm>
          <a:custGeom>
            <a:avLst/>
            <a:gdLst/>
            <a:ahLst/>
            <a:cxnLst/>
            <a:rect l="l" t="t" r="r" b="b"/>
            <a:pathLst>
              <a:path w="21643" h="11217" extrusionOk="0">
                <a:moveTo>
                  <a:pt x="1" y="1"/>
                </a:moveTo>
                <a:cubicBezTo>
                  <a:pt x="2311" y="4013"/>
                  <a:pt x="6171" y="6992"/>
                  <a:pt x="10427" y="8755"/>
                </a:cubicBezTo>
                <a:cubicBezTo>
                  <a:pt x="13983" y="10183"/>
                  <a:pt x="17782" y="11034"/>
                  <a:pt x="21643" y="11217"/>
                </a:cubicBezTo>
                <a:lnTo>
                  <a:pt x="2164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3"/>
          <p:cNvSpPr/>
          <p:nvPr/>
        </p:nvSpPr>
        <p:spPr>
          <a:xfrm>
            <a:off x="0" y="4451000"/>
            <a:ext cx="1127844" cy="692488"/>
          </a:xfrm>
          <a:custGeom>
            <a:avLst/>
            <a:gdLst/>
            <a:ahLst/>
            <a:cxnLst/>
            <a:rect l="l" t="t" r="r" b="b"/>
            <a:pathLst>
              <a:path w="25199" h="15472" extrusionOk="0">
                <a:moveTo>
                  <a:pt x="0" y="0"/>
                </a:moveTo>
                <a:lnTo>
                  <a:pt x="0" y="15471"/>
                </a:lnTo>
                <a:lnTo>
                  <a:pt x="25198" y="15471"/>
                </a:lnTo>
                <a:cubicBezTo>
                  <a:pt x="23527" y="11520"/>
                  <a:pt x="20305" y="8085"/>
                  <a:pt x="16961" y="5654"/>
                </a:cubicBezTo>
                <a:cubicBezTo>
                  <a:pt x="12888" y="2766"/>
                  <a:pt x="8146" y="912"/>
                  <a:pt x="3192" y="274"/>
                </a:cubicBezTo>
                <a:cubicBezTo>
                  <a:pt x="2128" y="122"/>
                  <a:pt x="1064" y="30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3"/>
          <p:cNvSpPr/>
          <p:nvPr/>
        </p:nvSpPr>
        <p:spPr>
          <a:xfrm flipH="1">
            <a:off x="6554075" y="6150"/>
            <a:ext cx="2830015" cy="1730451"/>
          </a:xfrm>
          <a:custGeom>
            <a:avLst/>
            <a:gdLst/>
            <a:ahLst/>
            <a:cxnLst/>
            <a:rect l="l" t="t" r="r" b="b"/>
            <a:pathLst>
              <a:path w="88087" h="53862" extrusionOk="0">
                <a:moveTo>
                  <a:pt x="7265" y="0"/>
                </a:moveTo>
                <a:cubicBezTo>
                  <a:pt x="7234" y="4013"/>
                  <a:pt x="9180" y="8238"/>
                  <a:pt x="12766" y="11885"/>
                </a:cubicBezTo>
                <a:cubicBezTo>
                  <a:pt x="16687" y="15897"/>
                  <a:pt x="21885" y="18815"/>
                  <a:pt x="28268" y="20517"/>
                </a:cubicBezTo>
                <a:cubicBezTo>
                  <a:pt x="32783" y="21723"/>
                  <a:pt x="37861" y="22344"/>
                  <a:pt x="43392" y="22344"/>
                </a:cubicBezTo>
                <a:cubicBezTo>
                  <a:pt x="44415" y="22344"/>
                  <a:pt x="45453" y="22323"/>
                  <a:pt x="46505" y="22280"/>
                </a:cubicBezTo>
                <a:cubicBezTo>
                  <a:pt x="51034" y="22098"/>
                  <a:pt x="55655" y="21612"/>
                  <a:pt x="60092" y="21125"/>
                </a:cubicBezTo>
                <a:cubicBezTo>
                  <a:pt x="65707" y="20527"/>
                  <a:pt x="71462" y="19911"/>
                  <a:pt x="77198" y="19911"/>
                </a:cubicBezTo>
                <a:cubicBezTo>
                  <a:pt x="79038" y="19911"/>
                  <a:pt x="80876" y="19975"/>
                  <a:pt x="82707" y="20122"/>
                </a:cubicBezTo>
                <a:cubicBezTo>
                  <a:pt x="84287" y="20244"/>
                  <a:pt x="86324" y="20821"/>
                  <a:pt x="87327" y="22007"/>
                </a:cubicBezTo>
                <a:cubicBezTo>
                  <a:pt x="87752" y="22493"/>
                  <a:pt x="87965" y="23131"/>
                  <a:pt x="87904" y="23770"/>
                </a:cubicBezTo>
                <a:cubicBezTo>
                  <a:pt x="87813" y="24894"/>
                  <a:pt x="86962" y="25897"/>
                  <a:pt x="85290" y="26809"/>
                </a:cubicBezTo>
                <a:cubicBezTo>
                  <a:pt x="79980" y="29767"/>
                  <a:pt x="73990" y="30678"/>
                  <a:pt x="68380" y="30678"/>
                </a:cubicBezTo>
                <a:cubicBezTo>
                  <a:pt x="64132" y="30678"/>
                  <a:pt x="60102" y="30156"/>
                  <a:pt x="56749" y="29606"/>
                </a:cubicBezTo>
                <a:cubicBezTo>
                  <a:pt x="54317" y="29180"/>
                  <a:pt x="51794" y="28694"/>
                  <a:pt x="49363" y="28207"/>
                </a:cubicBezTo>
                <a:cubicBezTo>
                  <a:pt x="43137" y="26995"/>
                  <a:pt x="36696" y="25710"/>
                  <a:pt x="30273" y="25710"/>
                </a:cubicBezTo>
                <a:cubicBezTo>
                  <a:pt x="29452" y="25710"/>
                  <a:pt x="28632" y="25731"/>
                  <a:pt x="27812" y="25776"/>
                </a:cubicBezTo>
                <a:cubicBezTo>
                  <a:pt x="23891" y="25958"/>
                  <a:pt x="20031" y="26688"/>
                  <a:pt x="16323" y="27904"/>
                </a:cubicBezTo>
                <a:cubicBezTo>
                  <a:pt x="13708" y="28755"/>
                  <a:pt x="9331" y="30761"/>
                  <a:pt x="9058" y="34651"/>
                </a:cubicBezTo>
                <a:cubicBezTo>
                  <a:pt x="8967" y="36050"/>
                  <a:pt x="9544" y="37296"/>
                  <a:pt x="10547" y="37873"/>
                </a:cubicBezTo>
                <a:cubicBezTo>
                  <a:pt x="10997" y="38139"/>
                  <a:pt x="11529" y="38267"/>
                  <a:pt x="12181" y="38267"/>
                </a:cubicBezTo>
                <a:cubicBezTo>
                  <a:pt x="12498" y="38267"/>
                  <a:pt x="12844" y="38237"/>
                  <a:pt x="13222" y="38177"/>
                </a:cubicBezTo>
                <a:cubicBezTo>
                  <a:pt x="15563" y="37782"/>
                  <a:pt x="17690" y="36566"/>
                  <a:pt x="19757" y="35381"/>
                </a:cubicBezTo>
                <a:cubicBezTo>
                  <a:pt x="22296" y="33922"/>
                  <a:pt x="24695" y="32547"/>
                  <a:pt x="27437" y="32547"/>
                </a:cubicBezTo>
                <a:cubicBezTo>
                  <a:pt x="27551" y="32547"/>
                  <a:pt x="27666" y="32549"/>
                  <a:pt x="27782" y="32554"/>
                </a:cubicBezTo>
                <a:cubicBezTo>
                  <a:pt x="28602" y="32584"/>
                  <a:pt x="29697" y="32797"/>
                  <a:pt x="30305" y="33588"/>
                </a:cubicBezTo>
                <a:cubicBezTo>
                  <a:pt x="30669" y="34104"/>
                  <a:pt x="30791" y="34773"/>
                  <a:pt x="30578" y="35411"/>
                </a:cubicBezTo>
                <a:cubicBezTo>
                  <a:pt x="30274" y="36354"/>
                  <a:pt x="29575" y="37144"/>
                  <a:pt x="28633" y="37539"/>
                </a:cubicBezTo>
                <a:cubicBezTo>
                  <a:pt x="27933" y="37809"/>
                  <a:pt x="27200" y="37897"/>
                  <a:pt x="26455" y="37897"/>
                </a:cubicBezTo>
                <a:cubicBezTo>
                  <a:pt x="25777" y="37897"/>
                  <a:pt x="25089" y="37824"/>
                  <a:pt x="24408" y="37752"/>
                </a:cubicBezTo>
                <a:lnTo>
                  <a:pt x="23648" y="37661"/>
                </a:lnTo>
                <a:cubicBezTo>
                  <a:pt x="22982" y="37599"/>
                  <a:pt x="22314" y="37568"/>
                  <a:pt x="21646" y="37568"/>
                </a:cubicBezTo>
                <a:cubicBezTo>
                  <a:pt x="13783" y="37568"/>
                  <a:pt x="5965" y="41781"/>
                  <a:pt x="1763" y="48421"/>
                </a:cubicBezTo>
                <a:cubicBezTo>
                  <a:pt x="365" y="50609"/>
                  <a:pt x="30" y="52433"/>
                  <a:pt x="730" y="53861"/>
                </a:cubicBezTo>
                <a:lnTo>
                  <a:pt x="851" y="53770"/>
                </a:lnTo>
                <a:cubicBezTo>
                  <a:pt x="0" y="52038"/>
                  <a:pt x="942" y="49910"/>
                  <a:pt x="1854" y="48451"/>
                </a:cubicBezTo>
                <a:cubicBezTo>
                  <a:pt x="6054" y="41842"/>
                  <a:pt x="13815" y="37659"/>
                  <a:pt x="21642" y="37659"/>
                </a:cubicBezTo>
                <a:cubicBezTo>
                  <a:pt x="22311" y="37659"/>
                  <a:pt x="22980" y="37689"/>
                  <a:pt x="23648" y="37752"/>
                </a:cubicBezTo>
                <a:lnTo>
                  <a:pt x="24408" y="37843"/>
                </a:lnTo>
                <a:cubicBezTo>
                  <a:pt x="25089" y="37915"/>
                  <a:pt x="25784" y="37988"/>
                  <a:pt x="26473" y="37988"/>
                </a:cubicBezTo>
                <a:cubicBezTo>
                  <a:pt x="27229" y="37988"/>
                  <a:pt x="27978" y="37901"/>
                  <a:pt x="28694" y="37630"/>
                </a:cubicBezTo>
                <a:cubicBezTo>
                  <a:pt x="29666" y="37205"/>
                  <a:pt x="30396" y="36384"/>
                  <a:pt x="30700" y="35381"/>
                </a:cubicBezTo>
                <a:cubicBezTo>
                  <a:pt x="30912" y="34743"/>
                  <a:pt x="30821" y="34043"/>
                  <a:pt x="30426" y="33496"/>
                </a:cubicBezTo>
                <a:cubicBezTo>
                  <a:pt x="29788" y="32645"/>
                  <a:pt x="28663" y="32432"/>
                  <a:pt x="27812" y="32402"/>
                </a:cubicBezTo>
                <a:cubicBezTo>
                  <a:pt x="27741" y="32401"/>
                  <a:pt x="27669" y="32400"/>
                  <a:pt x="27598" y="32400"/>
                </a:cubicBezTo>
                <a:cubicBezTo>
                  <a:pt x="26241" y="32400"/>
                  <a:pt x="24890" y="32674"/>
                  <a:pt x="23648" y="33223"/>
                </a:cubicBezTo>
                <a:cubicBezTo>
                  <a:pt x="22280" y="33800"/>
                  <a:pt x="20973" y="34499"/>
                  <a:pt x="19727" y="35259"/>
                </a:cubicBezTo>
                <a:cubicBezTo>
                  <a:pt x="17660" y="36414"/>
                  <a:pt x="15532" y="37630"/>
                  <a:pt x="13222" y="38025"/>
                </a:cubicBezTo>
                <a:cubicBezTo>
                  <a:pt x="12857" y="38086"/>
                  <a:pt x="12520" y="38116"/>
                  <a:pt x="12207" y="38116"/>
                </a:cubicBezTo>
                <a:cubicBezTo>
                  <a:pt x="11581" y="38116"/>
                  <a:pt x="11054" y="37995"/>
                  <a:pt x="10608" y="37752"/>
                </a:cubicBezTo>
                <a:cubicBezTo>
                  <a:pt x="9666" y="37205"/>
                  <a:pt x="9119" y="35989"/>
                  <a:pt x="9210" y="34621"/>
                </a:cubicBezTo>
                <a:cubicBezTo>
                  <a:pt x="9453" y="30822"/>
                  <a:pt x="13800" y="28846"/>
                  <a:pt x="16383" y="27995"/>
                </a:cubicBezTo>
                <a:cubicBezTo>
                  <a:pt x="20061" y="26779"/>
                  <a:pt x="23921" y="26049"/>
                  <a:pt x="27812" y="25867"/>
                </a:cubicBezTo>
                <a:cubicBezTo>
                  <a:pt x="28591" y="25828"/>
                  <a:pt x="29371" y="25809"/>
                  <a:pt x="30150" y="25809"/>
                </a:cubicBezTo>
                <a:cubicBezTo>
                  <a:pt x="36608" y="25809"/>
                  <a:pt x="43070" y="27078"/>
                  <a:pt x="49363" y="28299"/>
                </a:cubicBezTo>
                <a:cubicBezTo>
                  <a:pt x="51764" y="28785"/>
                  <a:pt x="54287" y="29271"/>
                  <a:pt x="56749" y="29697"/>
                </a:cubicBezTo>
                <a:cubicBezTo>
                  <a:pt x="60128" y="30249"/>
                  <a:pt x="64189" y="30778"/>
                  <a:pt x="68465" y="30778"/>
                </a:cubicBezTo>
                <a:cubicBezTo>
                  <a:pt x="74075" y="30778"/>
                  <a:pt x="80056" y="29867"/>
                  <a:pt x="85351" y="26900"/>
                </a:cubicBezTo>
                <a:cubicBezTo>
                  <a:pt x="87023" y="25928"/>
                  <a:pt x="87904" y="24925"/>
                  <a:pt x="87996" y="23770"/>
                </a:cubicBezTo>
                <a:cubicBezTo>
                  <a:pt x="88087" y="23101"/>
                  <a:pt x="87844" y="22432"/>
                  <a:pt x="87388" y="21916"/>
                </a:cubicBezTo>
                <a:cubicBezTo>
                  <a:pt x="86385" y="20700"/>
                  <a:pt x="84287" y="20153"/>
                  <a:pt x="82707" y="20001"/>
                </a:cubicBezTo>
                <a:cubicBezTo>
                  <a:pt x="80868" y="19853"/>
                  <a:pt x="79025" y="19790"/>
                  <a:pt x="77180" y="19790"/>
                </a:cubicBezTo>
                <a:cubicBezTo>
                  <a:pt x="71432" y="19790"/>
                  <a:pt x="65677" y="20405"/>
                  <a:pt x="60062" y="21004"/>
                </a:cubicBezTo>
                <a:cubicBezTo>
                  <a:pt x="55624" y="21490"/>
                  <a:pt x="51034" y="21976"/>
                  <a:pt x="46475" y="22159"/>
                </a:cubicBezTo>
                <a:cubicBezTo>
                  <a:pt x="45422" y="22201"/>
                  <a:pt x="44385" y="22223"/>
                  <a:pt x="43364" y="22223"/>
                </a:cubicBezTo>
                <a:cubicBezTo>
                  <a:pt x="37840" y="22223"/>
                  <a:pt x="32788" y="21602"/>
                  <a:pt x="28298" y="20396"/>
                </a:cubicBezTo>
                <a:cubicBezTo>
                  <a:pt x="21946" y="18694"/>
                  <a:pt x="16748" y="15806"/>
                  <a:pt x="12827" y="11794"/>
                </a:cubicBezTo>
                <a:cubicBezTo>
                  <a:pt x="9301" y="8177"/>
                  <a:pt x="7356" y="3982"/>
                  <a:pt x="7356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0" name="Google Shape;360;p13"/>
          <p:cNvGrpSpPr/>
          <p:nvPr/>
        </p:nvGrpSpPr>
        <p:grpSpPr>
          <a:xfrm rot="-4586086">
            <a:off x="4361914" y="3634694"/>
            <a:ext cx="880792" cy="1343426"/>
            <a:chOff x="5058100" y="1444850"/>
            <a:chExt cx="433925" cy="661875"/>
          </a:xfrm>
        </p:grpSpPr>
        <p:sp>
          <p:nvSpPr>
            <p:cNvPr id="361" name="Google Shape;361;p13"/>
            <p:cNvSpPr/>
            <p:nvPr/>
          </p:nvSpPr>
          <p:spPr>
            <a:xfrm>
              <a:off x="5408425" y="1444850"/>
              <a:ext cx="15975" cy="13700"/>
            </a:xfrm>
            <a:custGeom>
              <a:avLst/>
              <a:gdLst/>
              <a:ahLst/>
              <a:cxnLst/>
              <a:rect l="l" t="t" r="r" b="b"/>
              <a:pathLst>
                <a:path w="639" h="548" extrusionOk="0">
                  <a:moveTo>
                    <a:pt x="335" y="0"/>
                  </a:moveTo>
                  <a:cubicBezTo>
                    <a:pt x="0" y="31"/>
                    <a:pt x="0" y="517"/>
                    <a:pt x="335" y="547"/>
                  </a:cubicBezTo>
                  <a:cubicBezTo>
                    <a:pt x="639" y="517"/>
                    <a:pt x="639" y="31"/>
                    <a:pt x="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5430450" y="1534500"/>
              <a:ext cx="17500" cy="14475"/>
            </a:xfrm>
            <a:custGeom>
              <a:avLst/>
              <a:gdLst/>
              <a:ahLst/>
              <a:cxnLst/>
              <a:rect l="l" t="t" r="r" b="b"/>
              <a:pathLst>
                <a:path w="700" h="579" extrusionOk="0">
                  <a:moveTo>
                    <a:pt x="335" y="1"/>
                  </a:moveTo>
                  <a:cubicBezTo>
                    <a:pt x="1" y="31"/>
                    <a:pt x="1" y="548"/>
                    <a:pt x="335" y="578"/>
                  </a:cubicBezTo>
                  <a:cubicBezTo>
                    <a:pt x="700" y="548"/>
                    <a:pt x="700" y="31"/>
                    <a:pt x="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5476050" y="1527675"/>
              <a:ext cx="15975" cy="13700"/>
            </a:xfrm>
            <a:custGeom>
              <a:avLst/>
              <a:gdLst/>
              <a:ahLst/>
              <a:cxnLst/>
              <a:rect l="l" t="t" r="r" b="b"/>
              <a:pathLst>
                <a:path w="639" h="548" extrusionOk="0">
                  <a:moveTo>
                    <a:pt x="305" y="0"/>
                  </a:moveTo>
                  <a:cubicBezTo>
                    <a:pt x="1" y="31"/>
                    <a:pt x="1" y="487"/>
                    <a:pt x="305" y="547"/>
                  </a:cubicBezTo>
                  <a:cubicBezTo>
                    <a:pt x="639" y="487"/>
                    <a:pt x="639" y="31"/>
                    <a:pt x="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5374225" y="1574775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3" y="1"/>
                  </a:moveTo>
                  <a:cubicBezTo>
                    <a:pt x="1" y="31"/>
                    <a:pt x="1" y="335"/>
                    <a:pt x="183" y="366"/>
                  </a:cubicBezTo>
                  <a:cubicBezTo>
                    <a:pt x="396" y="335"/>
                    <a:pt x="396" y="31"/>
                    <a:pt x="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5431225" y="1580100"/>
              <a:ext cx="15975" cy="13700"/>
            </a:xfrm>
            <a:custGeom>
              <a:avLst/>
              <a:gdLst/>
              <a:ahLst/>
              <a:cxnLst/>
              <a:rect l="l" t="t" r="r" b="b"/>
              <a:pathLst>
                <a:path w="639" h="548" extrusionOk="0">
                  <a:moveTo>
                    <a:pt x="304" y="1"/>
                  </a:moveTo>
                  <a:cubicBezTo>
                    <a:pt x="0" y="31"/>
                    <a:pt x="0" y="487"/>
                    <a:pt x="304" y="548"/>
                  </a:cubicBezTo>
                  <a:cubicBezTo>
                    <a:pt x="639" y="487"/>
                    <a:pt x="639" y="3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5406900" y="1624900"/>
              <a:ext cx="19025" cy="14500"/>
            </a:xfrm>
            <a:custGeom>
              <a:avLst/>
              <a:gdLst/>
              <a:ahLst/>
              <a:cxnLst/>
              <a:rect l="l" t="t" r="r" b="b"/>
              <a:pathLst>
                <a:path w="761" h="580" extrusionOk="0">
                  <a:moveTo>
                    <a:pt x="423" y="1"/>
                  </a:moveTo>
                  <a:cubicBezTo>
                    <a:pt x="414" y="1"/>
                    <a:pt x="405" y="1"/>
                    <a:pt x="396" y="2"/>
                  </a:cubicBezTo>
                  <a:cubicBezTo>
                    <a:pt x="1" y="2"/>
                    <a:pt x="1" y="579"/>
                    <a:pt x="396" y="579"/>
                  </a:cubicBezTo>
                  <a:cubicBezTo>
                    <a:pt x="751" y="550"/>
                    <a:pt x="760" y="1"/>
                    <a:pt x="4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5359025" y="1621900"/>
              <a:ext cx="25100" cy="20525"/>
            </a:xfrm>
            <a:custGeom>
              <a:avLst/>
              <a:gdLst/>
              <a:ahLst/>
              <a:cxnLst/>
              <a:rect l="l" t="t" r="r" b="b"/>
              <a:pathLst>
                <a:path w="1004" h="821" extrusionOk="0">
                  <a:moveTo>
                    <a:pt x="487" y="0"/>
                  </a:moveTo>
                  <a:cubicBezTo>
                    <a:pt x="1" y="31"/>
                    <a:pt x="1" y="760"/>
                    <a:pt x="487" y="821"/>
                  </a:cubicBezTo>
                  <a:cubicBezTo>
                    <a:pt x="1004" y="760"/>
                    <a:pt x="1004" y="31"/>
                    <a:pt x="4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5334700" y="1716875"/>
              <a:ext cx="13725" cy="9900"/>
            </a:xfrm>
            <a:custGeom>
              <a:avLst/>
              <a:gdLst/>
              <a:ahLst/>
              <a:cxnLst/>
              <a:rect l="l" t="t" r="r" b="b"/>
              <a:pathLst>
                <a:path w="549" h="396" extrusionOk="0">
                  <a:moveTo>
                    <a:pt x="275" y="1"/>
                  </a:moveTo>
                  <a:cubicBezTo>
                    <a:pt x="1" y="1"/>
                    <a:pt x="1" y="396"/>
                    <a:pt x="275" y="396"/>
                  </a:cubicBezTo>
                  <a:cubicBezTo>
                    <a:pt x="548" y="396"/>
                    <a:pt x="548" y="1"/>
                    <a:pt x="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5238975" y="1667500"/>
              <a:ext cx="25100" cy="19000"/>
            </a:xfrm>
            <a:custGeom>
              <a:avLst/>
              <a:gdLst/>
              <a:ahLst/>
              <a:cxnLst/>
              <a:rect l="l" t="t" r="r" b="b"/>
              <a:pathLst>
                <a:path w="1004" h="760" extrusionOk="0">
                  <a:moveTo>
                    <a:pt x="486" y="0"/>
                  </a:moveTo>
                  <a:cubicBezTo>
                    <a:pt x="0" y="0"/>
                    <a:pt x="0" y="760"/>
                    <a:pt x="486" y="760"/>
                  </a:cubicBezTo>
                  <a:cubicBezTo>
                    <a:pt x="1003" y="760"/>
                    <a:pt x="1003" y="0"/>
                    <a:pt x="4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5263275" y="1758675"/>
              <a:ext cx="26625" cy="16750"/>
            </a:xfrm>
            <a:custGeom>
              <a:avLst/>
              <a:gdLst/>
              <a:ahLst/>
              <a:cxnLst/>
              <a:rect l="l" t="t" r="r" b="b"/>
              <a:pathLst>
                <a:path w="1065" h="670" extrusionOk="0">
                  <a:moveTo>
                    <a:pt x="457" y="1"/>
                  </a:moveTo>
                  <a:cubicBezTo>
                    <a:pt x="1" y="1"/>
                    <a:pt x="1" y="669"/>
                    <a:pt x="457" y="669"/>
                  </a:cubicBezTo>
                  <a:lnTo>
                    <a:pt x="761" y="669"/>
                  </a:lnTo>
                  <a:cubicBezTo>
                    <a:pt x="943" y="669"/>
                    <a:pt x="1065" y="517"/>
                    <a:pt x="1065" y="335"/>
                  </a:cubicBezTo>
                  <a:cubicBezTo>
                    <a:pt x="1065" y="152"/>
                    <a:pt x="913" y="1"/>
                    <a:pt x="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5178925" y="1794400"/>
              <a:ext cx="25100" cy="20525"/>
            </a:xfrm>
            <a:custGeom>
              <a:avLst/>
              <a:gdLst/>
              <a:ahLst/>
              <a:cxnLst/>
              <a:rect l="l" t="t" r="r" b="b"/>
              <a:pathLst>
                <a:path w="1004" h="821" extrusionOk="0">
                  <a:moveTo>
                    <a:pt x="518" y="0"/>
                  </a:moveTo>
                  <a:cubicBezTo>
                    <a:pt x="1" y="30"/>
                    <a:pt x="1" y="760"/>
                    <a:pt x="518" y="821"/>
                  </a:cubicBezTo>
                  <a:cubicBezTo>
                    <a:pt x="1004" y="760"/>
                    <a:pt x="1004" y="3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5292150" y="1823275"/>
              <a:ext cx="22825" cy="29650"/>
            </a:xfrm>
            <a:custGeom>
              <a:avLst/>
              <a:gdLst/>
              <a:ahLst/>
              <a:cxnLst/>
              <a:rect l="l" t="t" r="r" b="b"/>
              <a:pathLst>
                <a:path w="913" h="1186" extrusionOk="0">
                  <a:moveTo>
                    <a:pt x="457" y="0"/>
                  </a:moveTo>
                  <a:cubicBezTo>
                    <a:pt x="229" y="0"/>
                    <a:pt x="1" y="152"/>
                    <a:pt x="1" y="456"/>
                  </a:cubicBezTo>
                  <a:lnTo>
                    <a:pt x="31" y="456"/>
                  </a:lnTo>
                  <a:lnTo>
                    <a:pt x="31" y="730"/>
                  </a:lnTo>
                  <a:cubicBezTo>
                    <a:pt x="16" y="1034"/>
                    <a:pt x="236" y="1186"/>
                    <a:pt x="461" y="1186"/>
                  </a:cubicBezTo>
                  <a:cubicBezTo>
                    <a:pt x="685" y="1186"/>
                    <a:pt x="913" y="1034"/>
                    <a:pt x="913" y="730"/>
                  </a:cubicBezTo>
                  <a:lnTo>
                    <a:pt x="913" y="456"/>
                  </a:lnTo>
                  <a:cubicBezTo>
                    <a:pt x="913" y="152"/>
                    <a:pt x="685" y="0"/>
                    <a:pt x="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5204825" y="1852100"/>
              <a:ext cx="40250" cy="31975"/>
            </a:xfrm>
            <a:custGeom>
              <a:avLst/>
              <a:gdLst/>
              <a:ahLst/>
              <a:cxnLst/>
              <a:rect l="l" t="t" r="r" b="b"/>
              <a:pathLst>
                <a:path w="1610" h="1279" extrusionOk="0">
                  <a:moveTo>
                    <a:pt x="688" y="0"/>
                  </a:moveTo>
                  <a:cubicBezTo>
                    <a:pt x="316" y="0"/>
                    <a:pt x="1" y="467"/>
                    <a:pt x="333" y="823"/>
                  </a:cubicBezTo>
                  <a:lnTo>
                    <a:pt x="606" y="1127"/>
                  </a:lnTo>
                  <a:cubicBezTo>
                    <a:pt x="697" y="1218"/>
                    <a:pt x="849" y="1279"/>
                    <a:pt x="971" y="1279"/>
                  </a:cubicBezTo>
                  <a:cubicBezTo>
                    <a:pt x="1397" y="1279"/>
                    <a:pt x="1609" y="762"/>
                    <a:pt x="1305" y="458"/>
                  </a:cubicBezTo>
                  <a:lnTo>
                    <a:pt x="1001" y="124"/>
                  </a:lnTo>
                  <a:cubicBezTo>
                    <a:pt x="901" y="37"/>
                    <a:pt x="792" y="0"/>
                    <a:pt x="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5170575" y="1905325"/>
              <a:ext cx="31950" cy="31200"/>
            </a:xfrm>
            <a:custGeom>
              <a:avLst/>
              <a:gdLst/>
              <a:ahLst/>
              <a:cxnLst/>
              <a:rect l="l" t="t" r="r" b="b"/>
              <a:pathLst>
                <a:path w="1278" h="1248" extrusionOk="0">
                  <a:moveTo>
                    <a:pt x="730" y="1"/>
                  </a:moveTo>
                  <a:cubicBezTo>
                    <a:pt x="639" y="31"/>
                    <a:pt x="578" y="62"/>
                    <a:pt x="517" y="122"/>
                  </a:cubicBezTo>
                  <a:lnTo>
                    <a:pt x="517" y="153"/>
                  </a:lnTo>
                  <a:cubicBezTo>
                    <a:pt x="426" y="244"/>
                    <a:pt x="304" y="335"/>
                    <a:pt x="183" y="426"/>
                  </a:cubicBezTo>
                  <a:cubicBezTo>
                    <a:pt x="1" y="609"/>
                    <a:pt x="1" y="913"/>
                    <a:pt x="183" y="1095"/>
                  </a:cubicBezTo>
                  <a:cubicBezTo>
                    <a:pt x="274" y="1186"/>
                    <a:pt x="396" y="1247"/>
                    <a:pt x="548" y="1247"/>
                  </a:cubicBezTo>
                  <a:cubicBezTo>
                    <a:pt x="669" y="1247"/>
                    <a:pt x="791" y="1186"/>
                    <a:pt x="882" y="1095"/>
                  </a:cubicBezTo>
                  <a:cubicBezTo>
                    <a:pt x="973" y="1004"/>
                    <a:pt x="1064" y="882"/>
                    <a:pt x="1156" y="761"/>
                  </a:cubicBezTo>
                  <a:cubicBezTo>
                    <a:pt x="1216" y="700"/>
                    <a:pt x="1277" y="578"/>
                    <a:pt x="1277" y="457"/>
                  </a:cubicBezTo>
                  <a:cubicBezTo>
                    <a:pt x="1277" y="335"/>
                    <a:pt x="1216" y="244"/>
                    <a:pt x="1156" y="153"/>
                  </a:cubicBezTo>
                  <a:cubicBezTo>
                    <a:pt x="1064" y="62"/>
                    <a:pt x="943" y="31"/>
                    <a:pt x="8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3"/>
            <p:cNvSpPr/>
            <p:nvPr/>
          </p:nvSpPr>
          <p:spPr>
            <a:xfrm>
              <a:off x="5147775" y="1988925"/>
              <a:ext cx="27375" cy="20550"/>
            </a:xfrm>
            <a:custGeom>
              <a:avLst/>
              <a:gdLst/>
              <a:ahLst/>
              <a:cxnLst/>
              <a:rect l="l" t="t" r="r" b="b"/>
              <a:pathLst>
                <a:path w="1095" h="822" extrusionOk="0">
                  <a:moveTo>
                    <a:pt x="548" y="0"/>
                  </a:moveTo>
                  <a:cubicBezTo>
                    <a:pt x="1" y="0"/>
                    <a:pt x="1" y="821"/>
                    <a:pt x="548" y="821"/>
                  </a:cubicBezTo>
                  <a:cubicBezTo>
                    <a:pt x="1095" y="821"/>
                    <a:pt x="1095" y="0"/>
                    <a:pt x="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5058100" y="2086950"/>
              <a:ext cx="26625" cy="19775"/>
            </a:xfrm>
            <a:custGeom>
              <a:avLst/>
              <a:gdLst/>
              <a:ahLst/>
              <a:cxnLst/>
              <a:rect l="l" t="t" r="r" b="b"/>
              <a:pathLst>
                <a:path w="1065" h="791" extrusionOk="0">
                  <a:moveTo>
                    <a:pt x="548" y="0"/>
                  </a:moveTo>
                  <a:cubicBezTo>
                    <a:pt x="1" y="0"/>
                    <a:pt x="1" y="791"/>
                    <a:pt x="548" y="791"/>
                  </a:cubicBezTo>
                  <a:cubicBezTo>
                    <a:pt x="1065" y="791"/>
                    <a:pt x="1065" y="0"/>
                    <a:pt x="5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bg>
      <p:bgPr>
        <a:solidFill>
          <a:schemeClr val="dk2"/>
        </a:solidFill>
        <a:effectLst/>
      </p:bgPr>
    </p:bg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1"/>
          <p:cNvSpPr/>
          <p:nvPr/>
        </p:nvSpPr>
        <p:spPr>
          <a:xfrm rot="-5946427">
            <a:off x="-519808" y="-373317"/>
            <a:ext cx="3973249" cy="3533273"/>
          </a:xfrm>
          <a:custGeom>
            <a:avLst/>
            <a:gdLst/>
            <a:ahLst/>
            <a:cxnLst/>
            <a:rect l="l" t="t" r="r" b="b"/>
            <a:pathLst>
              <a:path w="46932" h="41735" extrusionOk="0">
                <a:moveTo>
                  <a:pt x="24747" y="1"/>
                </a:moveTo>
                <a:cubicBezTo>
                  <a:pt x="24553" y="1"/>
                  <a:pt x="24359" y="2"/>
                  <a:pt x="24165" y="4"/>
                </a:cubicBezTo>
                <a:lnTo>
                  <a:pt x="22858" y="34"/>
                </a:lnTo>
                <a:cubicBezTo>
                  <a:pt x="17266" y="95"/>
                  <a:pt x="10366" y="338"/>
                  <a:pt x="6262" y="4259"/>
                </a:cubicBezTo>
                <a:cubicBezTo>
                  <a:pt x="3557" y="6903"/>
                  <a:pt x="3162" y="11888"/>
                  <a:pt x="2402" y="15384"/>
                </a:cubicBezTo>
                <a:cubicBezTo>
                  <a:pt x="1338" y="19974"/>
                  <a:pt x="639" y="24624"/>
                  <a:pt x="335" y="29305"/>
                </a:cubicBezTo>
                <a:cubicBezTo>
                  <a:pt x="1" y="35658"/>
                  <a:pt x="2949" y="38606"/>
                  <a:pt x="9089" y="39487"/>
                </a:cubicBezTo>
                <a:cubicBezTo>
                  <a:pt x="14439" y="40247"/>
                  <a:pt x="19788" y="40946"/>
                  <a:pt x="25168" y="41311"/>
                </a:cubicBezTo>
                <a:cubicBezTo>
                  <a:pt x="27398" y="41460"/>
                  <a:pt x="29745" y="41734"/>
                  <a:pt x="32062" y="41734"/>
                </a:cubicBezTo>
                <a:cubicBezTo>
                  <a:pt x="34009" y="41734"/>
                  <a:pt x="35934" y="41541"/>
                  <a:pt x="37752" y="40916"/>
                </a:cubicBezTo>
                <a:cubicBezTo>
                  <a:pt x="41795" y="39548"/>
                  <a:pt x="43497" y="35749"/>
                  <a:pt x="44196" y="31767"/>
                </a:cubicBezTo>
                <a:cubicBezTo>
                  <a:pt x="45108" y="26782"/>
                  <a:pt x="45564" y="21736"/>
                  <a:pt x="46293" y="16752"/>
                </a:cubicBezTo>
                <a:cubicBezTo>
                  <a:pt x="46932" y="12405"/>
                  <a:pt x="46628" y="7542"/>
                  <a:pt x="42768" y="4715"/>
                </a:cubicBezTo>
                <a:cubicBezTo>
                  <a:pt x="37610" y="972"/>
                  <a:pt x="30965" y="1"/>
                  <a:pt x="2474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41"/>
          <p:cNvSpPr/>
          <p:nvPr/>
        </p:nvSpPr>
        <p:spPr>
          <a:xfrm>
            <a:off x="6065224" y="1766815"/>
            <a:ext cx="3078828" cy="3376732"/>
          </a:xfrm>
          <a:custGeom>
            <a:avLst/>
            <a:gdLst/>
            <a:ahLst/>
            <a:cxnLst/>
            <a:rect l="l" t="t" r="r" b="b"/>
            <a:pathLst>
              <a:path w="61886" h="67874" extrusionOk="0">
                <a:moveTo>
                  <a:pt x="61430" y="0"/>
                </a:moveTo>
                <a:cubicBezTo>
                  <a:pt x="58329" y="91"/>
                  <a:pt x="55259" y="1246"/>
                  <a:pt x="52189" y="2158"/>
                </a:cubicBezTo>
                <a:cubicBezTo>
                  <a:pt x="48420" y="3283"/>
                  <a:pt x="44651" y="4468"/>
                  <a:pt x="40882" y="5684"/>
                </a:cubicBezTo>
                <a:cubicBezTo>
                  <a:pt x="33314" y="8146"/>
                  <a:pt x="25776" y="10760"/>
                  <a:pt x="18237" y="13587"/>
                </a:cubicBezTo>
                <a:cubicBezTo>
                  <a:pt x="17356" y="13921"/>
                  <a:pt x="16475" y="14256"/>
                  <a:pt x="15563" y="14590"/>
                </a:cubicBezTo>
                <a:cubicBezTo>
                  <a:pt x="11429" y="16171"/>
                  <a:pt x="6718" y="18572"/>
                  <a:pt x="4894" y="25654"/>
                </a:cubicBezTo>
                <a:cubicBezTo>
                  <a:pt x="3526" y="30943"/>
                  <a:pt x="4225" y="37174"/>
                  <a:pt x="4134" y="43071"/>
                </a:cubicBezTo>
                <a:cubicBezTo>
                  <a:pt x="3952" y="51673"/>
                  <a:pt x="1976" y="59819"/>
                  <a:pt x="0" y="67873"/>
                </a:cubicBezTo>
                <a:lnTo>
                  <a:pt x="61886" y="67873"/>
                </a:lnTo>
                <a:lnTo>
                  <a:pt x="61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41"/>
          <p:cNvSpPr/>
          <p:nvPr/>
        </p:nvSpPr>
        <p:spPr>
          <a:xfrm rot="10800000" flipH="1">
            <a:off x="-263635" y="-256325"/>
            <a:ext cx="2830015" cy="1730451"/>
          </a:xfrm>
          <a:custGeom>
            <a:avLst/>
            <a:gdLst/>
            <a:ahLst/>
            <a:cxnLst/>
            <a:rect l="l" t="t" r="r" b="b"/>
            <a:pathLst>
              <a:path w="88087" h="53862" extrusionOk="0">
                <a:moveTo>
                  <a:pt x="7265" y="0"/>
                </a:moveTo>
                <a:cubicBezTo>
                  <a:pt x="7234" y="4013"/>
                  <a:pt x="9180" y="8238"/>
                  <a:pt x="12766" y="11885"/>
                </a:cubicBezTo>
                <a:cubicBezTo>
                  <a:pt x="16687" y="15897"/>
                  <a:pt x="21885" y="18815"/>
                  <a:pt x="28268" y="20517"/>
                </a:cubicBezTo>
                <a:cubicBezTo>
                  <a:pt x="32783" y="21723"/>
                  <a:pt x="37861" y="22344"/>
                  <a:pt x="43392" y="22344"/>
                </a:cubicBezTo>
                <a:cubicBezTo>
                  <a:pt x="44415" y="22344"/>
                  <a:pt x="45453" y="22323"/>
                  <a:pt x="46505" y="22280"/>
                </a:cubicBezTo>
                <a:cubicBezTo>
                  <a:pt x="51034" y="22098"/>
                  <a:pt x="55655" y="21612"/>
                  <a:pt x="60092" y="21125"/>
                </a:cubicBezTo>
                <a:cubicBezTo>
                  <a:pt x="65707" y="20527"/>
                  <a:pt x="71462" y="19911"/>
                  <a:pt x="77198" y="19911"/>
                </a:cubicBezTo>
                <a:cubicBezTo>
                  <a:pt x="79038" y="19911"/>
                  <a:pt x="80876" y="19975"/>
                  <a:pt x="82707" y="20122"/>
                </a:cubicBezTo>
                <a:cubicBezTo>
                  <a:pt x="84287" y="20244"/>
                  <a:pt x="86324" y="20821"/>
                  <a:pt x="87327" y="22007"/>
                </a:cubicBezTo>
                <a:cubicBezTo>
                  <a:pt x="87752" y="22493"/>
                  <a:pt x="87965" y="23131"/>
                  <a:pt x="87904" y="23770"/>
                </a:cubicBezTo>
                <a:cubicBezTo>
                  <a:pt x="87813" y="24894"/>
                  <a:pt x="86962" y="25897"/>
                  <a:pt x="85290" y="26809"/>
                </a:cubicBezTo>
                <a:cubicBezTo>
                  <a:pt x="79980" y="29767"/>
                  <a:pt x="73990" y="30678"/>
                  <a:pt x="68380" y="30678"/>
                </a:cubicBezTo>
                <a:cubicBezTo>
                  <a:pt x="64132" y="30678"/>
                  <a:pt x="60102" y="30156"/>
                  <a:pt x="56749" y="29606"/>
                </a:cubicBezTo>
                <a:cubicBezTo>
                  <a:pt x="54317" y="29180"/>
                  <a:pt x="51794" y="28694"/>
                  <a:pt x="49363" y="28207"/>
                </a:cubicBezTo>
                <a:cubicBezTo>
                  <a:pt x="43137" y="26995"/>
                  <a:pt x="36696" y="25710"/>
                  <a:pt x="30273" y="25710"/>
                </a:cubicBezTo>
                <a:cubicBezTo>
                  <a:pt x="29452" y="25710"/>
                  <a:pt x="28632" y="25731"/>
                  <a:pt x="27812" y="25776"/>
                </a:cubicBezTo>
                <a:cubicBezTo>
                  <a:pt x="23891" y="25958"/>
                  <a:pt x="20031" y="26688"/>
                  <a:pt x="16323" y="27904"/>
                </a:cubicBezTo>
                <a:cubicBezTo>
                  <a:pt x="13708" y="28755"/>
                  <a:pt x="9331" y="30761"/>
                  <a:pt x="9058" y="34651"/>
                </a:cubicBezTo>
                <a:cubicBezTo>
                  <a:pt x="8967" y="36050"/>
                  <a:pt x="9544" y="37296"/>
                  <a:pt x="10547" y="37873"/>
                </a:cubicBezTo>
                <a:cubicBezTo>
                  <a:pt x="10997" y="38139"/>
                  <a:pt x="11529" y="38267"/>
                  <a:pt x="12181" y="38267"/>
                </a:cubicBezTo>
                <a:cubicBezTo>
                  <a:pt x="12498" y="38267"/>
                  <a:pt x="12844" y="38237"/>
                  <a:pt x="13222" y="38177"/>
                </a:cubicBezTo>
                <a:cubicBezTo>
                  <a:pt x="15563" y="37782"/>
                  <a:pt x="17690" y="36566"/>
                  <a:pt x="19757" y="35381"/>
                </a:cubicBezTo>
                <a:cubicBezTo>
                  <a:pt x="22296" y="33922"/>
                  <a:pt x="24695" y="32547"/>
                  <a:pt x="27437" y="32547"/>
                </a:cubicBezTo>
                <a:cubicBezTo>
                  <a:pt x="27551" y="32547"/>
                  <a:pt x="27666" y="32549"/>
                  <a:pt x="27782" y="32554"/>
                </a:cubicBezTo>
                <a:cubicBezTo>
                  <a:pt x="28602" y="32584"/>
                  <a:pt x="29697" y="32797"/>
                  <a:pt x="30305" y="33588"/>
                </a:cubicBezTo>
                <a:cubicBezTo>
                  <a:pt x="30669" y="34104"/>
                  <a:pt x="30791" y="34773"/>
                  <a:pt x="30578" y="35411"/>
                </a:cubicBezTo>
                <a:cubicBezTo>
                  <a:pt x="30274" y="36354"/>
                  <a:pt x="29575" y="37144"/>
                  <a:pt x="28633" y="37539"/>
                </a:cubicBezTo>
                <a:cubicBezTo>
                  <a:pt x="27933" y="37809"/>
                  <a:pt x="27200" y="37897"/>
                  <a:pt x="26455" y="37897"/>
                </a:cubicBezTo>
                <a:cubicBezTo>
                  <a:pt x="25777" y="37897"/>
                  <a:pt x="25089" y="37824"/>
                  <a:pt x="24408" y="37752"/>
                </a:cubicBezTo>
                <a:lnTo>
                  <a:pt x="23648" y="37661"/>
                </a:lnTo>
                <a:cubicBezTo>
                  <a:pt x="22982" y="37599"/>
                  <a:pt x="22314" y="37568"/>
                  <a:pt x="21646" y="37568"/>
                </a:cubicBezTo>
                <a:cubicBezTo>
                  <a:pt x="13783" y="37568"/>
                  <a:pt x="5965" y="41781"/>
                  <a:pt x="1763" y="48421"/>
                </a:cubicBezTo>
                <a:cubicBezTo>
                  <a:pt x="365" y="50609"/>
                  <a:pt x="30" y="52433"/>
                  <a:pt x="730" y="53861"/>
                </a:cubicBezTo>
                <a:lnTo>
                  <a:pt x="851" y="53770"/>
                </a:lnTo>
                <a:cubicBezTo>
                  <a:pt x="0" y="52038"/>
                  <a:pt x="942" y="49910"/>
                  <a:pt x="1854" y="48451"/>
                </a:cubicBezTo>
                <a:cubicBezTo>
                  <a:pt x="6054" y="41842"/>
                  <a:pt x="13815" y="37659"/>
                  <a:pt x="21642" y="37659"/>
                </a:cubicBezTo>
                <a:cubicBezTo>
                  <a:pt x="22311" y="37659"/>
                  <a:pt x="22980" y="37689"/>
                  <a:pt x="23648" y="37752"/>
                </a:cubicBezTo>
                <a:lnTo>
                  <a:pt x="24408" y="37843"/>
                </a:lnTo>
                <a:cubicBezTo>
                  <a:pt x="25089" y="37915"/>
                  <a:pt x="25784" y="37988"/>
                  <a:pt x="26473" y="37988"/>
                </a:cubicBezTo>
                <a:cubicBezTo>
                  <a:pt x="27229" y="37988"/>
                  <a:pt x="27978" y="37901"/>
                  <a:pt x="28694" y="37630"/>
                </a:cubicBezTo>
                <a:cubicBezTo>
                  <a:pt x="29666" y="37205"/>
                  <a:pt x="30396" y="36384"/>
                  <a:pt x="30700" y="35381"/>
                </a:cubicBezTo>
                <a:cubicBezTo>
                  <a:pt x="30912" y="34743"/>
                  <a:pt x="30821" y="34043"/>
                  <a:pt x="30426" y="33496"/>
                </a:cubicBezTo>
                <a:cubicBezTo>
                  <a:pt x="29788" y="32645"/>
                  <a:pt x="28663" y="32432"/>
                  <a:pt x="27812" y="32402"/>
                </a:cubicBezTo>
                <a:cubicBezTo>
                  <a:pt x="27741" y="32401"/>
                  <a:pt x="27669" y="32400"/>
                  <a:pt x="27598" y="32400"/>
                </a:cubicBezTo>
                <a:cubicBezTo>
                  <a:pt x="26241" y="32400"/>
                  <a:pt x="24890" y="32674"/>
                  <a:pt x="23648" y="33223"/>
                </a:cubicBezTo>
                <a:cubicBezTo>
                  <a:pt x="22280" y="33800"/>
                  <a:pt x="20973" y="34499"/>
                  <a:pt x="19727" y="35259"/>
                </a:cubicBezTo>
                <a:cubicBezTo>
                  <a:pt x="17660" y="36414"/>
                  <a:pt x="15532" y="37630"/>
                  <a:pt x="13222" y="38025"/>
                </a:cubicBezTo>
                <a:cubicBezTo>
                  <a:pt x="12857" y="38086"/>
                  <a:pt x="12520" y="38116"/>
                  <a:pt x="12207" y="38116"/>
                </a:cubicBezTo>
                <a:cubicBezTo>
                  <a:pt x="11581" y="38116"/>
                  <a:pt x="11054" y="37995"/>
                  <a:pt x="10608" y="37752"/>
                </a:cubicBezTo>
                <a:cubicBezTo>
                  <a:pt x="9666" y="37205"/>
                  <a:pt x="9119" y="35989"/>
                  <a:pt x="9210" y="34621"/>
                </a:cubicBezTo>
                <a:cubicBezTo>
                  <a:pt x="9453" y="30822"/>
                  <a:pt x="13800" y="28846"/>
                  <a:pt x="16383" y="27995"/>
                </a:cubicBezTo>
                <a:cubicBezTo>
                  <a:pt x="20061" y="26779"/>
                  <a:pt x="23921" y="26049"/>
                  <a:pt x="27812" y="25867"/>
                </a:cubicBezTo>
                <a:cubicBezTo>
                  <a:pt x="28591" y="25828"/>
                  <a:pt x="29371" y="25809"/>
                  <a:pt x="30150" y="25809"/>
                </a:cubicBezTo>
                <a:cubicBezTo>
                  <a:pt x="36608" y="25809"/>
                  <a:pt x="43070" y="27078"/>
                  <a:pt x="49363" y="28299"/>
                </a:cubicBezTo>
                <a:cubicBezTo>
                  <a:pt x="51764" y="28785"/>
                  <a:pt x="54287" y="29271"/>
                  <a:pt x="56749" y="29697"/>
                </a:cubicBezTo>
                <a:cubicBezTo>
                  <a:pt x="60128" y="30249"/>
                  <a:pt x="64189" y="30778"/>
                  <a:pt x="68465" y="30778"/>
                </a:cubicBezTo>
                <a:cubicBezTo>
                  <a:pt x="74075" y="30778"/>
                  <a:pt x="80056" y="29867"/>
                  <a:pt x="85351" y="26900"/>
                </a:cubicBezTo>
                <a:cubicBezTo>
                  <a:pt x="87023" y="25928"/>
                  <a:pt x="87904" y="24925"/>
                  <a:pt x="87996" y="23770"/>
                </a:cubicBezTo>
                <a:cubicBezTo>
                  <a:pt x="88087" y="23101"/>
                  <a:pt x="87844" y="22432"/>
                  <a:pt x="87388" y="21916"/>
                </a:cubicBezTo>
                <a:cubicBezTo>
                  <a:pt x="86385" y="20700"/>
                  <a:pt x="84287" y="20153"/>
                  <a:pt x="82707" y="20001"/>
                </a:cubicBezTo>
                <a:cubicBezTo>
                  <a:pt x="80868" y="19853"/>
                  <a:pt x="79025" y="19790"/>
                  <a:pt x="77180" y="19790"/>
                </a:cubicBezTo>
                <a:cubicBezTo>
                  <a:pt x="71432" y="19790"/>
                  <a:pt x="65677" y="20405"/>
                  <a:pt x="60062" y="21004"/>
                </a:cubicBezTo>
                <a:cubicBezTo>
                  <a:pt x="55624" y="21490"/>
                  <a:pt x="51034" y="21976"/>
                  <a:pt x="46475" y="22159"/>
                </a:cubicBezTo>
                <a:cubicBezTo>
                  <a:pt x="45422" y="22201"/>
                  <a:pt x="44385" y="22223"/>
                  <a:pt x="43364" y="22223"/>
                </a:cubicBezTo>
                <a:cubicBezTo>
                  <a:pt x="37840" y="22223"/>
                  <a:pt x="32788" y="21602"/>
                  <a:pt x="28298" y="20396"/>
                </a:cubicBezTo>
                <a:cubicBezTo>
                  <a:pt x="21946" y="18694"/>
                  <a:pt x="16748" y="15806"/>
                  <a:pt x="12827" y="11794"/>
                </a:cubicBezTo>
                <a:cubicBezTo>
                  <a:pt x="9301" y="8177"/>
                  <a:pt x="7356" y="3982"/>
                  <a:pt x="7356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42"/>
          <p:cNvSpPr/>
          <p:nvPr/>
        </p:nvSpPr>
        <p:spPr>
          <a:xfrm flipH="1">
            <a:off x="-162275" y="3381588"/>
            <a:ext cx="1204450" cy="538575"/>
          </a:xfrm>
          <a:custGeom>
            <a:avLst/>
            <a:gdLst/>
            <a:ahLst/>
            <a:cxnLst/>
            <a:rect l="l" t="t" r="r" b="b"/>
            <a:pathLst>
              <a:path w="48178" h="21543" extrusionOk="0">
                <a:moveTo>
                  <a:pt x="48177" y="7894"/>
                </a:moveTo>
                <a:cubicBezTo>
                  <a:pt x="48177" y="7894"/>
                  <a:pt x="48177" y="7895"/>
                  <a:pt x="48177" y="7895"/>
                </a:cubicBezTo>
                <a:cubicBezTo>
                  <a:pt x="48177" y="7895"/>
                  <a:pt x="48177" y="7894"/>
                  <a:pt x="48177" y="7894"/>
                </a:cubicBezTo>
                <a:close/>
                <a:moveTo>
                  <a:pt x="27470" y="0"/>
                </a:moveTo>
                <a:cubicBezTo>
                  <a:pt x="24559" y="0"/>
                  <a:pt x="21598" y="343"/>
                  <a:pt x="18876" y="1177"/>
                </a:cubicBezTo>
                <a:cubicBezTo>
                  <a:pt x="11247" y="3275"/>
                  <a:pt x="4590" y="7956"/>
                  <a:pt x="0" y="14430"/>
                </a:cubicBezTo>
                <a:lnTo>
                  <a:pt x="8450" y="21542"/>
                </a:lnTo>
                <a:cubicBezTo>
                  <a:pt x="10000" y="14521"/>
                  <a:pt x="15836" y="8594"/>
                  <a:pt x="22858" y="7013"/>
                </a:cubicBezTo>
                <a:cubicBezTo>
                  <a:pt x="23253" y="6922"/>
                  <a:pt x="23618" y="6831"/>
                  <a:pt x="23982" y="6770"/>
                </a:cubicBezTo>
                <a:cubicBezTo>
                  <a:pt x="24962" y="6626"/>
                  <a:pt x="25945" y="6554"/>
                  <a:pt x="26924" y="6554"/>
                </a:cubicBezTo>
                <a:cubicBezTo>
                  <a:pt x="30685" y="6554"/>
                  <a:pt x="34386" y="7614"/>
                  <a:pt x="37569" y="9688"/>
                </a:cubicBezTo>
                <a:cubicBezTo>
                  <a:pt x="38689" y="10388"/>
                  <a:pt x="40325" y="12378"/>
                  <a:pt x="41836" y="12378"/>
                </a:cubicBezTo>
                <a:cubicBezTo>
                  <a:pt x="41965" y="12378"/>
                  <a:pt x="42093" y="12364"/>
                  <a:pt x="42220" y="12333"/>
                </a:cubicBezTo>
                <a:cubicBezTo>
                  <a:pt x="42957" y="12155"/>
                  <a:pt x="47647" y="7883"/>
                  <a:pt x="48144" y="7883"/>
                </a:cubicBezTo>
                <a:cubicBezTo>
                  <a:pt x="48159" y="7883"/>
                  <a:pt x="48170" y="7887"/>
                  <a:pt x="48177" y="7894"/>
                </a:cubicBezTo>
                <a:lnTo>
                  <a:pt x="48177" y="7894"/>
                </a:lnTo>
                <a:cubicBezTo>
                  <a:pt x="43496" y="2788"/>
                  <a:pt x="37508" y="752"/>
                  <a:pt x="30791" y="144"/>
                </a:cubicBezTo>
                <a:cubicBezTo>
                  <a:pt x="29702" y="51"/>
                  <a:pt x="28590" y="0"/>
                  <a:pt x="274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42"/>
          <p:cNvSpPr/>
          <p:nvPr/>
        </p:nvSpPr>
        <p:spPr>
          <a:xfrm>
            <a:off x="8184675" y="-214075"/>
            <a:ext cx="495200" cy="1219700"/>
          </a:xfrm>
          <a:custGeom>
            <a:avLst/>
            <a:gdLst/>
            <a:ahLst/>
            <a:cxnLst/>
            <a:rect l="l" t="t" r="r" b="b"/>
            <a:pathLst>
              <a:path w="19808" h="48788" extrusionOk="0">
                <a:moveTo>
                  <a:pt x="10305" y="0"/>
                </a:moveTo>
                <a:lnTo>
                  <a:pt x="1308" y="6414"/>
                </a:lnTo>
                <a:cubicBezTo>
                  <a:pt x="7752" y="9666"/>
                  <a:pt x="12007" y="16778"/>
                  <a:pt x="11855" y="23982"/>
                </a:cubicBezTo>
                <a:cubicBezTo>
                  <a:pt x="11855" y="24347"/>
                  <a:pt x="11825" y="24742"/>
                  <a:pt x="11794" y="25107"/>
                </a:cubicBezTo>
                <a:cubicBezTo>
                  <a:pt x="11156" y="32007"/>
                  <a:pt x="5928" y="38390"/>
                  <a:pt x="1" y="41612"/>
                </a:cubicBezTo>
                <a:cubicBezTo>
                  <a:pt x="1581" y="44104"/>
                  <a:pt x="3344" y="46505"/>
                  <a:pt x="5229" y="48785"/>
                </a:cubicBezTo>
                <a:cubicBezTo>
                  <a:pt x="5230" y="48787"/>
                  <a:pt x="5232" y="48787"/>
                  <a:pt x="5235" y="48787"/>
                </a:cubicBezTo>
                <a:cubicBezTo>
                  <a:pt x="5615" y="48787"/>
                  <a:pt x="19808" y="37800"/>
                  <a:pt x="18481" y="21551"/>
                </a:cubicBezTo>
                <a:cubicBezTo>
                  <a:pt x="17813" y="13739"/>
                  <a:pt x="15411" y="5958"/>
                  <a:pt x="103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1" name="Google Shape;1081;p42"/>
          <p:cNvGrpSpPr/>
          <p:nvPr/>
        </p:nvGrpSpPr>
        <p:grpSpPr>
          <a:xfrm rot="2306049">
            <a:off x="7533534" y="3888529"/>
            <a:ext cx="843825" cy="1267438"/>
            <a:chOff x="5900825" y="3389400"/>
            <a:chExt cx="558550" cy="838950"/>
          </a:xfrm>
        </p:grpSpPr>
        <p:sp>
          <p:nvSpPr>
            <p:cNvPr id="1082" name="Google Shape;1082;p42"/>
            <p:cNvSpPr/>
            <p:nvPr/>
          </p:nvSpPr>
          <p:spPr>
            <a:xfrm>
              <a:off x="6191875" y="3672825"/>
              <a:ext cx="22050" cy="17525"/>
            </a:xfrm>
            <a:custGeom>
              <a:avLst/>
              <a:gdLst/>
              <a:ahLst/>
              <a:cxnLst/>
              <a:rect l="l" t="t" r="r" b="b"/>
              <a:pathLst>
                <a:path w="882" h="701" extrusionOk="0">
                  <a:moveTo>
                    <a:pt x="335" y="1"/>
                  </a:moveTo>
                  <a:cubicBezTo>
                    <a:pt x="304" y="1"/>
                    <a:pt x="244" y="1"/>
                    <a:pt x="213" y="31"/>
                  </a:cubicBezTo>
                  <a:cubicBezTo>
                    <a:pt x="183" y="62"/>
                    <a:pt x="122" y="62"/>
                    <a:pt x="92" y="123"/>
                  </a:cubicBezTo>
                  <a:cubicBezTo>
                    <a:pt x="61" y="123"/>
                    <a:pt x="61" y="183"/>
                    <a:pt x="31" y="214"/>
                  </a:cubicBezTo>
                  <a:cubicBezTo>
                    <a:pt x="0" y="244"/>
                    <a:pt x="0" y="305"/>
                    <a:pt x="0" y="335"/>
                  </a:cubicBezTo>
                  <a:lnTo>
                    <a:pt x="0" y="426"/>
                  </a:lnTo>
                  <a:cubicBezTo>
                    <a:pt x="31" y="487"/>
                    <a:pt x="61" y="548"/>
                    <a:pt x="92" y="578"/>
                  </a:cubicBezTo>
                  <a:lnTo>
                    <a:pt x="152" y="639"/>
                  </a:lnTo>
                  <a:cubicBezTo>
                    <a:pt x="213" y="670"/>
                    <a:pt x="274" y="700"/>
                    <a:pt x="335" y="700"/>
                  </a:cubicBezTo>
                  <a:lnTo>
                    <a:pt x="335" y="670"/>
                  </a:lnTo>
                  <a:lnTo>
                    <a:pt x="547" y="670"/>
                  </a:lnTo>
                  <a:cubicBezTo>
                    <a:pt x="608" y="670"/>
                    <a:pt x="639" y="670"/>
                    <a:pt x="699" y="639"/>
                  </a:cubicBezTo>
                  <a:cubicBezTo>
                    <a:pt x="730" y="639"/>
                    <a:pt x="760" y="609"/>
                    <a:pt x="791" y="578"/>
                  </a:cubicBezTo>
                  <a:cubicBezTo>
                    <a:pt x="821" y="548"/>
                    <a:pt x="851" y="518"/>
                    <a:pt x="851" y="457"/>
                  </a:cubicBezTo>
                  <a:cubicBezTo>
                    <a:pt x="882" y="426"/>
                    <a:pt x="882" y="396"/>
                    <a:pt x="882" y="335"/>
                  </a:cubicBezTo>
                  <a:lnTo>
                    <a:pt x="882" y="244"/>
                  </a:lnTo>
                  <a:cubicBezTo>
                    <a:pt x="882" y="183"/>
                    <a:pt x="851" y="153"/>
                    <a:pt x="791" y="123"/>
                  </a:cubicBezTo>
                  <a:lnTo>
                    <a:pt x="730" y="62"/>
                  </a:lnTo>
                  <a:cubicBezTo>
                    <a:pt x="699" y="31"/>
                    <a:pt x="639" y="1"/>
                    <a:pt x="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2"/>
            <p:cNvSpPr/>
            <p:nvPr/>
          </p:nvSpPr>
          <p:spPr>
            <a:xfrm>
              <a:off x="6173625" y="3727550"/>
              <a:ext cx="24350" cy="19775"/>
            </a:xfrm>
            <a:custGeom>
              <a:avLst/>
              <a:gdLst/>
              <a:ahLst/>
              <a:cxnLst/>
              <a:rect l="l" t="t" r="r" b="b"/>
              <a:pathLst>
                <a:path w="974" h="791" extrusionOk="0">
                  <a:moveTo>
                    <a:pt x="396" y="0"/>
                  </a:moveTo>
                  <a:cubicBezTo>
                    <a:pt x="335" y="0"/>
                    <a:pt x="305" y="0"/>
                    <a:pt x="244" y="31"/>
                  </a:cubicBezTo>
                  <a:cubicBezTo>
                    <a:pt x="183" y="61"/>
                    <a:pt x="153" y="92"/>
                    <a:pt x="122" y="122"/>
                  </a:cubicBezTo>
                  <a:lnTo>
                    <a:pt x="62" y="183"/>
                  </a:lnTo>
                  <a:cubicBezTo>
                    <a:pt x="31" y="244"/>
                    <a:pt x="1" y="304"/>
                    <a:pt x="1" y="335"/>
                  </a:cubicBezTo>
                  <a:cubicBezTo>
                    <a:pt x="1" y="365"/>
                    <a:pt x="1" y="426"/>
                    <a:pt x="1" y="456"/>
                  </a:cubicBezTo>
                  <a:cubicBezTo>
                    <a:pt x="31" y="487"/>
                    <a:pt x="31" y="548"/>
                    <a:pt x="62" y="578"/>
                  </a:cubicBezTo>
                  <a:lnTo>
                    <a:pt x="122" y="669"/>
                  </a:lnTo>
                  <a:cubicBezTo>
                    <a:pt x="153" y="700"/>
                    <a:pt x="214" y="760"/>
                    <a:pt x="305" y="760"/>
                  </a:cubicBezTo>
                  <a:lnTo>
                    <a:pt x="335" y="760"/>
                  </a:lnTo>
                  <a:cubicBezTo>
                    <a:pt x="396" y="791"/>
                    <a:pt x="426" y="791"/>
                    <a:pt x="457" y="791"/>
                  </a:cubicBezTo>
                  <a:lnTo>
                    <a:pt x="609" y="791"/>
                  </a:lnTo>
                  <a:lnTo>
                    <a:pt x="700" y="760"/>
                  </a:lnTo>
                  <a:lnTo>
                    <a:pt x="791" y="730"/>
                  </a:lnTo>
                  <a:cubicBezTo>
                    <a:pt x="822" y="700"/>
                    <a:pt x="882" y="669"/>
                    <a:pt x="882" y="639"/>
                  </a:cubicBezTo>
                  <a:cubicBezTo>
                    <a:pt x="913" y="608"/>
                    <a:pt x="943" y="578"/>
                    <a:pt x="943" y="548"/>
                  </a:cubicBezTo>
                  <a:cubicBezTo>
                    <a:pt x="974" y="517"/>
                    <a:pt x="974" y="487"/>
                    <a:pt x="974" y="426"/>
                  </a:cubicBezTo>
                  <a:lnTo>
                    <a:pt x="974" y="335"/>
                  </a:lnTo>
                  <a:lnTo>
                    <a:pt x="943" y="244"/>
                  </a:lnTo>
                  <a:cubicBezTo>
                    <a:pt x="913" y="213"/>
                    <a:pt x="882" y="183"/>
                    <a:pt x="852" y="152"/>
                  </a:cubicBezTo>
                  <a:cubicBezTo>
                    <a:pt x="822" y="122"/>
                    <a:pt x="761" y="92"/>
                    <a:pt x="730" y="92"/>
                  </a:cubicBezTo>
                  <a:lnTo>
                    <a:pt x="700" y="61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2"/>
            <p:cNvSpPr/>
            <p:nvPr/>
          </p:nvSpPr>
          <p:spPr>
            <a:xfrm>
              <a:off x="6224550" y="3733625"/>
              <a:ext cx="19025" cy="18275"/>
            </a:xfrm>
            <a:custGeom>
              <a:avLst/>
              <a:gdLst/>
              <a:ahLst/>
              <a:cxnLst/>
              <a:rect l="l" t="t" r="r" b="b"/>
              <a:pathLst>
                <a:path w="761" h="731" extrusionOk="0">
                  <a:moveTo>
                    <a:pt x="365" y="1"/>
                  </a:moveTo>
                  <a:cubicBezTo>
                    <a:pt x="0" y="122"/>
                    <a:pt x="0" y="639"/>
                    <a:pt x="365" y="730"/>
                  </a:cubicBezTo>
                  <a:cubicBezTo>
                    <a:pt x="760" y="639"/>
                    <a:pt x="760" y="122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2"/>
            <p:cNvSpPr/>
            <p:nvPr/>
          </p:nvSpPr>
          <p:spPr>
            <a:xfrm>
              <a:off x="6178200" y="3799750"/>
              <a:ext cx="26625" cy="22050"/>
            </a:xfrm>
            <a:custGeom>
              <a:avLst/>
              <a:gdLst/>
              <a:ahLst/>
              <a:cxnLst/>
              <a:rect l="l" t="t" r="r" b="b"/>
              <a:pathLst>
                <a:path w="1065" h="882" extrusionOk="0">
                  <a:moveTo>
                    <a:pt x="487" y="0"/>
                  </a:moveTo>
                  <a:cubicBezTo>
                    <a:pt x="426" y="0"/>
                    <a:pt x="365" y="0"/>
                    <a:pt x="304" y="30"/>
                  </a:cubicBezTo>
                  <a:lnTo>
                    <a:pt x="213" y="61"/>
                  </a:lnTo>
                  <a:cubicBezTo>
                    <a:pt x="152" y="91"/>
                    <a:pt x="122" y="122"/>
                    <a:pt x="91" y="182"/>
                  </a:cubicBezTo>
                  <a:cubicBezTo>
                    <a:pt x="61" y="213"/>
                    <a:pt x="31" y="243"/>
                    <a:pt x="31" y="274"/>
                  </a:cubicBezTo>
                  <a:cubicBezTo>
                    <a:pt x="0" y="334"/>
                    <a:pt x="0" y="395"/>
                    <a:pt x="0" y="456"/>
                  </a:cubicBezTo>
                  <a:lnTo>
                    <a:pt x="0" y="547"/>
                  </a:lnTo>
                  <a:lnTo>
                    <a:pt x="31" y="669"/>
                  </a:lnTo>
                  <a:cubicBezTo>
                    <a:pt x="61" y="699"/>
                    <a:pt x="91" y="760"/>
                    <a:pt x="152" y="790"/>
                  </a:cubicBezTo>
                  <a:cubicBezTo>
                    <a:pt x="183" y="821"/>
                    <a:pt x="243" y="851"/>
                    <a:pt x="304" y="851"/>
                  </a:cubicBezTo>
                  <a:cubicBezTo>
                    <a:pt x="365" y="881"/>
                    <a:pt x="426" y="881"/>
                    <a:pt x="456" y="881"/>
                  </a:cubicBezTo>
                  <a:lnTo>
                    <a:pt x="639" y="881"/>
                  </a:lnTo>
                  <a:cubicBezTo>
                    <a:pt x="821" y="881"/>
                    <a:pt x="942" y="760"/>
                    <a:pt x="1034" y="608"/>
                  </a:cubicBezTo>
                  <a:cubicBezTo>
                    <a:pt x="1034" y="578"/>
                    <a:pt x="1064" y="517"/>
                    <a:pt x="1064" y="456"/>
                  </a:cubicBezTo>
                  <a:lnTo>
                    <a:pt x="1064" y="334"/>
                  </a:lnTo>
                  <a:cubicBezTo>
                    <a:pt x="1034" y="274"/>
                    <a:pt x="1003" y="182"/>
                    <a:pt x="942" y="152"/>
                  </a:cubicBezTo>
                  <a:lnTo>
                    <a:pt x="851" y="91"/>
                  </a:lnTo>
                  <a:cubicBezTo>
                    <a:pt x="807" y="47"/>
                    <a:pt x="746" y="18"/>
                    <a:pt x="693" y="18"/>
                  </a:cubicBezTo>
                  <a:cubicBezTo>
                    <a:pt x="673" y="18"/>
                    <a:pt x="655" y="22"/>
                    <a:pt x="639" y="30"/>
                  </a:cubicBezTo>
                  <a:lnTo>
                    <a:pt x="6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2"/>
            <p:cNvSpPr/>
            <p:nvPr/>
          </p:nvSpPr>
          <p:spPr>
            <a:xfrm>
              <a:off x="6133350" y="3824050"/>
              <a:ext cx="21300" cy="17500"/>
            </a:xfrm>
            <a:custGeom>
              <a:avLst/>
              <a:gdLst/>
              <a:ahLst/>
              <a:cxnLst/>
              <a:rect l="l" t="t" r="r" b="b"/>
              <a:pathLst>
                <a:path w="852" h="700" extrusionOk="0">
                  <a:moveTo>
                    <a:pt x="426" y="1"/>
                  </a:moveTo>
                  <a:cubicBezTo>
                    <a:pt x="1" y="61"/>
                    <a:pt x="1" y="669"/>
                    <a:pt x="426" y="700"/>
                  </a:cubicBezTo>
                  <a:cubicBezTo>
                    <a:pt x="852" y="669"/>
                    <a:pt x="852" y="6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2"/>
            <p:cNvSpPr/>
            <p:nvPr/>
          </p:nvSpPr>
          <p:spPr>
            <a:xfrm>
              <a:off x="6100675" y="3870400"/>
              <a:ext cx="19025" cy="15225"/>
            </a:xfrm>
            <a:custGeom>
              <a:avLst/>
              <a:gdLst/>
              <a:ahLst/>
              <a:cxnLst/>
              <a:rect l="l" t="t" r="r" b="b"/>
              <a:pathLst>
                <a:path w="761" h="609" extrusionOk="0">
                  <a:moveTo>
                    <a:pt x="396" y="1"/>
                  </a:moveTo>
                  <a:cubicBezTo>
                    <a:pt x="1" y="1"/>
                    <a:pt x="1" y="609"/>
                    <a:pt x="396" y="609"/>
                  </a:cubicBezTo>
                  <a:cubicBezTo>
                    <a:pt x="761" y="609"/>
                    <a:pt x="761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2"/>
            <p:cNvSpPr/>
            <p:nvPr/>
          </p:nvSpPr>
          <p:spPr>
            <a:xfrm>
              <a:off x="6084725" y="3916725"/>
              <a:ext cx="17500" cy="12975"/>
            </a:xfrm>
            <a:custGeom>
              <a:avLst/>
              <a:gdLst/>
              <a:ahLst/>
              <a:cxnLst/>
              <a:rect l="l" t="t" r="r" b="b"/>
              <a:pathLst>
                <a:path w="700" h="519" extrusionOk="0">
                  <a:moveTo>
                    <a:pt x="364" y="1"/>
                  </a:moveTo>
                  <a:cubicBezTo>
                    <a:pt x="354" y="1"/>
                    <a:pt x="345" y="1"/>
                    <a:pt x="335" y="2"/>
                  </a:cubicBezTo>
                  <a:cubicBezTo>
                    <a:pt x="1" y="2"/>
                    <a:pt x="1" y="519"/>
                    <a:pt x="335" y="519"/>
                  </a:cubicBezTo>
                  <a:cubicBezTo>
                    <a:pt x="690" y="519"/>
                    <a:pt x="699" y="1"/>
                    <a:pt x="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2"/>
            <p:cNvSpPr/>
            <p:nvPr/>
          </p:nvSpPr>
          <p:spPr>
            <a:xfrm>
              <a:off x="6055100" y="3926650"/>
              <a:ext cx="19775" cy="15200"/>
            </a:xfrm>
            <a:custGeom>
              <a:avLst/>
              <a:gdLst/>
              <a:ahLst/>
              <a:cxnLst/>
              <a:rect l="l" t="t" r="r" b="b"/>
              <a:pathLst>
                <a:path w="791" h="608" extrusionOk="0">
                  <a:moveTo>
                    <a:pt x="395" y="0"/>
                  </a:moveTo>
                  <a:cubicBezTo>
                    <a:pt x="0" y="0"/>
                    <a:pt x="0" y="608"/>
                    <a:pt x="395" y="608"/>
                  </a:cubicBezTo>
                  <a:cubicBezTo>
                    <a:pt x="790" y="608"/>
                    <a:pt x="790" y="0"/>
                    <a:pt x="3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2"/>
            <p:cNvSpPr/>
            <p:nvPr/>
          </p:nvSpPr>
          <p:spPr>
            <a:xfrm>
              <a:off x="5992775" y="398590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426" y="1"/>
                  </a:moveTo>
                  <a:cubicBezTo>
                    <a:pt x="365" y="1"/>
                    <a:pt x="335" y="31"/>
                    <a:pt x="305" y="62"/>
                  </a:cubicBezTo>
                  <a:lnTo>
                    <a:pt x="61" y="274"/>
                  </a:lnTo>
                  <a:cubicBezTo>
                    <a:pt x="31" y="305"/>
                    <a:pt x="1" y="366"/>
                    <a:pt x="1" y="426"/>
                  </a:cubicBezTo>
                  <a:cubicBezTo>
                    <a:pt x="1" y="426"/>
                    <a:pt x="1" y="457"/>
                    <a:pt x="1" y="487"/>
                  </a:cubicBezTo>
                  <a:cubicBezTo>
                    <a:pt x="31" y="518"/>
                    <a:pt x="31" y="518"/>
                    <a:pt x="61" y="548"/>
                  </a:cubicBezTo>
                  <a:cubicBezTo>
                    <a:pt x="92" y="578"/>
                    <a:pt x="122" y="609"/>
                    <a:pt x="183" y="609"/>
                  </a:cubicBezTo>
                  <a:cubicBezTo>
                    <a:pt x="244" y="609"/>
                    <a:pt x="274" y="578"/>
                    <a:pt x="305" y="548"/>
                  </a:cubicBezTo>
                  <a:lnTo>
                    <a:pt x="548" y="305"/>
                  </a:lnTo>
                  <a:cubicBezTo>
                    <a:pt x="578" y="274"/>
                    <a:pt x="578" y="244"/>
                    <a:pt x="609" y="183"/>
                  </a:cubicBezTo>
                  <a:cubicBezTo>
                    <a:pt x="609" y="153"/>
                    <a:pt x="609" y="123"/>
                    <a:pt x="609" y="123"/>
                  </a:cubicBezTo>
                  <a:cubicBezTo>
                    <a:pt x="578" y="92"/>
                    <a:pt x="578" y="62"/>
                    <a:pt x="548" y="62"/>
                  </a:cubicBezTo>
                  <a:cubicBezTo>
                    <a:pt x="517" y="31"/>
                    <a:pt x="457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2"/>
            <p:cNvSpPr/>
            <p:nvPr/>
          </p:nvSpPr>
          <p:spPr>
            <a:xfrm>
              <a:off x="5963150" y="4023900"/>
              <a:ext cx="12925" cy="11425"/>
            </a:xfrm>
            <a:custGeom>
              <a:avLst/>
              <a:gdLst/>
              <a:ahLst/>
              <a:cxnLst/>
              <a:rect l="l" t="t" r="r" b="b"/>
              <a:pathLst>
                <a:path w="517" h="457" extrusionOk="0">
                  <a:moveTo>
                    <a:pt x="274" y="1"/>
                  </a:moveTo>
                  <a:cubicBezTo>
                    <a:pt x="0" y="31"/>
                    <a:pt x="0" y="426"/>
                    <a:pt x="274" y="457"/>
                  </a:cubicBezTo>
                  <a:cubicBezTo>
                    <a:pt x="517" y="426"/>
                    <a:pt x="517" y="3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2"/>
            <p:cNvSpPr/>
            <p:nvPr/>
          </p:nvSpPr>
          <p:spPr>
            <a:xfrm>
              <a:off x="5931225" y="4077850"/>
              <a:ext cx="20550" cy="16000"/>
            </a:xfrm>
            <a:custGeom>
              <a:avLst/>
              <a:gdLst/>
              <a:ahLst/>
              <a:cxnLst/>
              <a:rect l="l" t="t" r="r" b="b"/>
              <a:pathLst>
                <a:path w="822" h="640" extrusionOk="0">
                  <a:moveTo>
                    <a:pt x="426" y="1"/>
                  </a:moveTo>
                  <a:cubicBezTo>
                    <a:pt x="1" y="1"/>
                    <a:pt x="1" y="639"/>
                    <a:pt x="426" y="639"/>
                  </a:cubicBezTo>
                  <a:cubicBezTo>
                    <a:pt x="821" y="639"/>
                    <a:pt x="821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2"/>
            <p:cNvSpPr/>
            <p:nvPr/>
          </p:nvSpPr>
          <p:spPr>
            <a:xfrm>
              <a:off x="5915275" y="4157650"/>
              <a:ext cx="19025" cy="14450"/>
            </a:xfrm>
            <a:custGeom>
              <a:avLst/>
              <a:gdLst/>
              <a:ahLst/>
              <a:cxnLst/>
              <a:rect l="l" t="t" r="r" b="b"/>
              <a:pathLst>
                <a:path w="761" h="578" extrusionOk="0">
                  <a:moveTo>
                    <a:pt x="365" y="0"/>
                  </a:moveTo>
                  <a:cubicBezTo>
                    <a:pt x="0" y="0"/>
                    <a:pt x="0" y="578"/>
                    <a:pt x="365" y="578"/>
                  </a:cubicBezTo>
                  <a:cubicBezTo>
                    <a:pt x="760" y="578"/>
                    <a:pt x="760" y="0"/>
                    <a:pt x="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2"/>
            <p:cNvSpPr/>
            <p:nvPr/>
          </p:nvSpPr>
          <p:spPr>
            <a:xfrm>
              <a:off x="5900825" y="4202725"/>
              <a:ext cx="29675" cy="25625"/>
            </a:xfrm>
            <a:custGeom>
              <a:avLst/>
              <a:gdLst/>
              <a:ahLst/>
              <a:cxnLst/>
              <a:rect l="l" t="t" r="r" b="b"/>
              <a:pathLst>
                <a:path w="1187" h="1025" extrusionOk="0">
                  <a:moveTo>
                    <a:pt x="510" y="1"/>
                  </a:moveTo>
                  <a:cubicBezTo>
                    <a:pt x="253" y="1"/>
                    <a:pt x="1" y="198"/>
                    <a:pt x="1" y="507"/>
                  </a:cubicBezTo>
                  <a:cubicBezTo>
                    <a:pt x="1" y="781"/>
                    <a:pt x="214" y="1024"/>
                    <a:pt x="487" y="1024"/>
                  </a:cubicBezTo>
                  <a:cubicBezTo>
                    <a:pt x="943" y="1024"/>
                    <a:pt x="1186" y="477"/>
                    <a:pt x="852" y="143"/>
                  </a:cubicBezTo>
                  <a:cubicBezTo>
                    <a:pt x="754" y="45"/>
                    <a:pt x="631" y="1"/>
                    <a:pt x="5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2"/>
            <p:cNvSpPr/>
            <p:nvPr/>
          </p:nvSpPr>
          <p:spPr>
            <a:xfrm>
              <a:off x="5998850" y="4128775"/>
              <a:ext cx="35000" cy="32700"/>
            </a:xfrm>
            <a:custGeom>
              <a:avLst/>
              <a:gdLst/>
              <a:ahLst/>
              <a:cxnLst/>
              <a:rect l="l" t="t" r="r" b="b"/>
              <a:pathLst>
                <a:path w="1400" h="1308" extrusionOk="0">
                  <a:moveTo>
                    <a:pt x="852" y="0"/>
                  </a:moveTo>
                  <a:lnTo>
                    <a:pt x="700" y="31"/>
                  </a:lnTo>
                  <a:cubicBezTo>
                    <a:pt x="609" y="31"/>
                    <a:pt x="518" y="91"/>
                    <a:pt x="457" y="152"/>
                  </a:cubicBezTo>
                  <a:lnTo>
                    <a:pt x="214" y="365"/>
                  </a:lnTo>
                  <a:cubicBezTo>
                    <a:pt x="62" y="517"/>
                    <a:pt x="1" y="760"/>
                    <a:pt x="92" y="973"/>
                  </a:cubicBezTo>
                  <a:cubicBezTo>
                    <a:pt x="122" y="1034"/>
                    <a:pt x="153" y="1095"/>
                    <a:pt x="214" y="1155"/>
                  </a:cubicBezTo>
                  <a:lnTo>
                    <a:pt x="335" y="1247"/>
                  </a:lnTo>
                  <a:cubicBezTo>
                    <a:pt x="426" y="1277"/>
                    <a:pt x="518" y="1307"/>
                    <a:pt x="609" y="1307"/>
                  </a:cubicBezTo>
                  <a:lnTo>
                    <a:pt x="761" y="1307"/>
                  </a:lnTo>
                  <a:cubicBezTo>
                    <a:pt x="852" y="1277"/>
                    <a:pt x="943" y="1216"/>
                    <a:pt x="1004" y="1155"/>
                  </a:cubicBezTo>
                  <a:cubicBezTo>
                    <a:pt x="1095" y="1064"/>
                    <a:pt x="1156" y="1003"/>
                    <a:pt x="1247" y="912"/>
                  </a:cubicBezTo>
                  <a:cubicBezTo>
                    <a:pt x="1277" y="882"/>
                    <a:pt x="1308" y="821"/>
                    <a:pt x="1338" y="760"/>
                  </a:cubicBezTo>
                  <a:cubicBezTo>
                    <a:pt x="1369" y="669"/>
                    <a:pt x="1399" y="608"/>
                    <a:pt x="1399" y="547"/>
                  </a:cubicBezTo>
                  <a:cubicBezTo>
                    <a:pt x="1399" y="456"/>
                    <a:pt x="1369" y="395"/>
                    <a:pt x="1338" y="335"/>
                  </a:cubicBezTo>
                  <a:cubicBezTo>
                    <a:pt x="1308" y="274"/>
                    <a:pt x="1277" y="213"/>
                    <a:pt x="1217" y="152"/>
                  </a:cubicBezTo>
                  <a:lnTo>
                    <a:pt x="1125" y="91"/>
                  </a:lnTo>
                  <a:cubicBezTo>
                    <a:pt x="1034" y="31"/>
                    <a:pt x="943" y="0"/>
                    <a:pt x="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2"/>
            <p:cNvSpPr/>
            <p:nvPr/>
          </p:nvSpPr>
          <p:spPr>
            <a:xfrm>
              <a:off x="6011775" y="4033025"/>
              <a:ext cx="34225" cy="32700"/>
            </a:xfrm>
            <a:custGeom>
              <a:avLst/>
              <a:gdLst/>
              <a:ahLst/>
              <a:cxnLst/>
              <a:rect l="l" t="t" r="r" b="b"/>
              <a:pathLst>
                <a:path w="1369" h="1308" extrusionOk="0">
                  <a:moveTo>
                    <a:pt x="639" y="0"/>
                  </a:moveTo>
                  <a:cubicBezTo>
                    <a:pt x="548" y="31"/>
                    <a:pt x="456" y="61"/>
                    <a:pt x="396" y="152"/>
                  </a:cubicBezTo>
                  <a:lnTo>
                    <a:pt x="335" y="183"/>
                  </a:lnTo>
                  <a:lnTo>
                    <a:pt x="274" y="244"/>
                  </a:lnTo>
                  <a:cubicBezTo>
                    <a:pt x="274" y="274"/>
                    <a:pt x="244" y="274"/>
                    <a:pt x="244" y="304"/>
                  </a:cubicBezTo>
                  <a:lnTo>
                    <a:pt x="183" y="365"/>
                  </a:lnTo>
                  <a:cubicBezTo>
                    <a:pt x="122" y="426"/>
                    <a:pt x="92" y="487"/>
                    <a:pt x="61" y="548"/>
                  </a:cubicBezTo>
                  <a:cubicBezTo>
                    <a:pt x="31" y="608"/>
                    <a:pt x="1" y="669"/>
                    <a:pt x="31" y="760"/>
                  </a:cubicBezTo>
                  <a:cubicBezTo>
                    <a:pt x="1" y="821"/>
                    <a:pt x="31" y="912"/>
                    <a:pt x="61" y="973"/>
                  </a:cubicBezTo>
                  <a:cubicBezTo>
                    <a:pt x="92" y="1034"/>
                    <a:pt x="122" y="1095"/>
                    <a:pt x="183" y="1155"/>
                  </a:cubicBezTo>
                  <a:lnTo>
                    <a:pt x="305" y="1216"/>
                  </a:lnTo>
                  <a:cubicBezTo>
                    <a:pt x="365" y="1277"/>
                    <a:pt x="456" y="1307"/>
                    <a:pt x="578" y="1307"/>
                  </a:cubicBezTo>
                  <a:lnTo>
                    <a:pt x="700" y="1277"/>
                  </a:lnTo>
                  <a:cubicBezTo>
                    <a:pt x="791" y="1247"/>
                    <a:pt x="882" y="1216"/>
                    <a:pt x="943" y="1155"/>
                  </a:cubicBezTo>
                  <a:lnTo>
                    <a:pt x="1004" y="1095"/>
                  </a:lnTo>
                  <a:lnTo>
                    <a:pt x="1064" y="1064"/>
                  </a:lnTo>
                  <a:lnTo>
                    <a:pt x="1125" y="1004"/>
                  </a:lnTo>
                  <a:lnTo>
                    <a:pt x="1186" y="943"/>
                  </a:lnTo>
                  <a:cubicBezTo>
                    <a:pt x="1216" y="882"/>
                    <a:pt x="1277" y="821"/>
                    <a:pt x="1277" y="760"/>
                  </a:cubicBezTo>
                  <a:cubicBezTo>
                    <a:pt x="1368" y="639"/>
                    <a:pt x="1368" y="456"/>
                    <a:pt x="1277" y="335"/>
                  </a:cubicBezTo>
                  <a:cubicBezTo>
                    <a:pt x="1277" y="274"/>
                    <a:pt x="1216" y="213"/>
                    <a:pt x="1186" y="152"/>
                  </a:cubicBezTo>
                  <a:lnTo>
                    <a:pt x="1064" y="61"/>
                  </a:lnTo>
                  <a:cubicBezTo>
                    <a:pt x="973" y="31"/>
                    <a:pt x="882" y="0"/>
                    <a:pt x="7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2"/>
            <p:cNvSpPr/>
            <p:nvPr/>
          </p:nvSpPr>
          <p:spPr>
            <a:xfrm>
              <a:off x="6066500" y="4036325"/>
              <a:ext cx="23575" cy="21050"/>
            </a:xfrm>
            <a:custGeom>
              <a:avLst/>
              <a:gdLst/>
              <a:ahLst/>
              <a:cxnLst/>
              <a:rect l="l" t="t" r="r" b="b"/>
              <a:pathLst>
                <a:path w="943" h="842" extrusionOk="0">
                  <a:moveTo>
                    <a:pt x="415" y="1"/>
                  </a:moveTo>
                  <a:cubicBezTo>
                    <a:pt x="200" y="1"/>
                    <a:pt x="0" y="165"/>
                    <a:pt x="0" y="416"/>
                  </a:cubicBezTo>
                  <a:cubicBezTo>
                    <a:pt x="0" y="659"/>
                    <a:pt x="182" y="841"/>
                    <a:pt x="395" y="841"/>
                  </a:cubicBezTo>
                  <a:cubicBezTo>
                    <a:pt x="760" y="811"/>
                    <a:pt x="942" y="385"/>
                    <a:pt x="699" y="112"/>
                  </a:cubicBezTo>
                  <a:cubicBezTo>
                    <a:pt x="613" y="35"/>
                    <a:pt x="512" y="1"/>
                    <a:pt x="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2"/>
            <p:cNvSpPr/>
            <p:nvPr/>
          </p:nvSpPr>
          <p:spPr>
            <a:xfrm>
              <a:off x="6058125" y="4014775"/>
              <a:ext cx="25100" cy="19025"/>
            </a:xfrm>
            <a:custGeom>
              <a:avLst/>
              <a:gdLst/>
              <a:ahLst/>
              <a:cxnLst/>
              <a:rect l="l" t="t" r="r" b="b"/>
              <a:pathLst>
                <a:path w="1004" h="761" extrusionOk="0">
                  <a:moveTo>
                    <a:pt x="517" y="1"/>
                  </a:moveTo>
                  <a:cubicBezTo>
                    <a:pt x="1" y="1"/>
                    <a:pt x="1" y="761"/>
                    <a:pt x="517" y="761"/>
                  </a:cubicBezTo>
                  <a:cubicBezTo>
                    <a:pt x="1004" y="761"/>
                    <a:pt x="1004" y="1"/>
                    <a:pt x="5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2"/>
            <p:cNvSpPr/>
            <p:nvPr/>
          </p:nvSpPr>
          <p:spPr>
            <a:xfrm>
              <a:off x="6025450" y="3947925"/>
              <a:ext cx="22825" cy="17500"/>
            </a:xfrm>
            <a:custGeom>
              <a:avLst/>
              <a:gdLst/>
              <a:ahLst/>
              <a:cxnLst/>
              <a:rect l="l" t="t" r="r" b="b"/>
              <a:pathLst>
                <a:path w="913" h="700" extrusionOk="0">
                  <a:moveTo>
                    <a:pt x="457" y="0"/>
                  </a:moveTo>
                  <a:cubicBezTo>
                    <a:pt x="1" y="0"/>
                    <a:pt x="1" y="699"/>
                    <a:pt x="457" y="699"/>
                  </a:cubicBezTo>
                  <a:cubicBezTo>
                    <a:pt x="913" y="699"/>
                    <a:pt x="913" y="0"/>
                    <a:pt x="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2"/>
            <p:cNvSpPr/>
            <p:nvPr/>
          </p:nvSpPr>
          <p:spPr>
            <a:xfrm>
              <a:off x="6010250" y="3879050"/>
              <a:ext cx="23600" cy="21025"/>
            </a:xfrm>
            <a:custGeom>
              <a:avLst/>
              <a:gdLst/>
              <a:ahLst/>
              <a:cxnLst/>
              <a:rect l="l" t="t" r="r" b="b"/>
              <a:pathLst>
                <a:path w="944" h="841" extrusionOk="0">
                  <a:moveTo>
                    <a:pt x="415" y="0"/>
                  </a:moveTo>
                  <a:cubicBezTo>
                    <a:pt x="201" y="0"/>
                    <a:pt x="1" y="164"/>
                    <a:pt x="1" y="415"/>
                  </a:cubicBezTo>
                  <a:cubicBezTo>
                    <a:pt x="1" y="627"/>
                    <a:pt x="183" y="810"/>
                    <a:pt x="396" y="840"/>
                  </a:cubicBezTo>
                  <a:cubicBezTo>
                    <a:pt x="761" y="810"/>
                    <a:pt x="943" y="384"/>
                    <a:pt x="700" y="111"/>
                  </a:cubicBezTo>
                  <a:cubicBezTo>
                    <a:pt x="614" y="34"/>
                    <a:pt x="513" y="0"/>
                    <a:pt x="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2"/>
            <p:cNvSpPr/>
            <p:nvPr/>
          </p:nvSpPr>
          <p:spPr>
            <a:xfrm>
              <a:off x="6053575" y="3833650"/>
              <a:ext cx="26625" cy="25200"/>
            </a:xfrm>
            <a:custGeom>
              <a:avLst/>
              <a:gdLst/>
              <a:ahLst/>
              <a:cxnLst/>
              <a:rect l="l" t="t" r="r" b="b"/>
              <a:pathLst>
                <a:path w="1065" h="1008" extrusionOk="0">
                  <a:moveTo>
                    <a:pt x="464" y="0"/>
                  </a:moveTo>
                  <a:cubicBezTo>
                    <a:pt x="352" y="0"/>
                    <a:pt x="243" y="35"/>
                    <a:pt x="152" y="103"/>
                  </a:cubicBezTo>
                  <a:cubicBezTo>
                    <a:pt x="61" y="225"/>
                    <a:pt x="0" y="377"/>
                    <a:pt x="61" y="529"/>
                  </a:cubicBezTo>
                  <a:cubicBezTo>
                    <a:pt x="92" y="681"/>
                    <a:pt x="213" y="802"/>
                    <a:pt x="365" y="833"/>
                  </a:cubicBezTo>
                  <a:lnTo>
                    <a:pt x="426" y="863"/>
                  </a:lnTo>
                  <a:lnTo>
                    <a:pt x="426" y="863"/>
                  </a:lnTo>
                  <a:lnTo>
                    <a:pt x="335" y="833"/>
                  </a:lnTo>
                  <a:lnTo>
                    <a:pt x="335" y="833"/>
                  </a:lnTo>
                  <a:lnTo>
                    <a:pt x="365" y="863"/>
                  </a:lnTo>
                  <a:lnTo>
                    <a:pt x="426" y="893"/>
                  </a:lnTo>
                  <a:lnTo>
                    <a:pt x="517" y="954"/>
                  </a:lnTo>
                  <a:lnTo>
                    <a:pt x="608" y="984"/>
                  </a:lnTo>
                  <a:cubicBezTo>
                    <a:pt x="623" y="1000"/>
                    <a:pt x="646" y="1007"/>
                    <a:pt x="669" y="1007"/>
                  </a:cubicBezTo>
                  <a:cubicBezTo>
                    <a:pt x="692" y="1007"/>
                    <a:pt x="715" y="1000"/>
                    <a:pt x="730" y="984"/>
                  </a:cubicBezTo>
                  <a:lnTo>
                    <a:pt x="821" y="984"/>
                  </a:lnTo>
                  <a:cubicBezTo>
                    <a:pt x="882" y="954"/>
                    <a:pt x="912" y="924"/>
                    <a:pt x="943" y="893"/>
                  </a:cubicBezTo>
                  <a:lnTo>
                    <a:pt x="1003" y="833"/>
                  </a:lnTo>
                  <a:lnTo>
                    <a:pt x="1064" y="741"/>
                  </a:lnTo>
                  <a:cubicBezTo>
                    <a:pt x="1064" y="681"/>
                    <a:pt x="1064" y="650"/>
                    <a:pt x="1064" y="589"/>
                  </a:cubicBezTo>
                  <a:cubicBezTo>
                    <a:pt x="1034" y="559"/>
                    <a:pt x="1034" y="498"/>
                    <a:pt x="1003" y="468"/>
                  </a:cubicBezTo>
                  <a:lnTo>
                    <a:pt x="912" y="377"/>
                  </a:lnTo>
                  <a:lnTo>
                    <a:pt x="882" y="316"/>
                  </a:lnTo>
                  <a:cubicBezTo>
                    <a:pt x="851" y="164"/>
                    <a:pt x="730" y="42"/>
                    <a:pt x="578" y="12"/>
                  </a:cubicBezTo>
                  <a:cubicBezTo>
                    <a:pt x="540" y="4"/>
                    <a:pt x="502" y="0"/>
                    <a:pt x="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2"/>
            <p:cNvSpPr/>
            <p:nvPr/>
          </p:nvSpPr>
          <p:spPr>
            <a:xfrm>
              <a:off x="6242025" y="3672075"/>
              <a:ext cx="34975" cy="29650"/>
            </a:xfrm>
            <a:custGeom>
              <a:avLst/>
              <a:gdLst/>
              <a:ahLst/>
              <a:cxnLst/>
              <a:rect l="l" t="t" r="r" b="b"/>
              <a:pathLst>
                <a:path w="1399" h="1186" extrusionOk="0">
                  <a:moveTo>
                    <a:pt x="791" y="1"/>
                  </a:moveTo>
                  <a:lnTo>
                    <a:pt x="578" y="31"/>
                  </a:lnTo>
                  <a:cubicBezTo>
                    <a:pt x="517" y="31"/>
                    <a:pt x="426" y="31"/>
                    <a:pt x="365" y="61"/>
                  </a:cubicBezTo>
                  <a:cubicBezTo>
                    <a:pt x="304" y="92"/>
                    <a:pt x="213" y="122"/>
                    <a:pt x="183" y="183"/>
                  </a:cubicBezTo>
                  <a:cubicBezTo>
                    <a:pt x="122" y="244"/>
                    <a:pt x="92" y="305"/>
                    <a:pt x="61" y="365"/>
                  </a:cubicBezTo>
                  <a:cubicBezTo>
                    <a:pt x="31" y="426"/>
                    <a:pt x="0" y="517"/>
                    <a:pt x="0" y="578"/>
                  </a:cubicBezTo>
                  <a:lnTo>
                    <a:pt x="31" y="730"/>
                  </a:lnTo>
                  <a:cubicBezTo>
                    <a:pt x="61" y="821"/>
                    <a:pt x="122" y="912"/>
                    <a:pt x="183" y="973"/>
                  </a:cubicBezTo>
                  <a:lnTo>
                    <a:pt x="304" y="1064"/>
                  </a:lnTo>
                  <a:cubicBezTo>
                    <a:pt x="365" y="1125"/>
                    <a:pt x="487" y="1156"/>
                    <a:pt x="578" y="1156"/>
                  </a:cubicBezTo>
                  <a:lnTo>
                    <a:pt x="791" y="1186"/>
                  </a:lnTo>
                  <a:cubicBezTo>
                    <a:pt x="882" y="1186"/>
                    <a:pt x="943" y="1156"/>
                    <a:pt x="1034" y="1125"/>
                  </a:cubicBezTo>
                  <a:cubicBezTo>
                    <a:pt x="1095" y="1095"/>
                    <a:pt x="1155" y="1064"/>
                    <a:pt x="1216" y="1004"/>
                  </a:cubicBezTo>
                  <a:cubicBezTo>
                    <a:pt x="1277" y="943"/>
                    <a:pt x="1307" y="882"/>
                    <a:pt x="1338" y="821"/>
                  </a:cubicBezTo>
                  <a:cubicBezTo>
                    <a:pt x="1368" y="730"/>
                    <a:pt x="1399" y="669"/>
                    <a:pt x="1399" y="578"/>
                  </a:cubicBezTo>
                  <a:lnTo>
                    <a:pt x="1368" y="426"/>
                  </a:lnTo>
                  <a:cubicBezTo>
                    <a:pt x="1338" y="335"/>
                    <a:pt x="1277" y="244"/>
                    <a:pt x="1216" y="183"/>
                  </a:cubicBezTo>
                  <a:lnTo>
                    <a:pt x="1095" y="92"/>
                  </a:lnTo>
                  <a:cubicBezTo>
                    <a:pt x="1004" y="31"/>
                    <a:pt x="912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2"/>
            <p:cNvSpPr/>
            <p:nvPr/>
          </p:nvSpPr>
          <p:spPr>
            <a:xfrm>
              <a:off x="6290650" y="3749575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4" y="1"/>
                  </a:moveTo>
                  <a:cubicBezTo>
                    <a:pt x="1" y="31"/>
                    <a:pt x="1" y="335"/>
                    <a:pt x="214" y="366"/>
                  </a:cubicBezTo>
                  <a:cubicBezTo>
                    <a:pt x="396" y="335"/>
                    <a:pt x="396" y="31"/>
                    <a:pt x="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2"/>
            <p:cNvSpPr/>
            <p:nvPr/>
          </p:nvSpPr>
          <p:spPr>
            <a:xfrm>
              <a:off x="6286850" y="3741225"/>
              <a:ext cx="17500" cy="14475"/>
            </a:xfrm>
            <a:custGeom>
              <a:avLst/>
              <a:gdLst/>
              <a:ahLst/>
              <a:cxnLst/>
              <a:rect l="l" t="t" r="r" b="b"/>
              <a:pathLst>
                <a:path w="700" h="579" extrusionOk="0">
                  <a:moveTo>
                    <a:pt x="366" y="1"/>
                  </a:moveTo>
                  <a:cubicBezTo>
                    <a:pt x="1" y="31"/>
                    <a:pt x="1" y="548"/>
                    <a:pt x="366" y="578"/>
                  </a:cubicBezTo>
                  <a:cubicBezTo>
                    <a:pt x="700" y="548"/>
                    <a:pt x="700" y="31"/>
                    <a:pt x="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2"/>
            <p:cNvSpPr/>
            <p:nvPr/>
          </p:nvSpPr>
          <p:spPr>
            <a:xfrm>
              <a:off x="6227575" y="3832075"/>
              <a:ext cx="24350" cy="29950"/>
            </a:xfrm>
            <a:custGeom>
              <a:avLst/>
              <a:gdLst/>
              <a:ahLst/>
              <a:cxnLst/>
              <a:rect l="l" t="t" r="r" b="b"/>
              <a:pathLst>
                <a:path w="974" h="1198" extrusionOk="0">
                  <a:moveTo>
                    <a:pt x="703" y="1"/>
                  </a:moveTo>
                  <a:cubicBezTo>
                    <a:pt x="609" y="1"/>
                    <a:pt x="528" y="55"/>
                    <a:pt x="487" y="136"/>
                  </a:cubicBezTo>
                  <a:cubicBezTo>
                    <a:pt x="335" y="348"/>
                    <a:pt x="183" y="592"/>
                    <a:pt x="31" y="804"/>
                  </a:cubicBezTo>
                  <a:cubicBezTo>
                    <a:pt x="1" y="865"/>
                    <a:pt x="1" y="926"/>
                    <a:pt x="1" y="1017"/>
                  </a:cubicBezTo>
                  <a:cubicBezTo>
                    <a:pt x="35" y="1136"/>
                    <a:pt x="144" y="1198"/>
                    <a:pt x="256" y="1198"/>
                  </a:cubicBezTo>
                  <a:cubicBezTo>
                    <a:pt x="344" y="1198"/>
                    <a:pt x="433" y="1159"/>
                    <a:pt x="487" y="1078"/>
                  </a:cubicBezTo>
                  <a:lnTo>
                    <a:pt x="943" y="409"/>
                  </a:lnTo>
                  <a:cubicBezTo>
                    <a:pt x="974" y="348"/>
                    <a:pt x="974" y="257"/>
                    <a:pt x="943" y="196"/>
                  </a:cubicBezTo>
                  <a:cubicBezTo>
                    <a:pt x="943" y="136"/>
                    <a:pt x="882" y="75"/>
                    <a:pt x="852" y="44"/>
                  </a:cubicBezTo>
                  <a:cubicBezTo>
                    <a:pt x="801" y="14"/>
                    <a:pt x="751" y="1"/>
                    <a:pt x="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2"/>
            <p:cNvSpPr/>
            <p:nvPr/>
          </p:nvSpPr>
          <p:spPr>
            <a:xfrm>
              <a:off x="6252650" y="3843050"/>
              <a:ext cx="18275" cy="13700"/>
            </a:xfrm>
            <a:custGeom>
              <a:avLst/>
              <a:gdLst/>
              <a:ahLst/>
              <a:cxnLst/>
              <a:rect l="l" t="t" r="r" b="b"/>
              <a:pathLst>
                <a:path w="731" h="548" extrusionOk="0">
                  <a:moveTo>
                    <a:pt x="366" y="1"/>
                  </a:moveTo>
                  <a:cubicBezTo>
                    <a:pt x="1" y="1"/>
                    <a:pt x="1" y="548"/>
                    <a:pt x="366" y="548"/>
                  </a:cubicBezTo>
                  <a:cubicBezTo>
                    <a:pt x="730" y="548"/>
                    <a:pt x="730" y="1"/>
                    <a:pt x="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2"/>
            <p:cNvSpPr/>
            <p:nvPr/>
          </p:nvSpPr>
          <p:spPr>
            <a:xfrm>
              <a:off x="6306625" y="3692575"/>
              <a:ext cx="28900" cy="56025"/>
            </a:xfrm>
            <a:custGeom>
              <a:avLst/>
              <a:gdLst/>
              <a:ahLst/>
              <a:cxnLst/>
              <a:rect l="l" t="t" r="r" b="b"/>
              <a:pathLst>
                <a:path w="1156" h="2241" extrusionOk="0">
                  <a:moveTo>
                    <a:pt x="467" y="0"/>
                  </a:moveTo>
                  <a:cubicBezTo>
                    <a:pt x="317" y="0"/>
                    <a:pt x="171" y="74"/>
                    <a:pt x="91" y="214"/>
                  </a:cubicBezTo>
                  <a:cubicBezTo>
                    <a:pt x="30" y="336"/>
                    <a:pt x="0" y="457"/>
                    <a:pt x="30" y="579"/>
                  </a:cubicBezTo>
                  <a:lnTo>
                    <a:pt x="274" y="1916"/>
                  </a:lnTo>
                  <a:cubicBezTo>
                    <a:pt x="304" y="2038"/>
                    <a:pt x="365" y="2129"/>
                    <a:pt x="456" y="2190"/>
                  </a:cubicBezTo>
                  <a:cubicBezTo>
                    <a:pt x="527" y="2225"/>
                    <a:pt x="598" y="2240"/>
                    <a:pt x="670" y="2240"/>
                  </a:cubicBezTo>
                  <a:cubicBezTo>
                    <a:pt x="720" y="2240"/>
                    <a:pt x="770" y="2233"/>
                    <a:pt x="821" y="2220"/>
                  </a:cubicBezTo>
                  <a:cubicBezTo>
                    <a:pt x="912" y="2190"/>
                    <a:pt x="1034" y="2129"/>
                    <a:pt x="1094" y="2007"/>
                  </a:cubicBezTo>
                  <a:cubicBezTo>
                    <a:pt x="1125" y="1916"/>
                    <a:pt x="1155" y="1795"/>
                    <a:pt x="1125" y="1673"/>
                  </a:cubicBezTo>
                  <a:lnTo>
                    <a:pt x="912" y="336"/>
                  </a:lnTo>
                  <a:cubicBezTo>
                    <a:pt x="882" y="214"/>
                    <a:pt x="790" y="123"/>
                    <a:pt x="699" y="62"/>
                  </a:cubicBezTo>
                  <a:cubicBezTo>
                    <a:pt x="626" y="20"/>
                    <a:pt x="546" y="0"/>
                    <a:pt x="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2"/>
            <p:cNvSpPr/>
            <p:nvPr/>
          </p:nvSpPr>
          <p:spPr>
            <a:xfrm>
              <a:off x="6299025" y="3631800"/>
              <a:ext cx="27375" cy="19775"/>
            </a:xfrm>
            <a:custGeom>
              <a:avLst/>
              <a:gdLst/>
              <a:ahLst/>
              <a:cxnLst/>
              <a:rect l="l" t="t" r="r" b="b"/>
              <a:pathLst>
                <a:path w="1095" h="791" extrusionOk="0">
                  <a:moveTo>
                    <a:pt x="547" y="1"/>
                  </a:moveTo>
                  <a:cubicBezTo>
                    <a:pt x="0" y="1"/>
                    <a:pt x="0" y="791"/>
                    <a:pt x="547" y="791"/>
                  </a:cubicBezTo>
                  <a:cubicBezTo>
                    <a:pt x="1094" y="791"/>
                    <a:pt x="1094" y="1"/>
                    <a:pt x="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6336250" y="3561125"/>
              <a:ext cx="19775" cy="15225"/>
            </a:xfrm>
            <a:custGeom>
              <a:avLst/>
              <a:gdLst/>
              <a:ahLst/>
              <a:cxnLst/>
              <a:rect l="l" t="t" r="r" b="b"/>
              <a:pathLst>
                <a:path w="791" h="609" extrusionOk="0">
                  <a:moveTo>
                    <a:pt x="396" y="1"/>
                  </a:moveTo>
                  <a:cubicBezTo>
                    <a:pt x="1" y="1"/>
                    <a:pt x="1" y="609"/>
                    <a:pt x="396" y="609"/>
                  </a:cubicBezTo>
                  <a:cubicBezTo>
                    <a:pt x="791" y="609"/>
                    <a:pt x="791" y="1"/>
                    <a:pt x="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6407675" y="3444875"/>
              <a:ext cx="12950" cy="11425"/>
            </a:xfrm>
            <a:custGeom>
              <a:avLst/>
              <a:gdLst/>
              <a:ahLst/>
              <a:cxnLst/>
              <a:rect l="l" t="t" r="r" b="b"/>
              <a:pathLst>
                <a:path w="518" h="457" extrusionOk="0">
                  <a:moveTo>
                    <a:pt x="244" y="0"/>
                  </a:moveTo>
                  <a:cubicBezTo>
                    <a:pt x="1" y="31"/>
                    <a:pt x="1" y="426"/>
                    <a:pt x="244" y="456"/>
                  </a:cubicBezTo>
                  <a:cubicBezTo>
                    <a:pt x="517" y="426"/>
                    <a:pt x="517" y="31"/>
                    <a:pt x="2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6447200" y="3389400"/>
              <a:ext cx="12175" cy="9900"/>
            </a:xfrm>
            <a:custGeom>
              <a:avLst/>
              <a:gdLst/>
              <a:ahLst/>
              <a:cxnLst/>
              <a:rect l="l" t="t" r="r" b="b"/>
              <a:pathLst>
                <a:path w="487" h="396" extrusionOk="0">
                  <a:moveTo>
                    <a:pt x="243" y="0"/>
                  </a:moveTo>
                  <a:cubicBezTo>
                    <a:pt x="0" y="0"/>
                    <a:pt x="0" y="396"/>
                    <a:pt x="243" y="396"/>
                  </a:cubicBezTo>
                  <a:cubicBezTo>
                    <a:pt x="487" y="396"/>
                    <a:pt x="487" y="0"/>
                    <a:pt x="2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2" name="Google Shape;1112;p42"/>
          <p:cNvSpPr/>
          <p:nvPr/>
        </p:nvSpPr>
        <p:spPr>
          <a:xfrm rot="-8951899" flipH="1">
            <a:off x="8047134" y="1967336"/>
            <a:ext cx="2509915" cy="1730407"/>
          </a:xfrm>
          <a:custGeom>
            <a:avLst/>
            <a:gdLst/>
            <a:ahLst/>
            <a:cxnLst/>
            <a:rect l="l" t="t" r="r" b="b"/>
            <a:pathLst>
              <a:path w="82799" h="57084" extrusionOk="0">
                <a:moveTo>
                  <a:pt x="82676" y="0"/>
                </a:moveTo>
                <a:cubicBezTo>
                  <a:pt x="80376" y="15591"/>
                  <a:pt x="66960" y="26274"/>
                  <a:pt x="52252" y="26274"/>
                </a:cubicBezTo>
                <a:cubicBezTo>
                  <a:pt x="48694" y="26274"/>
                  <a:pt x="45061" y="25649"/>
                  <a:pt x="41490" y="24317"/>
                </a:cubicBezTo>
                <a:cubicBezTo>
                  <a:pt x="36749" y="22524"/>
                  <a:pt x="32402" y="19545"/>
                  <a:pt x="28207" y="16657"/>
                </a:cubicBezTo>
                <a:cubicBezTo>
                  <a:pt x="22250" y="12554"/>
                  <a:pt x="16079" y="8298"/>
                  <a:pt x="8845" y="7630"/>
                </a:cubicBezTo>
                <a:cubicBezTo>
                  <a:pt x="8538" y="7602"/>
                  <a:pt x="8217" y="7587"/>
                  <a:pt x="7888" y="7587"/>
                </a:cubicBezTo>
                <a:cubicBezTo>
                  <a:pt x="4635" y="7587"/>
                  <a:pt x="541" y="8985"/>
                  <a:pt x="183" y="12463"/>
                </a:cubicBezTo>
                <a:cubicBezTo>
                  <a:pt x="0" y="14043"/>
                  <a:pt x="730" y="15533"/>
                  <a:pt x="2158" y="16748"/>
                </a:cubicBezTo>
                <a:cubicBezTo>
                  <a:pt x="3526" y="17843"/>
                  <a:pt x="5198" y="18542"/>
                  <a:pt x="6961" y="18754"/>
                </a:cubicBezTo>
                <a:cubicBezTo>
                  <a:pt x="7789" y="18828"/>
                  <a:pt x="8628" y="18868"/>
                  <a:pt x="9472" y="18868"/>
                </a:cubicBezTo>
                <a:cubicBezTo>
                  <a:pt x="10022" y="18868"/>
                  <a:pt x="10573" y="18851"/>
                  <a:pt x="11125" y="18815"/>
                </a:cubicBezTo>
                <a:cubicBezTo>
                  <a:pt x="11696" y="18798"/>
                  <a:pt x="12273" y="18783"/>
                  <a:pt x="12850" y="18783"/>
                </a:cubicBezTo>
                <a:cubicBezTo>
                  <a:pt x="14268" y="18783"/>
                  <a:pt x="15691" y="18874"/>
                  <a:pt x="17052" y="19241"/>
                </a:cubicBezTo>
                <a:cubicBezTo>
                  <a:pt x="19089" y="19849"/>
                  <a:pt x="20760" y="21338"/>
                  <a:pt x="21612" y="23283"/>
                </a:cubicBezTo>
                <a:cubicBezTo>
                  <a:pt x="22098" y="24408"/>
                  <a:pt x="22007" y="25715"/>
                  <a:pt x="21368" y="26749"/>
                </a:cubicBezTo>
                <a:cubicBezTo>
                  <a:pt x="20683" y="27788"/>
                  <a:pt x="19240" y="28619"/>
                  <a:pt x="17509" y="28619"/>
                </a:cubicBezTo>
                <a:cubicBezTo>
                  <a:pt x="16862" y="28619"/>
                  <a:pt x="16175" y="28503"/>
                  <a:pt x="15472" y="28238"/>
                </a:cubicBezTo>
                <a:cubicBezTo>
                  <a:pt x="13435" y="27448"/>
                  <a:pt x="11854" y="25745"/>
                  <a:pt x="10456" y="24043"/>
                </a:cubicBezTo>
                <a:cubicBezTo>
                  <a:pt x="10092" y="23496"/>
                  <a:pt x="9575" y="23071"/>
                  <a:pt x="8967" y="22797"/>
                </a:cubicBezTo>
                <a:cubicBezTo>
                  <a:pt x="8785" y="22736"/>
                  <a:pt x="8592" y="22706"/>
                  <a:pt x="8400" y="22706"/>
                </a:cubicBezTo>
                <a:cubicBezTo>
                  <a:pt x="8014" y="22706"/>
                  <a:pt x="7629" y="22827"/>
                  <a:pt x="7326" y="23071"/>
                </a:cubicBezTo>
                <a:cubicBezTo>
                  <a:pt x="6657" y="23557"/>
                  <a:pt x="6262" y="24286"/>
                  <a:pt x="6201" y="25107"/>
                </a:cubicBezTo>
                <a:cubicBezTo>
                  <a:pt x="6170" y="26597"/>
                  <a:pt x="7234" y="27843"/>
                  <a:pt x="8146" y="28603"/>
                </a:cubicBezTo>
                <a:cubicBezTo>
                  <a:pt x="11372" y="31375"/>
                  <a:pt x="15885" y="31880"/>
                  <a:pt x="19427" y="31880"/>
                </a:cubicBezTo>
                <a:cubicBezTo>
                  <a:pt x="19923" y="31880"/>
                  <a:pt x="20400" y="31870"/>
                  <a:pt x="20852" y="31855"/>
                </a:cubicBezTo>
                <a:cubicBezTo>
                  <a:pt x="21794" y="31825"/>
                  <a:pt x="22736" y="31764"/>
                  <a:pt x="23648" y="31733"/>
                </a:cubicBezTo>
                <a:cubicBezTo>
                  <a:pt x="25095" y="31645"/>
                  <a:pt x="26564" y="31562"/>
                  <a:pt x="28031" y="31562"/>
                </a:cubicBezTo>
                <a:cubicBezTo>
                  <a:pt x="30108" y="31562"/>
                  <a:pt x="32183" y="31728"/>
                  <a:pt x="34195" y="32281"/>
                </a:cubicBezTo>
                <a:cubicBezTo>
                  <a:pt x="36445" y="32919"/>
                  <a:pt x="38512" y="34469"/>
                  <a:pt x="39454" y="36202"/>
                </a:cubicBezTo>
                <a:cubicBezTo>
                  <a:pt x="40001" y="37205"/>
                  <a:pt x="40122" y="38390"/>
                  <a:pt x="39788" y="39484"/>
                </a:cubicBezTo>
                <a:cubicBezTo>
                  <a:pt x="38944" y="41993"/>
                  <a:pt x="36049" y="42858"/>
                  <a:pt x="33094" y="42858"/>
                </a:cubicBezTo>
                <a:cubicBezTo>
                  <a:pt x="32434" y="42858"/>
                  <a:pt x="31770" y="42814"/>
                  <a:pt x="31125" y="42737"/>
                </a:cubicBezTo>
                <a:cubicBezTo>
                  <a:pt x="28511" y="42402"/>
                  <a:pt x="25897" y="41855"/>
                  <a:pt x="23344" y="41095"/>
                </a:cubicBezTo>
                <a:lnTo>
                  <a:pt x="22432" y="40852"/>
                </a:lnTo>
                <a:cubicBezTo>
                  <a:pt x="20760" y="40335"/>
                  <a:pt x="19028" y="39819"/>
                  <a:pt x="17265" y="39819"/>
                </a:cubicBezTo>
                <a:cubicBezTo>
                  <a:pt x="17234" y="39818"/>
                  <a:pt x="17204" y="39818"/>
                  <a:pt x="17174" y="39818"/>
                </a:cubicBezTo>
                <a:cubicBezTo>
                  <a:pt x="14370" y="39818"/>
                  <a:pt x="12637" y="41200"/>
                  <a:pt x="11915" y="42493"/>
                </a:cubicBezTo>
                <a:cubicBezTo>
                  <a:pt x="11338" y="43588"/>
                  <a:pt x="11247" y="44864"/>
                  <a:pt x="11642" y="46019"/>
                </a:cubicBezTo>
                <a:cubicBezTo>
                  <a:pt x="12250" y="48056"/>
                  <a:pt x="14165" y="50183"/>
                  <a:pt x="16505" y="51399"/>
                </a:cubicBezTo>
                <a:cubicBezTo>
                  <a:pt x="17356" y="51825"/>
                  <a:pt x="18268" y="52250"/>
                  <a:pt x="19180" y="52615"/>
                </a:cubicBezTo>
                <a:cubicBezTo>
                  <a:pt x="21672" y="53709"/>
                  <a:pt x="24256" y="54864"/>
                  <a:pt x="25776" y="57083"/>
                </a:cubicBezTo>
                <a:lnTo>
                  <a:pt x="25867" y="57053"/>
                </a:lnTo>
                <a:cubicBezTo>
                  <a:pt x="24317" y="54773"/>
                  <a:pt x="21733" y="53649"/>
                  <a:pt x="19210" y="52524"/>
                </a:cubicBezTo>
                <a:cubicBezTo>
                  <a:pt x="18329" y="52159"/>
                  <a:pt x="17387" y="51734"/>
                  <a:pt x="16535" y="51308"/>
                </a:cubicBezTo>
                <a:cubicBezTo>
                  <a:pt x="14225" y="50092"/>
                  <a:pt x="12341" y="48025"/>
                  <a:pt x="11733" y="46019"/>
                </a:cubicBezTo>
                <a:cubicBezTo>
                  <a:pt x="11338" y="44864"/>
                  <a:pt x="11459" y="43648"/>
                  <a:pt x="12006" y="42585"/>
                </a:cubicBezTo>
                <a:cubicBezTo>
                  <a:pt x="12706" y="41308"/>
                  <a:pt x="14438" y="39971"/>
                  <a:pt x="17204" y="39971"/>
                </a:cubicBezTo>
                <a:lnTo>
                  <a:pt x="17265" y="39971"/>
                </a:lnTo>
                <a:cubicBezTo>
                  <a:pt x="18997" y="39971"/>
                  <a:pt x="20730" y="40487"/>
                  <a:pt x="22402" y="40974"/>
                </a:cubicBezTo>
                <a:lnTo>
                  <a:pt x="23314" y="41247"/>
                </a:lnTo>
                <a:cubicBezTo>
                  <a:pt x="25867" y="41977"/>
                  <a:pt x="28481" y="42524"/>
                  <a:pt x="31125" y="42858"/>
                </a:cubicBezTo>
                <a:cubicBezTo>
                  <a:pt x="31787" y="42943"/>
                  <a:pt x="32471" y="42990"/>
                  <a:pt x="33151" y="42990"/>
                </a:cubicBezTo>
                <a:cubicBezTo>
                  <a:pt x="36124" y="42990"/>
                  <a:pt x="39038" y="42093"/>
                  <a:pt x="39879" y="39545"/>
                </a:cubicBezTo>
                <a:cubicBezTo>
                  <a:pt x="40244" y="38420"/>
                  <a:pt x="40122" y="37174"/>
                  <a:pt x="39545" y="36171"/>
                </a:cubicBezTo>
                <a:cubicBezTo>
                  <a:pt x="38603" y="34408"/>
                  <a:pt x="36505" y="32828"/>
                  <a:pt x="34226" y="32189"/>
                </a:cubicBezTo>
                <a:cubicBezTo>
                  <a:pt x="32174" y="31626"/>
                  <a:pt x="30047" y="31465"/>
                  <a:pt x="27915" y="31465"/>
                </a:cubicBezTo>
                <a:cubicBezTo>
                  <a:pt x="26477" y="31465"/>
                  <a:pt x="25037" y="31538"/>
                  <a:pt x="23618" y="31612"/>
                </a:cubicBezTo>
                <a:cubicBezTo>
                  <a:pt x="22706" y="31673"/>
                  <a:pt x="21794" y="31733"/>
                  <a:pt x="20852" y="31764"/>
                </a:cubicBezTo>
                <a:cubicBezTo>
                  <a:pt x="20453" y="31774"/>
                  <a:pt x="20035" y="31780"/>
                  <a:pt x="19602" y="31780"/>
                </a:cubicBezTo>
                <a:cubicBezTo>
                  <a:pt x="16045" y="31780"/>
                  <a:pt x="11486" y="31330"/>
                  <a:pt x="8207" y="28511"/>
                </a:cubicBezTo>
                <a:cubicBezTo>
                  <a:pt x="7326" y="27752"/>
                  <a:pt x="6292" y="26566"/>
                  <a:pt x="6322" y="25107"/>
                </a:cubicBezTo>
                <a:cubicBezTo>
                  <a:pt x="6353" y="24347"/>
                  <a:pt x="6748" y="23618"/>
                  <a:pt x="7386" y="23192"/>
                </a:cubicBezTo>
                <a:cubicBezTo>
                  <a:pt x="7678" y="22963"/>
                  <a:pt x="8041" y="22834"/>
                  <a:pt x="8407" y="22834"/>
                </a:cubicBezTo>
                <a:cubicBezTo>
                  <a:pt x="8575" y="22834"/>
                  <a:pt x="8743" y="22861"/>
                  <a:pt x="8906" y="22919"/>
                </a:cubicBezTo>
                <a:cubicBezTo>
                  <a:pt x="9484" y="23192"/>
                  <a:pt x="10000" y="23587"/>
                  <a:pt x="10335" y="24134"/>
                </a:cubicBezTo>
                <a:cubicBezTo>
                  <a:pt x="11763" y="25837"/>
                  <a:pt x="13374" y="27539"/>
                  <a:pt x="15441" y="28299"/>
                </a:cubicBezTo>
                <a:cubicBezTo>
                  <a:pt x="16084" y="28550"/>
                  <a:pt x="16821" y="28688"/>
                  <a:pt x="17564" y="28688"/>
                </a:cubicBezTo>
                <a:cubicBezTo>
                  <a:pt x="19070" y="28688"/>
                  <a:pt x="20605" y="28122"/>
                  <a:pt x="21460" y="26779"/>
                </a:cubicBezTo>
                <a:cubicBezTo>
                  <a:pt x="22128" y="25715"/>
                  <a:pt x="22219" y="24378"/>
                  <a:pt x="21703" y="23223"/>
                </a:cubicBezTo>
                <a:cubicBezTo>
                  <a:pt x="20852" y="21247"/>
                  <a:pt x="19149" y="19727"/>
                  <a:pt x="17083" y="19119"/>
                </a:cubicBezTo>
                <a:cubicBezTo>
                  <a:pt x="15752" y="18745"/>
                  <a:pt x="14380" y="18655"/>
                  <a:pt x="13013" y="18655"/>
                </a:cubicBezTo>
                <a:cubicBezTo>
                  <a:pt x="12381" y="18655"/>
                  <a:pt x="11750" y="18674"/>
                  <a:pt x="11125" y="18694"/>
                </a:cubicBezTo>
                <a:cubicBezTo>
                  <a:pt x="10659" y="18714"/>
                  <a:pt x="10193" y="18724"/>
                  <a:pt x="9728" y="18724"/>
                </a:cubicBezTo>
                <a:cubicBezTo>
                  <a:pt x="8798" y="18724"/>
                  <a:pt x="7873" y="18684"/>
                  <a:pt x="6961" y="18602"/>
                </a:cubicBezTo>
                <a:cubicBezTo>
                  <a:pt x="5228" y="18420"/>
                  <a:pt x="3587" y="17721"/>
                  <a:pt x="2219" y="16657"/>
                </a:cubicBezTo>
                <a:cubicBezTo>
                  <a:pt x="821" y="15472"/>
                  <a:pt x="122" y="13982"/>
                  <a:pt x="274" y="12463"/>
                </a:cubicBezTo>
                <a:cubicBezTo>
                  <a:pt x="631" y="9052"/>
                  <a:pt x="4622" y="7707"/>
                  <a:pt x="7833" y="7707"/>
                </a:cubicBezTo>
                <a:cubicBezTo>
                  <a:pt x="8170" y="7707"/>
                  <a:pt x="8500" y="7722"/>
                  <a:pt x="8815" y="7751"/>
                </a:cubicBezTo>
                <a:cubicBezTo>
                  <a:pt x="16019" y="8390"/>
                  <a:pt x="22189" y="12645"/>
                  <a:pt x="28147" y="16718"/>
                </a:cubicBezTo>
                <a:cubicBezTo>
                  <a:pt x="32341" y="19636"/>
                  <a:pt x="36688" y="22615"/>
                  <a:pt x="41430" y="24408"/>
                </a:cubicBezTo>
                <a:cubicBezTo>
                  <a:pt x="45021" y="25748"/>
                  <a:pt x="48675" y="26376"/>
                  <a:pt x="52252" y="26376"/>
                </a:cubicBezTo>
                <a:cubicBezTo>
                  <a:pt x="67020" y="26376"/>
                  <a:pt x="80474" y="15660"/>
                  <a:pt x="82798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raduate"/>
              <a:buNone/>
              <a:defRPr sz="2800" b="1">
                <a:solidFill>
                  <a:schemeClr val="dk1"/>
                </a:solidFill>
                <a:latin typeface="Graduate"/>
                <a:ea typeface="Graduate"/>
                <a:cs typeface="Graduate"/>
                <a:sym typeface="Graduat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raduate"/>
              <a:buNone/>
              <a:defRPr sz="2800" b="1">
                <a:solidFill>
                  <a:schemeClr val="dk1"/>
                </a:solidFill>
                <a:latin typeface="Graduate"/>
                <a:ea typeface="Graduate"/>
                <a:cs typeface="Graduate"/>
                <a:sym typeface="Graduat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raduate"/>
              <a:buNone/>
              <a:defRPr sz="2800" b="1">
                <a:solidFill>
                  <a:schemeClr val="dk1"/>
                </a:solidFill>
                <a:latin typeface="Graduate"/>
                <a:ea typeface="Graduate"/>
                <a:cs typeface="Graduate"/>
                <a:sym typeface="Graduat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raduate"/>
              <a:buNone/>
              <a:defRPr sz="2800" b="1">
                <a:solidFill>
                  <a:schemeClr val="dk1"/>
                </a:solidFill>
                <a:latin typeface="Graduate"/>
                <a:ea typeface="Graduate"/>
                <a:cs typeface="Graduate"/>
                <a:sym typeface="Graduat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raduate"/>
              <a:buNone/>
              <a:defRPr sz="2800" b="1">
                <a:solidFill>
                  <a:schemeClr val="dk1"/>
                </a:solidFill>
                <a:latin typeface="Graduate"/>
                <a:ea typeface="Graduate"/>
                <a:cs typeface="Graduate"/>
                <a:sym typeface="Graduat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raduate"/>
              <a:buNone/>
              <a:defRPr sz="2800" b="1">
                <a:solidFill>
                  <a:schemeClr val="dk1"/>
                </a:solidFill>
                <a:latin typeface="Graduate"/>
                <a:ea typeface="Graduate"/>
                <a:cs typeface="Graduate"/>
                <a:sym typeface="Graduat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raduate"/>
              <a:buNone/>
              <a:defRPr sz="2800" b="1">
                <a:solidFill>
                  <a:schemeClr val="dk1"/>
                </a:solidFill>
                <a:latin typeface="Graduate"/>
                <a:ea typeface="Graduate"/>
                <a:cs typeface="Graduate"/>
                <a:sym typeface="Graduat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raduate"/>
              <a:buNone/>
              <a:defRPr sz="2800" b="1">
                <a:solidFill>
                  <a:schemeClr val="dk1"/>
                </a:solidFill>
                <a:latin typeface="Graduate"/>
                <a:ea typeface="Graduate"/>
                <a:cs typeface="Graduate"/>
                <a:sym typeface="Graduat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raduate"/>
              <a:buNone/>
              <a:defRPr sz="2800" b="1">
                <a:solidFill>
                  <a:schemeClr val="dk1"/>
                </a:solidFill>
                <a:latin typeface="Graduate"/>
                <a:ea typeface="Graduate"/>
                <a:cs typeface="Graduate"/>
                <a:sym typeface="Graduat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vo"/>
              <a:buChar char="●"/>
              <a:defRPr sz="18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8" r:id="rId6"/>
    <p:sldLayoutId id="2147483659" r:id="rId7"/>
    <p:sldLayoutId id="2147483687" r:id="rId8"/>
    <p:sldLayoutId id="2147483688" r:id="rId9"/>
    <p:sldLayoutId id="2147483689" r:id="rId10"/>
    <p:sldLayoutId id="214748369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48"/>
          <p:cNvSpPr txBox="1">
            <a:spLocks noGrp="1"/>
          </p:cNvSpPr>
          <p:nvPr>
            <p:ph type="ctrTitle"/>
          </p:nvPr>
        </p:nvSpPr>
        <p:spPr>
          <a:xfrm>
            <a:off x="334538" y="603698"/>
            <a:ext cx="5333588" cy="31196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lt1"/>
                </a:solidFill>
              </a:rPr>
              <a:t>C</a:t>
            </a:r>
            <a:r>
              <a:rPr lang="en" dirty="0">
                <a:solidFill>
                  <a:schemeClr val="lt1"/>
                </a:solidFill>
              </a:rPr>
              <a:t>ollege</a:t>
            </a:r>
            <a:br>
              <a:rPr lang="en" dirty="0">
                <a:solidFill>
                  <a:schemeClr val="lt1"/>
                </a:solidFill>
              </a:rPr>
            </a:br>
            <a:r>
              <a:rPr lang="en" dirty="0">
                <a:solidFill>
                  <a:schemeClr val="lt1"/>
                </a:solidFill>
              </a:rPr>
              <a:t>data</a:t>
            </a:r>
            <a:br>
              <a:rPr lang="en" dirty="0">
                <a:solidFill>
                  <a:schemeClr val="lt1"/>
                </a:solidFill>
              </a:rPr>
            </a:br>
            <a:r>
              <a:rPr lang="en" dirty="0">
                <a:solidFill>
                  <a:schemeClr val="lt1"/>
                </a:solidFill>
              </a:rPr>
              <a:t>management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182" name="Google Shape;1182;p48"/>
          <p:cNvGrpSpPr/>
          <p:nvPr/>
        </p:nvGrpSpPr>
        <p:grpSpPr>
          <a:xfrm>
            <a:off x="5683909" y="283159"/>
            <a:ext cx="3013071" cy="4860049"/>
            <a:chOff x="5683909" y="283159"/>
            <a:chExt cx="3013071" cy="4860049"/>
          </a:xfrm>
        </p:grpSpPr>
        <p:sp>
          <p:nvSpPr>
            <p:cNvPr id="1183" name="Google Shape;1183;p48"/>
            <p:cNvSpPr/>
            <p:nvPr/>
          </p:nvSpPr>
          <p:spPr>
            <a:xfrm>
              <a:off x="6884084" y="2178782"/>
              <a:ext cx="1058305" cy="994160"/>
            </a:xfrm>
            <a:custGeom>
              <a:avLst/>
              <a:gdLst/>
              <a:ahLst/>
              <a:cxnLst/>
              <a:rect l="l" t="t" r="r" b="b"/>
              <a:pathLst>
                <a:path w="33591" h="31555" extrusionOk="0">
                  <a:moveTo>
                    <a:pt x="20621" y="1"/>
                  </a:moveTo>
                  <a:cubicBezTo>
                    <a:pt x="20363" y="1"/>
                    <a:pt x="20094" y="19"/>
                    <a:pt x="19814" y="58"/>
                  </a:cubicBezTo>
                  <a:cubicBezTo>
                    <a:pt x="14010" y="858"/>
                    <a:pt x="12776" y="5195"/>
                    <a:pt x="9107" y="6429"/>
                  </a:cubicBezTo>
                  <a:cubicBezTo>
                    <a:pt x="5437" y="7663"/>
                    <a:pt x="0" y="10799"/>
                    <a:pt x="401" y="14968"/>
                  </a:cubicBezTo>
                  <a:cubicBezTo>
                    <a:pt x="567" y="16269"/>
                    <a:pt x="1001" y="17537"/>
                    <a:pt x="1635" y="18671"/>
                  </a:cubicBezTo>
                  <a:cubicBezTo>
                    <a:pt x="1635" y="18671"/>
                    <a:pt x="2402" y="15435"/>
                    <a:pt x="5404" y="14368"/>
                  </a:cubicBezTo>
                  <a:lnTo>
                    <a:pt x="5404" y="14368"/>
                  </a:lnTo>
                  <a:cubicBezTo>
                    <a:pt x="5404" y="14368"/>
                    <a:pt x="3336" y="18904"/>
                    <a:pt x="3803" y="21973"/>
                  </a:cubicBezTo>
                  <a:cubicBezTo>
                    <a:pt x="4303" y="22640"/>
                    <a:pt x="4770" y="23208"/>
                    <a:pt x="5204" y="23708"/>
                  </a:cubicBezTo>
                  <a:cubicBezTo>
                    <a:pt x="5204" y="23708"/>
                    <a:pt x="5838" y="21139"/>
                    <a:pt x="7039" y="19471"/>
                  </a:cubicBezTo>
                  <a:lnTo>
                    <a:pt x="7039" y="19471"/>
                  </a:lnTo>
                  <a:cubicBezTo>
                    <a:pt x="7039" y="19472"/>
                    <a:pt x="6472" y="23208"/>
                    <a:pt x="6672" y="25309"/>
                  </a:cubicBezTo>
                  <a:cubicBezTo>
                    <a:pt x="11688" y="29723"/>
                    <a:pt x="18191" y="31554"/>
                    <a:pt x="23349" y="31554"/>
                  </a:cubicBezTo>
                  <a:cubicBezTo>
                    <a:pt x="27623" y="31554"/>
                    <a:pt x="30973" y="30297"/>
                    <a:pt x="31790" y="28211"/>
                  </a:cubicBezTo>
                  <a:cubicBezTo>
                    <a:pt x="33591" y="23608"/>
                    <a:pt x="32957" y="8964"/>
                    <a:pt x="31823" y="7663"/>
                  </a:cubicBezTo>
                  <a:cubicBezTo>
                    <a:pt x="31315" y="7080"/>
                    <a:pt x="30243" y="6919"/>
                    <a:pt x="29216" y="6919"/>
                  </a:cubicBezTo>
                  <a:cubicBezTo>
                    <a:pt x="27951" y="6919"/>
                    <a:pt x="26753" y="7163"/>
                    <a:pt x="26753" y="7163"/>
                  </a:cubicBezTo>
                  <a:cubicBezTo>
                    <a:pt x="26753" y="7163"/>
                    <a:pt x="25725" y="1"/>
                    <a:pt x="20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5684949" y="1794729"/>
              <a:ext cx="672645" cy="175644"/>
            </a:xfrm>
            <a:custGeom>
              <a:avLst/>
              <a:gdLst/>
              <a:ahLst/>
              <a:cxnLst/>
              <a:rect l="l" t="t" r="r" b="b"/>
              <a:pathLst>
                <a:path w="21350" h="5575" extrusionOk="0">
                  <a:moveTo>
                    <a:pt x="11932" y="1"/>
                  </a:moveTo>
                  <a:cubicBezTo>
                    <a:pt x="7869" y="1"/>
                    <a:pt x="3844" y="633"/>
                    <a:pt x="1" y="1840"/>
                  </a:cubicBezTo>
                  <a:cubicBezTo>
                    <a:pt x="4475" y="4751"/>
                    <a:pt x="9088" y="5574"/>
                    <a:pt x="12876" y="5574"/>
                  </a:cubicBezTo>
                  <a:cubicBezTo>
                    <a:pt x="17814" y="5574"/>
                    <a:pt x="21349" y="4175"/>
                    <a:pt x="21349" y="4175"/>
                  </a:cubicBezTo>
                  <a:cubicBezTo>
                    <a:pt x="21349" y="4175"/>
                    <a:pt x="19081" y="172"/>
                    <a:pt x="12543" y="5"/>
                  </a:cubicBezTo>
                  <a:cubicBezTo>
                    <a:pt x="12339" y="2"/>
                    <a:pt x="12136" y="1"/>
                    <a:pt x="119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5788697" y="1414267"/>
              <a:ext cx="406328" cy="554058"/>
            </a:xfrm>
            <a:custGeom>
              <a:avLst/>
              <a:gdLst/>
              <a:ahLst/>
              <a:cxnLst/>
              <a:rect l="l" t="t" r="r" b="b"/>
              <a:pathLst>
                <a:path w="12897" h="17586" extrusionOk="0">
                  <a:moveTo>
                    <a:pt x="2442" y="0"/>
                  </a:moveTo>
                  <a:cubicBezTo>
                    <a:pt x="2245" y="0"/>
                    <a:pt x="2124" y="80"/>
                    <a:pt x="2145" y="206"/>
                  </a:cubicBezTo>
                  <a:cubicBezTo>
                    <a:pt x="2212" y="640"/>
                    <a:pt x="2845" y="3442"/>
                    <a:pt x="2845" y="3442"/>
                  </a:cubicBezTo>
                  <a:cubicBezTo>
                    <a:pt x="2202" y="2754"/>
                    <a:pt x="1539" y="2529"/>
                    <a:pt x="1034" y="2529"/>
                  </a:cubicBezTo>
                  <a:cubicBezTo>
                    <a:pt x="387" y="2529"/>
                    <a:pt x="0" y="2898"/>
                    <a:pt x="244" y="3142"/>
                  </a:cubicBezTo>
                  <a:cubicBezTo>
                    <a:pt x="644" y="3542"/>
                    <a:pt x="3212" y="6544"/>
                    <a:pt x="3513" y="7145"/>
                  </a:cubicBezTo>
                  <a:cubicBezTo>
                    <a:pt x="3813" y="7745"/>
                    <a:pt x="3679" y="13716"/>
                    <a:pt x="4480" y="15384"/>
                  </a:cubicBezTo>
                  <a:cubicBezTo>
                    <a:pt x="4880" y="16318"/>
                    <a:pt x="5614" y="17118"/>
                    <a:pt x="6548" y="17585"/>
                  </a:cubicBezTo>
                  <a:lnTo>
                    <a:pt x="11685" y="17419"/>
                  </a:lnTo>
                  <a:cubicBezTo>
                    <a:pt x="12886" y="15484"/>
                    <a:pt x="12219" y="13049"/>
                    <a:pt x="11819" y="11915"/>
                  </a:cubicBezTo>
                  <a:cubicBezTo>
                    <a:pt x="11385" y="10781"/>
                    <a:pt x="12719" y="10180"/>
                    <a:pt x="12819" y="8712"/>
                  </a:cubicBezTo>
                  <a:cubicBezTo>
                    <a:pt x="12896" y="7848"/>
                    <a:pt x="12486" y="7515"/>
                    <a:pt x="12004" y="7515"/>
                  </a:cubicBezTo>
                  <a:cubicBezTo>
                    <a:pt x="11648" y="7515"/>
                    <a:pt x="11253" y="7696"/>
                    <a:pt x="10985" y="7979"/>
                  </a:cubicBezTo>
                  <a:cubicBezTo>
                    <a:pt x="10340" y="8623"/>
                    <a:pt x="10038" y="10856"/>
                    <a:pt x="9687" y="10856"/>
                  </a:cubicBezTo>
                  <a:cubicBezTo>
                    <a:pt x="9675" y="10856"/>
                    <a:pt x="9663" y="10853"/>
                    <a:pt x="9650" y="10847"/>
                  </a:cubicBezTo>
                  <a:cubicBezTo>
                    <a:pt x="9150" y="10514"/>
                    <a:pt x="8716" y="10147"/>
                    <a:pt x="8283" y="9780"/>
                  </a:cubicBezTo>
                  <a:cubicBezTo>
                    <a:pt x="8283" y="9780"/>
                    <a:pt x="9684" y="5577"/>
                    <a:pt x="9750" y="4676"/>
                  </a:cubicBezTo>
                  <a:cubicBezTo>
                    <a:pt x="9831" y="3894"/>
                    <a:pt x="9366" y="3264"/>
                    <a:pt x="9027" y="3264"/>
                  </a:cubicBezTo>
                  <a:cubicBezTo>
                    <a:pt x="8947" y="3264"/>
                    <a:pt x="8874" y="3299"/>
                    <a:pt x="8816" y="3375"/>
                  </a:cubicBezTo>
                  <a:cubicBezTo>
                    <a:pt x="8516" y="3809"/>
                    <a:pt x="7249" y="6811"/>
                    <a:pt x="7249" y="6811"/>
                  </a:cubicBezTo>
                  <a:cubicBezTo>
                    <a:pt x="7249" y="6811"/>
                    <a:pt x="7682" y="3675"/>
                    <a:pt x="7749" y="2475"/>
                  </a:cubicBezTo>
                  <a:cubicBezTo>
                    <a:pt x="7820" y="1111"/>
                    <a:pt x="7144" y="692"/>
                    <a:pt x="6739" y="692"/>
                  </a:cubicBezTo>
                  <a:cubicBezTo>
                    <a:pt x="6570" y="692"/>
                    <a:pt x="6448" y="765"/>
                    <a:pt x="6448" y="873"/>
                  </a:cubicBezTo>
                  <a:cubicBezTo>
                    <a:pt x="6448" y="1240"/>
                    <a:pt x="5748" y="5944"/>
                    <a:pt x="5748" y="5944"/>
                  </a:cubicBezTo>
                  <a:cubicBezTo>
                    <a:pt x="5748" y="5944"/>
                    <a:pt x="4780" y="3075"/>
                    <a:pt x="4113" y="1474"/>
                  </a:cubicBezTo>
                  <a:cubicBezTo>
                    <a:pt x="3656" y="377"/>
                    <a:pt x="2871" y="0"/>
                    <a:pt x="2442" y="0"/>
                  </a:cubicBezTo>
                  <a:close/>
                </a:path>
              </a:pathLst>
            </a:custGeom>
            <a:solidFill>
              <a:srgbClr val="FD8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6026501" y="1722360"/>
              <a:ext cx="65185" cy="180811"/>
            </a:xfrm>
            <a:custGeom>
              <a:avLst/>
              <a:gdLst/>
              <a:ahLst/>
              <a:cxnLst/>
              <a:rect l="l" t="t" r="r" b="b"/>
              <a:pathLst>
                <a:path w="2069" h="5739" fill="none" extrusionOk="0">
                  <a:moveTo>
                    <a:pt x="735" y="1"/>
                  </a:moveTo>
                  <a:cubicBezTo>
                    <a:pt x="434" y="735"/>
                    <a:pt x="234" y="1502"/>
                    <a:pt x="68" y="2302"/>
                  </a:cubicBezTo>
                  <a:cubicBezTo>
                    <a:pt x="1" y="3003"/>
                    <a:pt x="2069" y="3737"/>
                    <a:pt x="1535" y="5738"/>
                  </a:cubicBezTo>
                </a:path>
              </a:pathLst>
            </a:custGeom>
            <a:noFill/>
            <a:ln w="108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5975021" y="1628851"/>
              <a:ext cx="42060" cy="104063"/>
            </a:xfrm>
            <a:custGeom>
              <a:avLst/>
              <a:gdLst/>
              <a:ahLst/>
              <a:cxnLst/>
              <a:rect l="l" t="t" r="r" b="b"/>
              <a:pathLst>
                <a:path w="1335" h="3303" fill="none" extrusionOk="0">
                  <a:moveTo>
                    <a:pt x="1335" y="0"/>
                  </a:moveTo>
                  <a:cubicBezTo>
                    <a:pt x="1335" y="0"/>
                    <a:pt x="267" y="2268"/>
                    <a:pt x="134" y="2435"/>
                  </a:cubicBezTo>
                  <a:cubicBezTo>
                    <a:pt x="0" y="2602"/>
                    <a:pt x="134" y="3302"/>
                    <a:pt x="134" y="3302"/>
                  </a:cubicBezTo>
                </a:path>
              </a:pathLst>
            </a:custGeom>
            <a:noFill/>
            <a:ln w="108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5878330" y="1522678"/>
              <a:ext cx="21046" cy="116697"/>
            </a:xfrm>
            <a:custGeom>
              <a:avLst/>
              <a:gdLst/>
              <a:ahLst/>
              <a:cxnLst/>
              <a:rect l="l" t="t" r="r" b="b"/>
              <a:pathLst>
                <a:path w="668" h="3704" fill="none" extrusionOk="0">
                  <a:moveTo>
                    <a:pt x="0" y="1"/>
                  </a:moveTo>
                  <a:cubicBezTo>
                    <a:pt x="334" y="1202"/>
                    <a:pt x="534" y="2436"/>
                    <a:pt x="668" y="3704"/>
                  </a:cubicBezTo>
                </a:path>
              </a:pathLst>
            </a:custGeom>
            <a:noFill/>
            <a:ln w="108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8"/>
            <p:cNvSpPr/>
            <p:nvPr/>
          </p:nvSpPr>
          <p:spPr>
            <a:xfrm>
              <a:off x="6028612" y="1794886"/>
              <a:ext cx="101984" cy="66225"/>
            </a:xfrm>
            <a:custGeom>
              <a:avLst/>
              <a:gdLst/>
              <a:ahLst/>
              <a:cxnLst/>
              <a:rect l="l" t="t" r="r" b="b"/>
              <a:pathLst>
                <a:path w="3237" h="2102" fill="none" extrusionOk="0">
                  <a:moveTo>
                    <a:pt x="1" y="0"/>
                  </a:moveTo>
                  <a:cubicBezTo>
                    <a:pt x="1" y="0"/>
                    <a:pt x="2669" y="0"/>
                    <a:pt x="3236" y="2102"/>
                  </a:cubicBezTo>
                </a:path>
              </a:pathLst>
            </a:custGeom>
            <a:noFill/>
            <a:ln w="108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5683909" y="1852699"/>
              <a:ext cx="2858568" cy="3290510"/>
            </a:xfrm>
            <a:custGeom>
              <a:avLst/>
              <a:gdLst/>
              <a:ahLst/>
              <a:cxnLst/>
              <a:rect l="l" t="t" r="r" b="b"/>
              <a:pathLst>
                <a:path w="90732" h="104442" extrusionOk="0">
                  <a:moveTo>
                    <a:pt x="0" y="0"/>
                  </a:moveTo>
                  <a:cubicBezTo>
                    <a:pt x="0" y="1"/>
                    <a:pt x="3536" y="40029"/>
                    <a:pt x="14177" y="48935"/>
                  </a:cubicBezTo>
                  <a:cubicBezTo>
                    <a:pt x="16445" y="50837"/>
                    <a:pt x="20382" y="51904"/>
                    <a:pt x="24318" y="52538"/>
                  </a:cubicBezTo>
                  <a:cubicBezTo>
                    <a:pt x="27980" y="53078"/>
                    <a:pt x="31697" y="53348"/>
                    <a:pt x="35395" y="53348"/>
                  </a:cubicBezTo>
                  <a:cubicBezTo>
                    <a:pt x="35806" y="53348"/>
                    <a:pt x="36216" y="53345"/>
                    <a:pt x="36627" y="53338"/>
                  </a:cubicBezTo>
                  <a:lnTo>
                    <a:pt x="36693" y="53338"/>
                  </a:lnTo>
                  <a:cubicBezTo>
                    <a:pt x="36693" y="53338"/>
                    <a:pt x="25185" y="92933"/>
                    <a:pt x="22016" y="104442"/>
                  </a:cubicBezTo>
                  <a:lnTo>
                    <a:pt x="75821" y="104442"/>
                  </a:lnTo>
                  <a:lnTo>
                    <a:pt x="77422" y="78857"/>
                  </a:lnTo>
                  <a:cubicBezTo>
                    <a:pt x="79023" y="79457"/>
                    <a:pt x="80691" y="79857"/>
                    <a:pt x="82426" y="79991"/>
                  </a:cubicBezTo>
                  <a:cubicBezTo>
                    <a:pt x="82612" y="80000"/>
                    <a:pt x="82799" y="80005"/>
                    <a:pt x="82986" y="80005"/>
                  </a:cubicBezTo>
                  <a:cubicBezTo>
                    <a:pt x="84816" y="80005"/>
                    <a:pt x="86680" y="79530"/>
                    <a:pt x="87830" y="77956"/>
                  </a:cubicBezTo>
                  <a:cubicBezTo>
                    <a:pt x="90732" y="74020"/>
                    <a:pt x="81592" y="45766"/>
                    <a:pt x="80024" y="42564"/>
                  </a:cubicBezTo>
                  <a:cubicBezTo>
                    <a:pt x="78423" y="39362"/>
                    <a:pt x="63346" y="38228"/>
                    <a:pt x="63346" y="38228"/>
                  </a:cubicBezTo>
                  <a:lnTo>
                    <a:pt x="52471" y="37394"/>
                  </a:lnTo>
                  <a:cubicBezTo>
                    <a:pt x="52471" y="37394"/>
                    <a:pt x="28054" y="33858"/>
                    <a:pt x="26519" y="30622"/>
                  </a:cubicBezTo>
                  <a:cubicBezTo>
                    <a:pt x="24651" y="26753"/>
                    <a:pt x="21349" y="2335"/>
                    <a:pt x="21349" y="2335"/>
                  </a:cubicBezTo>
                  <a:cubicBezTo>
                    <a:pt x="18315" y="3153"/>
                    <a:pt x="15542" y="3468"/>
                    <a:pt x="13071" y="3468"/>
                  </a:cubicBezTo>
                  <a:cubicBezTo>
                    <a:pt x="4867" y="3468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7632342" y="4059667"/>
              <a:ext cx="648449" cy="1083541"/>
            </a:xfrm>
            <a:custGeom>
              <a:avLst/>
              <a:gdLst/>
              <a:ahLst/>
              <a:cxnLst/>
              <a:rect l="l" t="t" r="r" b="b"/>
              <a:pathLst>
                <a:path w="20582" h="34392" extrusionOk="0">
                  <a:moveTo>
                    <a:pt x="5504" y="0"/>
                  </a:moveTo>
                  <a:cubicBezTo>
                    <a:pt x="5504" y="1"/>
                    <a:pt x="1" y="25385"/>
                    <a:pt x="13977" y="34392"/>
                  </a:cubicBezTo>
                  <a:lnTo>
                    <a:pt x="15578" y="8807"/>
                  </a:lnTo>
                  <a:cubicBezTo>
                    <a:pt x="17179" y="9407"/>
                    <a:pt x="18847" y="9807"/>
                    <a:pt x="20582" y="9941"/>
                  </a:cubicBezTo>
                  <a:lnTo>
                    <a:pt x="55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7805749" y="3783268"/>
              <a:ext cx="732537" cy="1031399"/>
            </a:xfrm>
            <a:custGeom>
              <a:avLst/>
              <a:gdLst/>
              <a:ahLst/>
              <a:cxnLst/>
              <a:rect l="l" t="t" r="r" b="b"/>
              <a:pathLst>
                <a:path w="23251" h="32737" extrusionOk="0">
                  <a:moveTo>
                    <a:pt x="18947" y="0"/>
                  </a:moveTo>
                  <a:lnTo>
                    <a:pt x="0" y="8773"/>
                  </a:lnTo>
                  <a:cubicBezTo>
                    <a:pt x="0" y="8773"/>
                    <a:pt x="3203" y="25619"/>
                    <a:pt x="4604" y="27854"/>
                  </a:cubicBezTo>
                  <a:cubicBezTo>
                    <a:pt x="5864" y="29864"/>
                    <a:pt x="11252" y="32737"/>
                    <a:pt x="15235" y="32737"/>
                  </a:cubicBezTo>
                  <a:cubicBezTo>
                    <a:pt x="15681" y="32737"/>
                    <a:pt x="16109" y="32701"/>
                    <a:pt x="16512" y="32624"/>
                  </a:cubicBezTo>
                  <a:cubicBezTo>
                    <a:pt x="19815" y="31957"/>
                    <a:pt x="21749" y="24651"/>
                    <a:pt x="22517" y="20682"/>
                  </a:cubicBezTo>
                  <a:cubicBezTo>
                    <a:pt x="23250" y="16712"/>
                    <a:pt x="18947" y="0"/>
                    <a:pt x="189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7761610" y="3599339"/>
              <a:ext cx="656861" cy="603238"/>
            </a:xfrm>
            <a:custGeom>
              <a:avLst/>
              <a:gdLst/>
              <a:ahLst/>
              <a:cxnLst/>
              <a:rect l="l" t="t" r="r" b="b"/>
              <a:pathLst>
                <a:path w="20849" h="19147" extrusionOk="0">
                  <a:moveTo>
                    <a:pt x="8640" y="1"/>
                  </a:moveTo>
                  <a:cubicBezTo>
                    <a:pt x="8640" y="1"/>
                    <a:pt x="868" y="7640"/>
                    <a:pt x="434" y="8840"/>
                  </a:cubicBezTo>
                  <a:cubicBezTo>
                    <a:pt x="0" y="10041"/>
                    <a:pt x="601" y="13010"/>
                    <a:pt x="1368" y="14611"/>
                  </a:cubicBezTo>
                  <a:cubicBezTo>
                    <a:pt x="2078" y="16001"/>
                    <a:pt x="11855" y="19146"/>
                    <a:pt x="16275" y="19146"/>
                  </a:cubicBezTo>
                  <a:cubicBezTo>
                    <a:pt x="16841" y="19146"/>
                    <a:pt x="17320" y="19095"/>
                    <a:pt x="17680" y="18981"/>
                  </a:cubicBezTo>
                  <a:cubicBezTo>
                    <a:pt x="20849" y="17980"/>
                    <a:pt x="20448" y="10241"/>
                    <a:pt x="20448" y="6872"/>
                  </a:cubicBezTo>
                  <a:cubicBezTo>
                    <a:pt x="20448" y="3503"/>
                    <a:pt x="15812" y="34"/>
                    <a:pt x="15812" y="34"/>
                  </a:cubicBezTo>
                  <a:lnTo>
                    <a:pt x="8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6963956" y="2983331"/>
              <a:ext cx="896461" cy="1017316"/>
            </a:xfrm>
            <a:custGeom>
              <a:avLst/>
              <a:gdLst/>
              <a:ahLst/>
              <a:cxnLst/>
              <a:rect l="l" t="t" r="r" b="b"/>
              <a:pathLst>
                <a:path w="28454" h="32290" extrusionOk="0">
                  <a:moveTo>
                    <a:pt x="3603" y="0"/>
                  </a:moveTo>
                  <a:cubicBezTo>
                    <a:pt x="3603" y="0"/>
                    <a:pt x="0" y="26586"/>
                    <a:pt x="7806" y="32290"/>
                  </a:cubicBezTo>
                  <a:cubicBezTo>
                    <a:pt x="7806" y="32290"/>
                    <a:pt x="23450" y="20848"/>
                    <a:pt x="28454" y="2802"/>
                  </a:cubicBezTo>
                  <a:cubicBezTo>
                    <a:pt x="26252" y="2435"/>
                    <a:pt x="24051" y="2168"/>
                    <a:pt x="21816" y="2002"/>
                  </a:cubicBez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7170974" y="3225210"/>
              <a:ext cx="463511" cy="589628"/>
            </a:xfrm>
            <a:custGeom>
              <a:avLst/>
              <a:gdLst/>
              <a:ahLst/>
              <a:cxnLst/>
              <a:rect l="l" t="t" r="r" b="b"/>
              <a:pathLst>
                <a:path w="14712" h="18715" extrusionOk="0">
                  <a:moveTo>
                    <a:pt x="2436" y="1"/>
                  </a:moveTo>
                  <a:cubicBezTo>
                    <a:pt x="2436" y="1"/>
                    <a:pt x="1" y="10775"/>
                    <a:pt x="3036" y="18714"/>
                  </a:cubicBezTo>
                  <a:cubicBezTo>
                    <a:pt x="3036" y="18714"/>
                    <a:pt x="11876" y="11442"/>
                    <a:pt x="14711" y="234"/>
                  </a:cubicBezTo>
                  <a:lnTo>
                    <a:pt x="24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7214074" y="2799569"/>
              <a:ext cx="484525" cy="635878"/>
            </a:xfrm>
            <a:custGeom>
              <a:avLst/>
              <a:gdLst/>
              <a:ahLst/>
              <a:cxnLst/>
              <a:rect l="l" t="t" r="r" b="b"/>
              <a:pathLst>
                <a:path w="15379" h="20183" extrusionOk="0">
                  <a:moveTo>
                    <a:pt x="13944" y="1"/>
                  </a:moveTo>
                  <a:lnTo>
                    <a:pt x="11542" y="601"/>
                  </a:lnTo>
                  <a:lnTo>
                    <a:pt x="2269" y="2936"/>
                  </a:lnTo>
                  <a:cubicBezTo>
                    <a:pt x="2269" y="2936"/>
                    <a:pt x="4003" y="4004"/>
                    <a:pt x="4003" y="5805"/>
                  </a:cubicBezTo>
                  <a:cubicBezTo>
                    <a:pt x="4003" y="6339"/>
                    <a:pt x="4003" y="6839"/>
                    <a:pt x="3903" y="7340"/>
                  </a:cubicBezTo>
                  <a:cubicBezTo>
                    <a:pt x="3836" y="8107"/>
                    <a:pt x="3369" y="8807"/>
                    <a:pt x="2702" y="9141"/>
                  </a:cubicBezTo>
                  <a:cubicBezTo>
                    <a:pt x="2702" y="9141"/>
                    <a:pt x="0" y="12543"/>
                    <a:pt x="301" y="13744"/>
                  </a:cubicBezTo>
                  <a:cubicBezTo>
                    <a:pt x="768" y="15612"/>
                    <a:pt x="4370" y="20182"/>
                    <a:pt x="4971" y="20182"/>
                  </a:cubicBezTo>
                  <a:cubicBezTo>
                    <a:pt x="6805" y="20182"/>
                    <a:pt x="11342" y="16980"/>
                    <a:pt x="13744" y="14044"/>
                  </a:cubicBezTo>
                  <a:cubicBezTo>
                    <a:pt x="15378" y="12076"/>
                    <a:pt x="14778" y="8174"/>
                    <a:pt x="14778" y="8174"/>
                  </a:cubicBezTo>
                  <a:cubicBezTo>
                    <a:pt x="14778" y="8174"/>
                    <a:pt x="11642" y="6072"/>
                    <a:pt x="13944" y="1"/>
                  </a:cubicBezTo>
                  <a:close/>
                </a:path>
              </a:pathLst>
            </a:custGeom>
            <a:solidFill>
              <a:srgbClr val="FD8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7285528" y="2818504"/>
              <a:ext cx="317419" cy="212316"/>
            </a:xfrm>
            <a:custGeom>
              <a:avLst/>
              <a:gdLst/>
              <a:ahLst/>
              <a:cxnLst/>
              <a:rect l="l" t="t" r="r" b="b"/>
              <a:pathLst>
                <a:path w="10075" h="6739" extrusionOk="0">
                  <a:moveTo>
                    <a:pt x="9274" y="0"/>
                  </a:moveTo>
                  <a:lnTo>
                    <a:pt x="1" y="2335"/>
                  </a:lnTo>
                  <a:cubicBezTo>
                    <a:pt x="1" y="2335"/>
                    <a:pt x="1735" y="3403"/>
                    <a:pt x="1735" y="5204"/>
                  </a:cubicBezTo>
                  <a:cubicBezTo>
                    <a:pt x="1769" y="5705"/>
                    <a:pt x="1735" y="6238"/>
                    <a:pt x="1669" y="6739"/>
                  </a:cubicBezTo>
                  <a:cubicBezTo>
                    <a:pt x="10074" y="6272"/>
                    <a:pt x="9274" y="1"/>
                    <a:pt x="9274" y="0"/>
                  </a:cubicBezTo>
                  <a:close/>
                </a:path>
              </a:pathLst>
            </a:custGeom>
            <a:solidFill>
              <a:srgbClr val="D9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7370657" y="2952339"/>
              <a:ext cx="413039" cy="483107"/>
            </a:xfrm>
            <a:custGeom>
              <a:avLst/>
              <a:gdLst/>
              <a:ahLst/>
              <a:cxnLst/>
              <a:rect l="l" t="t" r="r" b="b"/>
              <a:pathLst>
                <a:path w="13110" h="15334" extrusionOk="0">
                  <a:moveTo>
                    <a:pt x="8780" y="0"/>
                  </a:moveTo>
                  <a:cubicBezTo>
                    <a:pt x="8575" y="0"/>
                    <a:pt x="8369" y="16"/>
                    <a:pt x="8173" y="56"/>
                  </a:cubicBezTo>
                  <a:cubicBezTo>
                    <a:pt x="8173" y="56"/>
                    <a:pt x="8240" y="2457"/>
                    <a:pt x="9808" y="3325"/>
                  </a:cubicBezTo>
                  <a:cubicBezTo>
                    <a:pt x="9808" y="3325"/>
                    <a:pt x="8573" y="8095"/>
                    <a:pt x="8407" y="8895"/>
                  </a:cubicBezTo>
                  <a:cubicBezTo>
                    <a:pt x="8240" y="9696"/>
                    <a:pt x="1" y="15333"/>
                    <a:pt x="1" y="15333"/>
                  </a:cubicBezTo>
                  <a:cubicBezTo>
                    <a:pt x="2903" y="15333"/>
                    <a:pt x="5805" y="14899"/>
                    <a:pt x="8573" y="14099"/>
                  </a:cubicBezTo>
                  <a:lnTo>
                    <a:pt x="7773" y="11697"/>
                  </a:lnTo>
                  <a:lnTo>
                    <a:pt x="10875" y="12064"/>
                  </a:lnTo>
                  <a:cubicBezTo>
                    <a:pt x="10875" y="12064"/>
                    <a:pt x="12543" y="4192"/>
                    <a:pt x="12810" y="3291"/>
                  </a:cubicBezTo>
                  <a:cubicBezTo>
                    <a:pt x="13110" y="2391"/>
                    <a:pt x="9474" y="122"/>
                    <a:pt x="9207" y="22"/>
                  </a:cubicBezTo>
                  <a:cubicBezTo>
                    <a:pt x="9069" y="8"/>
                    <a:pt x="8925" y="0"/>
                    <a:pt x="87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7105820" y="2982459"/>
              <a:ext cx="264868" cy="452988"/>
            </a:xfrm>
            <a:custGeom>
              <a:avLst/>
              <a:gdLst/>
              <a:ahLst/>
              <a:cxnLst/>
              <a:rect l="l" t="t" r="r" b="b"/>
              <a:pathLst>
                <a:path w="8407" h="14378" extrusionOk="0">
                  <a:moveTo>
                    <a:pt x="7439" y="0"/>
                  </a:moveTo>
                  <a:cubicBezTo>
                    <a:pt x="7006" y="67"/>
                    <a:pt x="6605" y="200"/>
                    <a:pt x="6238" y="400"/>
                  </a:cubicBezTo>
                  <a:cubicBezTo>
                    <a:pt x="4704" y="1334"/>
                    <a:pt x="1" y="5804"/>
                    <a:pt x="1" y="5804"/>
                  </a:cubicBezTo>
                  <a:lnTo>
                    <a:pt x="2302" y="7472"/>
                  </a:lnTo>
                  <a:lnTo>
                    <a:pt x="1" y="8840"/>
                  </a:lnTo>
                  <a:cubicBezTo>
                    <a:pt x="3270" y="13210"/>
                    <a:pt x="8407" y="14377"/>
                    <a:pt x="8407" y="14377"/>
                  </a:cubicBezTo>
                  <a:cubicBezTo>
                    <a:pt x="8407" y="14377"/>
                    <a:pt x="4337" y="8806"/>
                    <a:pt x="4504" y="7706"/>
                  </a:cubicBezTo>
                  <a:cubicBezTo>
                    <a:pt x="4671" y="6438"/>
                    <a:pt x="6138" y="3336"/>
                    <a:pt x="6138" y="3336"/>
                  </a:cubicBezTo>
                  <a:cubicBezTo>
                    <a:pt x="7706" y="2535"/>
                    <a:pt x="7439" y="0"/>
                    <a:pt x="74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7177275" y="2439396"/>
              <a:ext cx="522521" cy="484934"/>
            </a:xfrm>
            <a:custGeom>
              <a:avLst/>
              <a:gdLst/>
              <a:ahLst/>
              <a:cxnLst/>
              <a:rect l="l" t="t" r="r" b="b"/>
              <a:pathLst>
                <a:path w="16585" h="15392" extrusionOk="0">
                  <a:moveTo>
                    <a:pt x="14340" y="1"/>
                  </a:moveTo>
                  <a:cubicBezTo>
                    <a:pt x="14265" y="1"/>
                    <a:pt x="14188" y="9"/>
                    <a:pt x="14111" y="25"/>
                  </a:cubicBezTo>
                  <a:cubicBezTo>
                    <a:pt x="13333" y="179"/>
                    <a:pt x="12579" y="227"/>
                    <a:pt x="11856" y="227"/>
                  </a:cubicBezTo>
                  <a:cubicBezTo>
                    <a:pt x="10635" y="227"/>
                    <a:pt x="9499" y="90"/>
                    <a:pt x="8474" y="90"/>
                  </a:cubicBezTo>
                  <a:cubicBezTo>
                    <a:pt x="7866" y="90"/>
                    <a:pt x="7297" y="138"/>
                    <a:pt x="6772" y="292"/>
                  </a:cubicBezTo>
                  <a:lnTo>
                    <a:pt x="6539" y="358"/>
                  </a:lnTo>
                  <a:cubicBezTo>
                    <a:pt x="5271" y="1026"/>
                    <a:pt x="5071" y="2793"/>
                    <a:pt x="3704" y="5162"/>
                  </a:cubicBezTo>
                  <a:cubicBezTo>
                    <a:pt x="3537" y="5495"/>
                    <a:pt x="3303" y="5829"/>
                    <a:pt x="3070" y="6196"/>
                  </a:cubicBezTo>
                  <a:lnTo>
                    <a:pt x="2836" y="6529"/>
                  </a:lnTo>
                  <a:cubicBezTo>
                    <a:pt x="1" y="10999"/>
                    <a:pt x="935" y="13301"/>
                    <a:pt x="4604" y="14969"/>
                  </a:cubicBezTo>
                  <a:cubicBezTo>
                    <a:pt x="5431" y="15250"/>
                    <a:pt x="6288" y="15392"/>
                    <a:pt x="7139" y="15392"/>
                  </a:cubicBezTo>
                  <a:cubicBezTo>
                    <a:pt x="8108" y="15392"/>
                    <a:pt x="9070" y="15208"/>
                    <a:pt x="9975" y="14835"/>
                  </a:cubicBezTo>
                  <a:cubicBezTo>
                    <a:pt x="12376" y="13868"/>
                    <a:pt x="13110" y="13501"/>
                    <a:pt x="14778" y="10366"/>
                  </a:cubicBezTo>
                  <a:cubicBezTo>
                    <a:pt x="16012" y="7997"/>
                    <a:pt x="11442" y="9031"/>
                    <a:pt x="14912" y="4561"/>
                  </a:cubicBezTo>
                  <a:cubicBezTo>
                    <a:pt x="16584" y="2415"/>
                    <a:pt x="15659" y="1"/>
                    <a:pt x="14340" y="1"/>
                  </a:cubicBezTo>
                  <a:close/>
                </a:path>
              </a:pathLst>
            </a:custGeom>
            <a:solidFill>
              <a:srgbClr val="FD8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7572986" y="2741157"/>
              <a:ext cx="187616" cy="157623"/>
            </a:xfrm>
            <a:custGeom>
              <a:avLst/>
              <a:gdLst/>
              <a:ahLst/>
              <a:cxnLst/>
              <a:rect l="l" t="t" r="r" b="b"/>
              <a:pathLst>
                <a:path w="5955" h="5003" extrusionOk="0">
                  <a:moveTo>
                    <a:pt x="3135" y="1"/>
                  </a:moveTo>
                  <a:cubicBezTo>
                    <a:pt x="1315" y="1"/>
                    <a:pt x="1" y="2053"/>
                    <a:pt x="1017" y="3756"/>
                  </a:cubicBezTo>
                  <a:cubicBezTo>
                    <a:pt x="1514" y="4603"/>
                    <a:pt x="2342" y="5002"/>
                    <a:pt x="3164" y="5002"/>
                  </a:cubicBezTo>
                  <a:cubicBezTo>
                    <a:pt x="4221" y="5002"/>
                    <a:pt x="5268" y="4342"/>
                    <a:pt x="5587" y="3123"/>
                  </a:cubicBezTo>
                  <a:cubicBezTo>
                    <a:pt x="5954" y="1788"/>
                    <a:pt x="5154" y="421"/>
                    <a:pt x="3786" y="87"/>
                  </a:cubicBezTo>
                  <a:cubicBezTo>
                    <a:pt x="3564" y="28"/>
                    <a:pt x="3346" y="1"/>
                    <a:pt x="3135" y="1"/>
                  </a:cubicBezTo>
                  <a:close/>
                </a:path>
              </a:pathLst>
            </a:custGeom>
            <a:solidFill>
              <a:srgbClr val="FD8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7647055" y="2781705"/>
              <a:ext cx="63074" cy="66256"/>
            </a:xfrm>
            <a:custGeom>
              <a:avLst/>
              <a:gdLst/>
              <a:ahLst/>
              <a:cxnLst/>
              <a:rect l="l" t="t" r="r" b="b"/>
              <a:pathLst>
                <a:path w="2002" h="2103" fill="none" extrusionOk="0">
                  <a:moveTo>
                    <a:pt x="2002" y="468"/>
                  </a:moveTo>
                  <a:cubicBezTo>
                    <a:pt x="2002" y="468"/>
                    <a:pt x="101" y="1"/>
                    <a:pt x="1" y="2102"/>
                  </a:cubicBezTo>
                </a:path>
              </a:pathLst>
            </a:custGeom>
            <a:noFill/>
            <a:ln w="108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7658618" y="2811131"/>
              <a:ext cx="21046" cy="20006"/>
            </a:xfrm>
            <a:custGeom>
              <a:avLst/>
              <a:gdLst/>
              <a:ahLst/>
              <a:cxnLst/>
              <a:rect l="l" t="t" r="r" b="b"/>
              <a:pathLst>
                <a:path w="668" h="635" fill="none" extrusionOk="0">
                  <a:moveTo>
                    <a:pt x="0" y="1"/>
                  </a:moveTo>
                  <a:lnTo>
                    <a:pt x="668" y="635"/>
                  </a:lnTo>
                </a:path>
              </a:pathLst>
            </a:custGeom>
            <a:noFill/>
            <a:ln w="108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7337040" y="2589395"/>
              <a:ext cx="103023" cy="128259"/>
            </a:xfrm>
            <a:custGeom>
              <a:avLst/>
              <a:gdLst/>
              <a:ahLst/>
              <a:cxnLst/>
              <a:rect l="l" t="t" r="r" b="b"/>
              <a:pathLst>
                <a:path w="3270" h="4071" fill="none" extrusionOk="0">
                  <a:moveTo>
                    <a:pt x="3269" y="1"/>
                  </a:moveTo>
                  <a:cubicBezTo>
                    <a:pt x="2869" y="901"/>
                    <a:pt x="2402" y="1735"/>
                    <a:pt x="1801" y="2536"/>
                  </a:cubicBezTo>
                  <a:cubicBezTo>
                    <a:pt x="1401" y="2202"/>
                    <a:pt x="734" y="1668"/>
                    <a:pt x="400" y="2135"/>
                  </a:cubicBezTo>
                  <a:cubicBezTo>
                    <a:pt x="0" y="2769"/>
                    <a:pt x="534" y="3703"/>
                    <a:pt x="1001" y="4070"/>
                  </a:cubicBezTo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7351155" y="2539206"/>
              <a:ext cx="41619" cy="35822"/>
            </a:xfrm>
            <a:custGeom>
              <a:avLst/>
              <a:gdLst/>
              <a:ahLst/>
              <a:cxnLst/>
              <a:rect l="l" t="t" r="r" b="b"/>
              <a:pathLst>
                <a:path w="1321" h="1137" extrusionOk="0">
                  <a:moveTo>
                    <a:pt x="666" y="0"/>
                  </a:moveTo>
                  <a:cubicBezTo>
                    <a:pt x="378" y="0"/>
                    <a:pt x="135" y="189"/>
                    <a:pt x="53" y="493"/>
                  </a:cubicBezTo>
                  <a:cubicBezTo>
                    <a:pt x="1" y="855"/>
                    <a:pt x="290" y="1136"/>
                    <a:pt x="624" y="1136"/>
                  </a:cubicBezTo>
                  <a:cubicBezTo>
                    <a:pt x="721" y="1136"/>
                    <a:pt x="822" y="1112"/>
                    <a:pt x="920" y="1060"/>
                  </a:cubicBezTo>
                  <a:cubicBezTo>
                    <a:pt x="1320" y="826"/>
                    <a:pt x="1287" y="226"/>
                    <a:pt x="853" y="26"/>
                  </a:cubicBezTo>
                  <a:cubicBezTo>
                    <a:pt x="790" y="8"/>
                    <a:pt x="727" y="0"/>
                    <a:pt x="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7491985" y="2607920"/>
              <a:ext cx="41587" cy="35412"/>
            </a:xfrm>
            <a:custGeom>
              <a:avLst/>
              <a:gdLst/>
              <a:ahLst/>
              <a:cxnLst/>
              <a:rect l="l" t="t" r="r" b="b"/>
              <a:pathLst>
                <a:path w="1320" h="1124" extrusionOk="0">
                  <a:moveTo>
                    <a:pt x="713" y="0"/>
                  </a:moveTo>
                  <a:cubicBezTo>
                    <a:pt x="404" y="0"/>
                    <a:pt x="140" y="190"/>
                    <a:pt x="52" y="480"/>
                  </a:cubicBezTo>
                  <a:cubicBezTo>
                    <a:pt x="1" y="842"/>
                    <a:pt x="289" y="1123"/>
                    <a:pt x="608" y="1123"/>
                  </a:cubicBezTo>
                  <a:cubicBezTo>
                    <a:pt x="701" y="1123"/>
                    <a:pt x="796" y="1100"/>
                    <a:pt x="886" y="1047"/>
                  </a:cubicBezTo>
                  <a:cubicBezTo>
                    <a:pt x="1320" y="814"/>
                    <a:pt x="1287" y="213"/>
                    <a:pt x="853" y="13"/>
                  </a:cubicBezTo>
                  <a:cubicBezTo>
                    <a:pt x="806" y="4"/>
                    <a:pt x="759" y="0"/>
                    <a:pt x="7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7333889" y="2456977"/>
              <a:ext cx="74637" cy="63074"/>
            </a:xfrm>
            <a:custGeom>
              <a:avLst/>
              <a:gdLst/>
              <a:ahLst/>
              <a:cxnLst/>
              <a:rect l="l" t="t" r="r" b="b"/>
              <a:pathLst>
                <a:path w="2369" h="2002" fill="none" extrusionOk="0">
                  <a:moveTo>
                    <a:pt x="2368" y="2002"/>
                  </a:moveTo>
                  <a:cubicBezTo>
                    <a:pt x="1968" y="1"/>
                    <a:pt x="0" y="1602"/>
                    <a:pt x="467" y="1268"/>
                  </a:cubicBezTo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7485211" y="2513718"/>
              <a:ext cx="74637" cy="63106"/>
            </a:xfrm>
            <a:custGeom>
              <a:avLst/>
              <a:gdLst/>
              <a:ahLst/>
              <a:cxnLst/>
              <a:rect l="l" t="t" r="r" b="b"/>
              <a:pathLst>
                <a:path w="2369" h="2003" fill="none" extrusionOk="0">
                  <a:moveTo>
                    <a:pt x="2369" y="2002"/>
                  </a:moveTo>
                  <a:cubicBezTo>
                    <a:pt x="1969" y="1"/>
                    <a:pt x="1" y="1569"/>
                    <a:pt x="468" y="1268"/>
                  </a:cubicBezTo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7352793" y="2765952"/>
              <a:ext cx="95683" cy="51890"/>
            </a:xfrm>
            <a:custGeom>
              <a:avLst/>
              <a:gdLst/>
              <a:ahLst/>
              <a:cxnLst/>
              <a:rect l="l" t="t" r="r" b="b"/>
              <a:pathLst>
                <a:path w="3037" h="1647" extrusionOk="0">
                  <a:moveTo>
                    <a:pt x="1" y="1"/>
                  </a:moveTo>
                  <a:cubicBezTo>
                    <a:pt x="1" y="1"/>
                    <a:pt x="1" y="1468"/>
                    <a:pt x="1201" y="1635"/>
                  </a:cubicBezTo>
                  <a:cubicBezTo>
                    <a:pt x="1267" y="1643"/>
                    <a:pt x="1331" y="1646"/>
                    <a:pt x="1392" y="1646"/>
                  </a:cubicBezTo>
                  <a:cubicBezTo>
                    <a:pt x="2672" y="1646"/>
                    <a:pt x="3036" y="67"/>
                    <a:pt x="3036" y="67"/>
                  </a:cubicBezTo>
                  <a:lnTo>
                    <a:pt x="3036" y="67"/>
                  </a:lnTo>
                  <a:cubicBezTo>
                    <a:pt x="2604" y="139"/>
                    <a:pt x="2165" y="174"/>
                    <a:pt x="1725" y="174"/>
                  </a:cubicBezTo>
                  <a:cubicBezTo>
                    <a:pt x="1148" y="174"/>
                    <a:pt x="569" y="114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8494115" y="2592451"/>
              <a:ext cx="117736" cy="73692"/>
            </a:xfrm>
            <a:custGeom>
              <a:avLst/>
              <a:gdLst/>
              <a:ahLst/>
              <a:cxnLst/>
              <a:rect l="l" t="t" r="r" b="b"/>
              <a:pathLst>
                <a:path w="3737" h="2339" extrusionOk="0">
                  <a:moveTo>
                    <a:pt x="133" y="0"/>
                  </a:moveTo>
                  <a:cubicBezTo>
                    <a:pt x="88" y="0"/>
                    <a:pt x="67" y="4"/>
                    <a:pt x="67" y="4"/>
                  </a:cubicBezTo>
                  <a:cubicBezTo>
                    <a:pt x="0" y="1405"/>
                    <a:pt x="3169" y="2339"/>
                    <a:pt x="3169" y="2339"/>
                  </a:cubicBezTo>
                  <a:lnTo>
                    <a:pt x="3736" y="1305"/>
                  </a:lnTo>
                  <a:cubicBezTo>
                    <a:pt x="1346" y="95"/>
                    <a:pt x="378" y="0"/>
                    <a:pt x="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8569792" y="2604108"/>
              <a:ext cx="127188" cy="91524"/>
            </a:xfrm>
            <a:custGeom>
              <a:avLst/>
              <a:gdLst/>
              <a:ahLst/>
              <a:cxnLst/>
              <a:rect l="l" t="t" r="r" b="b"/>
              <a:pathLst>
                <a:path w="4037" h="2905" extrusionOk="0">
                  <a:moveTo>
                    <a:pt x="1535" y="1"/>
                  </a:moveTo>
                  <a:lnTo>
                    <a:pt x="0" y="2436"/>
                  </a:lnTo>
                  <a:cubicBezTo>
                    <a:pt x="0" y="2436"/>
                    <a:pt x="1085" y="2904"/>
                    <a:pt x="2146" y="2904"/>
                  </a:cubicBezTo>
                  <a:cubicBezTo>
                    <a:pt x="2830" y="2904"/>
                    <a:pt x="3503" y="2709"/>
                    <a:pt x="3870" y="2069"/>
                  </a:cubicBezTo>
                  <a:cubicBezTo>
                    <a:pt x="4036" y="1735"/>
                    <a:pt x="1535" y="1"/>
                    <a:pt x="15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8461538" y="2617277"/>
              <a:ext cx="211277" cy="115248"/>
            </a:xfrm>
            <a:custGeom>
              <a:avLst/>
              <a:gdLst/>
              <a:ahLst/>
              <a:cxnLst/>
              <a:rect l="l" t="t" r="r" b="b"/>
              <a:pathLst>
                <a:path w="6706" h="3658" extrusionOk="0">
                  <a:moveTo>
                    <a:pt x="170" y="1"/>
                  </a:moveTo>
                  <a:cubicBezTo>
                    <a:pt x="47" y="1"/>
                    <a:pt x="0" y="16"/>
                    <a:pt x="0" y="16"/>
                  </a:cubicBezTo>
                  <a:cubicBezTo>
                    <a:pt x="1354" y="2273"/>
                    <a:pt x="3799" y="3657"/>
                    <a:pt x="6430" y="3657"/>
                  </a:cubicBezTo>
                  <a:cubicBezTo>
                    <a:pt x="6522" y="3657"/>
                    <a:pt x="6613" y="3655"/>
                    <a:pt x="6705" y="3652"/>
                  </a:cubicBezTo>
                  <a:cubicBezTo>
                    <a:pt x="6705" y="2885"/>
                    <a:pt x="5338" y="1851"/>
                    <a:pt x="4370" y="1417"/>
                  </a:cubicBezTo>
                  <a:cubicBezTo>
                    <a:pt x="1666" y="154"/>
                    <a:pt x="551" y="1"/>
                    <a:pt x="170" y="1"/>
                  </a:cubicBezTo>
                  <a:close/>
                </a:path>
              </a:pathLst>
            </a:custGeom>
            <a:solidFill>
              <a:srgbClr val="2C1F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7870903" y="3741776"/>
              <a:ext cx="104756" cy="84593"/>
            </a:xfrm>
            <a:custGeom>
              <a:avLst/>
              <a:gdLst/>
              <a:ahLst/>
              <a:cxnLst/>
              <a:rect l="l" t="t" r="r" b="b"/>
              <a:pathLst>
                <a:path w="3325" h="2685" extrusionOk="0">
                  <a:moveTo>
                    <a:pt x="815" y="1"/>
                  </a:moveTo>
                  <a:cubicBezTo>
                    <a:pt x="569" y="1"/>
                    <a:pt x="298" y="27"/>
                    <a:pt x="1" y="83"/>
                  </a:cubicBezTo>
                  <a:cubicBezTo>
                    <a:pt x="1" y="83"/>
                    <a:pt x="835" y="2618"/>
                    <a:pt x="3270" y="2685"/>
                  </a:cubicBezTo>
                  <a:cubicBezTo>
                    <a:pt x="3270" y="2685"/>
                    <a:pt x="3325" y="1"/>
                    <a:pt x="815" y="1"/>
                  </a:cubicBezTo>
                  <a:close/>
                </a:path>
              </a:pathLst>
            </a:custGeom>
            <a:solidFill>
              <a:srgbClr val="2C1F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7859340" y="3736451"/>
              <a:ext cx="111435" cy="89917"/>
            </a:xfrm>
            <a:custGeom>
              <a:avLst/>
              <a:gdLst/>
              <a:ahLst/>
              <a:cxnLst/>
              <a:rect l="l" t="t" r="r" b="b"/>
              <a:pathLst>
                <a:path w="3537" h="2854" extrusionOk="0">
                  <a:moveTo>
                    <a:pt x="1350" y="1"/>
                  </a:moveTo>
                  <a:cubicBezTo>
                    <a:pt x="1043" y="1"/>
                    <a:pt x="713" y="73"/>
                    <a:pt x="368" y="252"/>
                  </a:cubicBezTo>
                  <a:cubicBezTo>
                    <a:pt x="368" y="252"/>
                    <a:pt x="1" y="1720"/>
                    <a:pt x="2035" y="2854"/>
                  </a:cubicBezTo>
                  <a:lnTo>
                    <a:pt x="3537" y="1286"/>
                  </a:lnTo>
                  <a:cubicBezTo>
                    <a:pt x="3537" y="1286"/>
                    <a:pt x="2643" y="1"/>
                    <a:pt x="1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8461538" y="2592545"/>
              <a:ext cx="230180" cy="169248"/>
            </a:xfrm>
            <a:custGeom>
              <a:avLst/>
              <a:gdLst/>
              <a:ahLst/>
              <a:cxnLst/>
              <a:rect l="l" t="t" r="r" b="b"/>
              <a:pathLst>
                <a:path w="7306" h="5372" extrusionOk="0">
                  <a:moveTo>
                    <a:pt x="1101" y="1"/>
                  </a:moveTo>
                  <a:lnTo>
                    <a:pt x="0" y="1969"/>
                  </a:lnTo>
                  <a:cubicBezTo>
                    <a:pt x="634" y="3870"/>
                    <a:pt x="5638" y="5371"/>
                    <a:pt x="5638" y="5371"/>
                  </a:cubicBezTo>
                  <a:lnTo>
                    <a:pt x="7306" y="2436"/>
                  </a:lnTo>
                  <a:lnTo>
                    <a:pt x="7306" y="2436"/>
                  </a:lnTo>
                  <a:cubicBezTo>
                    <a:pt x="7137" y="2466"/>
                    <a:pt x="6961" y="2480"/>
                    <a:pt x="6780" y="2480"/>
                  </a:cubicBezTo>
                  <a:cubicBezTo>
                    <a:pt x="4388" y="2480"/>
                    <a:pt x="1101" y="1"/>
                    <a:pt x="1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7870903" y="2616710"/>
              <a:ext cx="801912" cy="1209658"/>
            </a:xfrm>
            <a:custGeom>
              <a:avLst/>
              <a:gdLst/>
              <a:ahLst/>
              <a:cxnLst/>
              <a:rect l="l" t="t" r="r" b="b"/>
              <a:pathLst>
                <a:path w="25453" h="38395" extrusionOk="0">
                  <a:moveTo>
                    <a:pt x="18747" y="1"/>
                  </a:moveTo>
                  <a:lnTo>
                    <a:pt x="1" y="35793"/>
                  </a:lnTo>
                  <a:cubicBezTo>
                    <a:pt x="1" y="35793"/>
                    <a:pt x="3003" y="36760"/>
                    <a:pt x="3270" y="38395"/>
                  </a:cubicBezTo>
                  <a:lnTo>
                    <a:pt x="25452" y="3670"/>
                  </a:lnTo>
                  <a:cubicBezTo>
                    <a:pt x="25452" y="3670"/>
                    <a:pt x="22050" y="3503"/>
                    <a:pt x="187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8555079" y="2563119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7943429" y="3404287"/>
              <a:ext cx="285882" cy="341174"/>
            </a:xfrm>
            <a:custGeom>
              <a:avLst/>
              <a:gdLst/>
              <a:ahLst/>
              <a:cxnLst/>
              <a:rect l="l" t="t" r="r" b="b"/>
              <a:pathLst>
                <a:path w="9074" h="10829" extrusionOk="0">
                  <a:moveTo>
                    <a:pt x="4864" y="1"/>
                  </a:moveTo>
                  <a:cubicBezTo>
                    <a:pt x="3918" y="1"/>
                    <a:pt x="1867" y="322"/>
                    <a:pt x="1568" y="621"/>
                  </a:cubicBezTo>
                  <a:cubicBezTo>
                    <a:pt x="1201" y="955"/>
                    <a:pt x="1668" y="1655"/>
                    <a:pt x="1668" y="1655"/>
                  </a:cubicBezTo>
                  <a:cubicBezTo>
                    <a:pt x="1668" y="1655"/>
                    <a:pt x="801" y="1955"/>
                    <a:pt x="801" y="2489"/>
                  </a:cubicBezTo>
                  <a:cubicBezTo>
                    <a:pt x="801" y="2789"/>
                    <a:pt x="834" y="3090"/>
                    <a:pt x="901" y="3356"/>
                  </a:cubicBezTo>
                  <a:cubicBezTo>
                    <a:pt x="901" y="3356"/>
                    <a:pt x="875" y="3352"/>
                    <a:pt x="833" y="3352"/>
                  </a:cubicBezTo>
                  <a:cubicBezTo>
                    <a:pt x="687" y="3352"/>
                    <a:pt x="352" y="3412"/>
                    <a:pt x="300" y="3957"/>
                  </a:cubicBezTo>
                  <a:cubicBezTo>
                    <a:pt x="267" y="4324"/>
                    <a:pt x="467" y="4691"/>
                    <a:pt x="834" y="4858"/>
                  </a:cubicBezTo>
                  <a:cubicBezTo>
                    <a:pt x="834" y="4858"/>
                    <a:pt x="0" y="5224"/>
                    <a:pt x="267" y="5992"/>
                  </a:cubicBezTo>
                  <a:cubicBezTo>
                    <a:pt x="404" y="6384"/>
                    <a:pt x="1159" y="6480"/>
                    <a:pt x="1864" y="6480"/>
                  </a:cubicBezTo>
                  <a:cubicBezTo>
                    <a:pt x="2539" y="6480"/>
                    <a:pt x="3169" y="6392"/>
                    <a:pt x="3169" y="6392"/>
                  </a:cubicBezTo>
                  <a:lnTo>
                    <a:pt x="3169" y="6392"/>
                  </a:lnTo>
                  <a:cubicBezTo>
                    <a:pt x="3169" y="6392"/>
                    <a:pt x="2335" y="8360"/>
                    <a:pt x="2435" y="9094"/>
                  </a:cubicBezTo>
                  <a:cubicBezTo>
                    <a:pt x="2569" y="9828"/>
                    <a:pt x="3569" y="10828"/>
                    <a:pt x="3569" y="10828"/>
                  </a:cubicBezTo>
                  <a:lnTo>
                    <a:pt x="8306" y="10161"/>
                  </a:lnTo>
                  <a:cubicBezTo>
                    <a:pt x="8306" y="10161"/>
                    <a:pt x="9073" y="4391"/>
                    <a:pt x="8907" y="3823"/>
                  </a:cubicBezTo>
                  <a:cubicBezTo>
                    <a:pt x="8706" y="3256"/>
                    <a:pt x="5704" y="288"/>
                    <a:pt x="5304" y="54"/>
                  </a:cubicBezTo>
                  <a:cubicBezTo>
                    <a:pt x="5236" y="17"/>
                    <a:pt x="5079" y="1"/>
                    <a:pt x="4864" y="1"/>
                  </a:cubicBezTo>
                  <a:close/>
                </a:path>
              </a:pathLst>
            </a:custGeom>
            <a:solidFill>
              <a:srgbClr val="FD8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7004939" y="4011306"/>
              <a:ext cx="233331" cy="1131902"/>
            </a:xfrm>
            <a:custGeom>
              <a:avLst/>
              <a:gdLst/>
              <a:ahLst/>
              <a:cxnLst/>
              <a:rect l="l" t="t" r="r" b="b"/>
              <a:pathLst>
                <a:path w="7406" h="35927" fill="none" extrusionOk="0">
                  <a:moveTo>
                    <a:pt x="7406" y="1"/>
                  </a:moveTo>
                  <a:cubicBezTo>
                    <a:pt x="7406" y="1"/>
                    <a:pt x="1301" y="24418"/>
                    <a:pt x="0" y="35927"/>
                  </a:cubicBezTo>
                </a:path>
              </a:pathLst>
            </a:custGeom>
            <a:noFill/>
            <a:ln w="108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8020145" y="3723345"/>
              <a:ext cx="219657" cy="477184"/>
            </a:xfrm>
            <a:custGeom>
              <a:avLst/>
              <a:gdLst/>
              <a:ahLst/>
              <a:cxnLst/>
              <a:rect l="l" t="t" r="r" b="b"/>
              <a:pathLst>
                <a:path w="6972" h="15146" extrusionOk="0">
                  <a:moveTo>
                    <a:pt x="5838" y="1"/>
                  </a:moveTo>
                  <a:lnTo>
                    <a:pt x="1134" y="668"/>
                  </a:lnTo>
                  <a:lnTo>
                    <a:pt x="434" y="8807"/>
                  </a:lnTo>
                  <a:lnTo>
                    <a:pt x="0" y="13711"/>
                  </a:lnTo>
                  <a:cubicBezTo>
                    <a:pt x="2269" y="14445"/>
                    <a:pt x="4604" y="14912"/>
                    <a:pt x="6972" y="15145"/>
                  </a:cubicBezTo>
                  <a:lnTo>
                    <a:pt x="6705" y="11743"/>
                  </a:lnTo>
                  <a:lnTo>
                    <a:pt x="5838" y="1"/>
                  </a:lnTo>
                  <a:close/>
                </a:path>
              </a:pathLst>
            </a:custGeom>
            <a:solidFill>
              <a:srgbClr val="FD8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8174617" y="3089641"/>
              <a:ext cx="202865" cy="176589"/>
            </a:xfrm>
            <a:custGeom>
              <a:avLst/>
              <a:gdLst/>
              <a:ahLst/>
              <a:cxnLst/>
              <a:rect l="l" t="t" r="r" b="b"/>
              <a:pathLst>
                <a:path w="6439" h="5605" extrusionOk="0">
                  <a:moveTo>
                    <a:pt x="1235" y="1"/>
                  </a:moveTo>
                  <a:lnTo>
                    <a:pt x="1" y="2336"/>
                  </a:lnTo>
                  <a:cubicBezTo>
                    <a:pt x="3136" y="5404"/>
                    <a:pt x="4971" y="5605"/>
                    <a:pt x="4971" y="5605"/>
                  </a:cubicBezTo>
                  <a:lnTo>
                    <a:pt x="6439" y="3303"/>
                  </a:lnTo>
                  <a:cubicBezTo>
                    <a:pt x="4404" y="2769"/>
                    <a:pt x="2603" y="1602"/>
                    <a:pt x="1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8029596" y="2905364"/>
              <a:ext cx="193413" cy="216885"/>
            </a:xfrm>
            <a:custGeom>
              <a:avLst/>
              <a:gdLst/>
              <a:ahLst/>
              <a:cxnLst/>
              <a:rect l="l" t="t" r="r" b="b"/>
              <a:pathLst>
                <a:path w="6139" h="6884" extrusionOk="0">
                  <a:moveTo>
                    <a:pt x="1538" y="0"/>
                  </a:moveTo>
                  <a:cubicBezTo>
                    <a:pt x="1299" y="0"/>
                    <a:pt x="1104" y="43"/>
                    <a:pt x="1001" y="146"/>
                  </a:cubicBezTo>
                  <a:cubicBezTo>
                    <a:pt x="668" y="512"/>
                    <a:pt x="1" y="1647"/>
                    <a:pt x="1035" y="3014"/>
                  </a:cubicBezTo>
                  <a:cubicBezTo>
                    <a:pt x="2069" y="4415"/>
                    <a:pt x="5404" y="6884"/>
                    <a:pt x="5404" y="6884"/>
                  </a:cubicBezTo>
                  <a:lnTo>
                    <a:pt x="5605" y="6417"/>
                  </a:lnTo>
                  <a:cubicBezTo>
                    <a:pt x="5605" y="6417"/>
                    <a:pt x="1902" y="3181"/>
                    <a:pt x="1535" y="2614"/>
                  </a:cubicBezTo>
                  <a:cubicBezTo>
                    <a:pt x="1201" y="2047"/>
                    <a:pt x="1068" y="946"/>
                    <a:pt x="1368" y="713"/>
                  </a:cubicBezTo>
                  <a:cubicBezTo>
                    <a:pt x="1446" y="643"/>
                    <a:pt x="1529" y="610"/>
                    <a:pt x="1625" y="610"/>
                  </a:cubicBezTo>
                  <a:cubicBezTo>
                    <a:pt x="1898" y="610"/>
                    <a:pt x="2279" y="878"/>
                    <a:pt x="2969" y="1346"/>
                  </a:cubicBezTo>
                  <a:cubicBezTo>
                    <a:pt x="3870" y="1947"/>
                    <a:pt x="5605" y="6417"/>
                    <a:pt x="5605" y="6417"/>
                  </a:cubicBezTo>
                  <a:lnTo>
                    <a:pt x="6138" y="6517"/>
                  </a:lnTo>
                  <a:cubicBezTo>
                    <a:pt x="6138" y="6517"/>
                    <a:pt x="4003" y="779"/>
                    <a:pt x="3303" y="446"/>
                  </a:cubicBezTo>
                  <a:cubicBezTo>
                    <a:pt x="2841" y="215"/>
                    <a:pt x="2076" y="0"/>
                    <a:pt x="1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8193552" y="2865856"/>
              <a:ext cx="126148" cy="250092"/>
            </a:xfrm>
            <a:custGeom>
              <a:avLst/>
              <a:gdLst/>
              <a:ahLst/>
              <a:cxnLst/>
              <a:rect l="l" t="t" r="r" b="b"/>
              <a:pathLst>
                <a:path w="4004" h="7938" extrusionOk="0">
                  <a:moveTo>
                    <a:pt x="2342" y="1"/>
                  </a:moveTo>
                  <a:cubicBezTo>
                    <a:pt x="1840" y="1"/>
                    <a:pt x="918" y="696"/>
                    <a:pt x="501" y="1233"/>
                  </a:cubicBezTo>
                  <a:cubicBezTo>
                    <a:pt x="0" y="1800"/>
                    <a:pt x="434" y="7904"/>
                    <a:pt x="434" y="7904"/>
                  </a:cubicBezTo>
                  <a:lnTo>
                    <a:pt x="868" y="7604"/>
                  </a:lnTo>
                  <a:cubicBezTo>
                    <a:pt x="868" y="7604"/>
                    <a:pt x="601" y="2834"/>
                    <a:pt x="1168" y="1900"/>
                  </a:cubicBezTo>
                  <a:cubicBezTo>
                    <a:pt x="1705" y="1035"/>
                    <a:pt x="1948" y="650"/>
                    <a:pt x="2280" y="650"/>
                  </a:cubicBezTo>
                  <a:cubicBezTo>
                    <a:pt x="2319" y="650"/>
                    <a:pt x="2360" y="655"/>
                    <a:pt x="2402" y="666"/>
                  </a:cubicBezTo>
                  <a:cubicBezTo>
                    <a:pt x="2769" y="766"/>
                    <a:pt x="3069" y="1800"/>
                    <a:pt x="3002" y="2467"/>
                  </a:cubicBezTo>
                  <a:cubicBezTo>
                    <a:pt x="2902" y="3134"/>
                    <a:pt x="868" y="7604"/>
                    <a:pt x="868" y="7604"/>
                  </a:cubicBezTo>
                  <a:lnTo>
                    <a:pt x="1234" y="7938"/>
                  </a:lnTo>
                  <a:cubicBezTo>
                    <a:pt x="1234" y="7938"/>
                    <a:pt x="3269" y="4335"/>
                    <a:pt x="3636" y="2634"/>
                  </a:cubicBezTo>
                  <a:cubicBezTo>
                    <a:pt x="4003" y="966"/>
                    <a:pt x="2936" y="199"/>
                    <a:pt x="2502" y="32"/>
                  </a:cubicBezTo>
                  <a:cubicBezTo>
                    <a:pt x="2456" y="10"/>
                    <a:pt x="2402" y="1"/>
                    <a:pt x="2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7988608" y="3122155"/>
              <a:ext cx="210237" cy="249178"/>
            </a:xfrm>
            <a:custGeom>
              <a:avLst/>
              <a:gdLst/>
              <a:ahLst/>
              <a:cxnLst/>
              <a:rect l="l" t="t" r="r" b="b"/>
              <a:pathLst>
                <a:path w="6673" h="7909" extrusionOk="0">
                  <a:moveTo>
                    <a:pt x="6565" y="1"/>
                  </a:moveTo>
                  <a:cubicBezTo>
                    <a:pt x="5534" y="1"/>
                    <a:pt x="4515" y="464"/>
                    <a:pt x="3870" y="1270"/>
                  </a:cubicBezTo>
                  <a:cubicBezTo>
                    <a:pt x="3136" y="2238"/>
                    <a:pt x="3036" y="3539"/>
                    <a:pt x="2469" y="4606"/>
                  </a:cubicBezTo>
                  <a:cubicBezTo>
                    <a:pt x="1935" y="5573"/>
                    <a:pt x="1068" y="6274"/>
                    <a:pt x="1" y="6607"/>
                  </a:cubicBezTo>
                  <a:cubicBezTo>
                    <a:pt x="368" y="6741"/>
                    <a:pt x="768" y="6841"/>
                    <a:pt x="1168" y="6908"/>
                  </a:cubicBezTo>
                  <a:cubicBezTo>
                    <a:pt x="1068" y="7241"/>
                    <a:pt x="968" y="7575"/>
                    <a:pt x="835" y="7908"/>
                  </a:cubicBezTo>
                  <a:cubicBezTo>
                    <a:pt x="1302" y="7842"/>
                    <a:pt x="1802" y="7675"/>
                    <a:pt x="2236" y="7408"/>
                  </a:cubicBezTo>
                  <a:cubicBezTo>
                    <a:pt x="2769" y="6908"/>
                    <a:pt x="3170" y="6240"/>
                    <a:pt x="3303" y="5507"/>
                  </a:cubicBezTo>
                  <a:cubicBezTo>
                    <a:pt x="3570" y="4473"/>
                    <a:pt x="3737" y="3438"/>
                    <a:pt x="4204" y="2504"/>
                  </a:cubicBezTo>
                  <a:cubicBezTo>
                    <a:pt x="4652" y="1639"/>
                    <a:pt x="5532" y="866"/>
                    <a:pt x="6518" y="866"/>
                  </a:cubicBezTo>
                  <a:cubicBezTo>
                    <a:pt x="6558" y="866"/>
                    <a:pt x="6598" y="867"/>
                    <a:pt x="6639" y="870"/>
                  </a:cubicBezTo>
                  <a:lnTo>
                    <a:pt x="6672" y="3"/>
                  </a:lnTo>
                  <a:cubicBezTo>
                    <a:pt x="6636" y="2"/>
                    <a:pt x="6601" y="1"/>
                    <a:pt x="6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8"/>
            <p:cNvSpPr/>
            <p:nvPr/>
          </p:nvSpPr>
          <p:spPr>
            <a:xfrm>
              <a:off x="7907701" y="3089137"/>
              <a:ext cx="299524" cy="121391"/>
            </a:xfrm>
            <a:custGeom>
              <a:avLst/>
              <a:gdLst/>
              <a:ahLst/>
              <a:cxnLst/>
              <a:rect l="l" t="t" r="r" b="b"/>
              <a:pathLst>
                <a:path w="9507" h="3853" extrusionOk="0">
                  <a:moveTo>
                    <a:pt x="7294" y="1"/>
                  </a:moveTo>
                  <a:cubicBezTo>
                    <a:pt x="7044" y="1"/>
                    <a:pt x="6791" y="28"/>
                    <a:pt x="6538" y="83"/>
                  </a:cubicBezTo>
                  <a:cubicBezTo>
                    <a:pt x="5371" y="384"/>
                    <a:pt x="4503" y="1351"/>
                    <a:pt x="3369" y="1851"/>
                  </a:cubicBezTo>
                  <a:cubicBezTo>
                    <a:pt x="2869" y="2051"/>
                    <a:pt x="2327" y="2151"/>
                    <a:pt x="1785" y="2151"/>
                  </a:cubicBezTo>
                  <a:cubicBezTo>
                    <a:pt x="1243" y="2151"/>
                    <a:pt x="701" y="2051"/>
                    <a:pt x="200" y="1851"/>
                  </a:cubicBezTo>
                  <a:lnTo>
                    <a:pt x="200" y="1851"/>
                  </a:lnTo>
                  <a:cubicBezTo>
                    <a:pt x="400" y="2185"/>
                    <a:pt x="634" y="2485"/>
                    <a:pt x="901" y="2785"/>
                  </a:cubicBezTo>
                  <a:cubicBezTo>
                    <a:pt x="634" y="3019"/>
                    <a:pt x="334" y="3219"/>
                    <a:pt x="0" y="3386"/>
                  </a:cubicBezTo>
                  <a:cubicBezTo>
                    <a:pt x="434" y="3619"/>
                    <a:pt x="934" y="3786"/>
                    <a:pt x="1434" y="3853"/>
                  </a:cubicBezTo>
                  <a:cubicBezTo>
                    <a:pt x="2168" y="3819"/>
                    <a:pt x="2902" y="3519"/>
                    <a:pt x="3469" y="3019"/>
                  </a:cubicBezTo>
                  <a:cubicBezTo>
                    <a:pt x="4303" y="2418"/>
                    <a:pt x="5070" y="1684"/>
                    <a:pt x="6038" y="1251"/>
                  </a:cubicBezTo>
                  <a:cubicBezTo>
                    <a:pt x="6463" y="1053"/>
                    <a:pt x="6951" y="939"/>
                    <a:pt x="7425" y="939"/>
                  </a:cubicBezTo>
                  <a:cubicBezTo>
                    <a:pt x="7992" y="939"/>
                    <a:pt x="8540" y="1103"/>
                    <a:pt x="8940" y="1484"/>
                  </a:cubicBezTo>
                  <a:lnTo>
                    <a:pt x="9507" y="817"/>
                  </a:lnTo>
                  <a:cubicBezTo>
                    <a:pt x="8871" y="283"/>
                    <a:pt x="8099" y="1"/>
                    <a:pt x="7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6450031" y="3193672"/>
              <a:ext cx="503428" cy="339820"/>
            </a:xfrm>
            <a:custGeom>
              <a:avLst/>
              <a:gdLst/>
              <a:ahLst/>
              <a:cxnLst/>
              <a:rect l="l" t="t" r="r" b="b"/>
              <a:pathLst>
                <a:path w="15979" h="10786" extrusionOk="0">
                  <a:moveTo>
                    <a:pt x="15979" y="1"/>
                  </a:moveTo>
                  <a:cubicBezTo>
                    <a:pt x="15978" y="1"/>
                    <a:pt x="4170" y="1369"/>
                    <a:pt x="1" y="9975"/>
                  </a:cubicBezTo>
                  <a:cubicBezTo>
                    <a:pt x="3693" y="10515"/>
                    <a:pt x="7386" y="10785"/>
                    <a:pt x="11103" y="10785"/>
                  </a:cubicBezTo>
                  <a:cubicBezTo>
                    <a:pt x="11516" y="10785"/>
                    <a:pt x="11929" y="10782"/>
                    <a:pt x="12343" y="10775"/>
                  </a:cubicBezTo>
                  <a:cubicBezTo>
                    <a:pt x="12343" y="10775"/>
                    <a:pt x="14278" y="3970"/>
                    <a:pt x="159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8020145" y="4000815"/>
              <a:ext cx="219657" cy="199714"/>
            </a:xfrm>
            <a:custGeom>
              <a:avLst/>
              <a:gdLst/>
              <a:ahLst/>
              <a:cxnLst/>
              <a:rect l="l" t="t" r="r" b="b"/>
              <a:pathLst>
                <a:path w="6972" h="6339" extrusionOk="0">
                  <a:moveTo>
                    <a:pt x="434" y="0"/>
                  </a:moveTo>
                  <a:lnTo>
                    <a:pt x="0" y="4904"/>
                  </a:lnTo>
                  <a:cubicBezTo>
                    <a:pt x="2269" y="5638"/>
                    <a:pt x="4604" y="6105"/>
                    <a:pt x="6972" y="6338"/>
                  </a:cubicBezTo>
                  <a:lnTo>
                    <a:pt x="6705" y="2902"/>
                  </a:lnTo>
                  <a:cubicBezTo>
                    <a:pt x="4537" y="2102"/>
                    <a:pt x="2435" y="1101"/>
                    <a:pt x="434" y="0"/>
                  </a:cubicBezTo>
                  <a:close/>
                </a:path>
              </a:pathLst>
            </a:custGeom>
            <a:solidFill>
              <a:srgbClr val="D9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7994909" y="3448017"/>
              <a:ext cx="138751" cy="42060"/>
            </a:xfrm>
            <a:custGeom>
              <a:avLst/>
              <a:gdLst/>
              <a:ahLst/>
              <a:cxnLst/>
              <a:rect l="l" t="t" r="r" b="b"/>
              <a:pathLst>
                <a:path w="4404" h="1335" fill="none" extrusionOk="0">
                  <a:moveTo>
                    <a:pt x="1" y="267"/>
                  </a:moveTo>
                  <a:cubicBezTo>
                    <a:pt x="1" y="267"/>
                    <a:pt x="2636" y="0"/>
                    <a:pt x="2936" y="0"/>
                  </a:cubicBezTo>
                  <a:cubicBezTo>
                    <a:pt x="3236" y="0"/>
                    <a:pt x="4404" y="1335"/>
                    <a:pt x="4404" y="1335"/>
                  </a:cubicBezTo>
                </a:path>
              </a:pathLst>
            </a:custGeom>
            <a:noFill/>
            <a:ln w="108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7970744" y="3507909"/>
              <a:ext cx="140862" cy="25268"/>
            </a:xfrm>
            <a:custGeom>
              <a:avLst/>
              <a:gdLst/>
              <a:ahLst/>
              <a:cxnLst/>
              <a:rect l="l" t="t" r="r" b="b"/>
              <a:pathLst>
                <a:path w="4471" h="802" fill="none" extrusionOk="0">
                  <a:moveTo>
                    <a:pt x="1" y="67"/>
                  </a:moveTo>
                  <a:cubicBezTo>
                    <a:pt x="1" y="67"/>
                    <a:pt x="2436" y="1"/>
                    <a:pt x="3169" y="67"/>
                  </a:cubicBezTo>
                  <a:cubicBezTo>
                    <a:pt x="3670" y="134"/>
                    <a:pt x="4137" y="401"/>
                    <a:pt x="4470" y="801"/>
                  </a:cubicBezTo>
                </a:path>
              </a:pathLst>
            </a:custGeom>
            <a:noFill/>
            <a:ln w="108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7968633" y="3555199"/>
              <a:ext cx="135600" cy="37870"/>
            </a:xfrm>
            <a:custGeom>
              <a:avLst/>
              <a:gdLst/>
              <a:ahLst/>
              <a:cxnLst/>
              <a:rect l="l" t="t" r="r" b="b"/>
              <a:pathLst>
                <a:path w="4304" h="1202" fill="none" extrusionOk="0">
                  <a:moveTo>
                    <a:pt x="1" y="34"/>
                  </a:moveTo>
                  <a:cubicBezTo>
                    <a:pt x="1" y="34"/>
                    <a:pt x="2469" y="1"/>
                    <a:pt x="2836" y="34"/>
                  </a:cubicBezTo>
                  <a:cubicBezTo>
                    <a:pt x="3203" y="101"/>
                    <a:pt x="4304" y="1202"/>
                    <a:pt x="4304" y="1202"/>
                  </a:cubicBezTo>
                </a:path>
              </a:pathLst>
            </a:custGeom>
            <a:noFill/>
            <a:ln w="108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6439540" y="2784856"/>
              <a:ext cx="101952" cy="360519"/>
            </a:xfrm>
            <a:custGeom>
              <a:avLst/>
              <a:gdLst/>
              <a:ahLst/>
              <a:cxnLst/>
              <a:rect l="l" t="t" r="r" b="b"/>
              <a:pathLst>
                <a:path w="3236" h="11443" fill="none" extrusionOk="0">
                  <a:moveTo>
                    <a:pt x="2135" y="1"/>
                  </a:moveTo>
                  <a:cubicBezTo>
                    <a:pt x="1935" y="468"/>
                    <a:pt x="2402" y="2369"/>
                    <a:pt x="2535" y="2870"/>
                  </a:cubicBezTo>
                  <a:cubicBezTo>
                    <a:pt x="3236" y="5572"/>
                    <a:pt x="2402" y="10942"/>
                    <a:pt x="1034" y="11342"/>
                  </a:cubicBezTo>
                  <a:cubicBezTo>
                    <a:pt x="734" y="11443"/>
                    <a:pt x="0" y="10308"/>
                    <a:pt x="300" y="8741"/>
                  </a:cubicBezTo>
                </a:path>
              </a:pathLst>
            </a:custGeom>
            <a:noFill/>
            <a:ln w="108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8"/>
            <p:cNvSpPr/>
            <p:nvPr/>
          </p:nvSpPr>
          <p:spPr>
            <a:xfrm>
              <a:off x="6539381" y="2865793"/>
              <a:ext cx="87239" cy="131410"/>
            </a:xfrm>
            <a:custGeom>
              <a:avLst/>
              <a:gdLst/>
              <a:ahLst/>
              <a:cxnLst/>
              <a:rect l="l" t="t" r="r" b="b"/>
              <a:pathLst>
                <a:path w="2769" h="4171" fill="none" extrusionOk="0">
                  <a:moveTo>
                    <a:pt x="0" y="1"/>
                  </a:moveTo>
                  <a:cubicBezTo>
                    <a:pt x="1368" y="1035"/>
                    <a:pt x="2335" y="2502"/>
                    <a:pt x="2769" y="4170"/>
                  </a:cubicBezTo>
                  <a:lnTo>
                    <a:pt x="2569" y="4003"/>
                  </a:lnTo>
                </a:path>
              </a:pathLst>
            </a:custGeom>
            <a:noFill/>
            <a:ln w="108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5699662" y="1995608"/>
              <a:ext cx="677906" cy="142972"/>
            </a:xfrm>
            <a:custGeom>
              <a:avLst/>
              <a:gdLst/>
              <a:ahLst/>
              <a:cxnLst/>
              <a:rect l="l" t="t" r="r" b="b"/>
              <a:pathLst>
                <a:path w="21517" h="4538" fill="none" extrusionOk="0">
                  <a:moveTo>
                    <a:pt x="1" y="1"/>
                  </a:moveTo>
                  <a:cubicBezTo>
                    <a:pt x="2769" y="2569"/>
                    <a:pt x="6405" y="3837"/>
                    <a:pt x="10175" y="4170"/>
                  </a:cubicBezTo>
                  <a:cubicBezTo>
                    <a:pt x="13977" y="4537"/>
                    <a:pt x="17780" y="4037"/>
                    <a:pt x="21516" y="3570"/>
                  </a:cubicBezTo>
                </a:path>
              </a:pathLst>
            </a:custGeom>
            <a:noFill/>
            <a:ln w="108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7839366" y="4171071"/>
              <a:ext cx="648480" cy="163955"/>
            </a:xfrm>
            <a:custGeom>
              <a:avLst/>
              <a:gdLst/>
              <a:ahLst/>
              <a:cxnLst/>
              <a:rect l="l" t="t" r="r" b="b"/>
              <a:pathLst>
                <a:path w="20583" h="5204" fill="none" extrusionOk="0">
                  <a:moveTo>
                    <a:pt x="1" y="1935"/>
                  </a:moveTo>
                  <a:cubicBezTo>
                    <a:pt x="4671" y="3403"/>
                    <a:pt x="9574" y="4704"/>
                    <a:pt x="14478" y="5104"/>
                  </a:cubicBezTo>
                  <a:cubicBezTo>
                    <a:pt x="15278" y="5204"/>
                    <a:pt x="16079" y="5137"/>
                    <a:pt x="16880" y="4970"/>
                  </a:cubicBezTo>
                  <a:cubicBezTo>
                    <a:pt x="18881" y="4337"/>
                    <a:pt x="19915" y="1968"/>
                    <a:pt x="20582" y="0"/>
                  </a:cubicBezTo>
                </a:path>
              </a:pathLst>
            </a:custGeom>
            <a:noFill/>
            <a:ln w="108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5" name="Google Shape;1235;p48"/>
            <p:cNvGrpSpPr/>
            <p:nvPr/>
          </p:nvGrpSpPr>
          <p:grpSpPr>
            <a:xfrm>
              <a:off x="6195033" y="283159"/>
              <a:ext cx="1384105" cy="1843362"/>
              <a:chOff x="6065408" y="-116"/>
              <a:chExt cx="1384105" cy="1843362"/>
            </a:xfrm>
          </p:grpSpPr>
          <p:sp>
            <p:nvSpPr>
              <p:cNvPr id="1236" name="Google Shape;1236;p48"/>
              <p:cNvSpPr/>
              <p:nvPr/>
            </p:nvSpPr>
            <p:spPr>
              <a:xfrm>
                <a:off x="6963948" y="507471"/>
                <a:ext cx="338433" cy="450908"/>
              </a:xfrm>
              <a:custGeom>
                <a:avLst/>
                <a:gdLst/>
                <a:ahLst/>
                <a:cxnLst/>
                <a:rect l="l" t="t" r="r" b="b"/>
                <a:pathLst>
                  <a:path w="10742" h="14312" extrusionOk="0">
                    <a:moveTo>
                      <a:pt x="9908" y="1"/>
                    </a:moveTo>
                    <a:cubicBezTo>
                      <a:pt x="4637" y="2503"/>
                      <a:pt x="1" y="14311"/>
                      <a:pt x="1" y="14311"/>
                    </a:cubicBezTo>
                    <a:cubicBezTo>
                      <a:pt x="1" y="14311"/>
                      <a:pt x="5905" y="13077"/>
                      <a:pt x="7039" y="11509"/>
                    </a:cubicBezTo>
                    <a:cubicBezTo>
                      <a:pt x="8173" y="9941"/>
                      <a:pt x="10441" y="6806"/>
                      <a:pt x="10575" y="5171"/>
                    </a:cubicBezTo>
                    <a:cubicBezTo>
                      <a:pt x="10742" y="3537"/>
                      <a:pt x="9908" y="1"/>
                      <a:pt x="99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48"/>
              <p:cNvSpPr/>
              <p:nvPr/>
            </p:nvSpPr>
            <p:spPr>
              <a:xfrm>
                <a:off x="6948195" y="320423"/>
                <a:ext cx="501317" cy="825006"/>
              </a:xfrm>
              <a:custGeom>
                <a:avLst/>
                <a:gdLst/>
                <a:ahLst/>
                <a:cxnLst/>
                <a:rect l="l" t="t" r="r" b="b"/>
                <a:pathLst>
                  <a:path w="15912" h="26186" extrusionOk="0">
                    <a:moveTo>
                      <a:pt x="15711" y="0"/>
                    </a:moveTo>
                    <a:cubicBezTo>
                      <a:pt x="15711" y="0"/>
                      <a:pt x="5471" y="10808"/>
                      <a:pt x="3870" y="14811"/>
                    </a:cubicBezTo>
                    <a:cubicBezTo>
                      <a:pt x="2302" y="18780"/>
                      <a:pt x="0" y="26186"/>
                      <a:pt x="0" y="26186"/>
                    </a:cubicBezTo>
                    <a:cubicBezTo>
                      <a:pt x="334" y="26086"/>
                      <a:pt x="634" y="25885"/>
                      <a:pt x="868" y="25585"/>
                    </a:cubicBezTo>
                    <a:cubicBezTo>
                      <a:pt x="1101" y="25218"/>
                      <a:pt x="5804" y="15511"/>
                      <a:pt x="9140" y="11342"/>
                    </a:cubicBezTo>
                    <a:cubicBezTo>
                      <a:pt x="12476" y="7172"/>
                      <a:pt x="15912" y="1034"/>
                      <a:pt x="15912" y="1034"/>
                    </a:cubicBezTo>
                    <a:lnTo>
                      <a:pt x="157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48"/>
              <p:cNvSpPr/>
              <p:nvPr/>
            </p:nvSpPr>
            <p:spPr>
              <a:xfrm>
                <a:off x="6065408" y="-116"/>
                <a:ext cx="1377804" cy="1145544"/>
              </a:xfrm>
              <a:custGeom>
                <a:avLst/>
                <a:gdLst/>
                <a:ahLst/>
                <a:cxnLst/>
                <a:rect l="l" t="t" r="r" b="b"/>
                <a:pathLst>
                  <a:path w="43732" h="36360" extrusionOk="0">
                    <a:moveTo>
                      <a:pt x="16145" y="0"/>
                    </a:moveTo>
                    <a:cubicBezTo>
                      <a:pt x="16145" y="0"/>
                      <a:pt x="13410" y="4403"/>
                      <a:pt x="11108" y="8106"/>
                    </a:cubicBezTo>
                    <a:cubicBezTo>
                      <a:pt x="9807" y="10241"/>
                      <a:pt x="8606" y="12142"/>
                      <a:pt x="8139" y="12876"/>
                    </a:cubicBezTo>
                    <a:cubicBezTo>
                      <a:pt x="6838" y="14944"/>
                      <a:pt x="0" y="24585"/>
                      <a:pt x="0" y="24585"/>
                    </a:cubicBezTo>
                    <a:cubicBezTo>
                      <a:pt x="0" y="24585"/>
                      <a:pt x="7272" y="28220"/>
                      <a:pt x="10775" y="29455"/>
                    </a:cubicBezTo>
                    <a:cubicBezTo>
                      <a:pt x="11975" y="29888"/>
                      <a:pt x="14377" y="30822"/>
                      <a:pt x="17046" y="31890"/>
                    </a:cubicBezTo>
                    <a:cubicBezTo>
                      <a:pt x="22083" y="33925"/>
                      <a:pt x="28020" y="36360"/>
                      <a:pt x="28020" y="36360"/>
                    </a:cubicBezTo>
                    <a:cubicBezTo>
                      <a:pt x="28020" y="36360"/>
                      <a:pt x="29288" y="33291"/>
                      <a:pt x="31122" y="29688"/>
                    </a:cubicBezTo>
                    <a:cubicBezTo>
                      <a:pt x="31790" y="28354"/>
                      <a:pt x="32590" y="26920"/>
                      <a:pt x="33391" y="25552"/>
                    </a:cubicBezTo>
                    <a:cubicBezTo>
                      <a:pt x="33724" y="24985"/>
                      <a:pt x="34091" y="24418"/>
                      <a:pt x="34458" y="23884"/>
                    </a:cubicBezTo>
                    <a:cubicBezTo>
                      <a:pt x="35192" y="22750"/>
                      <a:pt x="36059" y="21449"/>
                      <a:pt x="36993" y="20115"/>
                    </a:cubicBezTo>
                    <a:cubicBezTo>
                      <a:pt x="40162" y="15378"/>
                      <a:pt x="43731" y="10208"/>
                      <a:pt x="43731" y="10208"/>
                    </a:cubicBezTo>
                    <a:cubicBezTo>
                      <a:pt x="41530" y="8807"/>
                      <a:pt x="39228" y="7639"/>
                      <a:pt x="36827" y="6705"/>
                    </a:cubicBezTo>
                    <a:cubicBezTo>
                      <a:pt x="35959" y="6405"/>
                      <a:pt x="34291" y="5838"/>
                      <a:pt x="32257" y="5171"/>
                    </a:cubicBezTo>
                    <a:lnTo>
                      <a:pt x="28354" y="3903"/>
                    </a:lnTo>
                    <a:lnTo>
                      <a:pt x="26019" y="3169"/>
                    </a:lnTo>
                    <a:cubicBezTo>
                      <a:pt x="20949" y="1535"/>
                      <a:pt x="16145" y="0"/>
                      <a:pt x="161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48"/>
              <p:cNvSpPr/>
              <p:nvPr/>
            </p:nvSpPr>
            <p:spPr>
              <a:xfrm>
                <a:off x="6415372" y="-116"/>
                <a:ext cx="630585" cy="1145544"/>
              </a:xfrm>
              <a:custGeom>
                <a:avLst/>
                <a:gdLst/>
                <a:ahLst/>
                <a:cxnLst/>
                <a:rect l="l" t="t" r="r" b="b"/>
                <a:pathLst>
                  <a:path w="20015" h="36360" extrusionOk="0">
                    <a:moveTo>
                      <a:pt x="5037" y="0"/>
                    </a:moveTo>
                    <a:cubicBezTo>
                      <a:pt x="5037" y="0"/>
                      <a:pt x="2302" y="4403"/>
                      <a:pt x="0" y="8139"/>
                    </a:cubicBezTo>
                    <a:cubicBezTo>
                      <a:pt x="2502" y="15912"/>
                      <a:pt x="4470" y="23851"/>
                      <a:pt x="5938" y="31890"/>
                    </a:cubicBezTo>
                    <a:cubicBezTo>
                      <a:pt x="10975" y="33925"/>
                      <a:pt x="16912" y="36360"/>
                      <a:pt x="16912" y="36360"/>
                    </a:cubicBezTo>
                    <a:cubicBezTo>
                      <a:pt x="16912" y="36360"/>
                      <a:pt x="18180" y="33291"/>
                      <a:pt x="20014" y="29722"/>
                    </a:cubicBezTo>
                    <a:cubicBezTo>
                      <a:pt x="18213" y="20882"/>
                      <a:pt x="17279" y="11842"/>
                      <a:pt x="14911" y="3169"/>
                    </a:cubicBezTo>
                    <a:cubicBezTo>
                      <a:pt x="9841" y="1535"/>
                      <a:pt x="5037" y="0"/>
                      <a:pt x="50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48"/>
              <p:cNvSpPr/>
              <p:nvPr/>
            </p:nvSpPr>
            <p:spPr>
              <a:xfrm>
                <a:off x="6958686" y="122851"/>
                <a:ext cx="272240" cy="682065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21649" extrusionOk="0">
                    <a:moveTo>
                      <a:pt x="1" y="0"/>
                    </a:moveTo>
                    <a:lnTo>
                      <a:pt x="1202" y="5037"/>
                    </a:lnTo>
                    <a:cubicBezTo>
                      <a:pt x="1769" y="7339"/>
                      <a:pt x="2336" y="9640"/>
                      <a:pt x="2769" y="11975"/>
                    </a:cubicBezTo>
                    <a:cubicBezTo>
                      <a:pt x="3070" y="13710"/>
                      <a:pt x="3303" y="15411"/>
                      <a:pt x="3703" y="17112"/>
                    </a:cubicBezTo>
                    <a:cubicBezTo>
                      <a:pt x="4070" y="18647"/>
                      <a:pt x="4504" y="20148"/>
                      <a:pt x="5038" y="21649"/>
                    </a:cubicBezTo>
                    <a:cubicBezTo>
                      <a:pt x="5371" y="21082"/>
                      <a:pt x="5738" y="20515"/>
                      <a:pt x="6105" y="19981"/>
                    </a:cubicBezTo>
                    <a:cubicBezTo>
                      <a:pt x="6839" y="18847"/>
                      <a:pt x="7706" y="17546"/>
                      <a:pt x="8640" y="16212"/>
                    </a:cubicBezTo>
                    <a:cubicBezTo>
                      <a:pt x="8373" y="14811"/>
                      <a:pt x="8107" y="13443"/>
                      <a:pt x="7773" y="12042"/>
                    </a:cubicBezTo>
                    <a:cubicBezTo>
                      <a:pt x="7473" y="10774"/>
                      <a:pt x="7106" y="9474"/>
                      <a:pt x="6639" y="8239"/>
                    </a:cubicBezTo>
                    <a:cubicBezTo>
                      <a:pt x="6272" y="7272"/>
                      <a:pt x="5805" y="6338"/>
                      <a:pt x="5405" y="5371"/>
                    </a:cubicBezTo>
                    <a:cubicBezTo>
                      <a:pt x="4804" y="4036"/>
                      <a:pt x="4304" y="2669"/>
                      <a:pt x="3904" y="1268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48"/>
              <p:cNvSpPr/>
              <p:nvPr/>
            </p:nvSpPr>
            <p:spPr>
              <a:xfrm>
                <a:off x="6563543" y="551611"/>
                <a:ext cx="251194" cy="1002635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31824" fill="none" extrusionOk="0">
                    <a:moveTo>
                      <a:pt x="5538" y="1"/>
                    </a:moveTo>
                    <a:cubicBezTo>
                      <a:pt x="4570" y="5538"/>
                      <a:pt x="1" y="17013"/>
                      <a:pt x="201" y="18080"/>
                    </a:cubicBezTo>
                    <a:cubicBezTo>
                      <a:pt x="468" y="19548"/>
                      <a:pt x="7072" y="25719"/>
                      <a:pt x="7973" y="31824"/>
                    </a:cubicBezTo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48"/>
              <p:cNvSpPr/>
              <p:nvPr/>
            </p:nvSpPr>
            <p:spPr>
              <a:xfrm>
                <a:off x="6697001" y="469381"/>
                <a:ext cx="117736" cy="115122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3654" extrusionOk="0">
                    <a:moveTo>
                      <a:pt x="2327" y="0"/>
                    </a:moveTo>
                    <a:cubicBezTo>
                      <a:pt x="1760" y="0"/>
                      <a:pt x="1116" y="327"/>
                      <a:pt x="668" y="910"/>
                    </a:cubicBezTo>
                    <a:cubicBezTo>
                      <a:pt x="1" y="1810"/>
                      <a:pt x="1" y="2911"/>
                      <a:pt x="668" y="3411"/>
                    </a:cubicBezTo>
                    <a:cubicBezTo>
                      <a:pt x="876" y="3576"/>
                      <a:pt x="1134" y="3654"/>
                      <a:pt x="1411" y="3654"/>
                    </a:cubicBezTo>
                    <a:cubicBezTo>
                      <a:pt x="1978" y="3654"/>
                      <a:pt x="2622" y="3327"/>
                      <a:pt x="3070" y="2744"/>
                    </a:cubicBezTo>
                    <a:cubicBezTo>
                      <a:pt x="3737" y="1877"/>
                      <a:pt x="3737" y="743"/>
                      <a:pt x="3070" y="242"/>
                    </a:cubicBezTo>
                    <a:cubicBezTo>
                      <a:pt x="2862" y="78"/>
                      <a:pt x="2603" y="0"/>
                      <a:pt x="23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48"/>
              <p:cNvSpPr/>
              <p:nvPr/>
            </p:nvSpPr>
            <p:spPr>
              <a:xfrm>
                <a:off x="6722237" y="1477844"/>
                <a:ext cx="201825" cy="365402"/>
              </a:xfrm>
              <a:custGeom>
                <a:avLst/>
                <a:gdLst/>
                <a:ahLst/>
                <a:cxnLst/>
                <a:rect l="l" t="t" r="r" b="b"/>
                <a:pathLst>
                  <a:path w="6406" h="11598" extrusionOk="0">
                    <a:moveTo>
                      <a:pt x="3693" y="1"/>
                    </a:moveTo>
                    <a:cubicBezTo>
                      <a:pt x="2425" y="1"/>
                      <a:pt x="1101" y="690"/>
                      <a:pt x="1101" y="690"/>
                    </a:cubicBezTo>
                    <a:cubicBezTo>
                      <a:pt x="2502" y="3025"/>
                      <a:pt x="2536" y="5960"/>
                      <a:pt x="1168" y="8329"/>
                    </a:cubicBezTo>
                    <a:cubicBezTo>
                      <a:pt x="801" y="8963"/>
                      <a:pt x="334" y="9596"/>
                      <a:pt x="0" y="10264"/>
                    </a:cubicBezTo>
                    <a:cubicBezTo>
                      <a:pt x="301" y="10364"/>
                      <a:pt x="668" y="10397"/>
                      <a:pt x="934" y="10530"/>
                    </a:cubicBezTo>
                    <a:cubicBezTo>
                      <a:pt x="1401" y="9663"/>
                      <a:pt x="1935" y="8829"/>
                      <a:pt x="2469" y="8029"/>
                    </a:cubicBezTo>
                    <a:lnTo>
                      <a:pt x="2469" y="8029"/>
                    </a:lnTo>
                    <a:cubicBezTo>
                      <a:pt x="2602" y="8963"/>
                      <a:pt x="2569" y="9897"/>
                      <a:pt x="2369" y="10797"/>
                    </a:cubicBezTo>
                    <a:cubicBezTo>
                      <a:pt x="2369" y="10823"/>
                      <a:pt x="2350" y="10867"/>
                      <a:pt x="2326" y="10902"/>
                    </a:cubicBezTo>
                    <a:lnTo>
                      <a:pt x="2326" y="10902"/>
                    </a:lnTo>
                    <a:lnTo>
                      <a:pt x="2202" y="10864"/>
                    </a:lnTo>
                    <a:lnTo>
                      <a:pt x="2202" y="10864"/>
                    </a:lnTo>
                    <a:cubicBezTo>
                      <a:pt x="2202" y="10931"/>
                      <a:pt x="2269" y="10931"/>
                      <a:pt x="2302" y="10931"/>
                    </a:cubicBezTo>
                    <a:cubicBezTo>
                      <a:pt x="2310" y="10923"/>
                      <a:pt x="2318" y="10913"/>
                      <a:pt x="2326" y="10902"/>
                    </a:cubicBezTo>
                    <a:lnTo>
                      <a:pt x="2326" y="10902"/>
                    </a:lnTo>
                    <a:lnTo>
                      <a:pt x="3503" y="11264"/>
                    </a:lnTo>
                    <a:cubicBezTo>
                      <a:pt x="3636" y="10697"/>
                      <a:pt x="3736" y="10130"/>
                      <a:pt x="3736" y="9563"/>
                    </a:cubicBezTo>
                    <a:cubicBezTo>
                      <a:pt x="4170" y="10097"/>
                      <a:pt x="4137" y="10897"/>
                      <a:pt x="4103" y="11598"/>
                    </a:cubicBezTo>
                    <a:cubicBezTo>
                      <a:pt x="4291" y="11571"/>
                      <a:pt x="4436" y="11479"/>
                      <a:pt x="4590" y="11479"/>
                    </a:cubicBezTo>
                    <a:cubicBezTo>
                      <a:pt x="4627" y="11479"/>
                      <a:pt x="4665" y="11485"/>
                      <a:pt x="4704" y="11498"/>
                    </a:cubicBezTo>
                    <a:cubicBezTo>
                      <a:pt x="4771" y="10964"/>
                      <a:pt x="4771" y="10397"/>
                      <a:pt x="4737" y="9863"/>
                    </a:cubicBezTo>
                    <a:lnTo>
                      <a:pt x="4737" y="9863"/>
                    </a:lnTo>
                    <a:cubicBezTo>
                      <a:pt x="5204" y="10230"/>
                      <a:pt x="5504" y="10831"/>
                      <a:pt x="5504" y="11464"/>
                    </a:cubicBezTo>
                    <a:cubicBezTo>
                      <a:pt x="5838" y="11264"/>
                      <a:pt x="6172" y="10997"/>
                      <a:pt x="6405" y="10664"/>
                    </a:cubicBezTo>
                    <a:cubicBezTo>
                      <a:pt x="5738" y="9063"/>
                      <a:pt x="5404" y="4159"/>
                      <a:pt x="5438" y="3492"/>
                    </a:cubicBezTo>
                    <a:cubicBezTo>
                      <a:pt x="5504" y="1757"/>
                      <a:pt x="4070" y="23"/>
                      <a:pt x="4070" y="23"/>
                    </a:cubicBezTo>
                    <a:cubicBezTo>
                      <a:pt x="3946" y="8"/>
                      <a:pt x="3819" y="1"/>
                      <a:pt x="36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48"/>
              <p:cNvSpPr/>
              <p:nvPr/>
            </p:nvSpPr>
            <p:spPr>
              <a:xfrm>
                <a:off x="6734839" y="1398671"/>
                <a:ext cx="62035" cy="53181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688" extrusionOk="0">
                    <a:moveTo>
                      <a:pt x="1135" y="1"/>
                    </a:moveTo>
                    <a:cubicBezTo>
                      <a:pt x="368" y="1"/>
                      <a:pt x="1" y="901"/>
                      <a:pt x="534" y="1435"/>
                    </a:cubicBezTo>
                    <a:cubicBezTo>
                      <a:pt x="708" y="1609"/>
                      <a:pt x="921" y="1687"/>
                      <a:pt x="1129" y="1687"/>
                    </a:cubicBezTo>
                    <a:cubicBezTo>
                      <a:pt x="1559" y="1687"/>
                      <a:pt x="1969" y="1352"/>
                      <a:pt x="1969" y="835"/>
                    </a:cubicBezTo>
                    <a:cubicBezTo>
                      <a:pt x="1969" y="368"/>
                      <a:pt x="1569" y="1"/>
                      <a:pt x="1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48"/>
              <p:cNvSpPr/>
              <p:nvPr/>
            </p:nvSpPr>
            <p:spPr>
              <a:xfrm>
                <a:off x="6772677" y="1502734"/>
                <a:ext cx="106174" cy="50472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1602" extrusionOk="0">
                    <a:moveTo>
                      <a:pt x="3003" y="0"/>
                    </a:moveTo>
                    <a:cubicBezTo>
                      <a:pt x="1935" y="0"/>
                      <a:pt x="901" y="300"/>
                      <a:pt x="1" y="834"/>
                    </a:cubicBezTo>
                    <a:lnTo>
                      <a:pt x="267" y="1601"/>
                    </a:lnTo>
                    <a:cubicBezTo>
                      <a:pt x="1235" y="1068"/>
                      <a:pt x="2269" y="767"/>
                      <a:pt x="3370" y="701"/>
                    </a:cubicBezTo>
                    <a:lnTo>
                      <a:pt x="30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52"/>
          <p:cNvSpPr txBox="1">
            <a:spLocks noGrp="1"/>
          </p:cNvSpPr>
          <p:nvPr>
            <p:ph type="title"/>
          </p:nvPr>
        </p:nvSpPr>
        <p:spPr>
          <a:xfrm flipH="1">
            <a:off x="1082634" y="1503400"/>
            <a:ext cx="4937100" cy="7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</a:t>
            </a:r>
            <a:r>
              <a:rPr lang="en" dirty="0"/>
              <a:t>repared by</a:t>
            </a:r>
            <a:endParaRPr dirty="0"/>
          </a:p>
        </p:txBody>
      </p:sp>
      <p:sp>
        <p:nvSpPr>
          <p:cNvPr id="1285" name="Google Shape;1285;p52"/>
          <p:cNvSpPr txBox="1">
            <a:spLocks noGrp="1"/>
          </p:cNvSpPr>
          <p:nvPr>
            <p:ph type="subTitle" idx="1"/>
          </p:nvPr>
        </p:nvSpPr>
        <p:spPr>
          <a:xfrm flipH="1">
            <a:off x="1390185" y="2725224"/>
            <a:ext cx="4448990" cy="1747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Name :Gohil Darshan </a:t>
            </a:r>
            <a:r>
              <a:rPr lang="en-US" dirty="0" err="1"/>
              <a:t>Jaysukhbhai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Roll no : 108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Enrollment No: 22002170210019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Branch : 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Class : C4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286" name="Google Shape;1286;p52"/>
          <p:cNvSpPr/>
          <p:nvPr/>
        </p:nvSpPr>
        <p:spPr>
          <a:xfrm flipH="1">
            <a:off x="720014" y="1173925"/>
            <a:ext cx="5662338" cy="1402632"/>
          </a:xfrm>
          <a:custGeom>
            <a:avLst/>
            <a:gdLst/>
            <a:ahLst/>
            <a:cxnLst/>
            <a:rect l="l" t="t" r="r" b="b"/>
            <a:pathLst>
              <a:path w="59911" h="32862" extrusionOk="0">
                <a:moveTo>
                  <a:pt x="5654" y="8120"/>
                </a:moveTo>
                <a:cubicBezTo>
                  <a:pt x="4195" y="9397"/>
                  <a:pt x="2918" y="10825"/>
                  <a:pt x="1854" y="12406"/>
                </a:cubicBezTo>
                <a:cubicBezTo>
                  <a:pt x="2462" y="10764"/>
                  <a:pt x="3739" y="9336"/>
                  <a:pt x="5654" y="8120"/>
                </a:cubicBezTo>
                <a:close/>
                <a:moveTo>
                  <a:pt x="33519" y="2461"/>
                </a:moveTo>
                <a:cubicBezTo>
                  <a:pt x="35700" y="2461"/>
                  <a:pt x="37877" y="2554"/>
                  <a:pt x="40031" y="2740"/>
                </a:cubicBezTo>
                <a:lnTo>
                  <a:pt x="39515" y="2710"/>
                </a:lnTo>
                <a:cubicBezTo>
                  <a:pt x="37662" y="2596"/>
                  <a:pt x="35852" y="2541"/>
                  <a:pt x="34088" y="2541"/>
                </a:cubicBezTo>
                <a:cubicBezTo>
                  <a:pt x="29690" y="2541"/>
                  <a:pt x="25587" y="2888"/>
                  <a:pt x="21855" y="3561"/>
                </a:cubicBezTo>
                <a:cubicBezTo>
                  <a:pt x="21156" y="3652"/>
                  <a:pt x="20426" y="3743"/>
                  <a:pt x="19727" y="3865"/>
                </a:cubicBezTo>
                <a:cubicBezTo>
                  <a:pt x="13466" y="4807"/>
                  <a:pt x="8693" y="6600"/>
                  <a:pt x="5076" y="9366"/>
                </a:cubicBezTo>
                <a:cubicBezTo>
                  <a:pt x="3709" y="10400"/>
                  <a:pt x="2554" y="11646"/>
                  <a:pt x="1611" y="13074"/>
                </a:cubicBezTo>
                <a:cubicBezTo>
                  <a:pt x="1642" y="13014"/>
                  <a:pt x="1672" y="12953"/>
                  <a:pt x="1672" y="12862"/>
                </a:cubicBezTo>
                <a:lnTo>
                  <a:pt x="1672" y="12831"/>
                </a:lnTo>
                <a:cubicBezTo>
                  <a:pt x="2949" y="10916"/>
                  <a:pt x="4468" y="9214"/>
                  <a:pt x="6231" y="7725"/>
                </a:cubicBezTo>
                <a:cubicBezTo>
                  <a:pt x="7873" y="6813"/>
                  <a:pt x="9636" y="6114"/>
                  <a:pt x="11459" y="5628"/>
                </a:cubicBezTo>
                <a:cubicBezTo>
                  <a:pt x="18299" y="3591"/>
                  <a:pt x="25411" y="2527"/>
                  <a:pt x="32584" y="2466"/>
                </a:cubicBezTo>
                <a:cubicBezTo>
                  <a:pt x="32896" y="2463"/>
                  <a:pt x="33208" y="2461"/>
                  <a:pt x="33519" y="2461"/>
                </a:cubicBezTo>
                <a:close/>
                <a:moveTo>
                  <a:pt x="20153" y="3925"/>
                </a:moveTo>
                <a:lnTo>
                  <a:pt x="20153" y="3925"/>
                </a:lnTo>
                <a:cubicBezTo>
                  <a:pt x="14408" y="5172"/>
                  <a:pt x="9362" y="7269"/>
                  <a:pt x="5198" y="10217"/>
                </a:cubicBezTo>
                <a:cubicBezTo>
                  <a:pt x="3769" y="11190"/>
                  <a:pt x="2523" y="12375"/>
                  <a:pt x="1490" y="13743"/>
                </a:cubicBezTo>
                <a:cubicBezTo>
                  <a:pt x="1490" y="13652"/>
                  <a:pt x="1520" y="13591"/>
                  <a:pt x="1520" y="13530"/>
                </a:cubicBezTo>
                <a:lnTo>
                  <a:pt x="1520" y="13470"/>
                </a:lnTo>
                <a:lnTo>
                  <a:pt x="1520" y="13439"/>
                </a:lnTo>
                <a:cubicBezTo>
                  <a:pt x="2462" y="11889"/>
                  <a:pt x="3709" y="10521"/>
                  <a:pt x="5168" y="9457"/>
                </a:cubicBezTo>
                <a:cubicBezTo>
                  <a:pt x="8754" y="6722"/>
                  <a:pt x="13526" y="4898"/>
                  <a:pt x="19758" y="3956"/>
                </a:cubicBezTo>
                <a:lnTo>
                  <a:pt x="20153" y="3925"/>
                </a:lnTo>
                <a:close/>
                <a:moveTo>
                  <a:pt x="1338" y="13804"/>
                </a:moveTo>
                <a:lnTo>
                  <a:pt x="1307" y="13956"/>
                </a:lnTo>
                <a:lnTo>
                  <a:pt x="1125" y="14260"/>
                </a:lnTo>
                <a:cubicBezTo>
                  <a:pt x="1186" y="14108"/>
                  <a:pt x="1277" y="13956"/>
                  <a:pt x="1338" y="13804"/>
                </a:cubicBezTo>
                <a:close/>
                <a:moveTo>
                  <a:pt x="29554" y="153"/>
                </a:moveTo>
                <a:cubicBezTo>
                  <a:pt x="35060" y="153"/>
                  <a:pt x="40299" y="984"/>
                  <a:pt x="44621" y="1828"/>
                </a:cubicBezTo>
                <a:cubicBezTo>
                  <a:pt x="47570" y="2406"/>
                  <a:pt x="50974" y="3165"/>
                  <a:pt x="53861" y="4837"/>
                </a:cubicBezTo>
                <a:cubicBezTo>
                  <a:pt x="56992" y="6691"/>
                  <a:pt x="59059" y="9427"/>
                  <a:pt x="59515" y="12375"/>
                </a:cubicBezTo>
                <a:cubicBezTo>
                  <a:pt x="59789" y="14351"/>
                  <a:pt x="59454" y="16388"/>
                  <a:pt x="58573" y="18181"/>
                </a:cubicBezTo>
                <a:cubicBezTo>
                  <a:pt x="58907" y="16813"/>
                  <a:pt x="58938" y="15385"/>
                  <a:pt x="58694" y="13986"/>
                </a:cubicBezTo>
                <a:cubicBezTo>
                  <a:pt x="58026" y="10369"/>
                  <a:pt x="55229" y="7026"/>
                  <a:pt x="51217" y="5141"/>
                </a:cubicBezTo>
                <a:cubicBezTo>
                  <a:pt x="49667" y="4412"/>
                  <a:pt x="48026" y="3895"/>
                  <a:pt x="46354" y="3561"/>
                </a:cubicBezTo>
                <a:lnTo>
                  <a:pt x="46354" y="3561"/>
                </a:lnTo>
                <a:cubicBezTo>
                  <a:pt x="48846" y="3956"/>
                  <a:pt x="51339" y="4503"/>
                  <a:pt x="53770" y="5172"/>
                </a:cubicBezTo>
                <a:lnTo>
                  <a:pt x="53801" y="5080"/>
                </a:lnTo>
                <a:cubicBezTo>
                  <a:pt x="47098" y="3247"/>
                  <a:pt x="40210" y="2334"/>
                  <a:pt x="33327" y="2334"/>
                </a:cubicBezTo>
                <a:cubicBezTo>
                  <a:pt x="25946" y="2334"/>
                  <a:pt x="18570" y="3384"/>
                  <a:pt x="11429" y="5476"/>
                </a:cubicBezTo>
                <a:cubicBezTo>
                  <a:pt x="9788" y="5962"/>
                  <a:pt x="8238" y="6570"/>
                  <a:pt x="6718" y="7360"/>
                </a:cubicBezTo>
                <a:lnTo>
                  <a:pt x="6718" y="7360"/>
                </a:lnTo>
                <a:cubicBezTo>
                  <a:pt x="10548" y="4229"/>
                  <a:pt x="15502" y="1980"/>
                  <a:pt x="20973" y="916"/>
                </a:cubicBezTo>
                <a:cubicBezTo>
                  <a:pt x="23845" y="371"/>
                  <a:pt x="26734" y="153"/>
                  <a:pt x="29554" y="153"/>
                </a:cubicBezTo>
                <a:close/>
                <a:moveTo>
                  <a:pt x="34211" y="2649"/>
                </a:moveTo>
                <a:cubicBezTo>
                  <a:pt x="35972" y="2649"/>
                  <a:pt x="37731" y="2710"/>
                  <a:pt x="39484" y="2831"/>
                </a:cubicBezTo>
                <a:cubicBezTo>
                  <a:pt x="43375" y="3074"/>
                  <a:pt x="47478" y="3530"/>
                  <a:pt x="51126" y="5263"/>
                </a:cubicBezTo>
                <a:cubicBezTo>
                  <a:pt x="55108" y="7178"/>
                  <a:pt x="57874" y="10430"/>
                  <a:pt x="58573" y="14017"/>
                </a:cubicBezTo>
                <a:cubicBezTo>
                  <a:pt x="58846" y="15595"/>
                  <a:pt x="58755" y="17204"/>
                  <a:pt x="58301" y="18723"/>
                </a:cubicBezTo>
                <a:lnTo>
                  <a:pt x="58301" y="18723"/>
                </a:lnTo>
                <a:cubicBezTo>
                  <a:pt x="58662" y="17244"/>
                  <a:pt x="58622" y="15738"/>
                  <a:pt x="58208" y="14290"/>
                </a:cubicBezTo>
                <a:cubicBezTo>
                  <a:pt x="57114" y="10582"/>
                  <a:pt x="53527" y="7786"/>
                  <a:pt x="47539" y="5931"/>
                </a:cubicBezTo>
                <a:cubicBezTo>
                  <a:pt x="41521" y="4077"/>
                  <a:pt x="35290" y="3135"/>
                  <a:pt x="28998" y="3135"/>
                </a:cubicBezTo>
                <a:cubicBezTo>
                  <a:pt x="27235" y="3135"/>
                  <a:pt x="25441" y="3196"/>
                  <a:pt x="23679" y="3378"/>
                </a:cubicBezTo>
                <a:cubicBezTo>
                  <a:pt x="27164" y="2892"/>
                  <a:pt x="30690" y="2649"/>
                  <a:pt x="34211" y="2649"/>
                </a:cubicBezTo>
                <a:close/>
                <a:moveTo>
                  <a:pt x="58147" y="19275"/>
                </a:moveTo>
                <a:lnTo>
                  <a:pt x="58147" y="19275"/>
                </a:lnTo>
                <a:cubicBezTo>
                  <a:pt x="58118" y="19360"/>
                  <a:pt x="58088" y="19445"/>
                  <a:pt x="58057" y="19530"/>
                </a:cubicBezTo>
                <a:lnTo>
                  <a:pt x="58057" y="19530"/>
                </a:lnTo>
                <a:cubicBezTo>
                  <a:pt x="58078" y="19466"/>
                  <a:pt x="58098" y="19401"/>
                  <a:pt x="58117" y="19336"/>
                </a:cubicBezTo>
                <a:lnTo>
                  <a:pt x="58147" y="19275"/>
                </a:lnTo>
                <a:close/>
                <a:moveTo>
                  <a:pt x="395" y="16114"/>
                </a:moveTo>
                <a:lnTo>
                  <a:pt x="395" y="16114"/>
                </a:lnTo>
                <a:cubicBezTo>
                  <a:pt x="183" y="17330"/>
                  <a:pt x="183" y="18576"/>
                  <a:pt x="456" y="19761"/>
                </a:cubicBezTo>
                <a:cubicBezTo>
                  <a:pt x="61" y="18576"/>
                  <a:pt x="31" y="17299"/>
                  <a:pt x="395" y="16114"/>
                </a:cubicBezTo>
                <a:close/>
                <a:moveTo>
                  <a:pt x="57813" y="19822"/>
                </a:moveTo>
                <a:cubicBezTo>
                  <a:pt x="57691" y="20126"/>
                  <a:pt x="57570" y="20461"/>
                  <a:pt x="57418" y="20765"/>
                </a:cubicBezTo>
                <a:cubicBezTo>
                  <a:pt x="56384" y="22831"/>
                  <a:pt x="54804" y="24564"/>
                  <a:pt x="52858" y="25780"/>
                </a:cubicBezTo>
                <a:cubicBezTo>
                  <a:pt x="51126" y="26813"/>
                  <a:pt x="49241" y="27543"/>
                  <a:pt x="47266" y="27938"/>
                </a:cubicBezTo>
                <a:cubicBezTo>
                  <a:pt x="51126" y="26418"/>
                  <a:pt x="54165" y="24351"/>
                  <a:pt x="56445" y="21676"/>
                </a:cubicBezTo>
                <a:cubicBezTo>
                  <a:pt x="56931" y="21099"/>
                  <a:pt x="57387" y="20491"/>
                  <a:pt x="57813" y="19822"/>
                </a:cubicBezTo>
                <a:close/>
                <a:moveTo>
                  <a:pt x="29009" y="3249"/>
                </a:moveTo>
                <a:cubicBezTo>
                  <a:pt x="35268" y="3249"/>
                  <a:pt x="41500" y="4174"/>
                  <a:pt x="47509" y="6023"/>
                </a:cubicBezTo>
                <a:cubicBezTo>
                  <a:pt x="53436" y="7877"/>
                  <a:pt x="57023" y="10643"/>
                  <a:pt x="58086" y="14290"/>
                </a:cubicBezTo>
                <a:cubicBezTo>
                  <a:pt x="58573" y="15932"/>
                  <a:pt x="58542" y="17664"/>
                  <a:pt x="57995" y="19275"/>
                </a:cubicBezTo>
                <a:cubicBezTo>
                  <a:pt x="57509" y="20096"/>
                  <a:pt x="56962" y="20886"/>
                  <a:pt x="56354" y="21616"/>
                </a:cubicBezTo>
                <a:cubicBezTo>
                  <a:pt x="53953" y="24412"/>
                  <a:pt x="50731" y="26540"/>
                  <a:pt x="46536" y="28090"/>
                </a:cubicBezTo>
                <a:cubicBezTo>
                  <a:pt x="44447" y="28457"/>
                  <a:pt x="42333" y="28640"/>
                  <a:pt x="40216" y="28640"/>
                </a:cubicBezTo>
                <a:cubicBezTo>
                  <a:pt x="40053" y="28640"/>
                  <a:pt x="39890" y="28639"/>
                  <a:pt x="39727" y="28637"/>
                </a:cubicBezTo>
                <a:lnTo>
                  <a:pt x="39697" y="28637"/>
                </a:lnTo>
                <a:cubicBezTo>
                  <a:pt x="31217" y="28637"/>
                  <a:pt x="22767" y="27208"/>
                  <a:pt x="15593" y="25810"/>
                </a:cubicBezTo>
                <a:cubicBezTo>
                  <a:pt x="11885" y="25081"/>
                  <a:pt x="8572" y="24321"/>
                  <a:pt x="5775" y="22375"/>
                </a:cubicBezTo>
                <a:cubicBezTo>
                  <a:pt x="2280" y="19974"/>
                  <a:pt x="1125" y="16540"/>
                  <a:pt x="1429" y="13956"/>
                </a:cubicBezTo>
                <a:cubicBezTo>
                  <a:pt x="2462" y="12527"/>
                  <a:pt x="3769" y="11281"/>
                  <a:pt x="5259" y="10308"/>
                </a:cubicBezTo>
                <a:cubicBezTo>
                  <a:pt x="9788" y="7117"/>
                  <a:pt x="15259" y="4898"/>
                  <a:pt x="21551" y="3713"/>
                </a:cubicBezTo>
                <a:lnTo>
                  <a:pt x="21855" y="3652"/>
                </a:lnTo>
                <a:cubicBezTo>
                  <a:pt x="24236" y="3383"/>
                  <a:pt x="26624" y="3249"/>
                  <a:pt x="29009" y="3249"/>
                </a:cubicBezTo>
                <a:close/>
                <a:moveTo>
                  <a:pt x="1277" y="14169"/>
                </a:moveTo>
                <a:lnTo>
                  <a:pt x="1277" y="14169"/>
                </a:lnTo>
                <a:cubicBezTo>
                  <a:pt x="943" y="17573"/>
                  <a:pt x="3192" y="20734"/>
                  <a:pt x="5715" y="22467"/>
                </a:cubicBezTo>
                <a:cubicBezTo>
                  <a:pt x="7174" y="23439"/>
                  <a:pt x="8754" y="24199"/>
                  <a:pt x="10456" y="24686"/>
                </a:cubicBezTo>
                <a:cubicBezTo>
                  <a:pt x="12128" y="25202"/>
                  <a:pt x="13861" y="25597"/>
                  <a:pt x="15593" y="25901"/>
                </a:cubicBezTo>
                <a:cubicBezTo>
                  <a:pt x="22767" y="27300"/>
                  <a:pt x="31217" y="28759"/>
                  <a:pt x="39697" y="28759"/>
                </a:cubicBezTo>
                <a:lnTo>
                  <a:pt x="39727" y="28759"/>
                </a:lnTo>
                <a:cubicBezTo>
                  <a:pt x="41794" y="28759"/>
                  <a:pt x="43861" y="28637"/>
                  <a:pt x="45898" y="28333"/>
                </a:cubicBezTo>
                <a:lnTo>
                  <a:pt x="45898" y="28333"/>
                </a:lnTo>
                <a:cubicBezTo>
                  <a:pt x="42828" y="29336"/>
                  <a:pt x="39667" y="30066"/>
                  <a:pt x="36445" y="30430"/>
                </a:cubicBezTo>
                <a:cubicBezTo>
                  <a:pt x="33685" y="30804"/>
                  <a:pt x="30917" y="30995"/>
                  <a:pt x="28149" y="30995"/>
                </a:cubicBezTo>
                <a:cubicBezTo>
                  <a:pt x="25735" y="30995"/>
                  <a:pt x="23320" y="30849"/>
                  <a:pt x="20913" y="30552"/>
                </a:cubicBezTo>
                <a:cubicBezTo>
                  <a:pt x="15776" y="29944"/>
                  <a:pt x="10821" y="28363"/>
                  <a:pt x="6323" y="25871"/>
                </a:cubicBezTo>
                <a:cubicBezTo>
                  <a:pt x="4560" y="24898"/>
                  <a:pt x="1976" y="23075"/>
                  <a:pt x="760" y="20552"/>
                </a:cubicBezTo>
                <a:cubicBezTo>
                  <a:pt x="304" y="19032"/>
                  <a:pt x="243" y="17391"/>
                  <a:pt x="578" y="15810"/>
                </a:cubicBezTo>
                <a:cubicBezTo>
                  <a:pt x="639" y="15567"/>
                  <a:pt x="699" y="15354"/>
                  <a:pt x="760" y="15111"/>
                </a:cubicBezTo>
                <a:cubicBezTo>
                  <a:pt x="912" y="14777"/>
                  <a:pt x="1095" y="14473"/>
                  <a:pt x="1277" y="14169"/>
                </a:cubicBezTo>
                <a:close/>
                <a:moveTo>
                  <a:pt x="57530" y="20783"/>
                </a:moveTo>
                <a:cubicBezTo>
                  <a:pt x="56650" y="22631"/>
                  <a:pt x="55387" y="24276"/>
                  <a:pt x="53801" y="25597"/>
                </a:cubicBezTo>
                <a:cubicBezTo>
                  <a:pt x="50184" y="28698"/>
                  <a:pt x="45533" y="30066"/>
                  <a:pt x="41886" y="30917"/>
                </a:cubicBezTo>
                <a:cubicBezTo>
                  <a:pt x="36645" y="32137"/>
                  <a:pt x="31274" y="32754"/>
                  <a:pt x="25874" y="32754"/>
                </a:cubicBezTo>
                <a:cubicBezTo>
                  <a:pt x="24414" y="32754"/>
                  <a:pt x="22952" y="32709"/>
                  <a:pt x="21490" y="32619"/>
                </a:cubicBezTo>
                <a:cubicBezTo>
                  <a:pt x="14894" y="32224"/>
                  <a:pt x="11459" y="30917"/>
                  <a:pt x="9453" y="29974"/>
                </a:cubicBezTo>
                <a:cubicBezTo>
                  <a:pt x="5380" y="28059"/>
                  <a:pt x="2310" y="24898"/>
                  <a:pt x="1034" y="21312"/>
                </a:cubicBezTo>
                <a:lnTo>
                  <a:pt x="973" y="21190"/>
                </a:lnTo>
                <a:lnTo>
                  <a:pt x="973" y="21190"/>
                </a:lnTo>
                <a:cubicBezTo>
                  <a:pt x="2280" y="23439"/>
                  <a:pt x="4651" y="25081"/>
                  <a:pt x="6262" y="25993"/>
                </a:cubicBezTo>
                <a:cubicBezTo>
                  <a:pt x="10791" y="28485"/>
                  <a:pt x="15745" y="30096"/>
                  <a:pt x="20882" y="30704"/>
                </a:cubicBezTo>
                <a:cubicBezTo>
                  <a:pt x="23315" y="30990"/>
                  <a:pt x="25762" y="31135"/>
                  <a:pt x="28210" y="31135"/>
                </a:cubicBezTo>
                <a:cubicBezTo>
                  <a:pt x="30960" y="31135"/>
                  <a:pt x="33711" y="30952"/>
                  <a:pt x="36445" y="30582"/>
                </a:cubicBezTo>
                <a:cubicBezTo>
                  <a:pt x="39910" y="30187"/>
                  <a:pt x="43314" y="29397"/>
                  <a:pt x="46597" y="28211"/>
                </a:cubicBezTo>
                <a:cubicBezTo>
                  <a:pt x="48816" y="27847"/>
                  <a:pt x="50974" y="27056"/>
                  <a:pt x="52919" y="25901"/>
                </a:cubicBezTo>
                <a:cubicBezTo>
                  <a:pt x="54895" y="24655"/>
                  <a:pt x="56476" y="22892"/>
                  <a:pt x="57509" y="20825"/>
                </a:cubicBezTo>
                <a:cubicBezTo>
                  <a:pt x="57516" y="20811"/>
                  <a:pt x="57523" y="20797"/>
                  <a:pt x="57530" y="20783"/>
                </a:cubicBezTo>
                <a:close/>
                <a:moveTo>
                  <a:pt x="29546" y="1"/>
                </a:moveTo>
                <a:cubicBezTo>
                  <a:pt x="26721" y="1"/>
                  <a:pt x="23825" y="219"/>
                  <a:pt x="20943" y="764"/>
                </a:cubicBezTo>
                <a:cubicBezTo>
                  <a:pt x="15198" y="1889"/>
                  <a:pt x="10092" y="4290"/>
                  <a:pt x="6171" y="7603"/>
                </a:cubicBezTo>
                <a:cubicBezTo>
                  <a:pt x="3769" y="9032"/>
                  <a:pt x="2219" y="10734"/>
                  <a:pt x="1581" y="12770"/>
                </a:cubicBezTo>
                <a:lnTo>
                  <a:pt x="1338" y="13166"/>
                </a:lnTo>
                <a:lnTo>
                  <a:pt x="1429" y="13226"/>
                </a:lnTo>
                <a:cubicBezTo>
                  <a:pt x="1429" y="13203"/>
                  <a:pt x="1464" y="13198"/>
                  <a:pt x="1481" y="13183"/>
                </a:cubicBezTo>
                <a:lnTo>
                  <a:pt x="1481" y="13183"/>
                </a:lnTo>
                <a:cubicBezTo>
                  <a:pt x="1454" y="13238"/>
                  <a:pt x="1429" y="13296"/>
                  <a:pt x="1429" y="13378"/>
                </a:cubicBezTo>
                <a:cubicBezTo>
                  <a:pt x="1125" y="13895"/>
                  <a:pt x="851" y="14473"/>
                  <a:pt x="669" y="15050"/>
                </a:cubicBezTo>
                <a:cubicBezTo>
                  <a:pt x="274" y="15871"/>
                  <a:pt x="61" y="16752"/>
                  <a:pt x="31" y="17664"/>
                </a:cubicBezTo>
                <a:cubicBezTo>
                  <a:pt x="0" y="18667"/>
                  <a:pt x="213" y="19670"/>
                  <a:pt x="669" y="20582"/>
                </a:cubicBezTo>
                <a:cubicBezTo>
                  <a:pt x="730" y="20825"/>
                  <a:pt x="821" y="21099"/>
                  <a:pt x="912" y="21342"/>
                </a:cubicBezTo>
                <a:cubicBezTo>
                  <a:pt x="2189" y="24959"/>
                  <a:pt x="5289" y="28151"/>
                  <a:pt x="9393" y="30066"/>
                </a:cubicBezTo>
                <a:cubicBezTo>
                  <a:pt x="11399" y="31038"/>
                  <a:pt x="14864" y="32345"/>
                  <a:pt x="21490" y="32740"/>
                </a:cubicBezTo>
                <a:cubicBezTo>
                  <a:pt x="22919" y="32832"/>
                  <a:pt x="24347" y="32862"/>
                  <a:pt x="25776" y="32862"/>
                </a:cubicBezTo>
                <a:cubicBezTo>
                  <a:pt x="31217" y="32862"/>
                  <a:pt x="36627" y="32224"/>
                  <a:pt x="41916" y="31008"/>
                </a:cubicBezTo>
                <a:cubicBezTo>
                  <a:pt x="45563" y="30157"/>
                  <a:pt x="50244" y="28759"/>
                  <a:pt x="53892" y="25689"/>
                </a:cubicBezTo>
                <a:cubicBezTo>
                  <a:pt x="56050" y="23865"/>
                  <a:pt x="57631" y="21464"/>
                  <a:pt x="58421" y="18758"/>
                </a:cubicBezTo>
                <a:cubicBezTo>
                  <a:pt x="59485" y="16783"/>
                  <a:pt x="59910" y="14533"/>
                  <a:pt x="59637" y="12315"/>
                </a:cubicBezTo>
                <a:cubicBezTo>
                  <a:pt x="59150" y="9336"/>
                  <a:pt x="57053" y="6570"/>
                  <a:pt x="53922" y="4716"/>
                </a:cubicBezTo>
                <a:cubicBezTo>
                  <a:pt x="51004" y="3014"/>
                  <a:pt x="47600" y="2254"/>
                  <a:pt x="44652" y="1676"/>
                </a:cubicBezTo>
                <a:cubicBezTo>
                  <a:pt x="40309" y="832"/>
                  <a:pt x="35063" y="1"/>
                  <a:pt x="29546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7" name="Google Shape;1287;p52"/>
          <p:cNvGrpSpPr/>
          <p:nvPr/>
        </p:nvGrpSpPr>
        <p:grpSpPr>
          <a:xfrm flipH="1">
            <a:off x="6419928" y="530647"/>
            <a:ext cx="2163611" cy="4176665"/>
            <a:chOff x="645114" y="530647"/>
            <a:chExt cx="2163611" cy="4176665"/>
          </a:xfrm>
        </p:grpSpPr>
        <p:sp>
          <p:nvSpPr>
            <p:cNvPr id="1288" name="Google Shape;1288;p52"/>
            <p:cNvSpPr/>
            <p:nvPr/>
          </p:nvSpPr>
          <p:spPr>
            <a:xfrm flipH="1">
              <a:off x="1914465" y="4333713"/>
              <a:ext cx="106775" cy="246875"/>
            </a:xfrm>
            <a:custGeom>
              <a:avLst/>
              <a:gdLst/>
              <a:ahLst/>
              <a:cxnLst/>
              <a:rect l="l" t="t" r="r" b="b"/>
              <a:pathLst>
                <a:path w="4271" h="9875" extrusionOk="0">
                  <a:moveTo>
                    <a:pt x="4270" y="1"/>
                  </a:moveTo>
                  <a:lnTo>
                    <a:pt x="0" y="434"/>
                  </a:lnTo>
                  <a:lnTo>
                    <a:pt x="1535" y="9874"/>
                  </a:lnTo>
                  <a:lnTo>
                    <a:pt x="3770" y="9874"/>
                  </a:lnTo>
                  <a:lnTo>
                    <a:pt x="4270" y="1"/>
                  </a:lnTo>
                  <a:close/>
                </a:path>
              </a:pathLst>
            </a:custGeom>
            <a:solidFill>
              <a:srgbClr val="FA7F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2"/>
            <p:cNvSpPr/>
            <p:nvPr/>
          </p:nvSpPr>
          <p:spPr>
            <a:xfrm flipH="1">
              <a:off x="1951805" y="4497988"/>
              <a:ext cx="100875" cy="79325"/>
            </a:xfrm>
            <a:custGeom>
              <a:avLst/>
              <a:gdLst/>
              <a:ahLst/>
              <a:cxnLst/>
              <a:rect l="l" t="t" r="r" b="b"/>
              <a:pathLst>
                <a:path w="4035" h="3173" extrusionOk="0">
                  <a:moveTo>
                    <a:pt x="2567" y="1"/>
                  </a:moveTo>
                  <a:cubicBezTo>
                    <a:pt x="1833" y="935"/>
                    <a:pt x="999" y="1769"/>
                    <a:pt x="32" y="2503"/>
                  </a:cubicBezTo>
                  <a:cubicBezTo>
                    <a:pt x="0" y="2883"/>
                    <a:pt x="119" y="3172"/>
                    <a:pt x="502" y="3172"/>
                  </a:cubicBezTo>
                  <a:cubicBezTo>
                    <a:pt x="522" y="3172"/>
                    <a:pt x="544" y="3172"/>
                    <a:pt x="566" y="3170"/>
                  </a:cubicBezTo>
                  <a:cubicBezTo>
                    <a:pt x="1700" y="3103"/>
                    <a:pt x="3968" y="401"/>
                    <a:pt x="4035" y="301"/>
                  </a:cubicBezTo>
                  <a:lnTo>
                    <a:pt x="4035" y="301"/>
                  </a:lnTo>
                  <a:cubicBezTo>
                    <a:pt x="3901" y="368"/>
                    <a:pt x="3735" y="401"/>
                    <a:pt x="3568" y="435"/>
                  </a:cubicBezTo>
                  <a:cubicBezTo>
                    <a:pt x="3201" y="368"/>
                    <a:pt x="2867" y="234"/>
                    <a:pt x="2567" y="1"/>
                  </a:cubicBezTo>
                  <a:close/>
                </a:path>
              </a:pathLst>
            </a:custGeom>
            <a:solidFill>
              <a:srgbClr val="FA7F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0" name="Google Shape;1290;p52"/>
            <p:cNvGrpSpPr/>
            <p:nvPr/>
          </p:nvGrpSpPr>
          <p:grpSpPr>
            <a:xfrm flipH="1">
              <a:off x="645114" y="530647"/>
              <a:ext cx="2163611" cy="4176665"/>
              <a:chOff x="10521175" y="1138425"/>
              <a:chExt cx="1984600" cy="3831100"/>
            </a:xfrm>
          </p:grpSpPr>
          <p:sp>
            <p:nvSpPr>
              <p:cNvPr id="1291" name="Google Shape;1291;p52"/>
              <p:cNvSpPr/>
              <p:nvPr/>
            </p:nvSpPr>
            <p:spPr>
              <a:xfrm>
                <a:off x="10844750" y="3152825"/>
                <a:ext cx="1390175" cy="515425"/>
              </a:xfrm>
              <a:custGeom>
                <a:avLst/>
                <a:gdLst/>
                <a:ahLst/>
                <a:cxnLst/>
                <a:rect l="l" t="t" r="r" b="b"/>
                <a:pathLst>
                  <a:path w="55607" h="20617" extrusionOk="0">
                    <a:moveTo>
                      <a:pt x="10820" y="0"/>
                    </a:moveTo>
                    <a:cubicBezTo>
                      <a:pt x="6347" y="0"/>
                      <a:pt x="2932" y="644"/>
                      <a:pt x="1635" y="2217"/>
                    </a:cubicBezTo>
                    <a:cubicBezTo>
                      <a:pt x="1635" y="2217"/>
                      <a:pt x="0" y="13025"/>
                      <a:pt x="21916" y="13025"/>
                    </a:cubicBezTo>
                    <a:cubicBezTo>
                      <a:pt x="37827" y="13025"/>
                      <a:pt x="41663" y="18129"/>
                      <a:pt x="47768" y="20030"/>
                    </a:cubicBezTo>
                    <a:cubicBezTo>
                      <a:pt x="49099" y="20452"/>
                      <a:pt x="50198" y="20617"/>
                      <a:pt x="51104" y="20617"/>
                    </a:cubicBezTo>
                    <a:cubicBezTo>
                      <a:pt x="54352" y="20617"/>
                      <a:pt x="55106" y="18495"/>
                      <a:pt x="55106" y="18495"/>
                    </a:cubicBezTo>
                    <a:cubicBezTo>
                      <a:pt x="55106" y="18495"/>
                      <a:pt x="55607" y="13792"/>
                      <a:pt x="51070" y="9556"/>
                    </a:cubicBezTo>
                    <a:cubicBezTo>
                      <a:pt x="46972" y="5733"/>
                      <a:pt x="24176" y="0"/>
                      <a:pt x="108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52"/>
              <p:cNvSpPr/>
              <p:nvPr/>
            </p:nvSpPr>
            <p:spPr>
              <a:xfrm>
                <a:off x="11164975" y="3118175"/>
                <a:ext cx="501225" cy="1551975"/>
              </a:xfrm>
              <a:custGeom>
                <a:avLst/>
                <a:gdLst/>
                <a:ahLst/>
                <a:cxnLst/>
                <a:rect l="l" t="t" r="r" b="b"/>
                <a:pathLst>
                  <a:path w="20049" h="62079" extrusionOk="0">
                    <a:moveTo>
                      <a:pt x="4237" y="1"/>
                    </a:moveTo>
                    <a:cubicBezTo>
                      <a:pt x="4237" y="1"/>
                      <a:pt x="2169" y="10575"/>
                      <a:pt x="134" y="32824"/>
                    </a:cubicBezTo>
                    <a:lnTo>
                      <a:pt x="134" y="33091"/>
                    </a:lnTo>
                    <a:cubicBezTo>
                      <a:pt x="1" y="33992"/>
                      <a:pt x="1" y="34892"/>
                      <a:pt x="34" y="35826"/>
                    </a:cubicBezTo>
                    <a:cubicBezTo>
                      <a:pt x="34" y="36026"/>
                      <a:pt x="67" y="36226"/>
                      <a:pt x="67" y="36427"/>
                    </a:cubicBezTo>
                    <a:cubicBezTo>
                      <a:pt x="1535" y="61344"/>
                      <a:pt x="2369" y="62078"/>
                      <a:pt x="2369" y="62078"/>
                    </a:cubicBezTo>
                    <a:lnTo>
                      <a:pt x="7306" y="62078"/>
                    </a:lnTo>
                    <a:cubicBezTo>
                      <a:pt x="7306" y="62078"/>
                      <a:pt x="9174" y="36193"/>
                      <a:pt x="10174" y="32591"/>
                    </a:cubicBezTo>
                    <a:cubicBezTo>
                      <a:pt x="11309" y="28421"/>
                      <a:pt x="20048" y="1735"/>
                      <a:pt x="20048" y="1735"/>
                    </a:cubicBezTo>
                    <a:lnTo>
                      <a:pt x="42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52"/>
              <p:cNvSpPr/>
              <p:nvPr/>
            </p:nvSpPr>
            <p:spPr>
              <a:xfrm>
                <a:off x="11308400" y="3998800"/>
                <a:ext cx="71750" cy="666350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6654" extrusionOk="0">
                    <a:moveTo>
                      <a:pt x="2736" y="1"/>
                    </a:moveTo>
                    <a:cubicBezTo>
                      <a:pt x="2636" y="1"/>
                      <a:pt x="2569" y="34"/>
                      <a:pt x="2569" y="134"/>
                    </a:cubicBezTo>
                    <a:lnTo>
                      <a:pt x="1" y="26486"/>
                    </a:lnTo>
                    <a:cubicBezTo>
                      <a:pt x="1" y="26586"/>
                      <a:pt x="68" y="26653"/>
                      <a:pt x="134" y="26653"/>
                    </a:cubicBezTo>
                    <a:lnTo>
                      <a:pt x="168" y="26653"/>
                    </a:lnTo>
                    <a:cubicBezTo>
                      <a:pt x="234" y="26653"/>
                      <a:pt x="301" y="26586"/>
                      <a:pt x="301" y="26520"/>
                    </a:cubicBezTo>
                    <a:lnTo>
                      <a:pt x="2836" y="168"/>
                    </a:lnTo>
                    <a:cubicBezTo>
                      <a:pt x="2870" y="67"/>
                      <a:pt x="2803" y="1"/>
                      <a:pt x="2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52"/>
              <p:cNvSpPr/>
              <p:nvPr/>
            </p:nvSpPr>
            <p:spPr>
              <a:xfrm>
                <a:off x="11215850" y="4648450"/>
                <a:ext cx="147625" cy="84250"/>
              </a:xfrm>
              <a:custGeom>
                <a:avLst/>
                <a:gdLst/>
                <a:ahLst/>
                <a:cxnLst/>
                <a:rect l="l" t="t" r="r" b="b"/>
                <a:pathLst>
                  <a:path w="5905" h="3370" extrusionOk="0">
                    <a:moveTo>
                      <a:pt x="5905" y="0"/>
                    </a:moveTo>
                    <a:lnTo>
                      <a:pt x="0" y="500"/>
                    </a:lnTo>
                    <a:lnTo>
                      <a:pt x="100" y="3369"/>
                    </a:lnTo>
                    <a:lnTo>
                      <a:pt x="5905" y="2835"/>
                    </a:lnTo>
                    <a:lnTo>
                      <a:pt x="59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52"/>
              <p:cNvSpPr/>
              <p:nvPr/>
            </p:nvSpPr>
            <p:spPr>
              <a:xfrm>
                <a:off x="11903000" y="4506675"/>
                <a:ext cx="256875" cy="292875"/>
              </a:xfrm>
              <a:custGeom>
                <a:avLst/>
                <a:gdLst/>
                <a:ahLst/>
                <a:cxnLst/>
                <a:rect l="l" t="t" r="r" b="b"/>
                <a:pathLst>
                  <a:path w="10275" h="11715" extrusionOk="0">
                    <a:moveTo>
                      <a:pt x="3336" y="0"/>
                    </a:moveTo>
                    <a:lnTo>
                      <a:pt x="1" y="2702"/>
                    </a:lnTo>
                    <a:lnTo>
                      <a:pt x="7506" y="11308"/>
                    </a:lnTo>
                    <a:cubicBezTo>
                      <a:pt x="7780" y="11583"/>
                      <a:pt x="8052" y="11715"/>
                      <a:pt x="8320" y="11715"/>
                    </a:cubicBezTo>
                    <a:cubicBezTo>
                      <a:pt x="8997" y="11715"/>
                      <a:pt x="9653" y="10870"/>
                      <a:pt x="10275" y="9340"/>
                    </a:cubicBezTo>
                    <a:lnTo>
                      <a:pt x="3336" y="0"/>
                    </a:lnTo>
                    <a:close/>
                  </a:path>
                </a:pathLst>
              </a:custGeom>
              <a:solidFill>
                <a:srgbClr val="FA7F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52"/>
              <p:cNvSpPr/>
              <p:nvPr/>
            </p:nvSpPr>
            <p:spPr>
              <a:xfrm>
                <a:off x="11997225" y="4739325"/>
                <a:ext cx="214350" cy="230200"/>
              </a:xfrm>
              <a:custGeom>
                <a:avLst/>
                <a:gdLst/>
                <a:ahLst/>
                <a:cxnLst/>
                <a:rect l="l" t="t" r="r" b="b"/>
                <a:pathLst>
                  <a:path w="8574" h="9208" extrusionOk="0">
                    <a:moveTo>
                      <a:pt x="6506" y="1"/>
                    </a:moveTo>
                    <a:cubicBezTo>
                      <a:pt x="6506" y="1"/>
                      <a:pt x="6406" y="234"/>
                      <a:pt x="6239" y="568"/>
                    </a:cubicBezTo>
                    <a:cubicBezTo>
                      <a:pt x="5878" y="1257"/>
                      <a:pt x="5226" y="2237"/>
                      <a:pt x="4538" y="2237"/>
                    </a:cubicBezTo>
                    <a:cubicBezTo>
                      <a:pt x="4527" y="2237"/>
                      <a:pt x="4516" y="2236"/>
                      <a:pt x="4504" y="2236"/>
                    </a:cubicBezTo>
                    <a:cubicBezTo>
                      <a:pt x="4137" y="2169"/>
                      <a:pt x="3804" y="1969"/>
                      <a:pt x="3637" y="1635"/>
                    </a:cubicBezTo>
                    <a:cubicBezTo>
                      <a:pt x="3470" y="2503"/>
                      <a:pt x="3170" y="3337"/>
                      <a:pt x="2770" y="4104"/>
                    </a:cubicBezTo>
                    <a:cubicBezTo>
                      <a:pt x="2703" y="4237"/>
                      <a:pt x="2636" y="4371"/>
                      <a:pt x="2569" y="4471"/>
                    </a:cubicBezTo>
                    <a:cubicBezTo>
                      <a:pt x="1802" y="5838"/>
                      <a:pt x="201" y="7039"/>
                      <a:pt x="1" y="9208"/>
                    </a:cubicBezTo>
                    <a:lnTo>
                      <a:pt x="6239" y="9208"/>
                    </a:lnTo>
                    <a:cubicBezTo>
                      <a:pt x="6239" y="9208"/>
                      <a:pt x="6539" y="8907"/>
                      <a:pt x="7106" y="6639"/>
                    </a:cubicBezTo>
                    <a:lnTo>
                      <a:pt x="7340" y="8774"/>
                    </a:lnTo>
                    <a:lnTo>
                      <a:pt x="8574" y="8774"/>
                    </a:lnTo>
                    <a:cubicBezTo>
                      <a:pt x="8574" y="6739"/>
                      <a:pt x="8507" y="4704"/>
                      <a:pt x="8307" y="2670"/>
                    </a:cubicBezTo>
                    <a:cubicBezTo>
                      <a:pt x="8173" y="1535"/>
                      <a:pt x="7506" y="568"/>
                      <a:pt x="65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52"/>
              <p:cNvSpPr/>
              <p:nvPr/>
            </p:nvSpPr>
            <p:spPr>
              <a:xfrm>
                <a:off x="12066450" y="4754350"/>
                <a:ext cx="86750" cy="117900"/>
              </a:xfrm>
              <a:custGeom>
                <a:avLst/>
                <a:gdLst/>
                <a:ahLst/>
                <a:cxnLst/>
                <a:rect l="l" t="t" r="r" b="b"/>
                <a:pathLst>
                  <a:path w="3470" h="4716" extrusionOk="0">
                    <a:moveTo>
                      <a:pt x="3470" y="0"/>
                    </a:moveTo>
                    <a:lnTo>
                      <a:pt x="3470" y="0"/>
                    </a:lnTo>
                    <a:cubicBezTo>
                      <a:pt x="3109" y="657"/>
                      <a:pt x="2457" y="1636"/>
                      <a:pt x="1769" y="1636"/>
                    </a:cubicBezTo>
                    <a:cubicBezTo>
                      <a:pt x="1758" y="1636"/>
                      <a:pt x="1747" y="1635"/>
                      <a:pt x="1735" y="1635"/>
                    </a:cubicBezTo>
                    <a:cubicBezTo>
                      <a:pt x="1368" y="1568"/>
                      <a:pt x="1035" y="1368"/>
                      <a:pt x="868" y="1034"/>
                    </a:cubicBezTo>
                    <a:cubicBezTo>
                      <a:pt x="701" y="1902"/>
                      <a:pt x="401" y="2736"/>
                      <a:pt x="1" y="3503"/>
                    </a:cubicBezTo>
                    <a:cubicBezTo>
                      <a:pt x="28" y="4188"/>
                      <a:pt x="168" y="4716"/>
                      <a:pt x="606" y="4716"/>
                    </a:cubicBezTo>
                    <a:cubicBezTo>
                      <a:pt x="701" y="4716"/>
                      <a:pt x="810" y="4691"/>
                      <a:pt x="935" y="4637"/>
                    </a:cubicBezTo>
                    <a:cubicBezTo>
                      <a:pt x="2669" y="3937"/>
                      <a:pt x="3470" y="1"/>
                      <a:pt x="3470" y="0"/>
                    </a:cubicBezTo>
                    <a:close/>
                  </a:path>
                </a:pathLst>
              </a:custGeom>
              <a:solidFill>
                <a:srgbClr val="FA7F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52"/>
              <p:cNvSpPr/>
              <p:nvPr/>
            </p:nvSpPr>
            <p:spPr>
              <a:xfrm>
                <a:off x="11348450" y="3053975"/>
                <a:ext cx="727200" cy="1593650"/>
              </a:xfrm>
              <a:custGeom>
                <a:avLst/>
                <a:gdLst/>
                <a:ahLst/>
                <a:cxnLst/>
                <a:rect l="l" t="t" r="r" b="b"/>
                <a:pathLst>
                  <a:path w="29088" h="63746" extrusionOk="0">
                    <a:moveTo>
                      <a:pt x="6004" y="0"/>
                    </a:moveTo>
                    <a:cubicBezTo>
                      <a:pt x="6004" y="0"/>
                      <a:pt x="0" y="36526"/>
                      <a:pt x="2035" y="40562"/>
                    </a:cubicBezTo>
                    <a:cubicBezTo>
                      <a:pt x="4070" y="44632"/>
                      <a:pt x="24117" y="63746"/>
                      <a:pt x="24117" y="63746"/>
                    </a:cubicBezTo>
                    <a:lnTo>
                      <a:pt x="29088" y="60777"/>
                    </a:lnTo>
                    <a:cubicBezTo>
                      <a:pt x="26219" y="53205"/>
                      <a:pt x="11208" y="35225"/>
                      <a:pt x="11208" y="35225"/>
                    </a:cubicBezTo>
                    <a:cubicBezTo>
                      <a:pt x="16045" y="21349"/>
                      <a:pt x="20648" y="7806"/>
                      <a:pt x="20348" y="600"/>
                    </a:cubicBezTo>
                    <a:lnTo>
                      <a:pt x="60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52"/>
              <p:cNvSpPr/>
              <p:nvPr/>
            </p:nvSpPr>
            <p:spPr>
              <a:xfrm>
                <a:off x="11383475" y="4001025"/>
                <a:ext cx="86800" cy="38675"/>
              </a:xfrm>
              <a:custGeom>
                <a:avLst/>
                <a:gdLst/>
                <a:ahLst/>
                <a:cxnLst/>
                <a:rect l="l" t="t" r="r" b="b"/>
                <a:pathLst>
                  <a:path w="3472" h="1547" extrusionOk="0">
                    <a:moveTo>
                      <a:pt x="3284" y="1"/>
                    </a:moveTo>
                    <a:cubicBezTo>
                      <a:pt x="3255" y="1"/>
                      <a:pt x="3226" y="14"/>
                      <a:pt x="3202" y="45"/>
                    </a:cubicBezTo>
                    <a:cubicBezTo>
                      <a:pt x="2429" y="819"/>
                      <a:pt x="1375" y="1281"/>
                      <a:pt x="281" y="1281"/>
                    </a:cubicBezTo>
                    <a:cubicBezTo>
                      <a:pt x="243" y="1281"/>
                      <a:pt x="205" y="1281"/>
                      <a:pt x="167" y="1279"/>
                    </a:cubicBezTo>
                    <a:cubicBezTo>
                      <a:pt x="0" y="1279"/>
                      <a:pt x="0" y="1546"/>
                      <a:pt x="167" y="1546"/>
                    </a:cubicBezTo>
                    <a:lnTo>
                      <a:pt x="167" y="1513"/>
                    </a:lnTo>
                    <a:cubicBezTo>
                      <a:pt x="207" y="1514"/>
                      <a:pt x="247" y="1515"/>
                      <a:pt x="287" y="1515"/>
                    </a:cubicBezTo>
                    <a:cubicBezTo>
                      <a:pt x="1445" y="1515"/>
                      <a:pt x="2563" y="1050"/>
                      <a:pt x="3369" y="212"/>
                    </a:cubicBezTo>
                    <a:cubicBezTo>
                      <a:pt x="3471" y="136"/>
                      <a:pt x="3378" y="1"/>
                      <a:pt x="32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52"/>
              <p:cNvSpPr/>
              <p:nvPr/>
            </p:nvSpPr>
            <p:spPr>
              <a:xfrm>
                <a:off x="11906350" y="4509175"/>
                <a:ext cx="182650" cy="166800"/>
              </a:xfrm>
              <a:custGeom>
                <a:avLst/>
                <a:gdLst/>
                <a:ahLst/>
                <a:cxnLst/>
                <a:rect l="l" t="t" r="r" b="b"/>
                <a:pathLst>
                  <a:path w="7306" h="6672" extrusionOk="0">
                    <a:moveTo>
                      <a:pt x="5971" y="0"/>
                    </a:moveTo>
                    <a:lnTo>
                      <a:pt x="0" y="4570"/>
                    </a:lnTo>
                    <a:lnTo>
                      <a:pt x="1735" y="6672"/>
                    </a:lnTo>
                    <a:lnTo>
                      <a:pt x="7305" y="2502"/>
                    </a:lnTo>
                    <a:lnTo>
                      <a:pt x="59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52"/>
              <p:cNvSpPr/>
              <p:nvPr/>
            </p:nvSpPr>
            <p:spPr>
              <a:xfrm>
                <a:off x="11557750" y="3029350"/>
                <a:ext cx="466200" cy="1522375"/>
              </a:xfrm>
              <a:custGeom>
                <a:avLst/>
                <a:gdLst/>
                <a:ahLst/>
                <a:cxnLst/>
                <a:rect l="l" t="t" r="r" b="b"/>
                <a:pathLst>
                  <a:path w="18648" h="60895" extrusionOk="0">
                    <a:moveTo>
                      <a:pt x="9874" y="1"/>
                    </a:moveTo>
                    <a:cubicBezTo>
                      <a:pt x="9808" y="1"/>
                      <a:pt x="9741" y="51"/>
                      <a:pt x="9741" y="151"/>
                    </a:cubicBezTo>
                    <a:cubicBezTo>
                      <a:pt x="9474" y="5021"/>
                      <a:pt x="8073" y="12627"/>
                      <a:pt x="6138" y="19965"/>
                    </a:cubicBezTo>
                    <a:cubicBezTo>
                      <a:pt x="4104" y="27537"/>
                      <a:pt x="1835" y="33508"/>
                      <a:pt x="34" y="35877"/>
                    </a:cubicBezTo>
                    <a:cubicBezTo>
                      <a:pt x="1" y="35910"/>
                      <a:pt x="1" y="35977"/>
                      <a:pt x="34" y="36043"/>
                    </a:cubicBezTo>
                    <a:cubicBezTo>
                      <a:pt x="168" y="36177"/>
                      <a:pt x="13844" y="52155"/>
                      <a:pt x="18381" y="60795"/>
                    </a:cubicBezTo>
                    <a:cubicBezTo>
                      <a:pt x="18381" y="60828"/>
                      <a:pt x="18447" y="60861"/>
                      <a:pt x="18514" y="60895"/>
                    </a:cubicBezTo>
                    <a:lnTo>
                      <a:pt x="18547" y="60895"/>
                    </a:lnTo>
                    <a:cubicBezTo>
                      <a:pt x="18614" y="60828"/>
                      <a:pt x="18647" y="60761"/>
                      <a:pt x="18614" y="60694"/>
                    </a:cubicBezTo>
                    <a:cubicBezTo>
                      <a:pt x="14278" y="52355"/>
                      <a:pt x="1402" y="37244"/>
                      <a:pt x="334" y="35977"/>
                    </a:cubicBezTo>
                    <a:cubicBezTo>
                      <a:pt x="2136" y="33508"/>
                      <a:pt x="4404" y="27571"/>
                      <a:pt x="6405" y="20032"/>
                    </a:cubicBezTo>
                    <a:cubicBezTo>
                      <a:pt x="8373" y="12660"/>
                      <a:pt x="9741" y="5055"/>
                      <a:pt x="10008" y="151"/>
                    </a:cubicBezTo>
                    <a:cubicBezTo>
                      <a:pt x="10008" y="51"/>
                      <a:pt x="9941" y="1"/>
                      <a:pt x="98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52"/>
              <p:cNvSpPr/>
              <p:nvPr/>
            </p:nvSpPr>
            <p:spPr>
              <a:xfrm>
                <a:off x="11370950" y="3050725"/>
                <a:ext cx="159800" cy="1021175"/>
              </a:xfrm>
              <a:custGeom>
                <a:avLst/>
                <a:gdLst/>
                <a:ahLst/>
                <a:cxnLst/>
                <a:rect l="l" t="t" r="r" b="b"/>
                <a:pathLst>
                  <a:path w="6392" h="40847" extrusionOk="0">
                    <a:moveTo>
                      <a:pt x="6225" y="0"/>
                    </a:moveTo>
                    <a:cubicBezTo>
                      <a:pt x="6170" y="0"/>
                      <a:pt x="6119" y="29"/>
                      <a:pt x="6105" y="97"/>
                    </a:cubicBezTo>
                    <a:cubicBezTo>
                      <a:pt x="5405" y="3399"/>
                      <a:pt x="4704" y="6701"/>
                      <a:pt x="4037" y="10004"/>
                    </a:cubicBezTo>
                    <a:cubicBezTo>
                      <a:pt x="2869" y="15708"/>
                      <a:pt x="1769" y="21412"/>
                      <a:pt x="1001" y="27183"/>
                    </a:cubicBezTo>
                    <a:cubicBezTo>
                      <a:pt x="601" y="30118"/>
                      <a:pt x="301" y="33087"/>
                      <a:pt x="67" y="36056"/>
                    </a:cubicBezTo>
                    <a:cubicBezTo>
                      <a:pt x="1" y="37090"/>
                      <a:pt x="101" y="38124"/>
                      <a:pt x="401" y="39125"/>
                    </a:cubicBezTo>
                    <a:cubicBezTo>
                      <a:pt x="568" y="39658"/>
                      <a:pt x="768" y="40225"/>
                      <a:pt x="1001" y="40792"/>
                    </a:cubicBezTo>
                    <a:lnTo>
                      <a:pt x="1035" y="40792"/>
                    </a:lnTo>
                    <a:cubicBezTo>
                      <a:pt x="1054" y="40831"/>
                      <a:pt x="1087" y="40847"/>
                      <a:pt x="1122" y="40847"/>
                    </a:cubicBezTo>
                    <a:cubicBezTo>
                      <a:pt x="1210" y="40847"/>
                      <a:pt x="1316" y="40745"/>
                      <a:pt x="1268" y="40626"/>
                    </a:cubicBezTo>
                    <a:cubicBezTo>
                      <a:pt x="968" y="39959"/>
                      <a:pt x="735" y="39258"/>
                      <a:pt x="534" y="38524"/>
                    </a:cubicBezTo>
                    <a:cubicBezTo>
                      <a:pt x="201" y="37157"/>
                      <a:pt x="368" y="35856"/>
                      <a:pt x="501" y="34455"/>
                    </a:cubicBezTo>
                    <a:cubicBezTo>
                      <a:pt x="1468" y="22880"/>
                      <a:pt x="4004" y="11538"/>
                      <a:pt x="6372" y="163"/>
                    </a:cubicBezTo>
                    <a:cubicBezTo>
                      <a:pt x="6392" y="64"/>
                      <a:pt x="6305" y="0"/>
                      <a:pt x="62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52"/>
              <p:cNvSpPr/>
              <p:nvPr/>
            </p:nvSpPr>
            <p:spPr>
              <a:xfrm>
                <a:off x="11089925" y="4761025"/>
                <a:ext cx="273550" cy="208100"/>
              </a:xfrm>
              <a:custGeom>
                <a:avLst/>
                <a:gdLst/>
                <a:ahLst/>
                <a:cxnLst/>
                <a:rect l="l" t="t" r="r" b="b"/>
                <a:pathLst>
                  <a:path w="10942" h="8324" extrusionOk="0">
                    <a:moveTo>
                      <a:pt x="9741" y="0"/>
                    </a:moveTo>
                    <a:cubicBezTo>
                      <a:pt x="9741" y="0"/>
                      <a:pt x="9007" y="1034"/>
                      <a:pt x="8173" y="1335"/>
                    </a:cubicBezTo>
                    <a:cubicBezTo>
                      <a:pt x="8039" y="1401"/>
                      <a:pt x="7873" y="1435"/>
                      <a:pt x="7706" y="1435"/>
                    </a:cubicBezTo>
                    <a:cubicBezTo>
                      <a:pt x="7339" y="1368"/>
                      <a:pt x="7005" y="1234"/>
                      <a:pt x="6705" y="1001"/>
                    </a:cubicBezTo>
                    <a:cubicBezTo>
                      <a:pt x="5971" y="1935"/>
                      <a:pt x="5137" y="2769"/>
                      <a:pt x="4170" y="3503"/>
                    </a:cubicBezTo>
                    <a:lnTo>
                      <a:pt x="3803" y="3770"/>
                    </a:lnTo>
                    <a:cubicBezTo>
                      <a:pt x="2536" y="4670"/>
                      <a:pt x="0" y="6038"/>
                      <a:pt x="267" y="8306"/>
                    </a:cubicBezTo>
                    <a:lnTo>
                      <a:pt x="4704" y="8306"/>
                    </a:lnTo>
                    <a:cubicBezTo>
                      <a:pt x="4704" y="8306"/>
                      <a:pt x="4721" y="8323"/>
                      <a:pt x="4779" y="8323"/>
                    </a:cubicBezTo>
                    <a:cubicBezTo>
                      <a:pt x="4976" y="8323"/>
                      <a:pt x="5644" y="8124"/>
                      <a:pt x="7706" y="6371"/>
                    </a:cubicBezTo>
                    <a:lnTo>
                      <a:pt x="8873" y="7906"/>
                    </a:lnTo>
                    <a:lnTo>
                      <a:pt x="10775" y="7906"/>
                    </a:lnTo>
                    <a:cubicBezTo>
                      <a:pt x="10775" y="7906"/>
                      <a:pt x="10942" y="4270"/>
                      <a:pt x="10641" y="2269"/>
                    </a:cubicBezTo>
                    <a:cubicBezTo>
                      <a:pt x="10374" y="300"/>
                      <a:pt x="9741" y="0"/>
                      <a:pt x="97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52"/>
              <p:cNvSpPr/>
              <p:nvPr/>
            </p:nvSpPr>
            <p:spPr>
              <a:xfrm>
                <a:off x="10544525" y="2413500"/>
                <a:ext cx="93425" cy="62300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2492" extrusionOk="0">
                    <a:moveTo>
                      <a:pt x="3737" y="1"/>
                    </a:moveTo>
                    <a:cubicBezTo>
                      <a:pt x="3737" y="1"/>
                      <a:pt x="2069" y="501"/>
                      <a:pt x="1602" y="901"/>
                    </a:cubicBezTo>
                    <a:cubicBezTo>
                      <a:pt x="1135" y="1335"/>
                      <a:pt x="1" y="2069"/>
                      <a:pt x="34" y="2436"/>
                    </a:cubicBezTo>
                    <a:cubicBezTo>
                      <a:pt x="34" y="2474"/>
                      <a:pt x="65" y="2491"/>
                      <a:pt x="120" y="2491"/>
                    </a:cubicBezTo>
                    <a:cubicBezTo>
                      <a:pt x="591" y="2491"/>
                      <a:pt x="2836" y="1235"/>
                      <a:pt x="2836" y="1235"/>
                    </a:cubicBezTo>
                    <a:lnTo>
                      <a:pt x="3737" y="1"/>
                    </a:lnTo>
                    <a:close/>
                  </a:path>
                </a:pathLst>
              </a:custGeom>
              <a:solidFill>
                <a:srgbClr val="BA55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52"/>
              <p:cNvSpPr/>
              <p:nvPr/>
            </p:nvSpPr>
            <p:spPr>
              <a:xfrm>
                <a:off x="10521175" y="2396825"/>
                <a:ext cx="256875" cy="116275"/>
              </a:xfrm>
              <a:custGeom>
                <a:avLst/>
                <a:gdLst/>
                <a:ahLst/>
                <a:cxnLst/>
                <a:rect l="l" t="t" r="r" b="b"/>
                <a:pathLst>
                  <a:path w="10275" h="4651" extrusionOk="0">
                    <a:moveTo>
                      <a:pt x="9307" y="1"/>
                    </a:moveTo>
                    <a:cubicBezTo>
                      <a:pt x="7940" y="1"/>
                      <a:pt x="5071" y="167"/>
                      <a:pt x="4204" y="834"/>
                    </a:cubicBezTo>
                    <a:cubicBezTo>
                      <a:pt x="3036" y="1735"/>
                      <a:pt x="2569" y="2035"/>
                      <a:pt x="1936" y="2536"/>
                    </a:cubicBezTo>
                    <a:cubicBezTo>
                      <a:pt x="1302" y="3069"/>
                      <a:pt x="1" y="3803"/>
                      <a:pt x="568" y="3937"/>
                    </a:cubicBezTo>
                    <a:cubicBezTo>
                      <a:pt x="604" y="3945"/>
                      <a:pt x="645" y="3949"/>
                      <a:pt x="690" y="3949"/>
                    </a:cubicBezTo>
                    <a:cubicBezTo>
                      <a:pt x="1401" y="3949"/>
                      <a:pt x="3197" y="3018"/>
                      <a:pt x="4137" y="2736"/>
                    </a:cubicBezTo>
                    <a:cubicBezTo>
                      <a:pt x="4753" y="2551"/>
                      <a:pt x="5294" y="2455"/>
                      <a:pt x="5657" y="2455"/>
                    </a:cubicBezTo>
                    <a:cubicBezTo>
                      <a:pt x="5883" y="2455"/>
                      <a:pt x="6041" y="2492"/>
                      <a:pt x="6105" y="2569"/>
                    </a:cubicBezTo>
                    <a:cubicBezTo>
                      <a:pt x="6272" y="2736"/>
                      <a:pt x="5805" y="3303"/>
                      <a:pt x="5405" y="3570"/>
                    </a:cubicBezTo>
                    <a:cubicBezTo>
                      <a:pt x="5004" y="3837"/>
                      <a:pt x="3804" y="4337"/>
                      <a:pt x="4671" y="4604"/>
                    </a:cubicBezTo>
                    <a:cubicBezTo>
                      <a:pt x="4767" y="4636"/>
                      <a:pt x="4870" y="4650"/>
                      <a:pt x="4977" y="4650"/>
                    </a:cubicBezTo>
                    <a:cubicBezTo>
                      <a:pt x="5879" y="4650"/>
                      <a:pt x="7146" y="3631"/>
                      <a:pt x="8040" y="3303"/>
                    </a:cubicBezTo>
                    <a:cubicBezTo>
                      <a:pt x="8807" y="2969"/>
                      <a:pt x="9508" y="2469"/>
                      <a:pt x="10075" y="1902"/>
                    </a:cubicBezTo>
                    <a:cubicBezTo>
                      <a:pt x="10275" y="101"/>
                      <a:pt x="9307" y="1"/>
                      <a:pt x="9307" y="1"/>
                    </a:cubicBezTo>
                    <a:close/>
                  </a:path>
                </a:pathLst>
              </a:custGeom>
              <a:solidFill>
                <a:srgbClr val="FA7F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52"/>
              <p:cNvSpPr/>
              <p:nvPr/>
            </p:nvSpPr>
            <p:spPr>
              <a:xfrm>
                <a:off x="10718825" y="2370150"/>
                <a:ext cx="123450" cy="767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3069" extrusionOk="0">
                    <a:moveTo>
                      <a:pt x="4537" y="0"/>
                    </a:moveTo>
                    <a:lnTo>
                      <a:pt x="0" y="1334"/>
                    </a:lnTo>
                    <a:lnTo>
                      <a:pt x="1535" y="3069"/>
                    </a:lnTo>
                    <a:lnTo>
                      <a:pt x="4937" y="2502"/>
                    </a:lnTo>
                    <a:lnTo>
                      <a:pt x="4537" y="0"/>
                    </a:lnTo>
                    <a:close/>
                  </a:path>
                </a:pathLst>
              </a:custGeom>
              <a:solidFill>
                <a:srgbClr val="FA7F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52"/>
              <p:cNvSpPr/>
              <p:nvPr/>
            </p:nvSpPr>
            <p:spPr>
              <a:xfrm>
                <a:off x="10738250" y="1763875"/>
                <a:ext cx="731125" cy="693600"/>
              </a:xfrm>
              <a:custGeom>
                <a:avLst/>
                <a:gdLst/>
                <a:ahLst/>
                <a:cxnLst/>
                <a:rect l="l" t="t" r="r" b="b"/>
                <a:pathLst>
                  <a:path w="29245" h="27744" extrusionOk="0">
                    <a:moveTo>
                      <a:pt x="26410" y="0"/>
                    </a:moveTo>
                    <a:cubicBezTo>
                      <a:pt x="26410" y="0"/>
                      <a:pt x="19138" y="15912"/>
                      <a:pt x="16402" y="17513"/>
                    </a:cubicBezTo>
                    <a:cubicBezTo>
                      <a:pt x="15735" y="17947"/>
                      <a:pt x="891" y="24318"/>
                      <a:pt x="891" y="24318"/>
                    </a:cubicBezTo>
                    <a:cubicBezTo>
                      <a:pt x="1" y="24636"/>
                      <a:pt x="990" y="27743"/>
                      <a:pt x="1894" y="27743"/>
                    </a:cubicBezTo>
                    <a:cubicBezTo>
                      <a:pt x="1938" y="27743"/>
                      <a:pt x="1982" y="27736"/>
                      <a:pt x="2025" y="27720"/>
                    </a:cubicBezTo>
                    <a:cubicBezTo>
                      <a:pt x="2025" y="27720"/>
                      <a:pt x="16736" y="25652"/>
                      <a:pt x="19138" y="24551"/>
                    </a:cubicBezTo>
                    <a:cubicBezTo>
                      <a:pt x="25142" y="21883"/>
                      <a:pt x="29245" y="15678"/>
                      <a:pt x="29245" y="15678"/>
                    </a:cubicBezTo>
                    <a:lnTo>
                      <a:pt x="264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52"/>
              <p:cNvSpPr/>
              <p:nvPr/>
            </p:nvSpPr>
            <p:spPr>
              <a:xfrm>
                <a:off x="10780525" y="2361175"/>
                <a:ext cx="39525" cy="92325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3693" extrusionOk="0">
                    <a:moveTo>
                      <a:pt x="280" y="1"/>
                    </a:moveTo>
                    <a:cubicBezTo>
                      <a:pt x="218" y="1"/>
                      <a:pt x="151" y="42"/>
                      <a:pt x="134" y="126"/>
                    </a:cubicBezTo>
                    <a:cubicBezTo>
                      <a:pt x="1" y="1393"/>
                      <a:pt x="435" y="2694"/>
                      <a:pt x="1302" y="3661"/>
                    </a:cubicBezTo>
                    <a:cubicBezTo>
                      <a:pt x="1324" y="3683"/>
                      <a:pt x="1350" y="3692"/>
                      <a:pt x="1377" y="3692"/>
                    </a:cubicBezTo>
                    <a:cubicBezTo>
                      <a:pt x="1475" y="3692"/>
                      <a:pt x="1580" y="3573"/>
                      <a:pt x="1502" y="3495"/>
                    </a:cubicBezTo>
                    <a:cubicBezTo>
                      <a:pt x="668" y="2561"/>
                      <a:pt x="268" y="1326"/>
                      <a:pt x="401" y="126"/>
                    </a:cubicBezTo>
                    <a:cubicBezTo>
                      <a:pt x="401" y="42"/>
                      <a:pt x="343" y="1"/>
                      <a:pt x="2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52"/>
              <p:cNvSpPr/>
              <p:nvPr/>
            </p:nvSpPr>
            <p:spPr>
              <a:xfrm>
                <a:off x="10886450" y="2029075"/>
                <a:ext cx="1421025" cy="1586150"/>
              </a:xfrm>
              <a:custGeom>
                <a:avLst/>
                <a:gdLst/>
                <a:ahLst/>
                <a:cxnLst/>
                <a:rect l="l" t="t" r="r" b="b"/>
                <a:pathLst>
                  <a:path w="56841" h="63446" extrusionOk="0">
                    <a:moveTo>
                      <a:pt x="19447" y="0"/>
                    </a:moveTo>
                    <a:cubicBezTo>
                      <a:pt x="15978" y="31222"/>
                      <a:pt x="0" y="47167"/>
                      <a:pt x="0" y="47167"/>
                    </a:cubicBezTo>
                    <a:cubicBezTo>
                      <a:pt x="0" y="47167"/>
                      <a:pt x="3069" y="52104"/>
                      <a:pt x="18547" y="53672"/>
                    </a:cubicBezTo>
                    <a:lnTo>
                      <a:pt x="20748" y="43731"/>
                    </a:lnTo>
                    <a:lnTo>
                      <a:pt x="21182" y="54005"/>
                    </a:lnTo>
                    <a:cubicBezTo>
                      <a:pt x="42931" y="55773"/>
                      <a:pt x="53438" y="63445"/>
                      <a:pt x="53438" y="63445"/>
                    </a:cubicBezTo>
                    <a:cubicBezTo>
                      <a:pt x="53438" y="63445"/>
                      <a:pt x="56841" y="60110"/>
                      <a:pt x="46133" y="42831"/>
                    </a:cubicBezTo>
                    <a:cubicBezTo>
                      <a:pt x="35459" y="25518"/>
                      <a:pt x="39095" y="6905"/>
                      <a:pt x="39095" y="6905"/>
                    </a:cubicBezTo>
                    <a:lnTo>
                      <a:pt x="194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52"/>
              <p:cNvSpPr/>
              <p:nvPr/>
            </p:nvSpPr>
            <p:spPr>
              <a:xfrm>
                <a:off x="11293800" y="1647950"/>
                <a:ext cx="705125" cy="916450"/>
              </a:xfrm>
              <a:custGeom>
                <a:avLst/>
                <a:gdLst/>
                <a:ahLst/>
                <a:cxnLst/>
                <a:rect l="l" t="t" r="r" b="b"/>
                <a:pathLst>
                  <a:path w="28205" h="36658" extrusionOk="0">
                    <a:moveTo>
                      <a:pt x="11826" y="1"/>
                    </a:moveTo>
                    <a:cubicBezTo>
                      <a:pt x="10058" y="1502"/>
                      <a:pt x="8057" y="2636"/>
                      <a:pt x="5855" y="3403"/>
                    </a:cubicBezTo>
                    <a:cubicBezTo>
                      <a:pt x="2019" y="4704"/>
                      <a:pt x="2853" y="11442"/>
                      <a:pt x="3420" y="17447"/>
                    </a:cubicBezTo>
                    <a:cubicBezTo>
                      <a:pt x="3987" y="23484"/>
                      <a:pt x="85" y="34359"/>
                      <a:pt x="85" y="34359"/>
                    </a:cubicBezTo>
                    <a:cubicBezTo>
                      <a:pt x="1" y="35699"/>
                      <a:pt x="8752" y="36658"/>
                      <a:pt x="15311" y="36658"/>
                    </a:cubicBezTo>
                    <a:cubicBezTo>
                      <a:pt x="19199" y="36658"/>
                      <a:pt x="22318" y="36321"/>
                      <a:pt x="22367" y="35526"/>
                    </a:cubicBezTo>
                    <a:cubicBezTo>
                      <a:pt x="22367" y="35526"/>
                      <a:pt x="21400" y="31190"/>
                      <a:pt x="23568" y="22150"/>
                    </a:cubicBezTo>
                    <a:cubicBezTo>
                      <a:pt x="26003" y="12143"/>
                      <a:pt x="28205" y="6339"/>
                      <a:pt x="25236" y="4037"/>
                    </a:cubicBezTo>
                    <a:cubicBezTo>
                      <a:pt x="22934" y="2169"/>
                      <a:pt x="20232" y="801"/>
                      <a:pt x="173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52"/>
              <p:cNvSpPr/>
              <p:nvPr/>
            </p:nvSpPr>
            <p:spPr>
              <a:xfrm>
                <a:off x="11786250" y="2010750"/>
                <a:ext cx="360275" cy="1541925"/>
              </a:xfrm>
              <a:custGeom>
                <a:avLst/>
                <a:gdLst/>
                <a:ahLst/>
                <a:cxnLst/>
                <a:rect l="l" t="t" r="r" b="b"/>
                <a:pathLst>
                  <a:path w="14411" h="61677" extrusionOk="0">
                    <a:moveTo>
                      <a:pt x="3497" y="0"/>
                    </a:moveTo>
                    <a:cubicBezTo>
                      <a:pt x="3449" y="0"/>
                      <a:pt x="3398" y="29"/>
                      <a:pt x="3370" y="99"/>
                    </a:cubicBezTo>
                    <a:cubicBezTo>
                      <a:pt x="3336" y="233"/>
                      <a:pt x="1" y="13709"/>
                      <a:pt x="334" y="22415"/>
                    </a:cubicBezTo>
                    <a:cubicBezTo>
                      <a:pt x="634" y="30154"/>
                      <a:pt x="3436" y="38794"/>
                      <a:pt x="8707" y="48100"/>
                    </a:cubicBezTo>
                    <a:cubicBezTo>
                      <a:pt x="13577" y="56706"/>
                      <a:pt x="14144" y="61543"/>
                      <a:pt x="14144" y="61577"/>
                    </a:cubicBezTo>
                    <a:cubicBezTo>
                      <a:pt x="14144" y="61643"/>
                      <a:pt x="14211" y="61677"/>
                      <a:pt x="14277" y="61677"/>
                    </a:cubicBezTo>
                    <a:cubicBezTo>
                      <a:pt x="14344" y="61677"/>
                      <a:pt x="14411" y="61610"/>
                      <a:pt x="14411" y="61543"/>
                    </a:cubicBezTo>
                    <a:cubicBezTo>
                      <a:pt x="14411" y="61510"/>
                      <a:pt x="13844" y="56640"/>
                      <a:pt x="8940" y="47967"/>
                    </a:cubicBezTo>
                    <a:cubicBezTo>
                      <a:pt x="3670" y="38694"/>
                      <a:pt x="868" y="30087"/>
                      <a:pt x="601" y="22415"/>
                    </a:cubicBezTo>
                    <a:cubicBezTo>
                      <a:pt x="267" y="13742"/>
                      <a:pt x="3570" y="266"/>
                      <a:pt x="3603" y="133"/>
                    </a:cubicBezTo>
                    <a:cubicBezTo>
                      <a:pt x="3623" y="55"/>
                      <a:pt x="3563" y="0"/>
                      <a:pt x="349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52"/>
              <p:cNvSpPr/>
              <p:nvPr/>
            </p:nvSpPr>
            <p:spPr>
              <a:xfrm>
                <a:off x="11401800" y="2017400"/>
                <a:ext cx="159325" cy="1107700"/>
              </a:xfrm>
              <a:custGeom>
                <a:avLst/>
                <a:gdLst/>
                <a:ahLst/>
                <a:cxnLst/>
                <a:rect l="l" t="t" r="r" b="b"/>
                <a:pathLst>
                  <a:path w="6373" h="44308" extrusionOk="0">
                    <a:moveTo>
                      <a:pt x="6272" y="0"/>
                    </a:moveTo>
                    <a:cubicBezTo>
                      <a:pt x="6205" y="0"/>
                      <a:pt x="6139" y="33"/>
                      <a:pt x="6105" y="100"/>
                    </a:cubicBezTo>
                    <a:cubicBezTo>
                      <a:pt x="6072" y="367"/>
                      <a:pt x="1369" y="24885"/>
                      <a:pt x="34" y="44165"/>
                    </a:cubicBezTo>
                    <a:cubicBezTo>
                      <a:pt x="1" y="44232"/>
                      <a:pt x="68" y="44298"/>
                      <a:pt x="134" y="44298"/>
                    </a:cubicBezTo>
                    <a:cubicBezTo>
                      <a:pt x="147" y="44305"/>
                      <a:pt x="159" y="44307"/>
                      <a:pt x="171" y="44307"/>
                    </a:cubicBezTo>
                    <a:cubicBezTo>
                      <a:pt x="223" y="44307"/>
                      <a:pt x="268" y="44253"/>
                      <a:pt x="268" y="44198"/>
                    </a:cubicBezTo>
                    <a:cubicBezTo>
                      <a:pt x="1602" y="24918"/>
                      <a:pt x="6305" y="400"/>
                      <a:pt x="6372" y="167"/>
                    </a:cubicBezTo>
                    <a:cubicBezTo>
                      <a:pt x="6372" y="100"/>
                      <a:pt x="6339" y="33"/>
                      <a:pt x="62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52"/>
              <p:cNvSpPr/>
              <p:nvPr/>
            </p:nvSpPr>
            <p:spPr>
              <a:xfrm>
                <a:off x="11501875" y="1672975"/>
                <a:ext cx="78425" cy="231850"/>
              </a:xfrm>
              <a:custGeom>
                <a:avLst/>
                <a:gdLst/>
                <a:ahLst/>
                <a:cxnLst/>
                <a:rect l="l" t="t" r="r" b="b"/>
                <a:pathLst>
                  <a:path w="3137" h="9274" extrusionOk="0">
                    <a:moveTo>
                      <a:pt x="3136" y="0"/>
                    </a:moveTo>
                    <a:lnTo>
                      <a:pt x="735" y="968"/>
                    </a:lnTo>
                    <a:cubicBezTo>
                      <a:pt x="735" y="968"/>
                      <a:pt x="1" y="4304"/>
                      <a:pt x="401" y="5004"/>
                    </a:cubicBezTo>
                    <a:cubicBezTo>
                      <a:pt x="768" y="5671"/>
                      <a:pt x="2503" y="9274"/>
                      <a:pt x="2503" y="9274"/>
                    </a:cubicBezTo>
                    <a:lnTo>
                      <a:pt x="313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52"/>
              <p:cNvSpPr/>
              <p:nvPr/>
            </p:nvSpPr>
            <p:spPr>
              <a:xfrm>
                <a:off x="11617800" y="1680475"/>
                <a:ext cx="158475" cy="2252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9008" extrusionOk="0">
                    <a:moveTo>
                      <a:pt x="4670" y="1"/>
                    </a:moveTo>
                    <a:lnTo>
                      <a:pt x="0" y="9007"/>
                    </a:lnTo>
                    <a:cubicBezTo>
                      <a:pt x="0" y="9007"/>
                      <a:pt x="4103" y="7706"/>
                      <a:pt x="5037" y="7039"/>
                    </a:cubicBezTo>
                    <a:cubicBezTo>
                      <a:pt x="5971" y="6339"/>
                      <a:pt x="6338" y="1769"/>
                      <a:pt x="6338" y="1769"/>
                    </a:cubicBezTo>
                    <a:lnTo>
                      <a:pt x="467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52"/>
              <p:cNvSpPr/>
              <p:nvPr/>
            </p:nvSpPr>
            <p:spPr>
              <a:xfrm>
                <a:off x="11556925" y="1680475"/>
                <a:ext cx="177650" cy="340275"/>
              </a:xfrm>
              <a:custGeom>
                <a:avLst/>
                <a:gdLst/>
                <a:ahLst/>
                <a:cxnLst/>
                <a:rect l="l" t="t" r="r" b="b"/>
                <a:pathLst>
                  <a:path w="7106" h="13611" extrusionOk="0">
                    <a:moveTo>
                      <a:pt x="901" y="1"/>
                    </a:moveTo>
                    <a:lnTo>
                      <a:pt x="0" y="13610"/>
                    </a:lnTo>
                    <a:lnTo>
                      <a:pt x="71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52"/>
              <p:cNvSpPr/>
              <p:nvPr/>
            </p:nvSpPr>
            <p:spPr>
              <a:xfrm>
                <a:off x="11461850" y="1354425"/>
                <a:ext cx="183500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7340" h="10241" extrusionOk="0">
                    <a:moveTo>
                      <a:pt x="2836" y="0"/>
                    </a:moveTo>
                    <a:cubicBezTo>
                      <a:pt x="2836" y="0"/>
                      <a:pt x="1368" y="6671"/>
                      <a:pt x="1" y="8506"/>
                    </a:cubicBezTo>
                    <a:cubicBezTo>
                      <a:pt x="1435" y="9473"/>
                      <a:pt x="3270" y="10041"/>
                      <a:pt x="5505" y="10241"/>
                    </a:cubicBezTo>
                    <a:cubicBezTo>
                      <a:pt x="7339" y="8673"/>
                      <a:pt x="4537" y="3903"/>
                      <a:pt x="2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52"/>
              <p:cNvSpPr/>
              <p:nvPr/>
            </p:nvSpPr>
            <p:spPr>
              <a:xfrm>
                <a:off x="11576100" y="1482850"/>
                <a:ext cx="152625" cy="257875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10315" extrusionOk="0">
                    <a:moveTo>
                      <a:pt x="6072" y="0"/>
                    </a:moveTo>
                    <a:lnTo>
                      <a:pt x="1168" y="1568"/>
                    </a:lnTo>
                    <a:lnTo>
                      <a:pt x="1101" y="2068"/>
                    </a:lnTo>
                    <a:lnTo>
                      <a:pt x="601" y="5337"/>
                    </a:lnTo>
                    <a:lnTo>
                      <a:pt x="1" y="8506"/>
                    </a:lnTo>
                    <a:cubicBezTo>
                      <a:pt x="75" y="9793"/>
                      <a:pt x="936" y="10315"/>
                      <a:pt x="2031" y="10315"/>
                    </a:cubicBezTo>
                    <a:cubicBezTo>
                      <a:pt x="3376" y="10315"/>
                      <a:pt x="5075" y="9528"/>
                      <a:pt x="6105" y="8406"/>
                    </a:cubicBezTo>
                    <a:lnTo>
                      <a:pt x="6072" y="0"/>
                    </a:lnTo>
                    <a:close/>
                  </a:path>
                </a:pathLst>
              </a:custGeom>
              <a:solidFill>
                <a:srgbClr val="FA7F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52"/>
              <p:cNvSpPr/>
              <p:nvPr/>
            </p:nvSpPr>
            <p:spPr>
              <a:xfrm>
                <a:off x="11104100" y="1592925"/>
                <a:ext cx="491200" cy="1350975"/>
              </a:xfrm>
              <a:custGeom>
                <a:avLst/>
                <a:gdLst/>
                <a:ahLst/>
                <a:cxnLst/>
                <a:rect l="l" t="t" r="r" b="b"/>
                <a:pathLst>
                  <a:path w="19648" h="54039" extrusionOk="0">
                    <a:moveTo>
                      <a:pt x="19648" y="0"/>
                    </a:moveTo>
                    <a:cubicBezTo>
                      <a:pt x="19648" y="0"/>
                      <a:pt x="15245" y="834"/>
                      <a:pt x="11976" y="7973"/>
                    </a:cubicBezTo>
                    <a:cubicBezTo>
                      <a:pt x="10008" y="12276"/>
                      <a:pt x="10775" y="22683"/>
                      <a:pt x="7673" y="33291"/>
                    </a:cubicBezTo>
                    <a:cubicBezTo>
                      <a:pt x="4704" y="43398"/>
                      <a:pt x="0" y="48935"/>
                      <a:pt x="0" y="48935"/>
                    </a:cubicBezTo>
                    <a:lnTo>
                      <a:pt x="7072" y="54039"/>
                    </a:lnTo>
                    <a:cubicBezTo>
                      <a:pt x="7072" y="54039"/>
                      <a:pt x="13443" y="39395"/>
                      <a:pt x="14844" y="29922"/>
                    </a:cubicBezTo>
                    <a:cubicBezTo>
                      <a:pt x="16646" y="18046"/>
                      <a:pt x="12609" y="8907"/>
                      <a:pt x="19047" y="3202"/>
                    </a:cubicBezTo>
                    <a:cubicBezTo>
                      <a:pt x="19248" y="2268"/>
                      <a:pt x="19448" y="1234"/>
                      <a:pt x="19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52"/>
              <p:cNvSpPr/>
              <p:nvPr/>
            </p:nvSpPr>
            <p:spPr>
              <a:xfrm>
                <a:off x="11777425" y="2846400"/>
                <a:ext cx="24025" cy="57400"/>
              </a:xfrm>
              <a:custGeom>
                <a:avLst/>
                <a:gdLst/>
                <a:ahLst/>
                <a:cxnLst/>
                <a:rect l="l" t="t" r="r" b="b"/>
                <a:pathLst>
                  <a:path w="961" h="2296" extrusionOk="0">
                    <a:moveTo>
                      <a:pt x="153" y="1"/>
                    </a:moveTo>
                    <a:cubicBezTo>
                      <a:pt x="75" y="1"/>
                      <a:pt x="0" y="64"/>
                      <a:pt x="20" y="164"/>
                    </a:cubicBezTo>
                    <a:cubicBezTo>
                      <a:pt x="254" y="831"/>
                      <a:pt x="454" y="1532"/>
                      <a:pt x="687" y="2199"/>
                    </a:cubicBezTo>
                    <a:cubicBezTo>
                      <a:pt x="714" y="2266"/>
                      <a:pt x="768" y="2295"/>
                      <a:pt x="819" y="2295"/>
                    </a:cubicBezTo>
                    <a:cubicBezTo>
                      <a:pt x="894" y="2295"/>
                      <a:pt x="960" y="2231"/>
                      <a:pt x="921" y="2132"/>
                    </a:cubicBezTo>
                    <a:lnTo>
                      <a:pt x="287" y="97"/>
                    </a:lnTo>
                    <a:cubicBezTo>
                      <a:pt x="260" y="30"/>
                      <a:pt x="206" y="1"/>
                      <a:pt x="1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52"/>
              <p:cNvSpPr/>
              <p:nvPr/>
            </p:nvSpPr>
            <p:spPr>
              <a:xfrm>
                <a:off x="11752375" y="2858725"/>
                <a:ext cx="22400" cy="59250"/>
              </a:xfrm>
              <a:custGeom>
                <a:avLst/>
                <a:gdLst/>
                <a:ahLst/>
                <a:cxnLst/>
                <a:rect l="l" t="t" r="r" b="b"/>
                <a:pathLst>
                  <a:path w="896" h="2370" extrusionOk="0">
                    <a:moveTo>
                      <a:pt x="160" y="0"/>
                    </a:moveTo>
                    <a:cubicBezTo>
                      <a:pt x="86" y="0"/>
                      <a:pt x="0" y="66"/>
                      <a:pt x="21" y="171"/>
                    </a:cubicBezTo>
                    <a:lnTo>
                      <a:pt x="622" y="2273"/>
                    </a:lnTo>
                    <a:cubicBezTo>
                      <a:pt x="635" y="2340"/>
                      <a:pt x="687" y="2369"/>
                      <a:pt x="739" y="2369"/>
                    </a:cubicBezTo>
                    <a:cubicBezTo>
                      <a:pt x="816" y="2369"/>
                      <a:pt x="895" y="2305"/>
                      <a:pt x="855" y="2206"/>
                    </a:cubicBezTo>
                    <a:lnTo>
                      <a:pt x="255" y="71"/>
                    </a:lnTo>
                    <a:cubicBezTo>
                      <a:pt x="243" y="22"/>
                      <a:pt x="203" y="0"/>
                      <a:pt x="1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52"/>
              <p:cNvSpPr/>
              <p:nvPr/>
            </p:nvSpPr>
            <p:spPr>
              <a:xfrm>
                <a:off x="11717375" y="2868925"/>
                <a:ext cx="18525" cy="59875"/>
              </a:xfrm>
              <a:custGeom>
                <a:avLst/>
                <a:gdLst/>
                <a:ahLst/>
                <a:cxnLst/>
                <a:rect l="l" t="t" r="r" b="b"/>
                <a:pathLst>
                  <a:path w="741" h="2395" extrusionOk="0">
                    <a:moveTo>
                      <a:pt x="146" y="0"/>
                    </a:moveTo>
                    <a:cubicBezTo>
                      <a:pt x="75" y="0"/>
                      <a:pt x="0" y="64"/>
                      <a:pt x="20" y="164"/>
                    </a:cubicBezTo>
                    <a:lnTo>
                      <a:pt x="487" y="2298"/>
                    </a:lnTo>
                    <a:cubicBezTo>
                      <a:pt x="501" y="2366"/>
                      <a:pt x="547" y="2395"/>
                      <a:pt x="595" y="2395"/>
                    </a:cubicBezTo>
                    <a:cubicBezTo>
                      <a:pt x="666" y="2395"/>
                      <a:pt x="741" y="2331"/>
                      <a:pt x="721" y="2232"/>
                    </a:cubicBezTo>
                    <a:lnTo>
                      <a:pt x="254" y="97"/>
                    </a:lnTo>
                    <a:cubicBezTo>
                      <a:pt x="240" y="29"/>
                      <a:pt x="194" y="0"/>
                      <a:pt x="1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52"/>
              <p:cNvSpPr/>
              <p:nvPr/>
            </p:nvSpPr>
            <p:spPr>
              <a:xfrm>
                <a:off x="11686525" y="2878100"/>
                <a:ext cx="16050" cy="584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2338" extrusionOk="0">
                    <a:moveTo>
                      <a:pt x="146" y="0"/>
                    </a:moveTo>
                    <a:cubicBezTo>
                      <a:pt x="75" y="0"/>
                      <a:pt x="0" y="64"/>
                      <a:pt x="20" y="163"/>
                    </a:cubicBezTo>
                    <a:cubicBezTo>
                      <a:pt x="120" y="864"/>
                      <a:pt x="254" y="1564"/>
                      <a:pt x="387" y="2265"/>
                    </a:cubicBezTo>
                    <a:cubicBezTo>
                      <a:pt x="387" y="2316"/>
                      <a:pt x="426" y="2338"/>
                      <a:pt x="472" y="2338"/>
                    </a:cubicBezTo>
                    <a:cubicBezTo>
                      <a:pt x="547" y="2338"/>
                      <a:pt x="641" y="2281"/>
                      <a:pt x="621" y="2198"/>
                    </a:cubicBezTo>
                    <a:cubicBezTo>
                      <a:pt x="487" y="1498"/>
                      <a:pt x="354" y="797"/>
                      <a:pt x="254" y="97"/>
                    </a:cubicBezTo>
                    <a:cubicBezTo>
                      <a:pt x="240" y="29"/>
                      <a:pt x="194" y="0"/>
                      <a:pt x="1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52"/>
              <p:cNvSpPr/>
              <p:nvPr/>
            </p:nvSpPr>
            <p:spPr>
              <a:xfrm>
                <a:off x="11650650" y="2885600"/>
                <a:ext cx="163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655" h="2596" extrusionOk="0">
                    <a:moveTo>
                      <a:pt x="161" y="0"/>
                    </a:moveTo>
                    <a:cubicBezTo>
                      <a:pt x="88" y="0"/>
                      <a:pt x="1" y="64"/>
                      <a:pt x="21" y="164"/>
                    </a:cubicBezTo>
                    <a:cubicBezTo>
                      <a:pt x="154" y="931"/>
                      <a:pt x="288" y="1698"/>
                      <a:pt x="388" y="2499"/>
                    </a:cubicBezTo>
                    <a:cubicBezTo>
                      <a:pt x="401" y="2566"/>
                      <a:pt x="447" y="2595"/>
                      <a:pt x="497" y="2595"/>
                    </a:cubicBezTo>
                    <a:cubicBezTo>
                      <a:pt x="572" y="2595"/>
                      <a:pt x="655" y="2531"/>
                      <a:pt x="655" y="2432"/>
                    </a:cubicBezTo>
                    <a:cubicBezTo>
                      <a:pt x="521" y="1631"/>
                      <a:pt x="388" y="864"/>
                      <a:pt x="254" y="97"/>
                    </a:cubicBezTo>
                    <a:cubicBezTo>
                      <a:pt x="254" y="30"/>
                      <a:pt x="211" y="0"/>
                      <a:pt x="1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52"/>
              <p:cNvSpPr/>
              <p:nvPr/>
            </p:nvSpPr>
            <p:spPr>
              <a:xfrm>
                <a:off x="11620725" y="2899900"/>
                <a:ext cx="10450" cy="638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2553" extrusionOk="0">
                    <a:moveTo>
                      <a:pt x="121" y="0"/>
                    </a:moveTo>
                    <a:cubicBezTo>
                      <a:pt x="59" y="0"/>
                      <a:pt x="0" y="42"/>
                      <a:pt x="17" y="125"/>
                    </a:cubicBezTo>
                    <a:lnTo>
                      <a:pt x="150" y="2427"/>
                    </a:lnTo>
                    <a:cubicBezTo>
                      <a:pt x="150" y="2510"/>
                      <a:pt x="217" y="2552"/>
                      <a:pt x="284" y="2552"/>
                    </a:cubicBezTo>
                    <a:cubicBezTo>
                      <a:pt x="350" y="2552"/>
                      <a:pt x="417" y="2510"/>
                      <a:pt x="417" y="2427"/>
                    </a:cubicBezTo>
                    <a:lnTo>
                      <a:pt x="250" y="125"/>
                    </a:lnTo>
                    <a:cubicBezTo>
                      <a:pt x="250" y="42"/>
                      <a:pt x="184" y="0"/>
                      <a:pt x="1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52"/>
              <p:cNvSpPr/>
              <p:nvPr/>
            </p:nvSpPr>
            <p:spPr>
              <a:xfrm>
                <a:off x="11548575" y="1558725"/>
                <a:ext cx="336100" cy="1374350"/>
              </a:xfrm>
              <a:custGeom>
                <a:avLst/>
                <a:gdLst/>
                <a:ahLst/>
                <a:cxnLst/>
                <a:rect l="l" t="t" r="r" b="b"/>
                <a:pathLst>
                  <a:path w="13444" h="54974" extrusionOk="0">
                    <a:moveTo>
                      <a:pt x="7206" y="1"/>
                    </a:moveTo>
                    <a:lnTo>
                      <a:pt x="7173" y="5371"/>
                    </a:lnTo>
                    <a:cubicBezTo>
                      <a:pt x="11075" y="10141"/>
                      <a:pt x="4738" y="20382"/>
                      <a:pt x="2369" y="29655"/>
                    </a:cubicBezTo>
                    <a:cubicBezTo>
                      <a:pt x="1" y="38928"/>
                      <a:pt x="2202" y="54973"/>
                      <a:pt x="2202" y="54973"/>
                    </a:cubicBezTo>
                    <a:lnTo>
                      <a:pt x="10475" y="52371"/>
                    </a:lnTo>
                    <a:cubicBezTo>
                      <a:pt x="8040" y="46834"/>
                      <a:pt x="7106" y="40730"/>
                      <a:pt x="7773" y="34692"/>
                    </a:cubicBezTo>
                    <a:cubicBezTo>
                      <a:pt x="9307" y="20449"/>
                      <a:pt x="13444" y="14044"/>
                      <a:pt x="12943" y="9341"/>
                    </a:cubicBezTo>
                    <a:cubicBezTo>
                      <a:pt x="12076" y="1535"/>
                      <a:pt x="7206" y="1"/>
                      <a:pt x="72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52"/>
              <p:cNvSpPr/>
              <p:nvPr/>
            </p:nvSpPr>
            <p:spPr>
              <a:xfrm>
                <a:off x="11593825" y="2821825"/>
                <a:ext cx="201125" cy="70450"/>
              </a:xfrm>
              <a:custGeom>
                <a:avLst/>
                <a:gdLst/>
                <a:ahLst/>
                <a:cxnLst/>
                <a:rect l="l" t="t" r="r" b="b"/>
                <a:pathLst>
                  <a:path w="8045" h="2818" extrusionOk="0">
                    <a:moveTo>
                      <a:pt x="7888" y="1"/>
                    </a:moveTo>
                    <a:cubicBezTo>
                      <a:pt x="7871" y="1"/>
                      <a:pt x="7852" y="5"/>
                      <a:pt x="7831" y="13"/>
                    </a:cubicBezTo>
                    <a:cubicBezTo>
                      <a:pt x="5296" y="947"/>
                      <a:pt x="2694" y="1714"/>
                      <a:pt x="126" y="2548"/>
                    </a:cubicBezTo>
                    <a:cubicBezTo>
                      <a:pt x="1" y="2610"/>
                      <a:pt x="51" y="2818"/>
                      <a:pt x="167" y="2818"/>
                    </a:cubicBezTo>
                    <a:cubicBezTo>
                      <a:pt x="175" y="2818"/>
                      <a:pt x="183" y="2817"/>
                      <a:pt x="192" y="2815"/>
                    </a:cubicBezTo>
                    <a:cubicBezTo>
                      <a:pt x="2794" y="1981"/>
                      <a:pt x="5363" y="1180"/>
                      <a:pt x="7898" y="246"/>
                    </a:cubicBezTo>
                    <a:cubicBezTo>
                      <a:pt x="8044" y="188"/>
                      <a:pt x="8011" y="1"/>
                      <a:pt x="78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52"/>
              <p:cNvSpPr/>
              <p:nvPr/>
            </p:nvSpPr>
            <p:spPr>
              <a:xfrm>
                <a:off x="11511200" y="1408125"/>
                <a:ext cx="79100" cy="80800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3232" extrusionOk="0">
                    <a:moveTo>
                      <a:pt x="1719" y="0"/>
                    </a:moveTo>
                    <a:cubicBezTo>
                      <a:pt x="1524" y="0"/>
                      <a:pt x="1314" y="64"/>
                      <a:pt x="1096" y="220"/>
                    </a:cubicBezTo>
                    <a:cubicBezTo>
                      <a:pt x="0" y="1026"/>
                      <a:pt x="398" y="3231"/>
                      <a:pt x="2500" y="3231"/>
                    </a:cubicBezTo>
                    <a:cubicBezTo>
                      <a:pt x="2574" y="3231"/>
                      <a:pt x="2651" y="3228"/>
                      <a:pt x="2730" y="3223"/>
                    </a:cubicBezTo>
                    <a:lnTo>
                      <a:pt x="3164" y="1254"/>
                    </a:lnTo>
                    <a:cubicBezTo>
                      <a:pt x="3164" y="1200"/>
                      <a:pt x="2569" y="0"/>
                      <a:pt x="1719" y="0"/>
                    </a:cubicBezTo>
                    <a:close/>
                  </a:path>
                </a:pathLst>
              </a:custGeom>
              <a:solidFill>
                <a:srgbClr val="BA55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52"/>
              <p:cNvSpPr/>
              <p:nvPr/>
            </p:nvSpPr>
            <p:spPr>
              <a:xfrm>
                <a:off x="11517550" y="1465950"/>
                <a:ext cx="44400" cy="37025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1481" extrusionOk="0">
                    <a:moveTo>
                      <a:pt x="958" y="0"/>
                    </a:moveTo>
                    <a:cubicBezTo>
                      <a:pt x="359" y="0"/>
                      <a:pt x="0" y="708"/>
                      <a:pt x="408" y="1210"/>
                    </a:cubicBezTo>
                    <a:cubicBezTo>
                      <a:pt x="557" y="1396"/>
                      <a:pt x="766" y="1481"/>
                      <a:pt x="975" y="1481"/>
                    </a:cubicBezTo>
                    <a:cubicBezTo>
                      <a:pt x="1328" y="1481"/>
                      <a:pt x="1679" y="1241"/>
                      <a:pt x="1742" y="843"/>
                    </a:cubicBezTo>
                    <a:cubicBezTo>
                      <a:pt x="1776" y="409"/>
                      <a:pt x="1509" y="42"/>
                      <a:pt x="1075" y="9"/>
                    </a:cubicBezTo>
                    <a:cubicBezTo>
                      <a:pt x="1035" y="3"/>
                      <a:pt x="996" y="0"/>
                      <a:pt x="9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52"/>
              <p:cNvSpPr/>
              <p:nvPr/>
            </p:nvSpPr>
            <p:spPr>
              <a:xfrm>
                <a:off x="11538575" y="1255175"/>
                <a:ext cx="264275" cy="319725"/>
              </a:xfrm>
              <a:custGeom>
                <a:avLst/>
                <a:gdLst/>
                <a:ahLst/>
                <a:cxnLst/>
                <a:rect l="l" t="t" r="r" b="b"/>
                <a:pathLst>
                  <a:path w="10571" h="12789" extrusionOk="0">
                    <a:moveTo>
                      <a:pt x="5092" y="0"/>
                    </a:moveTo>
                    <a:cubicBezTo>
                      <a:pt x="5074" y="0"/>
                      <a:pt x="5056" y="0"/>
                      <a:pt x="5037" y="1"/>
                    </a:cubicBezTo>
                    <a:lnTo>
                      <a:pt x="4937" y="1"/>
                    </a:lnTo>
                    <a:cubicBezTo>
                      <a:pt x="2736" y="101"/>
                      <a:pt x="868" y="1635"/>
                      <a:pt x="401" y="3803"/>
                    </a:cubicBezTo>
                    <a:lnTo>
                      <a:pt x="601" y="4771"/>
                    </a:lnTo>
                    <a:cubicBezTo>
                      <a:pt x="601" y="4771"/>
                      <a:pt x="1" y="9240"/>
                      <a:pt x="267" y="10608"/>
                    </a:cubicBezTo>
                    <a:cubicBezTo>
                      <a:pt x="602" y="12185"/>
                      <a:pt x="2009" y="12789"/>
                      <a:pt x="3534" y="12789"/>
                    </a:cubicBezTo>
                    <a:cubicBezTo>
                      <a:pt x="5201" y="12789"/>
                      <a:pt x="7009" y="12067"/>
                      <a:pt x="7706" y="11108"/>
                    </a:cubicBezTo>
                    <a:cubicBezTo>
                      <a:pt x="8940" y="9441"/>
                      <a:pt x="9741" y="6572"/>
                      <a:pt x="9741" y="6572"/>
                    </a:cubicBezTo>
                    <a:lnTo>
                      <a:pt x="9874" y="5971"/>
                    </a:lnTo>
                    <a:cubicBezTo>
                      <a:pt x="10571" y="2887"/>
                      <a:pt x="8233" y="0"/>
                      <a:pt x="5092" y="0"/>
                    </a:cubicBezTo>
                    <a:close/>
                  </a:path>
                </a:pathLst>
              </a:custGeom>
              <a:solidFill>
                <a:srgbClr val="FA7F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52"/>
              <p:cNvSpPr/>
              <p:nvPr/>
            </p:nvSpPr>
            <p:spPr>
              <a:xfrm>
                <a:off x="11579950" y="1518475"/>
                <a:ext cx="31775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1271" h="423" extrusionOk="0">
                    <a:moveTo>
                      <a:pt x="97" y="0"/>
                    </a:moveTo>
                    <a:cubicBezTo>
                      <a:pt x="51" y="0"/>
                      <a:pt x="0" y="63"/>
                      <a:pt x="47" y="109"/>
                    </a:cubicBezTo>
                    <a:cubicBezTo>
                      <a:pt x="214" y="318"/>
                      <a:pt x="472" y="422"/>
                      <a:pt x="731" y="422"/>
                    </a:cubicBezTo>
                    <a:cubicBezTo>
                      <a:pt x="887" y="422"/>
                      <a:pt x="1043" y="385"/>
                      <a:pt x="1181" y="310"/>
                    </a:cubicBezTo>
                    <a:cubicBezTo>
                      <a:pt x="1270" y="250"/>
                      <a:pt x="1227" y="138"/>
                      <a:pt x="1145" y="138"/>
                    </a:cubicBezTo>
                    <a:cubicBezTo>
                      <a:pt x="1135" y="138"/>
                      <a:pt x="1125" y="139"/>
                      <a:pt x="1114" y="143"/>
                    </a:cubicBezTo>
                    <a:cubicBezTo>
                      <a:pt x="992" y="224"/>
                      <a:pt x="854" y="261"/>
                      <a:pt x="715" y="261"/>
                    </a:cubicBezTo>
                    <a:cubicBezTo>
                      <a:pt x="511" y="261"/>
                      <a:pt x="305" y="181"/>
                      <a:pt x="147" y="43"/>
                    </a:cubicBezTo>
                    <a:cubicBezTo>
                      <a:pt x="137" y="12"/>
                      <a:pt x="117" y="0"/>
                      <a:pt x="9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52"/>
              <p:cNvSpPr/>
              <p:nvPr/>
            </p:nvSpPr>
            <p:spPr>
              <a:xfrm>
                <a:off x="11568600" y="1482850"/>
                <a:ext cx="61725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1335" extrusionOk="0">
                    <a:moveTo>
                      <a:pt x="0" y="0"/>
                    </a:moveTo>
                    <a:cubicBezTo>
                      <a:pt x="0" y="0"/>
                      <a:pt x="67" y="1268"/>
                      <a:pt x="1168" y="1334"/>
                    </a:cubicBezTo>
                    <a:cubicBezTo>
                      <a:pt x="1181" y="1335"/>
                      <a:pt x="1195" y="1335"/>
                      <a:pt x="1208" y="1335"/>
                    </a:cubicBezTo>
                    <a:cubicBezTo>
                      <a:pt x="2241" y="1335"/>
                      <a:pt x="2469" y="67"/>
                      <a:pt x="2469" y="67"/>
                    </a:cubicBezTo>
                    <a:lnTo>
                      <a:pt x="2469" y="67"/>
                    </a:lnTo>
                    <a:cubicBezTo>
                      <a:pt x="2245" y="76"/>
                      <a:pt x="2022" y="80"/>
                      <a:pt x="1799" y="80"/>
                    </a:cubicBezTo>
                    <a:cubicBezTo>
                      <a:pt x="1190" y="80"/>
                      <a:pt x="586" y="49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52"/>
              <p:cNvSpPr/>
              <p:nvPr/>
            </p:nvSpPr>
            <p:spPr>
              <a:xfrm>
                <a:off x="11704325" y="1506975"/>
                <a:ext cx="28400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574" extrusionOk="0">
                    <a:moveTo>
                      <a:pt x="132" y="0"/>
                    </a:moveTo>
                    <a:cubicBezTo>
                      <a:pt x="57" y="0"/>
                      <a:pt x="0" y="94"/>
                      <a:pt x="75" y="169"/>
                    </a:cubicBezTo>
                    <a:lnTo>
                      <a:pt x="42" y="169"/>
                    </a:lnTo>
                    <a:cubicBezTo>
                      <a:pt x="309" y="403"/>
                      <a:pt x="642" y="536"/>
                      <a:pt x="976" y="569"/>
                    </a:cubicBezTo>
                    <a:cubicBezTo>
                      <a:pt x="986" y="572"/>
                      <a:pt x="996" y="573"/>
                      <a:pt x="1005" y="573"/>
                    </a:cubicBezTo>
                    <a:cubicBezTo>
                      <a:pt x="1114" y="573"/>
                      <a:pt x="1135" y="403"/>
                      <a:pt x="1043" y="403"/>
                    </a:cubicBezTo>
                    <a:cubicBezTo>
                      <a:pt x="742" y="369"/>
                      <a:pt x="442" y="236"/>
                      <a:pt x="209" y="36"/>
                    </a:cubicBezTo>
                    <a:cubicBezTo>
                      <a:pt x="184" y="11"/>
                      <a:pt x="157" y="0"/>
                      <a:pt x="1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52"/>
              <p:cNvSpPr/>
              <p:nvPr/>
            </p:nvSpPr>
            <p:spPr>
              <a:xfrm>
                <a:off x="11698700" y="1396075"/>
                <a:ext cx="73775" cy="61050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442" extrusionOk="0">
                    <a:moveTo>
                      <a:pt x="888" y="1"/>
                    </a:moveTo>
                    <a:cubicBezTo>
                      <a:pt x="724" y="1"/>
                      <a:pt x="550" y="32"/>
                      <a:pt x="367" y="102"/>
                    </a:cubicBezTo>
                    <a:cubicBezTo>
                      <a:pt x="367" y="102"/>
                      <a:pt x="0" y="2304"/>
                      <a:pt x="1568" y="2437"/>
                    </a:cubicBezTo>
                    <a:cubicBezTo>
                      <a:pt x="1600" y="2440"/>
                      <a:pt x="1632" y="2441"/>
                      <a:pt x="1662" y="2441"/>
                    </a:cubicBezTo>
                    <a:cubicBezTo>
                      <a:pt x="2951" y="2441"/>
                      <a:pt x="2329" y="1"/>
                      <a:pt x="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52"/>
              <p:cNvSpPr/>
              <p:nvPr/>
            </p:nvSpPr>
            <p:spPr>
              <a:xfrm>
                <a:off x="11554425" y="1393075"/>
                <a:ext cx="43375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823" extrusionOk="0">
                    <a:moveTo>
                      <a:pt x="1098" y="0"/>
                    </a:moveTo>
                    <a:cubicBezTo>
                      <a:pt x="613" y="0"/>
                      <a:pt x="163" y="334"/>
                      <a:pt x="0" y="822"/>
                    </a:cubicBezTo>
                    <a:cubicBezTo>
                      <a:pt x="0" y="822"/>
                      <a:pt x="563" y="517"/>
                      <a:pt x="981" y="517"/>
                    </a:cubicBezTo>
                    <a:cubicBezTo>
                      <a:pt x="1062" y="517"/>
                      <a:pt x="1137" y="529"/>
                      <a:pt x="1201" y="556"/>
                    </a:cubicBezTo>
                    <a:cubicBezTo>
                      <a:pt x="1251" y="589"/>
                      <a:pt x="1310" y="606"/>
                      <a:pt x="1368" y="606"/>
                    </a:cubicBezTo>
                    <a:cubicBezTo>
                      <a:pt x="1426" y="606"/>
                      <a:pt x="1485" y="589"/>
                      <a:pt x="1535" y="556"/>
                    </a:cubicBezTo>
                    <a:cubicBezTo>
                      <a:pt x="1735" y="422"/>
                      <a:pt x="1668" y="122"/>
                      <a:pt x="1435" y="55"/>
                    </a:cubicBezTo>
                    <a:cubicBezTo>
                      <a:pt x="1323" y="18"/>
                      <a:pt x="1209" y="0"/>
                      <a:pt x="10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52"/>
              <p:cNvSpPr/>
              <p:nvPr/>
            </p:nvSpPr>
            <p:spPr>
              <a:xfrm>
                <a:off x="11638900" y="1404375"/>
                <a:ext cx="38975" cy="27625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1105" extrusionOk="0">
                    <a:moveTo>
                      <a:pt x="351" y="1"/>
                    </a:moveTo>
                    <a:cubicBezTo>
                      <a:pt x="139" y="1"/>
                      <a:pt x="0" y="248"/>
                      <a:pt x="157" y="437"/>
                    </a:cubicBezTo>
                    <a:cubicBezTo>
                      <a:pt x="207" y="512"/>
                      <a:pt x="295" y="550"/>
                      <a:pt x="378" y="550"/>
                    </a:cubicBezTo>
                    <a:cubicBezTo>
                      <a:pt x="405" y="550"/>
                      <a:pt x="432" y="546"/>
                      <a:pt x="457" y="537"/>
                    </a:cubicBezTo>
                    <a:cubicBezTo>
                      <a:pt x="481" y="534"/>
                      <a:pt x="505" y="532"/>
                      <a:pt x="529" y="532"/>
                    </a:cubicBezTo>
                    <a:cubicBezTo>
                      <a:pt x="986" y="532"/>
                      <a:pt x="1558" y="1104"/>
                      <a:pt x="1558" y="1104"/>
                    </a:cubicBezTo>
                    <a:cubicBezTo>
                      <a:pt x="1558" y="491"/>
                      <a:pt x="1058" y="2"/>
                      <a:pt x="451" y="2"/>
                    </a:cubicBezTo>
                    <a:cubicBezTo>
                      <a:pt x="431" y="2"/>
                      <a:pt x="411" y="2"/>
                      <a:pt x="391" y="3"/>
                    </a:cubicBezTo>
                    <a:cubicBezTo>
                      <a:pt x="377" y="2"/>
                      <a:pt x="364" y="1"/>
                      <a:pt x="3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52"/>
              <p:cNvSpPr/>
              <p:nvPr/>
            </p:nvSpPr>
            <p:spPr>
              <a:xfrm>
                <a:off x="11586100" y="1405500"/>
                <a:ext cx="3472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2736" extrusionOk="0">
                    <a:moveTo>
                      <a:pt x="1261" y="0"/>
                    </a:moveTo>
                    <a:cubicBezTo>
                      <a:pt x="1221" y="0"/>
                      <a:pt x="1182" y="19"/>
                      <a:pt x="1168" y="59"/>
                    </a:cubicBezTo>
                    <a:lnTo>
                      <a:pt x="835" y="1093"/>
                    </a:lnTo>
                    <a:cubicBezTo>
                      <a:pt x="801" y="1259"/>
                      <a:pt x="768" y="1426"/>
                      <a:pt x="701" y="1593"/>
                    </a:cubicBezTo>
                    <a:cubicBezTo>
                      <a:pt x="501" y="1726"/>
                      <a:pt x="301" y="1793"/>
                      <a:pt x="68" y="1860"/>
                    </a:cubicBezTo>
                    <a:cubicBezTo>
                      <a:pt x="1" y="1893"/>
                      <a:pt x="1" y="1960"/>
                      <a:pt x="1" y="1993"/>
                    </a:cubicBezTo>
                    <a:cubicBezTo>
                      <a:pt x="168" y="2227"/>
                      <a:pt x="301" y="2460"/>
                      <a:pt x="468" y="2694"/>
                    </a:cubicBezTo>
                    <a:cubicBezTo>
                      <a:pt x="487" y="2723"/>
                      <a:pt x="516" y="2735"/>
                      <a:pt x="544" y="2735"/>
                    </a:cubicBezTo>
                    <a:cubicBezTo>
                      <a:pt x="612" y="2735"/>
                      <a:pt x="682" y="2664"/>
                      <a:pt x="635" y="2594"/>
                    </a:cubicBezTo>
                    <a:lnTo>
                      <a:pt x="601" y="2594"/>
                    </a:lnTo>
                    <a:cubicBezTo>
                      <a:pt x="486" y="2392"/>
                      <a:pt x="371" y="2191"/>
                      <a:pt x="235" y="1989"/>
                    </a:cubicBezTo>
                    <a:lnTo>
                      <a:pt x="235" y="1989"/>
                    </a:lnTo>
                    <a:cubicBezTo>
                      <a:pt x="447" y="1924"/>
                      <a:pt x="635" y="1831"/>
                      <a:pt x="801" y="1693"/>
                    </a:cubicBezTo>
                    <a:cubicBezTo>
                      <a:pt x="868" y="1593"/>
                      <a:pt x="902" y="1493"/>
                      <a:pt x="935" y="1359"/>
                    </a:cubicBezTo>
                    <a:cubicBezTo>
                      <a:pt x="1068" y="959"/>
                      <a:pt x="1202" y="526"/>
                      <a:pt x="1369" y="125"/>
                    </a:cubicBezTo>
                    <a:cubicBezTo>
                      <a:pt x="1389" y="44"/>
                      <a:pt x="1323" y="0"/>
                      <a:pt x="12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52"/>
              <p:cNvSpPr/>
              <p:nvPr/>
            </p:nvSpPr>
            <p:spPr>
              <a:xfrm>
                <a:off x="11595275" y="1256625"/>
                <a:ext cx="255225" cy="386150"/>
              </a:xfrm>
              <a:custGeom>
                <a:avLst/>
                <a:gdLst/>
                <a:ahLst/>
                <a:cxnLst/>
                <a:rect l="l" t="t" r="r" b="b"/>
                <a:pathLst>
                  <a:path w="10209" h="15446" extrusionOk="0">
                    <a:moveTo>
                      <a:pt x="4083" y="0"/>
                    </a:moveTo>
                    <a:cubicBezTo>
                      <a:pt x="2777" y="0"/>
                      <a:pt x="1561" y="718"/>
                      <a:pt x="935" y="1877"/>
                    </a:cubicBezTo>
                    <a:cubicBezTo>
                      <a:pt x="935" y="1877"/>
                      <a:pt x="1" y="4746"/>
                      <a:pt x="4871" y="6180"/>
                    </a:cubicBezTo>
                    <a:cubicBezTo>
                      <a:pt x="6739" y="6714"/>
                      <a:pt x="4738" y="11184"/>
                      <a:pt x="3503" y="14053"/>
                    </a:cubicBezTo>
                    <a:cubicBezTo>
                      <a:pt x="4671" y="14753"/>
                      <a:pt x="5938" y="15187"/>
                      <a:pt x="7306" y="15320"/>
                    </a:cubicBezTo>
                    <a:lnTo>
                      <a:pt x="7606" y="13552"/>
                    </a:lnTo>
                    <a:lnTo>
                      <a:pt x="8140" y="15420"/>
                    </a:lnTo>
                    <a:cubicBezTo>
                      <a:pt x="8490" y="15437"/>
                      <a:pt x="8840" y="15445"/>
                      <a:pt x="9187" y="15445"/>
                    </a:cubicBezTo>
                    <a:cubicBezTo>
                      <a:pt x="9533" y="15445"/>
                      <a:pt x="9875" y="15437"/>
                      <a:pt x="10208" y="15420"/>
                    </a:cubicBezTo>
                    <a:cubicBezTo>
                      <a:pt x="9508" y="13452"/>
                      <a:pt x="8474" y="10050"/>
                      <a:pt x="8941" y="7615"/>
                    </a:cubicBezTo>
                    <a:cubicBezTo>
                      <a:pt x="9641" y="3979"/>
                      <a:pt x="8173" y="309"/>
                      <a:pt x="4337" y="9"/>
                    </a:cubicBezTo>
                    <a:cubicBezTo>
                      <a:pt x="4252" y="3"/>
                      <a:pt x="4167" y="0"/>
                      <a:pt x="40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52"/>
              <p:cNvSpPr/>
              <p:nvPr/>
            </p:nvSpPr>
            <p:spPr>
              <a:xfrm>
                <a:off x="11637175" y="1433475"/>
                <a:ext cx="16500" cy="1387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555" extrusionOk="0">
                    <a:moveTo>
                      <a:pt x="307" y="1"/>
                    </a:moveTo>
                    <a:cubicBezTo>
                      <a:pt x="185" y="1"/>
                      <a:pt x="55" y="95"/>
                      <a:pt x="26" y="240"/>
                    </a:cubicBezTo>
                    <a:cubicBezTo>
                      <a:pt x="1" y="417"/>
                      <a:pt x="128" y="555"/>
                      <a:pt x="277" y="555"/>
                    </a:cubicBezTo>
                    <a:cubicBezTo>
                      <a:pt x="326" y="555"/>
                      <a:pt x="377" y="540"/>
                      <a:pt x="426" y="507"/>
                    </a:cubicBezTo>
                    <a:cubicBezTo>
                      <a:pt x="660" y="374"/>
                      <a:pt x="593" y="74"/>
                      <a:pt x="360" y="7"/>
                    </a:cubicBezTo>
                    <a:cubicBezTo>
                      <a:pt x="342" y="3"/>
                      <a:pt x="325" y="1"/>
                      <a:pt x="30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52"/>
              <p:cNvSpPr/>
              <p:nvPr/>
            </p:nvSpPr>
            <p:spPr>
              <a:xfrm>
                <a:off x="11572325" y="1423475"/>
                <a:ext cx="16300" cy="1387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555" extrusionOk="0">
                    <a:moveTo>
                      <a:pt x="298" y="0"/>
                    </a:moveTo>
                    <a:cubicBezTo>
                      <a:pt x="177" y="0"/>
                      <a:pt x="52" y="91"/>
                      <a:pt x="52" y="207"/>
                    </a:cubicBezTo>
                    <a:cubicBezTo>
                      <a:pt x="1" y="409"/>
                      <a:pt x="142" y="554"/>
                      <a:pt x="301" y="554"/>
                    </a:cubicBezTo>
                    <a:cubicBezTo>
                      <a:pt x="351" y="554"/>
                      <a:pt x="403" y="539"/>
                      <a:pt x="452" y="507"/>
                    </a:cubicBezTo>
                    <a:cubicBezTo>
                      <a:pt x="652" y="374"/>
                      <a:pt x="585" y="73"/>
                      <a:pt x="352" y="7"/>
                    </a:cubicBezTo>
                    <a:cubicBezTo>
                      <a:pt x="334" y="2"/>
                      <a:pt x="316" y="0"/>
                      <a:pt x="2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52"/>
              <p:cNvSpPr/>
              <p:nvPr/>
            </p:nvSpPr>
            <p:spPr>
              <a:xfrm>
                <a:off x="11712025" y="1445775"/>
                <a:ext cx="78225" cy="73325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2933" extrusionOk="0">
                    <a:moveTo>
                      <a:pt x="1694" y="0"/>
                    </a:moveTo>
                    <a:cubicBezTo>
                      <a:pt x="1053" y="0"/>
                      <a:pt x="401" y="473"/>
                      <a:pt x="401" y="516"/>
                    </a:cubicBezTo>
                    <a:lnTo>
                      <a:pt x="1" y="2550"/>
                    </a:lnTo>
                    <a:cubicBezTo>
                      <a:pt x="449" y="2819"/>
                      <a:pt x="859" y="2932"/>
                      <a:pt x="1221" y="2932"/>
                    </a:cubicBezTo>
                    <a:cubicBezTo>
                      <a:pt x="2474" y="2932"/>
                      <a:pt x="3128" y="1566"/>
                      <a:pt x="2636" y="582"/>
                    </a:cubicBezTo>
                    <a:cubicBezTo>
                      <a:pt x="2399" y="144"/>
                      <a:pt x="2048" y="0"/>
                      <a:pt x="1694" y="0"/>
                    </a:cubicBezTo>
                    <a:close/>
                  </a:path>
                </a:pathLst>
              </a:custGeom>
              <a:solidFill>
                <a:srgbClr val="FA7F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52"/>
              <p:cNvSpPr/>
              <p:nvPr/>
            </p:nvSpPr>
            <p:spPr>
              <a:xfrm>
                <a:off x="11718525" y="1507625"/>
                <a:ext cx="44400" cy="37050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1482" extrusionOk="0">
                    <a:moveTo>
                      <a:pt x="991" y="1"/>
                    </a:moveTo>
                    <a:cubicBezTo>
                      <a:pt x="389" y="1"/>
                      <a:pt x="0" y="709"/>
                      <a:pt x="408" y="1211"/>
                    </a:cubicBezTo>
                    <a:cubicBezTo>
                      <a:pt x="557" y="1397"/>
                      <a:pt x="766" y="1482"/>
                      <a:pt x="975" y="1482"/>
                    </a:cubicBezTo>
                    <a:cubicBezTo>
                      <a:pt x="1328" y="1482"/>
                      <a:pt x="1679" y="1241"/>
                      <a:pt x="1742" y="844"/>
                    </a:cubicBezTo>
                    <a:cubicBezTo>
                      <a:pt x="1776" y="410"/>
                      <a:pt x="1509" y="43"/>
                      <a:pt x="1108" y="10"/>
                    </a:cubicBezTo>
                    <a:cubicBezTo>
                      <a:pt x="1068" y="4"/>
                      <a:pt x="1029" y="1"/>
                      <a:pt x="99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52"/>
              <p:cNvSpPr/>
              <p:nvPr/>
            </p:nvSpPr>
            <p:spPr>
              <a:xfrm>
                <a:off x="11731525" y="1471075"/>
                <a:ext cx="42875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157" extrusionOk="0">
                    <a:moveTo>
                      <a:pt x="1585" y="0"/>
                    </a:moveTo>
                    <a:cubicBezTo>
                      <a:pt x="1576" y="0"/>
                      <a:pt x="1566" y="2"/>
                      <a:pt x="1556" y="4"/>
                    </a:cubicBezTo>
                    <a:cubicBezTo>
                      <a:pt x="989" y="171"/>
                      <a:pt x="455" y="504"/>
                      <a:pt x="55" y="1005"/>
                    </a:cubicBezTo>
                    <a:cubicBezTo>
                      <a:pt x="1" y="1059"/>
                      <a:pt x="78" y="1156"/>
                      <a:pt x="145" y="1156"/>
                    </a:cubicBezTo>
                    <a:cubicBezTo>
                      <a:pt x="160" y="1156"/>
                      <a:pt x="175" y="1151"/>
                      <a:pt x="188" y="1138"/>
                    </a:cubicBezTo>
                    <a:cubicBezTo>
                      <a:pt x="555" y="671"/>
                      <a:pt x="1055" y="338"/>
                      <a:pt x="1623" y="204"/>
                    </a:cubicBezTo>
                    <a:cubicBezTo>
                      <a:pt x="1715" y="173"/>
                      <a:pt x="1694" y="0"/>
                      <a:pt x="15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52"/>
              <p:cNvSpPr/>
              <p:nvPr/>
            </p:nvSpPr>
            <p:spPr>
              <a:xfrm>
                <a:off x="11508550" y="1245100"/>
                <a:ext cx="196000" cy="157700"/>
              </a:xfrm>
              <a:custGeom>
                <a:avLst/>
                <a:gdLst/>
                <a:ahLst/>
                <a:cxnLst/>
                <a:rect l="l" t="t" r="r" b="b"/>
                <a:pathLst>
                  <a:path w="7840" h="6308" extrusionOk="0">
                    <a:moveTo>
                      <a:pt x="5694" y="1"/>
                    </a:moveTo>
                    <a:cubicBezTo>
                      <a:pt x="4476" y="1"/>
                      <a:pt x="3050" y="415"/>
                      <a:pt x="1935" y="1838"/>
                    </a:cubicBezTo>
                    <a:cubicBezTo>
                      <a:pt x="1" y="4306"/>
                      <a:pt x="1335" y="6308"/>
                      <a:pt x="1335" y="6308"/>
                    </a:cubicBezTo>
                    <a:cubicBezTo>
                      <a:pt x="3470" y="5340"/>
                      <a:pt x="4971" y="1938"/>
                      <a:pt x="4971" y="1938"/>
                    </a:cubicBezTo>
                    <a:lnTo>
                      <a:pt x="7840" y="437"/>
                    </a:lnTo>
                    <a:cubicBezTo>
                      <a:pt x="7373" y="225"/>
                      <a:pt x="6589" y="1"/>
                      <a:pt x="56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52"/>
              <p:cNvSpPr/>
              <p:nvPr/>
            </p:nvSpPr>
            <p:spPr>
              <a:xfrm>
                <a:off x="11891750" y="1334100"/>
                <a:ext cx="333375" cy="158625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6345" extrusionOk="0">
                    <a:moveTo>
                      <a:pt x="160" y="1"/>
                    </a:moveTo>
                    <a:cubicBezTo>
                      <a:pt x="37" y="1"/>
                      <a:pt x="0" y="187"/>
                      <a:pt x="117" y="246"/>
                    </a:cubicBezTo>
                    <a:lnTo>
                      <a:pt x="150" y="246"/>
                    </a:lnTo>
                    <a:cubicBezTo>
                      <a:pt x="1485" y="813"/>
                      <a:pt x="1852" y="2381"/>
                      <a:pt x="2352" y="3615"/>
                    </a:cubicBezTo>
                    <a:cubicBezTo>
                      <a:pt x="2786" y="4783"/>
                      <a:pt x="3486" y="5817"/>
                      <a:pt x="4720" y="6184"/>
                    </a:cubicBezTo>
                    <a:cubicBezTo>
                      <a:pt x="5105" y="6295"/>
                      <a:pt x="5496" y="6342"/>
                      <a:pt x="5889" y="6342"/>
                    </a:cubicBezTo>
                    <a:cubicBezTo>
                      <a:pt x="6789" y="6342"/>
                      <a:pt x="7697" y="6095"/>
                      <a:pt x="8556" y="5817"/>
                    </a:cubicBezTo>
                    <a:cubicBezTo>
                      <a:pt x="9290" y="5516"/>
                      <a:pt x="10124" y="5383"/>
                      <a:pt x="10958" y="5383"/>
                    </a:cubicBezTo>
                    <a:cubicBezTo>
                      <a:pt x="11725" y="5516"/>
                      <a:pt x="12493" y="5817"/>
                      <a:pt x="13093" y="6317"/>
                    </a:cubicBezTo>
                    <a:cubicBezTo>
                      <a:pt x="13118" y="6336"/>
                      <a:pt x="13144" y="6344"/>
                      <a:pt x="13168" y="6344"/>
                    </a:cubicBezTo>
                    <a:cubicBezTo>
                      <a:pt x="13268" y="6344"/>
                      <a:pt x="13334" y="6198"/>
                      <a:pt x="13226" y="6117"/>
                    </a:cubicBezTo>
                    <a:cubicBezTo>
                      <a:pt x="12458" y="5488"/>
                      <a:pt x="11512" y="5169"/>
                      <a:pt x="10545" y="5169"/>
                    </a:cubicBezTo>
                    <a:cubicBezTo>
                      <a:pt x="10126" y="5169"/>
                      <a:pt x="9704" y="5229"/>
                      <a:pt x="9290" y="5350"/>
                    </a:cubicBezTo>
                    <a:cubicBezTo>
                      <a:pt x="8168" y="5637"/>
                      <a:pt x="7067" y="6107"/>
                      <a:pt x="5906" y="6107"/>
                    </a:cubicBezTo>
                    <a:cubicBezTo>
                      <a:pt x="5583" y="6107"/>
                      <a:pt x="5255" y="6071"/>
                      <a:pt x="4920" y="5983"/>
                    </a:cubicBezTo>
                    <a:cubicBezTo>
                      <a:pt x="1952" y="5216"/>
                      <a:pt x="2819" y="1113"/>
                      <a:pt x="217" y="12"/>
                    </a:cubicBezTo>
                    <a:cubicBezTo>
                      <a:pt x="197" y="4"/>
                      <a:pt x="178" y="1"/>
                      <a:pt x="1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52"/>
              <p:cNvSpPr/>
              <p:nvPr/>
            </p:nvSpPr>
            <p:spPr>
              <a:xfrm>
                <a:off x="12203225" y="1473750"/>
                <a:ext cx="36725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1239" extrusionOk="0">
                    <a:moveTo>
                      <a:pt x="692" y="1"/>
                    </a:moveTo>
                    <a:cubicBezTo>
                      <a:pt x="630" y="1"/>
                      <a:pt x="566" y="10"/>
                      <a:pt x="501" y="30"/>
                    </a:cubicBezTo>
                    <a:cubicBezTo>
                      <a:pt x="200" y="131"/>
                      <a:pt x="0" y="464"/>
                      <a:pt x="100" y="798"/>
                    </a:cubicBezTo>
                    <a:cubicBezTo>
                      <a:pt x="190" y="1086"/>
                      <a:pt x="436" y="1238"/>
                      <a:pt x="685" y="1238"/>
                    </a:cubicBezTo>
                    <a:cubicBezTo>
                      <a:pt x="897" y="1238"/>
                      <a:pt x="1112" y="1128"/>
                      <a:pt x="1234" y="898"/>
                    </a:cubicBezTo>
                    <a:cubicBezTo>
                      <a:pt x="1469" y="488"/>
                      <a:pt x="1137" y="1"/>
                      <a:pt x="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52"/>
              <p:cNvSpPr/>
              <p:nvPr/>
            </p:nvSpPr>
            <p:spPr>
              <a:xfrm>
                <a:off x="12207375" y="1486175"/>
                <a:ext cx="78425" cy="93425"/>
              </a:xfrm>
              <a:custGeom>
                <a:avLst/>
                <a:gdLst/>
                <a:ahLst/>
                <a:cxnLst/>
                <a:rect l="l" t="t" r="r" b="b"/>
                <a:pathLst>
                  <a:path w="3137" h="3737" extrusionOk="0">
                    <a:moveTo>
                      <a:pt x="935" y="0"/>
                    </a:moveTo>
                    <a:lnTo>
                      <a:pt x="268" y="401"/>
                    </a:lnTo>
                    <a:cubicBezTo>
                      <a:pt x="268" y="401"/>
                      <a:pt x="1" y="1768"/>
                      <a:pt x="835" y="2302"/>
                    </a:cubicBezTo>
                    <a:cubicBezTo>
                      <a:pt x="2102" y="3136"/>
                      <a:pt x="1836" y="3736"/>
                      <a:pt x="1836" y="3736"/>
                    </a:cubicBezTo>
                    <a:cubicBezTo>
                      <a:pt x="1836" y="3736"/>
                      <a:pt x="3137" y="3003"/>
                      <a:pt x="2703" y="1768"/>
                    </a:cubicBezTo>
                    <a:cubicBezTo>
                      <a:pt x="2403" y="934"/>
                      <a:pt x="1736" y="301"/>
                      <a:pt x="9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52"/>
              <p:cNvSpPr/>
              <p:nvPr/>
            </p:nvSpPr>
            <p:spPr>
              <a:xfrm>
                <a:off x="11392650" y="1138425"/>
                <a:ext cx="643800" cy="251875"/>
              </a:xfrm>
              <a:custGeom>
                <a:avLst/>
                <a:gdLst/>
                <a:ahLst/>
                <a:cxnLst/>
                <a:rect l="l" t="t" r="r" b="b"/>
                <a:pathLst>
                  <a:path w="25752" h="10075" extrusionOk="0">
                    <a:moveTo>
                      <a:pt x="567" y="1"/>
                    </a:moveTo>
                    <a:lnTo>
                      <a:pt x="0" y="968"/>
                    </a:lnTo>
                    <a:lnTo>
                      <a:pt x="10975" y="8373"/>
                    </a:lnTo>
                    <a:lnTo>
                      <a:pt x="25185" y="10074"/>
                    </a:lnTo>
                    <a:lnTo>
                      <a:pt x="25752" y="9074"/>
                    </a:lnTo>
                    <a:lnTo>
                      <a:pt x="22916" y="6572"/>
                    </a:lnTo>
                    <a:lnTo>
                      <a:pt x="15678" y="167"/>
                    </a:lnTo>
                    <a:lnTo>
                      <a:pt x="5571" y="67"/>
                    </a:lnTo>
                    <a:lnTo>
                      <a:pt x="56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52"/>
              <p:cNvSpPr/>
              <p:nvPr/>
            </p:nvSpPr>
            <p:spPr>
              <a:xfrm>
                <a:off x="11392650" y="1138425"/>
                <a:ext cx="643800" cy="251875"/>
              </a:xfrm>
              <a:custGeom>
                <a:avLst/>
                <a:gdLst/>
                <a:ahLst/>
                <a:cxnLst/>
                <a:rect l="l" t="t" r="r" b="b"/>
                <a:pathLst>
                  <a:path w="25752" h="10075" extrusionOk="0">
                    <a:moveTo>
                      <a:pt x="567" y="1"/>
                    </a:moveTo>
                    <a:lnTo>
                      <a:pt x="0" y="968"/>
                    </a:lnTo>
                    <a:lnTo>
                      <a:pt x="15044" y="1268"/>
                    </a:lnTo>
                    <a:lnTo>
                      <a:pt x="25185" y="10074"/>
                    </a:lnTo>
                    <a:lnTo>
                      <a:pt x="25752" y="9074"/>
                    </a:lnTo>
                    <a:lnTo>
                      <a:pt x="15678" y="167"/>
                    </a:lnTo>
                    <a:lnTo>
                      <a:pt x="5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52"/>
              <p:cNvSpPr/>
              <p:nvPr/>
            </p:nvSpPr>
            <p:spPr>
              <a:xfrm>
                <a:off x="11543575" y="1209175"/>
                <a:ext cx="324400" cy="209475"/>
              </a:xfrm>
              <a:custGeom>
                <a:avLst/>
                <a:gdLst/>
                <a:ahLst/>
                <a:cxnLst/>
                <a:rect l="l" t="t" r="r" b="b"/>
                <a:pathLst>
                  <a:path w="12976" h="8379" extrusionOk="0">
                    <a:moveTo>
                      <a:pt x="3" y="4035"/>
                    </a:moveTo>
                    <a:cubicBezTo>
                      <a:pt x="2" y="4038"/>
                      <a:pt x="1" y="4040"/>
                      <a:pt x="1" y="4042"/>
                    </a:cubicBezTo>
                    <a:lnTo>
                      <a:pt x="3" y="4035"/>
                    </a:lnTo>
                    <a:close/>
                    <a:moveTo>
                      <a:pt x="1833" y="0"/>
                    </a:moveTo>
                    <a:cubicBezTo>
                      <a:pt x="1591" y="0"/>
                      <a:pt x="1439" y="44"/>
                      <a:pt x="1402" y="139"/>
                    </a:cubicBezTo>
                    <a:lnTo>
                      <a:pt x="835" y="1774"/>
                    </a:lnTo>
                    <a:lnTo>
                      <a:pt x="3" y="4035"/>
                    </a:lnTo>
                    <a:lnTo>
                      <a:pt x="3" y="4035"/>
                    </a:lnTo>
                    <a:cubicBezTo>
                      <a:pt x="111" y="3750"/>
                      <a:pt x="496" y="3627"/>
                      <a:pt x="1063" y="3627"/>
                    </a:cubicBezTo>
                    <a:cubicBezTo>
                      <a:pt x="3980" y="3627"/>
                      <a:pt x="11705" y="6900"/>
                      <a:pt x="11175" y="8379"/>
                    </a:cubicBezTo>
                    <a:lnTo>
                      <a:pt x="12109" y="5810"/>
                    </a:lnTo>
                    <a:lnTo>
                      <a:pt x="12676" y="4209"/>
                    </a:lnTo>
                    <a:cubicBezTo>
                      <a:pt x="12976" y="3341"/>
                      <a:pt x="3950" y="0"/>
                      <a:pt x="18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52"/>
              <p:cNvSpPr/>
              <p:nvPr/>
            </p:nvSpPr>
            <p:spPr>
              <a:xfrm>
                <a:off x="11564425" y="1209175"/>
                <a:ext cx="303550" cy="145275"/>
              </a:xfrm>
              <a:custGeom>
                <a:avLst/>
                <a:gdLst/>
                <a:ahLst/>
                <a:cxnLst/>
                <a:rect l="l" t="t" r="r" b="b"/>
                <a:pathLst>
                  <a:path w="12142" h="5811" extrusionOk="0">
                    <a:moveTo>
                      <a:pt x="1023" y="0"/>
                    </a:moveTo>
                    <a:cubicBezTo>
                      <a:pt x="784" y="0"/>
                      <a:pt x="635" y="44"/>
                      <a:pt x="601" y="139"/>
                    </a:cubicBezTo>
                    <a:lnTo>
                      <a:pt x="1" y="1774"/>
                    </a:lnTo>
                    <a:cubicBezTo>
                      <a:pt x="78" y="1769"/>
                      <a:pt x="160" y="1767"/>
                      <a:pt x="245" y="1767"/>
                    </a:cubicBezTo>
                    <a:cubicBezTo>
                      <a:pt x="1442" y="1767"/>
                      <a:pt x="3380" y="2205"/>
                      <a:pt x="5871" y="3108"/>
                    </a:cubicBezTo>
                    <a:cubicBezTo>
                      <a:pt x="8840" y="4176"/>
                      <a:pt x="10608" y="5110"/>
                      <a:pt x="11275" y="5810"/>
                    </a:cubicBezTo>
                    <a:lnTo>
                      <a:pt x="11842" y="4209"/>
                    </a:lnTo>
                    <a:cubicBezTo>
                      <a:pt x="12142" y="3341"/>
                      <a:pt x="3116" y="0"/>
                      <a:pt x="10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52"/>
              <p:cNvSpPr/>
              <p:nvPr/>
            </p:nvSpPr>
            <p:spPr>
              <a:xfrm>
                <a:off x="11873825" y="1751375"/>
                <a:ext cx="462850" cy="974425"/>
              </a:xfrm>
              <a:custGeom>
                <a:avLst/>
                <a:gdLst/>
                <a:ahLst/>
                <a:cxnLst/>
                <a:rect l="l" t="t" r="r" b="b"/>
                <a:pathLst>
                  <a:path w="18514" h="38977" extrusionOk="0">
                    <a:moveTo>
                      <a:pt x="2235" y="0"/>
                    </a:moveTo>
                    <a:cubicBezTo>
                      <a:pt x="1968" y="2602"/>
                      <a:pt x="567" y="7972"/>
                      <a:pt x="0" y="10474"/>
                    </a:cubicBezTo>
                    <a:cubicBezTo>
                      <a:pt x="2669" y="12642"/>
                      <a:pt x="9040" y="18780"/>
                      <a:pt x="10241" y="20782"/>
                    </a:cubicBezTo>
                    <a:cubicBezTo>
                      <a:pt x="10574" y="21315"/>
                      <a:pt x="11075" y="37160"/>
                      <a:pt x="11075" y="37160"/>
                    </a:cubicBezTo>
                    <a:cubicBezTo>
                      <a:pt x="10809" y="38156"/>
                      <a:pt x="12483" y="38976"/>
                      <a:pt x="13756" y="38976"/>
                    </a:cubicBezTo>
                    <a:cubicBezTo>
                      <a:pt x="14401" y="38976"/>
                      <a:pt x="14943" y="38766"/>
                      <a:pt x="15078" y="38261"/>
                    </a:cubicBezTo>
                    <a:cubicBezTo>
                      <a:pt x="15111" y="38261"/>
                      <a:pt x="18513" y="21816"/>
                      <a:pt x="15645" y="17579"/>
                    </a:cubicBezTo>
                    <a:cubicBezTo>
                      <a:pt x="13476" y="14377"/>
                      <a:pt x="5170" y="2635"/>
                      <a:pt x="22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52"/>
              <p:cNvSpPr/>
              <p:nvPr/>
            </p:nvSpPr>
            <p:spPr>
              <a:xfrm>
                <a:off x="11854375" y="1998425"/>
                <a:ext cx="67800" cy="54400"/>
              </a:xfrm>
              <a:custGeom>
                <a:avLst/>
                <a:gdLst/>
                <a:ahLst/>
                <a:cxnLst/>
                <a:rect l="l" t="t" r="r" b="b"/>
                <a:pathLst>
                  <a:path w="2712" h="2176" extrusionOk="0">
                    <a:moveTo>
                      <a:pt x="178" y="1"/>
                    </a:moveTo>
                    <a:cubicBezTo>
                      <a:pt x="73" y="1"/>
                      <a:pt x="0" y="176"/>
                      <a:pt x="111" y="259"/>
                    </a:cubicBezTo>
                    <a:cubicBezTo>
                      <a:pt x="945" y="792"/>
                      <a:pt x="1745" y="1426"/>
                      <a:pt x="2446" y="2127"/>
                    </a:cubicBezTo>
                    <a:cubicBezTo>
                      <a:pt x="2472" y="2161"/>
                      <a:pt x="2505" y="2176"/>
                      <a:pt x="2537" y="2176"/>
                    </a:cubicBezTo>
                    <a:cubicBezTo>
                      <a:pt x="2628" y="2176"/>
                      <a:pt x="2712" y="2059"/>
                      <a:pt x="2613" y="1960"/>
                    </a:cubicBezTo>
                    <a:cubicBezTo>
                      <a:pt x="1879" y="1226"/>
                      <a:pt x="1078" y="592"/>
                      <a:pt x="244" y="25"/>
                    </a:cubicBezTo>
                    <a:cubicBezTo>
                      <a:pt x="222" y="8"/>
                      <a:pt x="199" y="1"/>
                      <a:pt x="1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52"/>
              <p:cNvSpPr/>
              <p:nvPr/>
            </p:nvSpPr>
            <p:spPr>
              <a:xfrm>
                <a:off x="11843800" y="2624500"/>
                <a:ext cx="661975" cy="364175"/>
              </a:xfrm>
              <a:custGeom>
                <a:avLst/>
                <a:gdLst/>
                <a:ahLst/>
                <a:cxnLst/>
                <a:rect l="l" t="t" r="r" b="b"/>
                <a:pathLst>
                  <a:path w="26479" h="14567" extrusionOk="0">
                    <a:moveTo>
                      <a:pt x="2269" y="0"/>
                    </a:moveTo>
                    <a:cubicBezTo>
                      <a:pt x="801" y="1635"/>
                      <a:pt x="0" y="3803"/>
                      <a:pt x="34" y="6038"/>
                    </a:cubicBezTo>
                    <a:cubicBezTo>
                      <a:pt x="134" y="6038"/>
                      <a:pt x="6438" y="6571"/>
                      <a:pt x="11675" y="8940"/>
                    </a:cubicBezTo>
                    <a:cubicBezTo>
                      <a:pt x="16946" y="11308"/>
                      <a:pt x="23217" y="14544"/>
                      <a:pt x="23217" y="14544"/>
                    </a:cubicBezTo>
                    <a:cubicBezTo>
                      <a:pt x="23259" y="14559"/>
                      <a:pt x="23302" y="14567"/>
                      <a:pt x="23346" y="14567"/>
                    </a:cubicBezTo>
                    <a:cubicBezTo>
                      <a:pt x="24533" y="14567"/>
                      <a:pt x="26479" y="9126"/>
                      <a:pt x="25385" y="8740"/>
                    </a:cubicBezTo>
                    <a:cubicBezTo>
                      <a:pt x="25385" y="8740"/>
                      <a:pt x="18547" y="6972"/>
                      <a:pt x="13010" y="5371"/>
                    </a:cubicBezTo>
                    <a:cubicBezTo>
                      <a:pt x="10208" y="4470"/>
                      <a:pt x="7506" y="3236"/>
                      <a:pt x="5004" y="1701"/>
                    </a:cubicBezTo>
                    <a:cubicBezTo>
                      <a:pt x="3369" y="767"/>
                      <a:pt x="2335" y="33"/>
                      <a:pt x="22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52"/>
              <p:cNvSpPr/>
              <p:nvPr/>
            </p:nvSpPr>
            <p:spPr>
              <a:xfrm>
                <a:off x="11843800" y="2623650"/>
                <a:ext cx="73400" cy="150975"/>
              </a:xfrm>
              <a:custGeom>
                <a:avLst/>
                <a:gdLst/>
                <a:ahLst/>
                <a:cxnLst/>
                <a:rect l="l" t="t" r="r" b="b"/>
                <a:pathLst>
                  <a:path w="2936" h="6039" extrusionOk="0">
                    <a:moveTo>
                      <a:pt x="2269" y="1"/>
                    </a:moveTo>
                    <a:cubicBezTo>
                      <a:pt x="801" y="1669"/>
                      <a:pt x="0" y="3803"/>
                      <a:pt x="34" y="6038"/>
                    </a:cubicBezTo>
                    <a:cubicBezTo>
                      <a:pt x="67" y="6038"/>
                      <a:pt x="1168" y="5538"/>
                      <a:pt x="2035" y="3170"/>
                    </a:cubicBezTo>
                    <a:cubicBezTo>
                      <a:pt x="2936" y="768"/>
                      <a:pt x="2302" y="34"/>
                      <a:pt x="22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52"/>
              <p:cNvSpPr/>
              <p:nvPr/>
            </p:nvSpPr>
            <p:spPr>
              <a:xfrm>
                <a:off x="11850475" y="2655550"/>
                <a:ext cx="48375" cy="91550"/>
              </a:xfrm>
              <a:custGeom>
                <a:avLst/>
                <a:gdLst/>
                <a:ahLst/>
                <a:cxnLst/>
                <a:rect l="l" t="t" r="r" b="b"/>
                <a:pathLst>
                  <a:path w="1935" h="3662" extrusionOk="0">
                    <a:moveTo>
                      <a:pt x="1768" y="1"/>
                    </a:moveTo>
                    <a:cubicBezTo>
                      <a:pt x="1743" y="1"/>
                      <a:pt x="1718" y="9"/>
                      <a:pt x="1701" y="26"/>
                    </a:cubicBezTo>
                    <a:cubicBezTo>
                      <a:pt x="1368" y="159"/>
                      <a:pt x="767" y="1560"/>
                      <a:pt x="500" y="2828"/>
                    </a:cubicBezTo>
                    <a:cubicBezTo>
                      <a:pt x="500" y="2886"/>
                      <a:pt x="546" y="2921"/>
                      <a:pt x="583" y="2921"/>
                    </a:cubicBezTo>
                    <a:cubicBezTo>
                      <a:pt x="611" y="2921"/>
                      <a:pt x="634" y="2903"/>
                      <a:pt x="634" y="2861"/>
                    </a:cubicBezTo>
                    <a:cubicBezTo>
                      <a:pt x="967" y="1360"/>
                      <a:pt x="1568" y="226"/>
                      <a:pt x="1735" y="159"/>
                    </a:cubicBezTo>
                    <a:lnTo>
                      <a:pt x="1735" y="159"/>
                    </a:lnTo>
                    <a:cubicBezTo>
                      <a:pt x="1868" y="359"/>
                      <a:pt x="1101" y="2494"/>
                      <a:pt x="567" y="3295"/>
                    </a:cubicBezTo>
                    <a:cubicBezTo>
                      <a:pt x="400" y="3528"/>
                      <a:pt x="334" y="3528"/>
                      <a:pt x="334" y="3528"/>
                    </a:cubicBezTo>
                    <a:lnTo>
                      <a:pt x="334" y="3495"/>
                    </a:lnTo>
                    <a:cubicBezTo>
                      <a:pt x="67" y="2928"/>
                      <a:pt x="934" y="659"/>
                      <a:pt x="1368" y="226"/>
                    </a:cubicBezTo>
                    <a:cubicBezTo>
                      <a:pt x="1419" y="175"/>
                      <a:pt x="1372" y="104"/>
                      <a:pt x="1317" y="104"/>
                    </a:cubicBezTo>
                    <a:cubicBezTo>
                      <a:pt x="1301" y="104"/>
                      <a:pt x="1283" y="110"/>
                      <a:pt x="1268" y="126"/>
                    </a:cubicBezTo>
                    <a:cubicBezTo>
                      <a:pt x="901" y="626"/>
                      <a:pt x="634" y="1160"/>
                      <a:pt x="434" y="1760"/>
                    </a:cubicBezTo>
                    <a:cubicBezTo>
                      <a:pt x="300" y="2161"/>
                      <a:pt x="0" y="3161"/>
                      <a:pt x="200" y="3562"/>
                    </a:cubicBezTo>
                    <a:cubicBezTo>
                      <a:pt x="200" y="3628"/>
                      <a:pt x="267" y="3662"/>
                      <a:pt x="367" y="3662"/>
                    </a:cubicBezTo>
                    <a:lnTo>
                      <a:pt x="400" y="3662"/>
                    </a:lnTo>
                    <a:cubicBezTo>
                      <a:pt x="834" y="3495"/>
                      <a:pt x="1668" y="1427"/>
                      <a:pt x="1835" y="626"/>
                    </a:cubicBezTo>
                    <a:cubicBezTo>
                      <a:pt x="1935" y="159"/>
                      <a:pt x="1901" y="59"/>
                      <a:pt x="1835" y="26"/>
                    </a:cubicBezTo>
                    <a:cubicBezTo>
                      <a:pt x="1818" y="9"/>
                      <a:pt x="1793" y="1"/>
                      <a:pt x="17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52"/>
              <p:cNvSpPr/>
              <p:nvPr/>
            </p:nvSpPr>
            <p:spPr>
              <a:xfrm>
                <a:off x="12105650" y="2747800"/>
                <a:ext cx="99650" cy="111200"/>
              </a:xfrm>
              <a:custGeom>
                <a:avLst/>
                <a:gdLst/>
                <a:ahLst/>
                <a:cxnLst/>
                <a:rect l="l" t="t" r="r" b="b"/>
                <a:pathLst>
                  <a:path w="3986" h="4448" extrusionOk="0">
                    <a:moveTo>
                      <a:pt x="1531" y="0"/>
                    </a:moveTo>
                    <a:cubicBezTo>
                      <a:pt x="1466" y="0"/>
                      <a:pt x="1400" y="2"/>
                      <a:pt x="1335" y="5"/>
                    </a:cubicBezTo>
                    <a:cubicBezTo>
                      <a:pt x="1702" y="138"/>
                      <a:pt x="2002" y="272"/>
                      <a:pt x="2302" y="339"/>
                    </a:cubicBezTo>
                    <a:cubicBezTo>
                      <a:pt x="2302" y="339"/>
                      <a:pt x="2536" y="906"/>
                      <a:pt x="2035" y="2273"/>
                    </a:cubicBezTo>
                    <a:cubicBezTo>
                      <a:pt x="1535" y="3641"/>
                      <a:pt x="868" y="3874"/>
                      <a:pt x="868" y="3874"/>
                    </a:cubicBezTo>
                    <a:lnTo>
                      <a:pt x="0" y="3507"/>
                    </a:lnTo>
                    <a:lnTo>
                      <a:pt x="0" y="3507"/>
                    </a:lnTo>
                    <a:cubicBezTo>
                      <a:pt x="467" y="3974"/>
                      <a:pt x="1034" y="4275"/>
                      <a:pt x="1668" y="4441"/>
                    </a:cubicBezTo>
                    <a:cubicBezTo>
                      <a:pt x="1691" y="4445"/>
                      <a:pt x="1714" y="4447"/>
                      <a:pt x="1737" y="4447"/>
                    </a:cubicBezTo>
                    <a:cubicBezTo>
                      <a:pt x="2729" y="4447"/>
                      <a:pt x="3986" y="1026"/>
                      <a:pt x="3236" y="472"/>
                    </a:cubicBezTo>
                    <a:cubicBezTo>
                      <a:pt x="2725" y="141"/>
                      <a:pt x="2132" y="0"/>
                      <a:pt x="1531" y="0"/>
                    </a:cubicBezTo>
                    <a:close/>
                  </a:path>
                </a:pathLst>
              </a:custGeom>
              <a:solidFill>
                <a:srgbClr val="D9BE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52"/>
              <p:cNvSpPr/>
              <p:nvPr/>
            </p:nvSpPr>
            <p:spPr>
              <a:xfrm>
                <a:off x="12066450" y="2836300"/>
                <a:ext cx="87600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3504" h="2570" extrusionOk="0">
                    <a:moveTo>
                      <a:pt x="2469" y="901"/>
                    </a:moveTo>
                    <a:cubicBezTo>
                      <a:pt x="2135" y="1202"/>
                      <a:pt x="1769" y="1502"/>
                      <a:pt x="1368" y="1735"/>
                    </a:cubicBezTo>
                    <a:cubicBezTo>
                      <a:pt x="1135" y="1902"/>
                      <a:pt x="868" y="2002"/>
                      <a:pt x="601" y="2036"/>
                    </a:cubicBezTo>
                    <a:cubicBezTo>
                      <a:pt x="601" y="1969"/>
                      <a:pt x="734" y="1669"/>
                      <a:pt x="1802" y="1168"/>
                    </a:cubicBezTo>
                    <a:cubicBezTo>
                      <a:pt x="2035" y="1068"/>
                      <a:pt x="2269" y="968"/>
                      <a:pt x="2469" y="901"/>
                    </a:cubicBezTo>
                    <a:close/>
                    <a:moveTo>
                      <a:pt x="3503" y="1"/>
                    </a:moveTo>
                    <a:lnTo>
                      <a:pt x="3069" y="134"/>
                    </a:lnTo>
                    <a:cubicBezTo>
                      <a:pt x="2569" y="301"/>
                      <a:pt x="2069" y="468"/>
                      <a:pt x="1602" y="701"/>
                    </a:cubicBezTo>
                    <a:cubicBezTo>
                      <a:pt x="501" y="1202"/>
                      <a:pt x="1" y="1669"/>
                      <a:pt x="67" y="2136"/>
                    </a:cubicBezTo>
                    <a:cubicBezTo>
                      <a:pt x="101" y="2369"/>
                      <a:pt x="334" y="2569"/>
                      <a:pt x="568" y="2569"/>
                    </a:cubicBezTo>
                    <a:cubicBezTo>
                      <a:pt x="1135" y="2569"/>
                      <a:pt x="1969" y="1936"/>
                      <a:pt x="2236" y="1769"/>
                    </a:cubicBezTo>
                    <a:cubicBezTo>
                      <a:pt x="2703" y="1435"/>
                      <a:pt x="3103" y="1002"/>
                      <a:pt x="3370" y="535"/>
                    </a:cubicBezTo>
                    <a:cubicBezTo>
                      <a:pt x="3403" y="501"/>
                      <a:pt x="3403" y="434"/>
                      <a:pt x="3436" y="401"/>
                    </a:cubicBezTo>
                    <a:lnTo>
                      <a:pt x="35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52"/>
              <p:cNvSpPr/>
              <p:nvPr/>
            </p:nvSpPr>
            <p:spPr>
              <a:xfrm>
                <a:off x="12129000" y="2837150"/>
                <a:ext cx="35050" cy="100950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4038" extrusionOk="0">
                    <a:moveTo>
                      <a:pt x="634" y="1301"/>
                    </a:moveTo>
                    <a:cubicBezTo>
                      <a:pt x="768" y="1735"/>
                      <a:pt x="834" y="2202"/>
                      <a:pt x="868" y="2669"/>
                    </a:cubicBezTo>
                    <a:cubicBezTo>
                      <a:pt x="901" y="2969"/>
                      <a:pt x="868" y="3236"/>
                      <a:pt x="768" y="3503"/>
                    </a:cubicBezTo>
                    <a:lnTo>
                      <a:pt x="768" y="3536"/>
                    </a:lnTo>
                    <a:cubicBezTo>
                      <a:pt x="701" y="3469"/>
                      <a:pt x="501" y="3202"/>
                      <a:pt x="567" y="2002"/>
                    </a:cubicBezTo>
                    <a:cubicBezTo>
                      <a:pt x="601" y="1768"/>
                      <a:pt x="634" y="1501"/>
                      <a:pt x="634" y="1301"/>
                    </a:cubicBezTo>
                    <a:close/>
                    <a:moveTo>
                      <a:pt x="334" y="0"/>
                    </a:moveTo>
                    <a:lnTo>
                      <a:pt x="267" y="400"/>
                    </a:lnTo>
                    <a:cubicBezTo>
                      <a:pt x="167" y="934"/>
                      <a:pt x="100" y="1435"/>
                      <a:pt x="67" y="1968"/>
                    </a:cubicBezTo>
                    <a:cubicBezTo>
                      <a:pt x="0" y="3202"/>
                      <a:pt x="167" y="3836"/>
                      <a:pt x="601" y="4003"/>
                    </a:cubicBezTo>
                    <a:cubicBezTo>
                      <a:pt x="655" y="4026"/>
                      <a:pt x="712" y="4037"/>
                      <a:pt x="768" y="4037"/>
                    </a:cubicBezTo>
                    <a:cubicBezTo>
                      <a:pt x="952" y="4037"/>
                      <a:pt x="1132" y="3923"/>
                      <a:pt x="1235" y="3770"/>
                    </a:cubicBezTo>
                    <a:cubicBezTo>
                      <a:pt x="1235" y="3736"/>
                      <a:pt x="1268" y="3669"/>
                      <a:pt x="1268" y="3636"/>
                    </a:cubicBezTo>
                    <a:cubicBezTo>
                      <a:pt x="1401" y="3069"/>
                      <a:pt x="1401" y="2502"/>
                      <a:pt x="1301" y="1902"/>
                    </a:cubicBezTo>
                    <a:cubicBezTo>
                      <a:pt x="1235" y="1501"/>
                      <a:pt x="1068" y="567"/>
                      <a:pt x="668" y="234"/>
                    </a:cubicBezTo>
                    <a:lnTo>
                      <a:pt x="3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52"/>
              <p:cNvSpPr/>
              <p:nvPr/>
            </p:nvSpPr>
            <p:spPr>
              <a:xfrm>
                <a:off x="12074800" y="2723725"/>
                <a:ext cx="182375" cy="168750"/>
              </a:xfrm>
              <a:custGeom>
                <a:avLst/>
                <a:gdLst/>
                <a:ahLst/>
                <a:cxnLst/>
                <a:rect l="l" t="t" r="r" b="b"/>
                <a:pathLst>
                  <a:path w="7295" h="6750" extrusionOk="0">
                    <a:moveTo>
                      <a:pt x="3069" y="1"/>
                    </a:moveTo>
                    <a:cubicBezTo>
                      <a:pt x="3069" y="1"/>
                      <a:pt x="2335" y="2602"/>
                      <a:pt x="1501" y="3436"/>
                    </a:cubicBezTo>
                    <a:cubicBezTo>
                      <a:pt x="667" y="4237"/>
                      <a:pt x="0" y="5171"/>
                      <a:pt x="400" y="5304"/>
                    </a:cubicBezTo>
                    <a:cubicBezTo>
                      <a:pt x="501" y="5327"/>
                      <a:pt x="601" y="5338"/>
                      <a:pt x="699" y="5338"/>
                    </a:cubicBezTo>
                    <a:cubicBezTo>
                      <a:pt x="897" y="5338"/>
                      <a:pt x="1090" y="5293"/>
                      <a:pt x="1268" y="5204"/>
                    </a:cubicBezTo>
                    <a:cubicBezTo>
                      <a:pt x="1268" y="5204"/>
                      <a:pt x="1568" y="5805"/>
                      <a:pt x="1835" y="5838"/>
                    </a:cubicBezTo>
                    <a:cubicBezTo>
                      <a:pt x="2102" y="5838"/>
                      <a:pt x="2402" y="5771"/>
                      <a:pt x="2669" y="5605"/>
                    </a:cubicBezTo>
                    <a:cubicBezTo>
                      <a:pt x="2669" y="5605"/>
                      <a:pt x="2797" y="6473"/>
                      <a:pt x="3118" y="6473"/>
                    </a:cubicBezTo>
                    <a:cubicBezTo>
                      <a:pt x="3124" y="6473"/>
                      <a:pt x="3130" y="6472"/>
                      <a:pt x="3136" y="6472"/>
                    </a:cubicBezTo>
                    <a:cubicBezTo>
                      <a:pt x="3469" y="6439"/>
                      <a:pt x="3803" y="6372"/>
                      <a:pt x="4103" y="6305"/>
                    </a:cubicBezTo>
                    <a:cubicBezTo>
                      <a:pt x="4237" y="6539"/>
                      <a:pt x="4503" y="6705"/>
                      <a:pt x="4770" y="6705"/>
                    </a:cubicBezTo>
                    <a:cubicBezTo>
                      <a:pt x="4868" y="6718"/>
                      <a:pt x="5028" y="6749"/>
                      <a:pt x="5218" y="6749"/>
                    </a:cubicBezTo>
                    <a:cubicBezTo>
                      <a:pt x="6001" y="6749"/>
                      <a:pt x="7295" y="6225"/>
                      <a:pt x="6838" y="1769"/>
                    </a:cubicBezTo>
                    <a:cubicBezTo>
                      <a:pt x="6705" y="568"/>
                      <a:pt x="3069" y="1"/>
                      <a:pt x="3069" y="1"/>
                    </a:cubicBezTo>
                    <a:close/>
                  </a:path>
                </a:pathLst>
              </a:custGeom>
              <a:solidFill>
                <a:srgbClr val="FA7F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52"/>
              <p:cNvSpPr/>
              <p:nvPr/>
            </p:nvSpPr>
            <p:spPr>
              <a:xfrm>
                <a:off x="12140675" y="2682200"/>
                <a:ext cx="104650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4186" h="3430" extrusionOk="0">
                    <a:moveTo>
                      <a:pt x="2010" y="0"/>
                    </a:moveTo>
                    <a:cubicBezTo>
                      <a:pt x="1409" y="0"/>
                      <a:pt x="898" y="98"/>
                      <a:pt x="834" y="327"/>
                    </a:cubicBezTo>
                    <a:lnTo>
                      <a:pt x="0" y="2829"/>
                    </a:lnTo>
                    <a:lnTo>
                      <a:pt x="4170" y="3430"/>
                    </a:lnTo>
                    <a:lnTo>
                      <a:pt x="4103" y="628"/>
                    </a:lnTo>
                    <a:cubicBezTo>
                      <a:pt x="4186" y="256"/>
                      <a:pt x="2981" y="0"/>
                      <a:pt x="2010" y="0"/>
                    </a:cubicBezTo>
                    <a:close/>
                  </a:path>
                </a:pathLst>
              </a:custGeom>
              <a:solidFill>
                <a:srgbClr val="FA7F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52"/>
              <p:cNvSpPr/>
              <p:nvPr/>
            </p:nvSpPr>
            <p:spPr>
              <a:xfrm>
                <a:off x="12089800" y="2721425"/>
                <a:ext cx="61750" cy="29850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1194" extrusionOk="0">
                    <a:moveTo>
                      <a:pt x="1453" y="0"/>
                    </a:moveTo>
                    <a:cubicBezTo>
                      <a:pt x="954" y="0"/>
                      <a:pt x="380" y="75"/>
                      <a:pt x="1" y="359"/>
                    </a:cubicBezTo>
                    <a:lnTo>
                      <a:pt x="2202" y="1193"/>
                    </a:lnTo>
                    <a:lnTo>
                      <a:pt x="2469" y="93"/>
                    </a:lnTo>
                    <a:cubicBezTo>
                      <a:pt x="2469" y="93"/>
                      <a:pt x="2007" y="0"/>
                      <a:pt x="1453" y="0"/>
                    </a:cubicBezTo>
                    <a:close/>
                  </a:path>
                </a:pathLst>
              </a:custGeom>
              <a:solidFill>
                <a:srgbClr val="FA7F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52"/>
              <p:cNvSpPr/>
              <p:nvPr/>
            </p:nvSpPr>
            <p:spPr>
              <a:xfrm>
                <a:off x="12128800" y="2231625"/>
                <a:ext cx="73325" cy="4247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1699" extrusionOk="0">
                    <a:moveTo>
                      <a:pt x="2742" y="1"/>
                    </a:moveTo>
                    <a:cubicBezTo>
                      <a:pt x="2732" y="1"/>
                      <a:pt x="2721" y="2"/>
                      <a:pt x="2710" y="4"/>
                    </a:cubicBezTo>
                    <a:cubicBezTo>
                      <a:pt x="1710" y="204"/>
                      <a:pt x="809" y="704"/>
                      <a:pt x="108" y="1472"/>
                    </a:cubicBezTo>
                    <a:cubicBezTo>
                      <a:pt x="1" y="1553"/>
                      <a:pt x="111" y="1699"/>
                      <a:pt x="210" y="1699"/>
                    </a:cubicBezTo>
                    <a:cubicBezTo>
                      <a:pt x="233" y="1699"/>
                      <a:pt x="256" y="1691"/>
                      <a:pt x="275" y="1672"/>
                    </a:cubicBezTo>
                    <a:cubicBezTo>
                      <a:pt x="942" y="938"/>
                      <a:pt x="1810" y="437"/>
                      <a:pt x="2777" y="237"/>
                    </a:cubicBezTo>
                    <a:cubicBezTo>
                      <a:pt x="2933" y="206"/>
                      <a:pt x="2885" y="1"/>
                      <a:pt x="27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52"/>
              <p:cNvSpPr/>
              <p:nvPr/>
            </p:nvSpPr>
            <p:spPr>
              <a:xfrm>
                <a:off x="12151525" y="2216025"/>
                <a:ext cx="227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521" extrusionOk="0">
                    <a:moveTo>
                      <a:pt x="712" y="0"/>
                    </a:moveTo>
                    <a:cubicBezTo>
                      <a:pt x="686" y="0"/>
                      <a:pt x="659" y="8"/>
                      <a:pt x="634" y="27"/>
                    </a:cubicBezTo>
                    <a:lnTo>
                      <a:pt x="634" y="61"/>
                    </a:lnTo>
                    <a:cubicBezTo>
                      <a:pt x="267" y="394"/>
                      <a:pt x="33" y="895"/>
                      <a:pt x="0" y="1395"/>
                    </a:cubicBezTo>
                    <a:cubicBezTo>
                      <a:pt x="0" y="1478"/>
                      <a:pt x="67" y="1520"/>
                      <a:pt x="133" y="1520"/>
                    </a:cubicBezTo>
                    <a:cubicBezTo>
                      <a:pt x="200" y="1520"/>
                      <a:pt x="267" y="1478"/>
                      <a:pt x="267" y="1395"/>
                    </a:cubicBezTo>
                    <a:cubicBezTo>
                      <a:pt x="300" y="961"/>
                      <a:pt x="500" y="528"/>
                      <a:pt x="801" y="228"/>
                    </a:cubicBezTo>
                    <a:cubicBezTo>
                      <a:pt x="909" y="147"/>
                      <a:pt x="820" y="0"/>
                      <a:pt x="7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51"/>
          <p:cNvSpPr/>
          <p:nvPr/>
        </p:nvSpPr>
        <p:spPr>
          <a:xfrm flipH="1">
            <a:off x="851040" y="3153077"/>
            <a:ext cx="835164" cy="756296"/>
          </a:xfrm>
          <a:custGeom>
            <a:avLst/>
            <a:gdLst/>
            <a:ahLst/>
            <a:cxnLst/>
            <a:rect l="l" t="t" r="r" b="b"/>
            <a:pathLst>
              <a:path w="21126" h="19131" extrusionOk="0">
                <a:moveTo>
                  <a:pt x="11859" y="1"/>
                </a:moveTo>
                <a:cubicBezTo>
                  <a:pt x="11346" y="1"/>
                  <a:pt x="10837" y="18"/>
                  <a:pt x="10335" y="49"/>
                </a:cubicBezTo>
                <a:lnTo>
                  <a:pt x="9727" y="80"/>
                </a:lnTo>
                <a:cubicBezTo>
                  <a:pt x="7144" y="232"/>
                  <a:pt x="3952" y="505"/>
                  <a:pt x="2159" y="2420"/>
                </a:cubicBezTo>
                <a:cubicBezTo>
                  <a:pt x="973" y="3697"/>
                  <a:pt x="913" y="6007"/>
                  <a:pt x="639" y="7648"/>
                </a:cubicBezTo>
                <a:cubicBezTo>
                  <a:pt x="244" y="9776"/>
                  <a:pt x="31" y="11934"/>
                  <a:pt x="1" y="14092"/>
                </a:cubicBezTo>
                <a:cubicBezTo>
                  <a:pt x="1" y="17040"/>
                  <a:pt x="1429" y="18347"/>
                  <a:pt x="4256" y="18591"/>
                </a:cubicBezTo>
                <a:cubicBezTo>
                  <a:pt x="6749" y="18834"/>
                  <a:pt x="9241" y="19016"/>
                  <a:pt x="11733" y="19077"/>
                </a:cubicBezTo>
                <a:cubicBezTo>
                  <a:pt x="12504" y="19089"/>
                  <a:pt x="13299" y="19131"/>
                  <a:pt x="14093" y="19131"/>
                </a:cubicBezTo>
                <a:cubicBezTo>
                  <a:pt x="15272" y="19131"/>
                  <a:pt x="16449" y="19039"/>
                  <a:pt x="17539" y="18621"/>
                </a:cubicBezTo>
                <a:cubicBezTo>
                  <a:pt x="19332" y="17892"/>
                  <a:pt x="20062" y="16098"/>
                  <a:pt x="20305" y="14244"/>
                </a:cubicBezTo>
                <a:cubicBezTo>
                  <a:pt x="20609" y="11934"/>
                  <a:pt x="20700" y="9594"/>
                  <a:pt x="20943" y="7253"/>
                </a:cubicBezTo>
                <a:cubicBezTo>
                  <a:pt x="21126" y="5247"/>
                  <a:pt x="20883" y="2998"/>
                  <a:pt x="19028" y="1812"/>
                </a:cubicBezTo>
                <a:cubicBezTo>
                  <a:pt x="16935" y="425"/>
                  <a:pt x="14359" y="1"/>
                  <a:pt x="1185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 Display" panose="020B0004020202020204" pitchFamily="34" charset="0"/>
            </a:endParaRPr>
          </a:p>
        </p:txBody>
      </p:sp>
      <p:sp>
        <p:nvSpPr>
          <p:cNvPr id="1264" name="Google Shape;1264;p51"/>
          <p:cNvSpPr/>
          <p:nvPr/>
        </p:nvSpPr>
        <p:spPr>
          <a:xfrm flipH="1">
            <a:off x="4524105" y="3153075"/>
            <a:ext cx="1049809" cy="756294"/>
          </a:xfrm>
          <a:custGeom>
            <a:avLst/>
            <a:gdLst/>
            <a:ahLst/>
            <a:cxnLst/>
            <a:rect l="l" t="t" r="r" b="b"/>
            <a:pathLst>
              <a:path w="21013" h="15138" extrusionOk="0">
                <a:moveTo>
                  <a:pt x="8006" y="1"/>
                </a:moveTo>
                <a:cubicBezTo>
                  <a:pt x="7410" y="1"/>
                  <a:pt x="6902" y="49"/>
                  <a:pt x="6536" y="150"/>
                </a:cubicBezTo>
                <a:cubicBezTo>
                  <a:pt x="6171" y="241"/>
                  <a:pt x="5806" y="332"/>
                  <a:pt x="5442" y="363"/>
                </a:cubicBezTo>
                <a:cubicBezTo>
                  <a:pt x="1125" y="849"/>
                  <a:pt x="1" y="6624"/>
                  <a:pt x="396" y="10089"/>
                </a:cubicBezTo>
                <a:cubicBezTo>
                  <a:pt x="791" y="13676"/>
                  <a:pt x="5958" y="15074"/>
                  <a:pt x="8846" y="15135"/>
                </a:cubicBezTo>
                <a:cubicBezTo>
                  <a:pt x="8900" y="15137"/>
                  <a:pt x="8954" y="15138"/>
                  <a:pt x="9008" y="15138"/>
                </a:cubicBezTo>
                <a:cubicBezTo>
                  <a:pt x="14653" y="15138"/>
                  <a:pt x="21012" y="5767"/>
                  <a:pt x="15533" y="1913"/>
                </a:cubicBezTo>
                <a:cubicBezTo>
                  <a:pt x="13823" y="709"/>
                  <a:pt x="10280" y="1"/>
                  <a:pt x="800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 Display" panose="020B0004020202020204" pitchFamily="34" charset="0"/>
            </a:endParaRPr>
          </a:p>
        </p:txBody>
      </p:sp>
      <p:sp>
        <p:nvSpPr>
          <p:cNvPr id="1265" name="Google Shape;1265;p51"/>
          <p:cNvSpPr/>
          <p:nvPr/>
        </p:nvSpPr>
        <p:spPr>
          <a:xfrm>
            <a:off x="4725844" y="1493702"/>
            <a:ext cx="835164" cy="756296"/>
          </a:xfrm>
          <a:custGeom>
            <a:avLst/>
            <a:gdLst/>
            <a:ahLst/>
            <a:cxnLst/>
            <a:rect l="l" t="t" r="r" b="b"/>
            <a:pathLst>
              <a:path w="21126" h="19131" extrusionOk="0">
                <a:moveTo>
                  <a:pt x="11859" y="1"/>
                </a:moveTo>
                <a:cubicBezTo>
                  <a:pt x="11346" y="1"/>
                  <a:pt x="10837" y="18"/>
                  <a:pt x="10335" y="49"/>
                </a:cubicBezTo>
                <a:lnTo>
                  <a:pt x="9727" y="80"/>
                </a:lnTo>
                <a:cubicBezTo>
                  <a:pt x="7144" y="232"/>
                  <a:pt x="3952" y="505"/>
                  <a:pt x="2159" y="2420"/>
                </a:cubicBezTo>
                <a:cubicBezTo>
                  <a:pt x="973" y="3697"/>
                  <a:pt x="913" y="6007"/>
                  <a:pt x="639" y="7648"/>
                </a:cubicBezTo>
                <a:cubicBezTo>
                  <a:pt x="244" y="9776"/>
                  <a:pt x="31" y="11934"/>
                  <a:pt x="1" y="14092"/>
                </a:cubicBezTo>
                <a:cubicBezTo>
                  <a:pt x="1" y="17040"/>
                  <a:pt x="1429" y="18347"/>
                  <a:pt x="4256" y="18591"/>
                </a:cubicBezTo>
                <a:cubicBezTo>
                  <a:pt x="6749" y="18834"/>
                  <a:pt x="9241" y="19016"/>
                  <a:pt x="11733" y="19077"/>
                </a:cubicBezTo>
                <a:cubicBezTo>
                  <a:pt x="12504" y="19089"/>
                  <a:pt x="13299" y="19131"/>
                  <a:pt x="14093" y="19131"/>
                </a:cubicBezTo>
                <a:cubicBezTo>
                  <a:pt x="15272" y="19131"/>
                  <a:pt x="16449" y="19039"/>
                  <a:pt x="17539" y="18621"/>
                </a:cubicBezTo>
                <a:cubicBezTo>
                  <a:pt x="19332" y="17892"/>
                  <a:pt x="20062" y="16098"/>
                  <a:pt x="20305" y="14244"/>
                </a:cubicBezTo>
                <a:cubicBezTo>
                  <a:pt x="20609" y="11934"/>
                  <a:pt x="20700" y="9594"/>
                  <a:pt x="20943" y="7253"/>
                </a:cubicBezTo>
                <a:cubicBezTo>
                  <a:pt x="21126" y="5247"/>
                  <a:pt x="20883" y="2998"/>
                  <a:pt x="19028" y="1812"/>
                </a:cubicBezTo>
                <a:cubicBezTo>
                  <a:pt x="16935" y="425"/>
                  <a:pt x="14359" y="1"/>
                  <a:pt x="1185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 Display" panose="020B0004020202020204" pitchFamily="34" charset="0"/>
            </a:endParaRPr>
          </a:p>
        </p:txBody>
      </p:sp>
      <p:sp>
        <p:nvSpPr>
          <p:cNvPr id="1266" name="Google Shape;1266;p51"/>
          <p:cNvSpPr/>
          <p:nvPr/>
        </p:nvSpPr>
        <p:spPr>
          <a:xfrm>
            <a:off x="825226" y="1493700"/>
            <a:ext cx="1049809" cy="756294"/>
          </a:xfrm>
          <a:custGeom>
            <a:avLst/>
            <a:gdLst/>
            <a:ahLst/>
            <a:cxnLst/>
            <a:rect l="l" t="t" r="r" b="b"/>
            <a:pathLst>
              <a:path w="21013" h="15138" extrusionOk="0">
                <a:moveTo>
                  <a:pt x="8006" y="1"/>
                </a:moveTo>
                <a:cubicBezTo>
                  <a:pt x="7410" y="1"/>
                  <a:pt x="6902" y="49"/>
                  <a:pt x="6536" y="150"/>
                </a:cubicBezTo>
                <a:cubicBezTo>
                  <a:pt x="6171" y="241"/>
                  <a:pt x="5806" y="332"/>
                  <a:pt x="5442" y="363"/>
                </a:cubicBezTo>
                <a:cubicBezTo>
                  <a:pt x="1125" y="849"/>
                  <a:pt x="1" y="6624"/>
                  <a:pt x="396" y="10089"/>
                </a:cubicBezTo>
                <a:cubicBezTo>
                  <a:pt x="791" y="13676"/>
                  <a:pt x="5958" y="15074"/>
                  <a:pt x="8846" y="15135"/>
                </a:cubicBezTo>
                <a:cubicBezTo>
                  <a:pt x="8900" y="15137"/>
                  <a:pt x="8954" y="15138"/>
                  <a:pt x="9008" y="15138"/>
                </a:cubicBezTo>
                <a:cubicBezTo>
                  <a:pt x="14653" y="15138"/>
                  <a:pt x="21012" y="5767"/>
                  <a:pt x="15533" y="1913"/>
                </a:cubicBezTo>
                <a:cubicBezTo>
                  <a:pt x="13823" y="709"/>
                  <a:pt x="10280" y="1"/>
                  <a:pt x="800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ptos Display" panose="020B0004020202020204" pitchFamily="34" charset="0"/>
            </a:endParaRPr>
          </a:p>
        </p:txBody>
      </p:sp>
      <p:sp>
        <p:nvSpPr>
          <p:cNvPr id="1267" name="Google Shape;1267;p51"/>
          <p:cNvSpPr txBox="1">
            <a:spLocks noGrp="1"/>
          </p:cNvSpPr>
          <p:nvPr>
            <p:ph type="title" idx="15"/>
          </p:nvPr>
        </p:nvSpPr>
        <p:spPr>
          <a:xfrm>
            <a:off x="711725" y="366746"/>
            <a:ext cx="7720500" cy="5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ptos Display" panose="020B0004020202020204" pitchFamily="34" charset="0"/>
              </a:rPr>
              <a:t>Table of contents</a:t>
            </a:r>
            <a:endParaRPr>
              <a:latin typeface="Aptos Display" panose="020B0004020202020204" pitchFamily="34" charset="0"/>
            </a:endParaRPr>
          </a:p>
        </p:txBody>
      </p:sp>
      <p:sp>
        <p:nvSpPr>
          <p:cNvPr id="1269" name="Google Shape;1269;p51"/>
          <p:cNvSpPr txBox="1">
            <a:spLocks noGrp="1"/>
          </p:cNvSpPr>
          <p:nvPr>
            <p:ph type="title"/>
          </p:nvPr>
        </p:nvSpPr>
        <p:spPr>
          <a:xfrm>
            <a:off x="1771175" y="1412650"/>
            <a:ext cx="2784000" cy="9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ptos Display" panose="020B0004020202020204" pitchFamily="34" charset="0"/>
              </a:rPr>
              <a:t>introduction</a:t>
            </a:r>
            <a:endParaRPr dirty="0">
              <a:latin typeface="Aptos Display" panose="020B0004020202020204" pitchFamily="34" charset="0"/>
            </a:endParaRPr>
          </a:p>
        </p:txBody>
      </p:sp>
      <p:sp>
        <p:nvSpPr>
          <p:cNvPr id="1271" name="Google Shape;1271;p51"/>
          <p:cNvSpPr txBox="1">
            <a:spLocks noGrp="1"/>
          </p:cNvSpPr>
          <p:nvPr>
            <p:ph type="title" idx="3"/>
          </p:nvPr>
        </p:nvSpPr>
        <p:spPr>
          <a:xfrm>
            <a:off x="1771175" y="3072025"/>
            <a:ext cx="2784000" cy="9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Aptos Display" panose="020B0004020202020204" pitchFamily="34" charset="0"/>
              </a:rPr>
              <a:t>F</a:t>
            </a:r>
            <a:r>
              <a:rPr lang="en" dirty="0">
                <a:latin typeface="Aptos Display" panose="020B0004020202020204" pitchFamily="34" charset="0"/>
              </a:rPr>
              <a:t>uture scope</a:t>
            </a:r>
            <a:endParaRPr dirty="0">
              <a:latin typeface="Aptos Display" panose="020B0004020202020204" pitchFamily="34" charset="0"/>
            </a:endParaRPr>
          </a:p>
        </p:txBody>
      </p:sp>
      <p:sp>
        <p:nvSpPr>
          <p:cNvPr id="1273" name="Google Shape;1273;p51"/>
          <p:cNvSpPr txBox="1">
            <a:spLocks noGrp="1"/>
          </p:cNvSpPr>
          <p:nvPr>
            <p:ph type="title" idx="5"/>
          </p:nvPr>
        </p:nvSpPr>
        <p:spPr>
          <a:xfrm>
            <a:off x="5640075" y="1412650"/>
            <a:ext cx="2784000" cy="9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ptos Display" panose="020B0004020202020204" pitchFamily="34" charset="0"/>
              </a:rPr>
              <a:t>merit</a:t>
            </a:r>
            <a:endParaRPr dirty="0">
              <a:latin typeface="Aptos Display" panose="020B0004020202020204" pitchFamily="34" charset="0"/>
            </a:endParaRPr>
          </a:p>
        </p:txBody>
      </p:sp>
      <p:sp>
        <p:nvSpPr>
          <p:cNvPr id="1275" name="Google Shape;1275;p51"/>
          <p:cNvSpPr txBox="1">
            <a:spLocks noGrp="1"/>
          </p:cNvSpPr>
          <p:nvPr>
            <p:ph type="title" idx="7"/>
          </p:nvPr>
        </p:nvSpPr>
        <p:spPr>
          <a:xfrm>
            <a:off x="5640075" y="3072025"/>
            <a:ext cx="2784000" cy="9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ptos Display" panose="020B0004020202020204" pitchFamily="34" charset="0"/>
              </a:rPr>
              <a:t>conclusion</a:t>
            </a:r>
            <a:endParaRPr dirty="0">
              <a:latin typeface="Aptos Display" panose="020B0004020202020204" pitchFamily="34" charset="0"/>
            </a:endParaRPr>
          </a:p>
        </p:txBody>
      </p:sp>
      <p:sp>
        <p:nvSpPr>
          <p:cNvPr id="1276" name="Google Shape;1276;p51"/>
          <p:cNvSpPr txBox="1">
            <a:spLocks noGrp="1"/>
          </p:cNvSpPr>
          <p:nvPr>
            <p:ph type="title" idx="8"/>
          </p:nvPr>
        </p:nvSpPr>
        <p:spPr>
          <a:xfrm>
            <a:off x="904125" y="1637350"/>
            <a:ext cx="729000" cy="5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ptos Display" panose="020B0004020202020204" pitchFamily="34" charset="0"/>
              </a:rPr>
              <a:t>01</a:t>
            </a:r>
            <a:endParaRPr>
              <a:latin typeface="Aptos Display" panose="020B0004020202020204" pitchFamily="34" charset="0"/>
            </a:endParaRPr>
          </a:p>
        </p:txBody>
      </p:sp>
      <p:sp>
        <p:nvSpPr>
          <p:cNvPr id="1277" name="Google Shape;1277;p51"/>
          <p:cNvSpPr txBox="1">
            <a:spLocks noGrp="1"/>
          </p:cNvSpPr>
          <p:nvPr>
            <p:ph type="title" idx="9"/>
          </p:nvPr>
        </p:nvSpPr>
        <p:spPr>
          <a:xfrm>
            <a:off x="4758675" y="1637350"/>
            <a:ext cx="729000" cy="5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ptos Display" panose="020B0004020202020204" pitchFamily="34" charset="0"/>
              </a:rPr>
              <a:t>02</a:t>
            </a:r>
            <a:endParaRPr>
              <a:latin typeface="Aptos Display" panose="020B0004020202020204" pitchFamily="34" charset="0"/>
            </a:endParaRPr>
          </a:p>
        </p:txBody>
      </p:sp>
      <p:sp>
        <p:nvSpPr>
          <p:cNvPr id="1278" name="Google Shape;1278;p51"/>
          <p:cNvSpPr txBox="1">
            <a:spLocks noGrp="1"/>
          </p:cNvSpPr>
          <p:nvPr>
            <p:ph type="title" idx="13"/>
          </p:nvPr>
        </p:nvSpPr>
        <p:spPr>
          <a:xfrm>
            <a:off x="4758675" y="3286597"/>
            <a:ext cx="729000" cy="5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ptos Display" panose="020B0004020202020204" pitchFamily="34" charset="0"/>
              </a:rPr>
              <a:t>04</a:t>
            </a:r>
            <a:endParaRPr>
              <a:latin typeface="Aptos Display" panose="020B0004020202020204" pitchFamily="34" charset="0"/>
            </a:endParaRPr>
          </a:p>
        </p:txBody>
      </p:sp>
      <p:sp>
        <p:nvSpPr>
          <p:cNvPr id="1279" name="Google Shape;1279;p51"/>
          <p:cNvSpPr txBox="1">
            <a:spLocks noGrp="1"/>
          </p:cNvSpPr>
          <p:nvPr>
            <p:ph type="title" idx="14"/>
          </p:nvPr>
        </p:nvSpPr>
        <p:spPr>
          <a:xfrm>
            <a:off x="904125" y="3286597"/>
            <a:ext cx="729000" cy="5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ptos Display" panose="020B0004020202020204" pitchFamily="34" charset="0"/>
              </a:rPr>
              <a:t>03</a:t>
            </a:r>
            <a:endParaRPr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561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8" name="Google Shape;1368;p53"/>
          <p:cNvGrpSpPr/>
          <p:nvPr/>
        </p:nvGrpSpPr>
        <p:grpSpPr>
          <a:xfrm>
            <a:off x="5579026" y="1781712"/>
            <a:ext cx="3367502" cy="3361509"/>
            <a:chOff x="5579026" y="1781712"/>
            <a:chExt cx="3367502" cy="3361509"/>
          </a:xfrm>
        </p:grpSpPr>
        <p:grpSp>
          <p:nvGrpSpPr>
            <p:cNvPr id="1369" name="Google Shape;1369;p53"/>
            <p:cNvGrpSpPr/>
            <p:nvPr/>
          </p:nvGrpSpPr>
          <p:grpSpPr>
            <a:xfrm>
              <a:off x="5579026" y="1781712"/>
              <a:ext cx="3367502" cy="3361509"/>
              <a:chOff x="3706150" y="4190625"/>
              <a:chExt cx="1699900" cy="1696875"/>
            </a:xfrm>
          </p:grpSpPr>
          <p:sp>
            <p:nvSpPr>
              <p:cNvPr id="1370" name="Google Shape;1370;p53"/>
              <p:cNvSpPr/>
              <p:nvPr/>
            </p:nvSpPr>
            <p:spPr>
              <a:xfrm>
                <a:off x="3816325" y="4190625"/>
                <a:ext cx="243950" cy="262975"/>
              </a:xfrm>
              <a:custGeom>
                <a:avLst/>
                <a:gdLst/>
                <a:ahLst/>
                <a:cxnLst/>
                <a:rect l="l" t="t" r="r" b="b"/>
                <a:pathLst>
                  <a:path w="9758" h="10519" extrusionOk="0">
                    <a:moveTo>
                      <a:pt x="5556" y="1"/>
                    </a:moveTo>
                    <a:cubicBezTo>
                      <a:pt x="4765" y="1"/>
                      <a:pt x="3587" y="4895"/>
                      <a:pt x="3587" y="4895"/>
                    </a:cubicBezTo>
                    <a:cubicBezTo>
                      <a:pt x="3587" y="4895"/>
                      <a:pt x="4195" y="214"/>
                      <a:pt x="3375" y="153"/>
                    </a:cubicBezTo>
                    <a:cubicBezTo>
                      <a:pt x="3367" y="152"/>
                      <a:pt x="3360" y="152"/>
                      <a:pt x="3353" y="152"/>
                    </a:cubicBezTo>
                    <a:cubicBezTo>
                      <a:pt x="2572" y="152"/>
                      <a:pt x="1946" y="4925"/>
                      <a:pt x="1946" y="4925"/>
                    </a:cubicBezTo>
                    <a:cubicBezTo>
                      <a:pt x="1946" y="4925"/>
                      <a:pt x="1768" y="1458"/>
                      <a:pt x="1237" y="1458"/>
                    </a:cubicBezTo>
                    <a:cubicBezTo>
                      <a:pt x="1230" y="1458"/>
                      <a:pt x="1223" y="1459"/>
                      <a:pt x="1216" y="1460"/>
                    </a:cubicBezTo>
                    <a:cubicBezTo>
                      <a:pt x="669" y="1551"/>
                      <a:pt x="487" y="5047"/>
                      <a:pt x="487" y="5047"/>
                    </a:cubicBezTo>
                    <a:cubicBezTo>
                      <a:pt x="213" y="6293"/>
                      <a:pt x="61" y="7539"/>
                      <a:pt x="1" y="8816"/>
                    </a:cubicBezTo>
                    <a:cubicBezTo>
                      <a:pt x="1" y="8816"/>
                      <a:pt x="2898" y="10518"/>
                      <a:pt x="3096" y="10518"/>
                    </a:cubicBezTo>
                    <a:cubicBezTo>
                      <a:pt x="3098" y="10518"/>
                      <a:pt x="3100" y="10518"/>
                      <a:pt x="3101" y="10518"/>
                    </a:cubicBezTo>
                    <a:lnTo>
                      <a:pt x="6627" y="10031"/>
                    </a:lnTo>
                    <a:cubicBezTo>
                      <a:pt x="6870" y="8481"/>
                      <a:pt x="7083" y="7509"/>
                      <a:pt x="7083" y="7509"/>
                    </a:cubicBezTo>
                    <a:cubicBezTo>
                      <a:pt x="7083" y="7509"/>
                      <a:pt x="9758" y="5776"/>
                      <a:pt x="9089" y="5047"/>
                    </a:cubicBezTo>
                    <a:cubicBezTo>
                      <a:pt x="8936" y="4872"/>
                      <a:pt x="8739" y="4805"/>
                      <a:pt x="8527" y="4805"/>
                    </a:cubicBezTo>
                    <a:cubicBezTo>
                      <a:pt x="7815" y="4805"/>
                      <a:pt x="6931" y="5563"/>
                      <a:pt x="6931" y="5563"/>
                    </a:cubicBezTo>
                    <a:cubicBezTo>
                      <a:pt x="6931" y="5563"/>
                      <a:pt x="8055" y="761"/>
                      <a:pt x="7417" y="578"/>
                    </a:cubicBezTo>
                    <a:cubicBezTo>
                      <a:pt x="7407" y="576"/>
                      <a:pt x="7397" y="575"/>
                      <a:pt x="7386" y="575"/>
                    </a:cubicBezTo>
                    <a:cubicBezTo>
                      <a:pt x="6727" y="575"/>
                      <a:pt x="5137" y="5138"/>
                      <a:pt x="5137" y="5138"/>
                    </a:cubicBezTo>
                    <a:cubicBezTo>
                      <a:pt x="5137" y="5138"/>
                      <a:pt x="6323" y="1"/>
                      <a:pt x="5563" y="1"/>
                    </a:cubicBezTo>
                    <a:cubicBezTo>
                      <a:pt x="5561" y="1"/>
                      <a:pt x="5558" y="1"/>
                      <a:pt x="5556" y="1"/>
                    </a:cubicBezTo>
                    <a:close/>
                  </a:path>
                </a:pathLst>
              </a:custGeom>
              <a:solidFill>
                <a:srgbClr val="E861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53"/>
              <p:cNvSpPr/>
              <p:nvPr/>
            </p:nvSpPr>
            <p:spPr>
              <a:xfrm>
                <a:off x="3807200" y="4411775"/>
                <a:ext cx="174800" cy="71450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2858" extrusionOk="0">
                    <a:moveTo>
                      <a:pt x="366" y="0"/>
                    </a:moveTo>
                    <a:cubicBezTo>
                      <a:pt x="366" y="0"/>
                      <a:pt x="214" y="486"/>
                      <a:pt x="1" y="1337"/>
                    </a:cubicBezTo>
                    <a:lnTo>
                      <a:pt x="3010" y="2857"/>
                    </a:lnTo>
                    <a:lnTo>
                      <a:pt x="6749" y="2584"/>
                    </a:lnTo>
                    <a:cubicBezTo>
                      <a:pt x="6840" y="2067"/>
                      <a:pt x="6901" y="1611"/>
                      <a:pt x="6992" y="1185"/>
                    </a:cubicBez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53"/>
              <p:cNvSpPr/>
              <p:nvPr/>
            </p:nvSpPr>
            <p:spPr>
              <a:xfrm>
                <a:off x="3706150" y="4445200"/>
                <a:ext cx="1699900" cy="1442300"/>
              </a:xfrm>
              <a:custGeom>
                <a:avLst/>
                <a:gdLst/>
                <a:ahLst/>
                <a:cxnLst/>
                <a:rect l="l" t="t" r="r" b="b"/>
                <a:pathLst>
                  <a:path w="67996" h="57692" extrusionOk="0">
                    <a:moveTo>
                      <a:pt x="4012" y="0"/>
                    </a:moveTo>
                    <a:cubicBezTo>
                      <a:pt x="2918" y="4073"/>
                      <a:pt x="0" y="16596"/>
                      <a:pt x="3040" y="23952"/>
                    </a:cubicBezTo>
                    <a:cubicBezTo>
                      <a:pt x="6748" y="32858"/>
                      <a:pt x="19605" y="37539"/>
                      <a:pt x="19605" y="37539"/>
                    </a:cubicBezTo>
                    <a:lnTo>
                      <a:pt x="18329" y="57691"/>
                    </a:lnTo>
                    <a:lnTo>
                      <a:pt x="47873" y="57691"/>
                    </a:lnTo>
                    <a:lnTo>
                      <a:pt x="47296" y="40883"/>
                    </a:lnTo>
                    <a:lnTo>
                      <a:pt x="47296" y="40883"/>
                    </a:lnTo>
                    <a:cubicBezTo>
                      <a:pt x="55776" y="45563"/>
                      <a:pt x="58694" y="52433"/>
                      <a:pt x="59637" y="57691"/>
                    </a:cubicBezTo>
                    <a:lnTo>
                      <a:pt x="67995" y="57691"/>
                    </a:lnTo>
                    <a:cubicBezTo>
                      <a:pt x="67874" y="50913"/>
                      <a:pt x="66263" y="41764"/>
                      <a:pt x="59302" y="36232"/>
                    </a:cubicBezTo>
                    <a:cubicBezTo>
                      <a:pt x="47205" y="26627"/>
                      <a:pt x="33709" y="26141"/>
                      <a:pt x="33709" y="26141"/>
                    </a:cubicBezTo>
                    <a:cubicBezTo>
                      <a:pt x="21946" y="24864"/>
                      <a:pt x="14742" y="20305"/>
                      <a:pt x="11976" y="18177"/>
                    </a:cubicBezTo>
                    <a:cubicBezTo>
                      <a:pt x="11034" y="17448"/>
                      <a:pt x="10426" y="16414"/>
                      <a:pt x="10244" y="15259"/>
                    </a:cubicBezTo>
                    <a:cubicBezTo>
                      <a:pt x="9544" y="11125"/>
                      <a:pt x="10213" y="5137"/>
                      <a:pt x="10791" y="1247"/>
                    </a:cubicBezTo>
                    <a:lnTo>
                      <a:pt x="40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53"/>
              <p:cNvSpPr/>
              <p:nvPr/>
            </p:nvSpPr>
            <p:spPr>
              <a:xfrm>
                <a:off x="4336850" y="5058425"/>
                <a:ext cx="41872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6749" h="10913" extrusionOk="0">
                    <a:moveTo>
                      <a:pt x="1" y="1"/>
                    </a:moveTo>
                    <a:lnTo>
                      <a:pt x="122" y="1217"/>
                    </a:lnTo>
                    <a:cubicBezTo>
                      <a:pt x="122" y="1217"/>
                      <a:pt x="1794" y="6688"/>
                      <a:pt x="1794" y="6748"/>
                    </a:cubicBezTo>
                    <a:cubicBezTo>
                      <a:pt x="2128" y="7478"/>
                      <a:pt x="2554" y="8207"/>
                      <a:pt x="3010" y="8876"/>
                    </a:cubicBezTo>
                    <a:cubicBezTo>
                      <a:pt x="3162" y="8967"/>
                      <a:pt x="6262" y="10092"/>
                      <a:pt x="6323" y="10214"/>
                    </a:cubicBezTo>
                    <a:cubicBezTo>
                      <a:pt x="6414" y="10335"/>
                      <a:pt x="9302" y="10913"/>
                      <a:pt x="9302" y="10913"/>
                    </a:cubicBezTo>
                    <a:lnTo>
                      <a:pt x="13952" y="8633"/>
                    </a:lnTo>
                    <a:cubicBezTo>
                      <a:pt x="13952" y="8633"/>
                      <a:pt x="16414" y="3800"/>
                      <a:pt x="16475" y="3739"/>
                    </a:cubicBezTo>
                    <a:cubicBezTo>
                      <a:pt x="16566" y="3527"/>
                      <a:pt x="16657" y="3314"/>
                      <a:pt x="16749" y="3071"/>
                    </a:cubicBezTo>
                    <a:cubicBezTo>
                      <a:pt x="14043" y="2311"/>
                      <a:pt x="11277" y="1855"/>
                      <a:pt x="8511" y="1642"/>
                    </a:cubicBezTo>
                    <a:cubicBezTo>
                      <a:pt x="5624" y="1338"/>
                      <a:pt x="2767" y="791"/>
                      <a:pt x="1" y="1"/>
                    </a:cubicBezTo>
                    <a:close/>
                  </a:path>
                </a:pathLst>
              </a:custGeom>
              <a:solidFill>
                <a:srgbClr val="E861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53"/>
              <p:cNvSpPr/>
              <p:nvPr/>
            </p:nvSpPr>
            <p:spPr>
              <a:xfrm>
                <a:off x="4318625" y="5053100"/>
                <a:ext cx="45975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18390" h="12129" extrusionOk="0">
                    <a:moveTo>
                      <a:pt x="0" y="1"/>
                    </a:moveTo>
                    <a:cubicBezTo>
                      <a:pt x="0" y="1581"/>
                      <a:pt x="243" y="3192"/>
                      <a:pt x="699" y="4712"/>
                    </a:cubicBezTo>
                    <a:cubicBezTo>
                      <a:pt x="1733" y="8208"/>
                      <a:pt x="3891" y="10639"/>
                      <a:pt x="6900" y="11734"/>
                    </a:cubicBezTo>
                    <a:cubicBezTo>
                      <a:pt x="7599" y="11977"/>
                      <a:pt x="8389" y="12129"/>
                      <a:pt x="9149" y="12129"/>
                    </a:cubicBezTo>
                    <a:cubicBezTo>
                      <a:pt x="10092" y="12129"/>
                      <a:pt x="11064" y="11916"/>
                      <a:pt x="11915" y="11490"/>
                    </a:cubicBezTo>
                    <a:cubicBezTo>
                      <a:pt x="15320" y="9849"/>
                      <a:pt x="17538" y="5563"/>
                      <a:pt x="18390" y="3557"/>
                    </a:cubicBezTo>
                    <a:cubicBezTo>
                      <a:pt x="17873" y="3375"/>
                      <a:pt x="17326" y="3253"/>
                      <a:pt x="16839" y="3132"/>
                    </a:cubicBezTo>
                    <a:cubicBezTo>
                      <a:pt x="15988" y="5016"/>
                      <a:pt x="14043" y="8694"/>
                      <a:pt x="11216" y="10031"/>
                    </a:cubicBezTo>
                    <a:cubicBezTo>
                      <a:pt x="10554" y="10354"/>
                      <a:pt x="9834" y="10516"/>
                      <a:pt x="9111" y="10516"/>
                    </a:cubicBezTo>
                    <a:cubicBezTo>
                      <a:pt x="8540" y="10516"/>
                      <a:pt x="7967" y="10415"/>
                      <a:pt x="7417" y="10214"/>
                    </a:cubicBezTo>
                    <a:cubicBezTo>
                      <a:pt x="2645" y="8481"/>
                      <a:pt x="1733" y="3284"/>
                      <a:pt x="1611" y="457"/>
                    </a:cubicBezTo>
                    <a:cubicBezTo>
                      <a:pt x="1064" y="305"/>
                      <a:pt x="517" y="153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53"/>
              <p:cNvSpPr/>
              <p:nvPr/>
            </p:nvSpPr>
            <p:spPr>
              <a:xfrm>
                <a:off x="4329475" y="4474025"/>
                <a:ext cx="695100" cy="345825"/>
              </a:xfrm>
              <a:custGeom>
                <a:avLst/>
                <a:gdLst/>
                <a:ahLst/>
                <a:cxnLst/>
                <a:rect l="l" t="t" r="r" b="b"/>
                <a:pathLst>
                  <a:path w="27804" h="13833" extrusionOk="0">
                    <a:moveTo>
                      <a:pt x="445" y="1"/>
                    </a:moveTo>
                    <a:cubicBezTo>
                      <a:pt x="161" y="1"/>
                      <a:pt x="1" y="375"/>
                      <a:pt x="235" y="580"/>
                    </a:cubicBezTo>
                    <a:cubicBezTo>
                      <a:pt x="11390" y="10246"/>
                      <a:pt x="11481" y="10276"/>
                      <a:pt x="11542" y="10307"/>
                    </a:cubicBezTo>
                    <a:lnTo>
                      <a:pt x="11603" y="10307"/>
                    </a:lnTo>
                    <a:lnTo>
                      <a:pt x="27378" y="13832"/>
                    </a:lnTo>
                    <a:lnTo>
                      <a:pt x="27469" y="13832"/>
                    </a:lnTo>
                    <a:cubicBezTo>
                      <a:pt x="27561" y="13832"/>
                      <a:pt x="27682" y="13772"/>
                      <a:pt x="27743" y="13680"/>
                    </a:cubicBezTo>
                    <a:cubicBezTo>
                      <a:pt x="27804" y="13559"/>
                      <a:pt x="27804" y="13407"/>
                      <a:pt x="27713" y="13316"/>
                    </a:cubicBezTo>
                    <a:lnTo>
                      <a:pt x="17408" y="1644"/>
                    </a:lnTo>
                    <a:cubicBezTo>
                      <a:pt x="17348" y="1583"/>
                      <a:pt x="17256" y="1522"/>
                      <a:pt x="17196" y="1522"/>
                    </a:cubicBezTo>
                    <a:lnTo>
                      <a:pt x="478" y="2"/>
                    </a:lnTo>
                    <a:cubicBezTo>
                      <a:pt x="467" y="1"/>
                      <a:pt x="456" y="1"/>
                      <a:pt x="4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53"/>
              <p:cNvSpPr/>
              <p:nvPr/>
            </p:nvSpPr>
            <p:spPr>
              <a:xfrm>
                <a:off x="4938700" y="4707550"/>
                <a:ext cx="11400" cy="20347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8139" extrusionOk="0">
                    <a:moveTo>
                      <a:pt x="228" y="1"/>
                    </a:moveTo>
                    <a:cubicBezTo>
                      <a:pt x="122" y="1"/>
                      <a:pt x="15" y="69"/>
                      <a:pt x="0" y="206"/>
                    </a:cubicBezTo>
                    <a:lnTo>
                      <a:pt x="0" y="7926"/>
                    </a:lnTo>
                    <a:cubicBezTo>
                      <a:pt x="0" y="8048"/>
                      <a:pt x="91" y="8139"/>
                      <a:pt x="213" y="8139"/>
                    </a:cubicBezTo>
                    <a:cubicBezTo>
                      <a:pt x="334" y="8139"/>
                      <a:pt x="456" y="8048"/>
                      <a:pt x="456" y="7926"/>
                    </a:cubicBezTo>
                    <a:lnTo>
                      <a:pt x="456" y="206"/>
                    </a:lnTo>
                    <a:cubicBezTo>
                      <a:pt x="441" y="69"/>
                      <a:pt x="334" y="1"/>
                      <a:pt x="2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53"/>
              <p:cNvSpPr/>
              <p:nvPr/>
            </p:nvSpPr>
            <p:spPr>
              <a:xfrm>
                <a:off x="4931100" y="4897325"/>
                <a:ext cx="26600" cy="8590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3436" extrusionOk="0">
                    <a:moveTo>
                      <a:pt x="517" y="1"/>
                    </a:moveTo>
                    <a:cubicBezTo>
                      <a:pt x="243" y="1"/>
                      <a:pt x="0" y="244"/>
                      <a:pt x="0" y="548"/>
                    </a:cubicBezTo>
                    <a:lnTo>
                      <a:pt x="0" y="3436"/>
                    </a:lnTo>
                    <a:lnTo>
                      <a:pt x="1064" y="3436"/>
                    </a:lnTo>
                    <a:lnTo>
                      <a:pt x="1064" y="548"/>
                    </a:lnTo>
                    <a:cubicBezTo>
                      <a:pt x="1064" y="244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53"/>
              <p:cNvSpPr/>
              <p:nvPr/>
            </p:nvSpPr>
            <p:spPr>
              <a:xfrm>
                <a:off x="4931100" y="4975600"/>
                <a:ext cx="6100" cy="7450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980" extrusionOk="0">
                    <a:moveTo>
                      <a:pt x="0" y="1"/>
                    </a:moveTo>
                    <a:lnTo>
                      <a:pt x="0" y="2858"/>
                    </a:lnTo>
                    <a:cubicBezTo>
                      <a:pt x="0" y="2919"/>
                      <a:pt x="61" y="2979"/>
                      <a:pt x="122" y="2979"/>
                    </a:cubicBezTo>
                    <a:cubicBezTo>
                      <a:pt x="182" y="2979"/>
                      <a:pt x="243" y="2919"/>
                      <a:pt x="243" y="2858"/>
                    </a:cubicBez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53"/>
              <p:cNvSpPr/>
              <p:nvPr/>
            </p:nvSpPr>
            <p:spPr>
              <a:xfrm>
                <a:off x="4950850" y="4975600"/>
                <a:ext cx="6850" cy="7450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980" extrusionOk="0">
                    <a:moveTo>
                      <a:pt x="0" y="1"/>
                    </a:moveTo>
                    <a:lnTo>
                      <a:pt x="0" y="2858"/>
                    </a:lnTo>
                    <a:cubicBezTo>
                      <a:pt x="0" y="2919"/>
                      <a:pt x="61" y="2979"/>
                      <a:pt x="152" y="2979"/>
                    </a:cubicBezTo>
                    <a:cubicBezTo>
                      <a:pt x="213" y="2979"/>
                      <a:pt x="274" y="2919"/>
                      <a:pt x="274" y="2858"/>
                    </a:cubicBezTo>
                    <a:lnTo>
                      <a:pt x="27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53"/>
              <p:cNvSpPr/>
              <p:nvPr/>
            </p:nvSpPr>
            <p:spPr>
              <a:xfrm>
                <a:off x="4940975" y="4980925"/>
                <a:ext cx="6100" cy="7450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980" extrusionOk="0">
                    <a:moveTo>
                      <a:pt x="0" y="0"/>
                    </a:moveTo>
                    <a:lnTo>
                      <a:pt x="0" y="2858"/>
                    </a:lnTo>
                    <a:cubicBezTo>
                      <a:pt x="0" y="2918"/>
                      <a:pt x="61" y="2979"/>
                      <a:pt x="122" y="2979"/>
                    </a:cubicBezTo>
                    <a:cubicBezTo>
                      <a:pt x="213" y="2979"/>
                      <a:pt x="243" y="2918"/>
                      <a:pt x="243" y="2858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53"/>
              <p:cNvSpPr/>
              <p:nvPr/>
            </p:nvSpPr>
            <p:spPr>
              <a:xfrm>
                <a:off x="4496425" y="4553875"/>
                <a:ext cx="327550" cy="218850"/>
              </a:xfrm>
              <a:custGeom>
                <a:avLst/>
                <a:gdLst/>
                <a:ahLst/>
                <a:cxnLst/>
                <a:rect l="l" t="t" r="r" b="b"/>
                <a:pathLst>
                  <a:path w="13102" h="8754" extrusionOk="0">
                    <a:moveTo>
                      <a:pt x="1976" y="0"/>
                    </a:moveTo>
                    <a:lnTo>
                      <a:pt x="1" y="3192"/>
                    </a:lnTo>
                    <a:lnTo>
                      <a:pt x="4287" y="8116"/>
                    </a:lnTo>
                    <a:lnTo>
                      <a:pt x="12068" y="8754"/>
                    </a:lnTo>
                    <a:lnTo>
                      <a:pt x="13101" y="5927"/>
                    </a:lnTo>
                    <a:cubicBezTo>
                      <a:pt x="9819" y="669"/>
                      <a:pt x="1976" y="0"/>
                      <a:pt x="19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53"/>
              <p:cNvSpPr/>
              <p:nvPr/>
            </p:nvSpPr>
            <p:spPr>
              <a:xfrm>
                <a:off x="4451600" y="4632900"/>
                <a:ext cx="371600" cy="384525"/>
              </a:xfrm>
              <a:custGeom>
                <a:avLst/>
                <a:gdLst/>
                <a:ahLst/>
                <a:cxnLst/>
                <a:rect l="l" t="t" r="r" b="b"/>
                <a:pathLst>
                  <a:path w="14864" h="15381" extrusionOk="0">
                    <a:moveTo>
                      <a:pt x="1794" y="0"/>
                    </a:moveTo>
                    <a:cubicBezTo>
                      <a:pt x="882" y="1429"/>
                      <a:pt x="0" y="3131"/>
                      <a:pt x="0" y="3131"/>
                    </a:cubicBezTo>
                    <a:lnTo>
                      <a:pt x="7812" y="15380"/>
                    </a:lnTo>
                    <a:cubicBezTo>
                      <a:pt x="9180" y="12310"/>
                      <a:pt x="10517" y="13040"/>
                      <a:pt x="12675" y="11186"/>
                    </a:cubicBezTo>
                    <a:cubicBezTo>
                      <a:pt x="14864" y="9332"/>
                      <a:pt x="13861" y="5593"/>
                      <a:pt x="13861" y="5593"/>
                    </a:cubicBezTo>
                    <a:cubicBezTo>
                      <a:pt x="7083" y="4164"/>
                      <a:pt x="1794" y="0"/>
                      <a:pt x="17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53"/>
              <p:cNvSpPr/>
              <p:nvPr/>
            </p:nvSpPr>
            <p:spPr>
              <a:xfrm>
                <a:off x="4387000" y="4684575"/>
                <a:ext cx="388425" cy="440575"/>
              </a:xfrm>
              <a:custGeom>
                <a:avLst/>
                <a:gdLst/>
                <a:ahLst/>
                <a:cxnLst/>
                <a:rect l="l" t="t" r="r" b="b"/>
                <a:pathLst>
                  <a:path w="15537" h="17623" extrusionOk="0">
                    <a:moveTo>
                      <a:pt x="6323" y="0"/>
                    </a:moveTo>
                    <a:cubicBezTo>
                      <a:pt x="4998" y="1037"/>
                      <a:pt x="2828" y="1064"/>
                      <a:pt x="2603" y="1064"/>
                    </a:cubicBezTo>
                    <a:cubicBezTo>
                      <a:pt x="2591" y="1064"/>
                      <a:pt x="2584" y="1064"/>
                      <a:pt x="2584" y="1064"/>
                    </a:cubicBezTo>
                    <a:cubicBezTo>
                      <a:pt x="2584" y="1064"/>
                      <a:pt x="1" y="5441"/>
                      <a:pt x="396" y="8146"/>
                    </a:cubicBezTo>
                    <a:cubicBezTo>
                      <a:pt x="791" y="10851"/>
                      <a:pt x="4651" y="11854"/>
                      <a:pt x="4651" y="11854"/>
                    </a:cubicBezTo>
                    <a:lnTo>
                      <a:pt x="4043" y="16262"/>
                    </a:lnTo>
                    <a:cubicBezTo>
                      <a:pt x="4043" y="16262"/>
                      <a:pt x="5437" y="17623"/>
                      <a:pt x="7430" y="17623"/>
                    </a:cubicBezTo>
                    <a:cubicBezTo>
                      <a:pt x="8150" y="17623"/>
                      <a:pt x="8949" y="17445"/>
                      <a:pt x="9788" y="16961"/>
                    </a:cubicBezTo>
                    <a:lnTo>
                      <a:pt x="11126" y="9088"/>
                    </a:lnTo>
                    <a:cubicBezTo>
                      <a:pt x="11267" y="9109"/>
                      <a:pt x="11407" y="9119"/>
                      <a:pt x="11546" y="9119"/>
                    </a:cubicBezTo>
                    <a:cubicBezTo>
                      <a:pt x="13688" y="9119"/>
                      <a:pt x="15536" y="6811"/>
                      <a:pt x="14651" y="5441"/>
                    </a:cubicBezTo>
                    <a:cubicBezTo>
                      <a:pt x="14380" y="5029"/>
                      <a:pt x="13994" y="4882"/>
                      <a:pt x="13583" y="4882"/>
                    </a:cubicBezTo>
                    <a:cubicBezTo>
                      <a:pt x="12569" y="4882"/>
                      <a:pt x="11399" y="5775"/>
                      <a:pt x="11399" y="5775"/>
                    </a:cubicBezTo>
                    <a:cubicBezTo>
                      <a:pt x="11399" y="5775"/>
                      <a:pt x="11177" y="7550"/>
                      <a:pt x="10442" y="7550"/>
                    </a:cubicBezTo>
                    <a:cubicBezTo>
                      <a:pt x="10408" y="7550"/>
                      <a:pt x="10372" y="7546"/>
                      <a:pt x="10335" y="7538"/>
                    </a:cubicBezTo>
                    <a:cubicBezTo>
                      <a:pt x="9515" y="7325"/>
                      <a:pt x="9940" y="5562"/>
                      <a:pt x="9940" y="5562"/>
                    </a:cubicBezTo>
                    <a:cubicBezTo>
                      <a:pt x="6809" y="4286"/>
                      <a:pt x="6323" y="0"/>
                      <a:pt x="6323" y="0"/>
                    </a:cubicBezTo>
                    <a:close/>
                  </a:path>
                </a:pathLst>
              </a:custGeom>
              <a:solidFill>
                <a:srgbClr val="E861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4" name="Google Shape;1384;p53"/>
              <p:cNvSpPr/>
              <p:nvPr/>
            </p:nvSpPr>
            <p:spPr>
              <a:xfrm>
                <a:off x="4497200" y="4980925"/>
                <a:ext cx="889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1673" extrusionOk="0">
                    <a:moveTo>
                      <a:pt x="243" y="0"/>
                    </a:moveTo>
                    <a:lnTo>
                      <a:pt x="0" y="1672"/>
                    </a:lnTo>
                    <a:cubicBezTo>
                      <a:pt x="1246" y="1520"/>
                      <a:pt x="2462" y="1095"/>
                      <a:pt x="3556" y="456"/>
                    </a:cubicBezTo>
                    <a:cubicBezTo>
                      <a:pt x="2432" y="426"/>
                      <a:pt x="1307" y="274"/>
                      <a:pt x="243" y="0"/>
                    </a:cubicBezTo>
                    <a:close/>
                  </a:path>
                </a:pathLst>
              </a:custGeom>
              <a:solidFill>
                <a:srgbClr val="CE45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85" name="Google Shape;1385;p53"/>
            <p:cNvSpPr/>
            <p:nvPr/>
          </p:nvSpPr>
          <p:spPr>
            <a:xfrm rot="5720730">
              <a:off x="5971320" y="1985860"/>
              <a:ext cx="65183" cy="180804"/>
            </a:xfrm>
            <a:custGeom>
              <a:avLst/>
              <a:gdLst/>
              <a:ahLst/>
              <a:cxnLst/>
              <a:rect l="l" t="t" r="r" b="b"/>
              <a:pathLst>
                <a:path w="2069" h="5739" fill="none" extrusionOk="0">
                  <a:moveTo>
                    <a:pt x="735" y="1"/>
                  </a:moveTo>
                  <a:cubicBezTo>
                    <a:pt x="434" y="735"/>
                    <a:pt x="234" y="1502"/>
                    <a:pt x="68" y="2302"/>
                  </a:cubicBezTo>
                  <a:cubicBezTo>
                    <a:pt x="1" y="3003"/>
                    <a:pt x="2069" y="3737"/>
                    <a:pt x="1535" y="5738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3"/>
            <p:cNvSpPr/>
            <p:nvPr/>
          </p:nvSpPr>
          <p:spPr>
            <a:xfrm rot="-874728" flipH="1">
              <a:off x="6046816" y="2070720"/>
              <a:ext cx="101980" cy="66222"/>
            </a:xfrm>
            <a:custGeom>
              <a:avLst/>
              <a:gdLst/>
              <a:ahLst/>
              <a:cxnLst/>
              <a:rect l="l" t="t" r="r" b="b"/>
              <a:pathLst>
                <a:path w="3237" h="2102" fill="none" extrusionOk="0">
                  <a:moveTo>
                    <a:pt x="1" y="0"/>
                  </a:moveTo>
                  <a:cubicBezTo>
                    <a:pt x="1" y="0"/>
                    <a:pt x="2669" y="0"/>
                    <a:pt x="3236" y="2102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3"/>
            <p:cNvSpPr/>
            <p:nvPr/>
          </p:nvSpPr>
          <p:spPr>
            <a:xfrm>
              <a:off x="7031905" y="2965993"/>
              <a:ext cx="132509" cy="164967"/>
            </a:xfrm>
            <a:custGeom>
              <a:avLst/>
              <a:gdLst/>
              <a:ahLst/>
              <a:cxnLst/>
              <a:rect l="l" t="t" r="r" b="b"/>
              <a:pathLst>
                <a:path w="3270" h="4071" fill="none" extrusionOk="0">
                  <a:moveTo>
                    <a:pt x="3269" y="1"/>
                  </a:moveTo>
                  <a:cubicBezTo>
                    <a:pt x="2869" y="901"/>
                    <a:pt x="2402" y="1735"/>
                    <a:pt x="1801" y="2536"/>
                  </a:cubicBezTo>
                  <a:cubicBezTo>
                    <a:pt x="1401" y="2202"/>
                    <a:pt x="734" y="1668"/>
                    <a:pt x="400" y="2135"/>
                  </a:cubicBezTo>
                  <a:cubicBezTo>
                    <a:pt x="0" y="2769"/>
                    <a:pt x="534" y="3703"/>
                    <a:pt x="1001" y="4070"/>
                  </a:cubicBezTo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3"/>
            <p:cNvSpPr/>
            <p:nvPr/>
          </p:nvSpPr>
          <p:spPr>
            <a:xfrm>
              <a:off x="7024344" y="2878888"/>
              <a:ext cx="95998" cy="81126"/>
            </a:xfrm>
            <a:custGeom>
              <a:avLst/>
              <a:gdLst/>
              <a:ahLst/>
              <a:cxnLst/>
              <a:rect l="l" t="t" r="r" b="b"/>
              <a:pathLst>
                <a:path w="2369" h="2002" fill="none" extrusionOk="0">
                  <a:moveTo>
                    <a:pt x="2368" y="2002"/>
                  </a:moveTo>
                  <a:cubicBezTo>
                    <a:pt x="1968" y="1"/>
                    <a:pt x="0" y="1602"/>
                    <a:pt x="467" y="1268"/>
                  </a:cubicBezTo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3"/>
            <p:cNvSpPr/>
            <p:nvPr/>
          </p:nvSpPr>
          <p:spPr>
            <a:xfrm>
              <a:off x="7218973" y="2951869"/>
              <a:ext cx="95998" cy="81167"/>
            </a:xfrm>
            <a:custGeom>
              <a:avLst/>
              <a:gdLst/>
              <a:ahLst/>
              <a:cxnLst/>
              <a:rect l="l" t="t" r="r" b="b"/>
              <a:pathLst>
                <a:path w="2369" h="2003" fill="none" extrusionOk="0">
                  <a:moveTo>
                    <a:pt x="2369" y="2002"/>
                  </a:moveTo>
                  <a:cubicBezTo>
                    <a:pt x="1969" y="1"/>
                    <a:pt x="1" y="1569"/>
                    <a:pt x="468" y="1268"/>
                  </a:cubicBezTo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3"/>
            <p:cNvSpPr/>
            <p:nvPr/>
          </p:nvSpPr>
          <p:spPr>
            <a:xfrm rot="3650585">
              <a:off x="7566339" y="3018414"/>
              <a:ext cx="95997" cy="81166"/>
            </a:xfrm>
            <a:custGeom>
              <a:avLst/>
              <a:gdLst/>
              <a:ahLst/>
              <a:cxnLst/>
              <a:rect l="l" t="t" r="r" b="b"/>
              <a:pathLst>
                <a:path w="2369" h="2003" fill="none" extrusionOk="0">
                  <a:moveTo>
                    <a:pt x="2369" y="2002"/>
                  </a:moveTo>
                  <a:cubicBezTo>
                    <a:pt x="1969" y="1"/>
                    <a:pt x="1" y="1569"/>
                    <a:pt x="468" y="1268"/>
                  </a:cubicBezTo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3"/>
            <p:cNvSpPr/>
            <p:nvPr/>
          </p:nvSpPr>
          <p:spPr>
            <a:xfrm rot="-2286729">
              <a:off x="7509391" y="3039384"/>
              <a:ext cx="95995" cy="81124"/>
            </a:xfrm>
            <a:custGeom>
              <a:avLst/>
              <a:gdLst/>
              <a:ahLst/>
              <a:cxnLst/>
              <a:rect l="l" t="t" r="r" b="b"/>
              <a:pathLst>
                <a:path w="2369" h="2002" fill="none" extrusionOk="0">
                  <a:moveTo>
                    <a:pt x="2368" y="2002"/>
                  </a:moveTo>
                  <a:cubicBezTo>
                    <a:pt x="1968" y="1"/>
                    <a:pt x="0" y="1602"/>
                    <a:pt x="467" y="1268"/>
                  </a:cubicBezTo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3"/>
            <p:cNvSpPr/>
            <p:nvPr/>
          </p:nvSpPr>
          <p:spPr>
            <a:xfrm rot="9975094">
              <a:off x="7086515" y="3160377"/>
              <a:ext cx="101982" cy="66224"/>
            </a:xfrm>
            <a:custGeom>
              <a:avLst/>
              <a:gdLst/>
              <a:ahLst/>
              <a:cxnLst/>
              <a:rect l="l" t="t" r="r" b="b"/>
              <a:pathLst>
                <a:path w="3237" h="2102" fill="none" extrusionOk="0">
                  <a:moveTo>
                    <a:pt x="1" y="0"/>
                  </a:moveTo>
                  <a:cubicBezTo>
                    <a:pt x="1" y="0"/>
                    <a:pt x="2669" y="0"/>
                    <a:pt x="3236" y="2102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3" name="Google Shape;1393;p53"/>
          <p:cNvSpPr txBox="1">
            <a:spLocks noGrp="1"/>
          </p:cNvSpPr>
          <p:nvPr>
            <p:ph type="title"/>
          </p:nvPr>
        </p:nvSpPr>
        <p:spPr>
          <a:xfrm>
            <a:off x="711725" y="366750"/>
            <a:ext cx="5940900" cy="11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project</a:t>
            </a:r>
            <a:endParaRPr dirty="0"/>
          </a:p>
        </p:txBody>
      </p:sp>
      <p:sp>
        <p:nvSpPr>
          <p:cNvPr id="1394" name="Google Shape;1394;p53"/>
          <p:cNvSpPr txBox="1">
            <a:spLocks noGrp="1"/>
          </p:cNvSpPr>
          <p:nvPr>
            <p:ph type="body" idx="1"/>
          </p:nvPr>
        </p:nvSpPr>
        <p:spPr>
          <a:xfrm>
            <a:off x="720000" y="1581350"/>
            <a:ext cx="4869600" cy="25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rgbClr val="ECECEC"/>
                </a:solidFill>
                <a:effectLst/>
                <a:latin typeface="Aptos Display" panose="020B0004020202020204" pitchFamily="34" charset="0"/>
              </a:rPr>
              <a:t>Our College Data Management Project addresses the pressing need for a centralized system to manage the vast array of data within our institution. By harnessing Django's robust features, we have developed a dynamic platform capable of handling diverse data types while ensuring scalability and security.</a:t>
            </a:r>
            <a:endParaRPr sz="1600" dirty="0">
              <a:latin typeface="Aptos Display" panose="020B00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5" name="Google Shape;3095;p87"/>
          <p:cNvSpPr txBox="1">
            <a:spLocks noGrp="1"/>
          </p:cNvSpPr>
          <p:nvPr>
            <p:ph type="title"/>
          </p:nvPr>
        </p:nvSpPr>
        <p:spPr>
          <a:xfrm>
            <a:off x="711725" y="366746"/>
            <a:ext cx="7720500" cy="5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merit</a:t>
            </a:r>
            <a:endParaRPr dirty="0"/>
          </a:p>
        </p:txBody>
      </p:sp>
      <p:sp>
        <p:nvSpPr>
          <p:cNvPr id="3097" name="Google Shape;3097;p87"/>
          <p:cNvSpPr txBox="1"/>
          <p:nvPr/>
        </p:nvSpPr>
        <p:spPr>
          <a:xfrm>
            <a:off x="724475" y="1659350"/>
            <a:ext cx="3847500" cy="1990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508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vo"/>
              <a:buChar char="●"/>
            </a:pPr>
            <a:r>
              <a:rPr lang="en-IN" sz="1600" b="1" i="0" dirty="0">
                <a:solidFill>
                  <a:srgbClr val="ECECEC"/>
                </a:solidFill>
                <a:effectLst/>
                <a:latin typeface="Aptos Display" panose="020B0004020202020204" pitchFamily="34" charset="0"/>
              </a:rPr>
              <a:t>Rapid Development</a:t>
            </a:r>
            <a:endParaRPr sz="1600" dirty="0">
              <a:solidFill>
                <a:schemeClr val="dk1"/>
              </a:solidFill>
              <a:latin typeface="Aptos Display" panose="020B0004020202020204" pitchFamily="34" charset="0"/>
              <a:ea typeface="Arvo"/>
              <a:cs typeface="Arvo"/>
              <a:sym typeface="Arvo"/>
            </a:endParaRPr>
          </a:p>
          <a:p>
            <a:pPr marL="457200" marR="508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vo"/>
              <a:buChar char="●"/>
            </a:pPr>
            <a:r>
              <a:rPr lang="en-IN" sz="1600" b="1" i="0" dirty="0">
                <a:solidFill>
                  <a:srgbClr val="ECECEC"/>
                </a:solidFill>
                <a:effectLst/>
                <a:latin typeface="Aptos Display" panose="020B0004020202020204" pitchFamily="34" charset="0"/>
              </a:rPr>
              <a:t>Security</a:t>
            </a:r>
          </a:p>
          <a:p>
            <a:pPr marL="457200" marR="508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vo"/>
              <a:buChar char="●"/>
            </a:pPr>
            <a:r>
              <a:rPr lang="en-IN" sz="1600" b="1" i="0" dirty="0">
                <a:solidFill>
                  <a:srgbClr val="ECECEC"/>
                </a:solidFill>
                <a:effectLst/>
                <a:latin typeface="Aptos Display" panose="020B0004020202020204" pitchFamily="34" charset="0"/>
              </a:rPr>
              <a:t>Community Support and Documentation</a:t>
            </a:r>
          </a:p>
          <a:p>
            <a:pPr marL="457200" marR="508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vo"/>
              <a:buChar char="●"/>
            </a:pPr>
            <a:r>
              <a:rPr lang="en-IN" sz="1600" b="1" dirty="0">
                <a:solidFill>
                  <a:srgbClr val="ECECEC"/>
                </a:solidFill>
                <a:latin typeface="Aptos Display" panose="020B0004020202020204" pitchFamily="34" charset="0"/>
              </a:rPr>
              <a:t>Easy To Access Academic Records</a:t>
            </a:r>
            <a:endParaRPr lang="en-IN" sz="1600" b="1" i="0" dirty="0">
              <a:solidFill>
                <a:srgbClr val="ECECEC"/>
              </a:solidFill>
              <a:effectLst/>
              <a:latin typeface="Aptos Display" panose="020B0004020202020204" pitchFamily="34" charset="0"/>
            </a:endParaRPr>
          </a:p>
        </p:txBody>
      </p:sp>
      <p:grpSp>
        <p:nvGrpSpPr>
          <p:cNvPr id="2" name="Google Shape;1723;p60">
            <a:extLst>
              <a:ext uri="{FF2B5EF4-FFF2-40B4-BE49-F238E27FC236}">
                <a16:creationId xmlns:a16="http://schemas.microsoft.com/office/drawing/2014/main" id="{06945410-8282-14E4-985A-16BC6B84C0BF}"/>
              </a:ext>
            </a:extLst>
          </p:cNvPr>
          <p:cNvGrpSpPr/>
          <p:nvPr/>
        </p:nvGrpSpPr>
        <p:grpSpPr>
          <a:xfrm>
            <a:off x="4816500" y="540000"/>
            <a:ext cx="3947775" cy="4613000"/>
            <a:chOff x="4816500" y="540000"/>
            <a:chExt cx="3947775" cy="4613000"/>
          </a:xfrm>
        </p:grpSpPr>
        <p:sp>
          <p:nvSpPr>
            <p:cNvPr id="3" name="Google Shape;1724;p60">
              <a:extLst>
                <a:ext uri="{FF2B5EF4-FFF2-40B4-BE49-F238E27FC236}">
                  <a16:creationId xmlns:a16="http://schemas.microsoft.com/office/drawing/2014/main" id="{AC4FFE6A-2AF6-F5B9-23A1-CF1F3F884A87}"/>
                </a:ext>
              </a:extLst>
            </p:cNvPr>
            <p:cNvSpPr/>
            <p:nvPr/>
          </p:nvSpPr>
          <p:spPr>
            <a:xfrm>
              <a:off x="5858000" y="1865000"/>
              <a:ext cx="1591175" cy="1325750"/>
            </a:xfrm>
            <a:custGeom>
              <a:avLst/>
              <a:gdLst/>
              <a:ahLst/>
              <a:cxnLst/>
              <a:rect l="l" t="t" r="r" b="b"/>
              <a:pathLst>
                <a:path w="63647" h="53030" extrusionOk="0">
                  <a:moveTo>
                    <a:pt x="38802" y="0"/>
                  </a:moveTo>
                  <a:cubicBezTo>
                    <a:pt x="35183" y="0"/>
                    <a:pt x="29950" y="2785"/>
                    <a:pt x="27954" y="5296"/>
                  </a:cubicBezTo>
                  <a:cubicBezTo>
                    <a:pt x="26523" y="4816"/>
                    <a:pt x="25021" y="4575"/>
                    <a:pt x="23550" y="4575"/>
                  </a:cubicBezTo>
                  <a:cubicBezTo>
                    <a:pt x="19398" y="4575"/>
                    <a:pt x="15490" y="6490"/>
                    <a:pt x="14111" y="10333"/>
                  </a:cubicBezTo>
                  <a:cubicBezTo>
                    <a:pt x="13110" y="13068"/>
                    <a:pt x="13077" y="17671"/>
                    <a:pt x="11509" y="20140"/>
                  </a:cubicBezTo>
                  <a:cubicBezTo>
                    <a:pt x="10241" y="22108"/>
                    <a:pt x="8173" y="23575"/>
                    <a:pt x="6472" y="25210"/>
                  </a:cubicBezTo>
                  <a:cubicBezTo>
                    <a:pt x="4470" y="27178"/>
                    <a:pt x="5138" y="30213"/>
                    <a:pt x="6539" y="31948"/>
                  </a:cubicBezTo>
                  <a:cubicBezTo>
                    <a:pt x="11175" y="37719"/>
                    <a:pt x="1" y="45124"/>
                    <a:pt x="2636" y="53030"/>
                  </a:cubicBezTo>
                  <a:cubicBezTo>
                    <a:pt x="7622" y="51514"/>
                    <a:pt x="16321" y="51069"/>
                    <a:pt x="25739" y="51069"/>
                  </a:cubicBezTo>
                  <a:cubicBezTo>
                    <a:pt x="38499" y="51069"/>
                    <a:pt x="52580" y="51886"/>
                    <a:pt x="60544" y="51962"/>
                  </a:cubicBezTo>
                  <a:cubicBezTo>
                    <a:pt x="63646" y="45224"/>
                    <a:pt x="50403" y="35017"/>
                    <a:pt x="52705" y="29646"/>
                  </a:cubicBezTo>
                  <a:cubicBezTo>
                    <a:pt x="53539" y="27678"/>
                    <a:pt x="54706" y="25643"/>
                    <a:pt x="53906" y="23675"/>
                  </a:cubicBezTo>
                  <a:cubicBezTo>
                    <a:pt x="52905" y="21274"/>
                    <a:pt x="50203" y="19906"/>
                    <a:pt x="48902" y="17638"/>
                  </a:cubicBezTo>
                  <a:cubicBezTo>
                    <a:pt x="47434" y="15069"/>
                    <a:pt x="48669" y="13135"/>
                    <a:pt x="47868" y="10333"/>
                  </a:cubicBezTo>
                  <a:cubicBezTo>
                    <a:pt x="46901" y="6963"/>
                    <a:pt x="43432" y="759"/>
                    <a:pt x="39862" y="92"/>
                  </a:cubicBezTo>
                  <a:cubicBezTo>
                    <a:pt x="39530" y="30"/>
                    <a:pt x="39175" y="0"/>
                    <a:pt x="388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725;p60">
              <a:extLst>
                <a:ext uri="{FF2B5EF4-FFF2-40B4-BE49-F238E27FC236}">
                  <a16:creationId xmlns:a16="http://schemas.microsoft.com/office/drawing/2014/main" id="{7BFA9E02-3D31-7A07-1ABB-5C4414F903C1}"/>
                </a:ext>
              </a:extLst>
            </p:cNvPr>
            <p:cNvSpPr/>
            <p:nvPr/>
          </p:nvSpPr>
          <p:spPr>
            <a:xfrm>
              <a:off x="7891950" y="1528700"/>
              <a:ext cx="818950" cy="523425"/>
            </a:xfrm>
            <a:custGeom>
              <a:avLst/>
              <a:gdLst/>
              <a:ahLst/>
              <a:cxnLst/>
              <a:rect l="l" t="t" r="r" b="b"/>
              <a:pathLst>
                <a:path w="32758" h="20937" extrusionOk="0">
                  <a:moveTo>
                    <a:pt x="1" y="1"/>
                  </a:moveTo>
                  <a:lnTo>
                    <a:pt x="1" y="1"/>
                  </a:lnTo>
                  <a:cubicBezTo>
                    <a:pt x="1954" y="18182"/>
                    <a:pt x="17096" y="20936"/>
                    <a:pt x="26095" y="20936"/>
                  </a:cubicBezTo>
                  <a:cubicBezTo>
                    <a:pt x="30007" y="20936"/>
                    <a:pt x="32757" y="20415"/>
                    <a:pt x="32757" y="20415"/>
                  </a:cubicBezTo>
                  <a:cubicBezTo>
                    <a:pt x="30556" y="3570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726;p60">
              <a:extLst>
                <a:ext uri="{FF2B5EF4-FFF2-40B4-BE49-F238E27FC236}">
                  <a16:creationId xmlns:a16="http://schemas.microsoft.com/office/drawing/2014/main" id="{3DA82068-768D-1E81-218F-BAABA0557B83}"/>
                </a:ext>
              </a:extLst>
            </p:cNvPr>
            <p:cNvSpPr/>
            <p:nvPr/>
          </p:nvSpPr>
          <p:spPr>
            <a:xfrm>
              <a:off x="7835250" y="1060875"/>
              <a:ext cx="581275" cy="994950"/>
            </a:xfrm>
            <a:custGeom>
              <a:avLst/>
              <a:gdLst/>
              <a:ahLst/>
              <a:cxnLst/>
              <a:rect l="l" t="t" r="r" b="b"/>
              <a:pathLst>
                <a:path w="23251" h="39798" extrusionOk="0">
                  <a:moveTo>
                    <a:pt x="0" y="0"/>
                  </a:moveTo>
                  <a:lnTo>
                    <a:pt x="2269" y="18747"/>
                  </a:lnTo>
                  <a:lnTo>
                    <a:pt x="3870" y="31857"/>
                  </a:lnTo>
                  <a:cubicBezTo>
                    <a:pt x="3870" y="31857"/>
                    <a:pt x="12550" y="39797"/>
                    <a:pt x="19840" y="39797"/>
                  </a:cubicBezTo>
                  <a:cubicBezTo>
                    <a:pt x="21028" y="39797"/>
                    <a:pt x="22179" y="39586"/>
                    <a:pt x="23250" y="39095"/>
                  </a:cubicBezTo>
                  <a:cubicBezTo>
                    <a:pt x="23250" y="39095"/>
                    <a:pt x="21649" y="34825"/>
                    <a:pt x="19448" y="29055"/>
                  </a:cubicBezTo>
                  <a:cubicBezTo>
                    <a:pt x="15778" y="19214"/>
                    <a:pt x="10508" y="5004"/>
                    <a:pt x="9107" y="33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E6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727;p60">
              <a:extLst>
                <a:ext uri="{FF2B5EF4-FFF2-40B4-BE49-F238E27FC236}">
                  <a16:creationId xmlns:a16="http://schemas.microsoft.com/office/drawing/2014/main" id="{89A4FCBD-E4F3-A8F4-ECBD-2E6877FE1A0A}"/>
                </a:ext>
              </a:extLst>
            </p:cNvPr>
            <p:cNvSpPr/>
            <p:nvPr/>
          </p:nvSpPr>
          <p:spPr>
            <a:xfrm>
              <a:off x="7891950" y="1529550"/>
              <a:ext cx="524575" cy="526275"/>
            </a:xfrm>
            <a:custGeom>
              <a:avLst/>
              <a:gdLst/>
              <a:ahLst/>
              <a:cxnLst/>
              <a:rect l="l" t="t" r="r" b="b"/>
              <a:pathLst>
                <a:path w="20983" h="21051" extrusionOk="0">
                  <a:moveTo>
                    <a:pt x="1" y="0"/>
                  </a:moveTo>
                  <a:lnTo>
                    <a:pt x="1602" y="13110"/>
                  </a:lnTo>
                  <a:cubicBezTo>
                    <a:pt x="1602" y="13110"/>
                    <a:pt x="10282" y="21050"/>
                    <a:pt x="17572" y="21050"/>
                  </a:cubicBezTo>
                  <a:cubicBezTo>
                    <a:pt x="18760" y="21050"/>
                    <a:pt x="19911" y="20839"/>
                    <a:pt x="20982" y="20348"/>
                  </a:cubicBezTo>
                  <a:cubicBezTo>
                    <a:pt x="20982" y="20348"/>
                    <a:pt x="19381" y="16078"/>
                    <a:pt x="17213" y="10308"/>
                  </a:cubicBezTo>
                  <a:cubicBezTo>
                    <a:pt x="11009" y="7706"/>
                    <a:pt x="5204" y="4237"/>
                    <a:pt x="1" y="0"/>
                  </a:cubicBezTo>
                  <a:close/>
                </a:path>
              </a:pathLst>
            </a:custGeom>
            <a:solidFill>
              <a:srgbClr val="9C25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728;p60">
              <a:extLst>
                <a:ext uri="{FF2B5EF4-FFF2-40B4-BE49-F238E27FC236}">
                  <a16:creationId xmlns:a16="http://schemas.microsoft.com/office/drawing/2014/main" id="{0EFE214A-ADCA-DD0F-9826-6AC9C6786560}"/>
                </a:ext>
              </a:extLst>
            </p:cNvPr>
            <p:cNvSpPr/>
            <p:nvPr/>
          </p:nvSpPr>
          <p:spPr>
            <a:xfrm>
              <a:off x="7517525" y="540000"/>
              <a:ext cx="592100" cy="529250"/>
            </a:xfrm>
            <a:custGeom>
              <a:avLst/>
              <a:gdLst/>
              <a:ahLst/>
              <a:cxnLst/>
              <a:rect l="l" t="t" r="r" b="b"/>
              <a:pathLst>
                <a:path w="23684" h="21170" extrusionOk="0">
                  <a:moveTo>
                    <a:pt x="12063" y="1"/>
                  </a:moveTo>
                  <a:cubicBezTo>
                    <a:pt x="11732" y="1"/>
                    <a:pt x="11552" y="235"/>
                    <a:pt x="11675" y="654"/>
                  </a:cubicBezTo>
                  <a:cubicBezTo>
                    <a:pt x="12176" y="2322"/>
                    <a:pt x="11675" y="8927"/>
                    <a:pt x="11675" y="8927"/>
                  </a:cubicBezTo>
                  <a:cubicBezTo>
                    <a:pt x="10441" y="6992"/>
                    <a:pt x="9073" y="5124"/>
                    <a:pt x="7606" y="3390"/>
                  </a:cubicBezTo>
                  <a:cubicBezTo>
                    <a:pt x="6768" y="2470"/>
                    <a:pt x="5732" y="2137"/>
                    <a:pt x="4913" y="2137"/>
                  </a:cubicBezTo>
                  <a:cubicBezTo>
                    <a:pt x="3710" y="2137"/>
                    <a:pt x="2972" y="2855"/>
                    <a:pt x="4003" y="3490"/>
                  </a:cubicBezTo>
                  <a:cubicBezTo>
                    <a:pt x="5738" y="4557"/>
                    <a:pt x="9374" y="11962"/>
                    <a:pt x="9374" y="11962"/>
                  </a:cubicBezTo>
                  <a:cubicBezTo>
                    <a:pt x="9374" y="11962"/>
                    <a:pt x="6927" y="11206"/>
                    <a:pt x="4534" y="11206"/>
                  </a:cubicBezTo>
                  <a:cubicBezTo>
                    <a:pt x="4175" y="11206"/>
                    <a:pt x="3818" y="11223"/>
                    <a:pt x="3469" y="11262"/>
                  </a:cubicBezTo>
                  <a:cubicBezTo>
                    <a:pt x="434" y="11596"/>
                    <a:pt x="0" y="14197"/>
                    <a:pt x="1568" y="14331"/>
                  </a:cubicBezTo>
                  <a:cubicBezTo>
                    <a:pt x="4403" y="14631"/>
                    <a:pt x="7005" y="16065"/>
                    <a:pt x="8740" y="18334"/>
                  </a:cubicBezTo>
                  <a:cubicBezTo>
                    <a:pt x="10041" y="20068"/>
                    <a:pt x="12709" y="20835"/>
                    <a:pt x="12709" y="20835"/>
                  </a:cubicBezTo>
                  <a:lnTo>
                    <a:pt x="21816" y="21169"/>
                  </a:lnTo>
                  <a:cubicBezTo>
                    <a:pt x="23684" y="15598"/>
                    <a:pt x="20348" y="12530"/>
                    <a:pt x="21516" y="10595"/>
                  </a:cubicBezTo>
                  <a:cubicBezTo>
                    <a:pt x="22522" y="8879"/>
                    <a:pt x="22977" y="4249"/>
                    <a:pt x="22089" y="4249"/>
                  </a:cubicBezTo>
                  <a:cubicBezTo>
                    <a:pt x="21976" y="4249"/>
                    <a:pt x="21841" y="4325"/>
                    <a:pt x="21682" y="4490"/>
                  </a:cubicBezTo>
                  <a:cubicBezTo>
                    <a:pt x="20281" y="5925"/>
                    <a:pt x="18213" y="8193"/>
                    <a:pt x="18213" y="8193"/>
                  </a:cubicBezTo>
                  <a:cubicBezTo>
                    <a:pt x="20941" y="3072"/>
                    <a:pt x="19349" y="250"/>
                    <a:pt x="18534" y="250"/>
                  </a:cubicBezTo>
                  <a:cubicBezTo>
                    <a:pt x="18372" y="250"/>
                    <a:pt x="18241" y="361"/>
                    <a:pt x="18180" y="588"/>
                  </a:cubicBezTo>
                  <a:cubicBezTo>
                    <a:pt x="17813" y="1989"/>
                    <a:pt x="14944" y="8060"/>
                    <a:pt x="14944" y="8060"/>
                  </a:cubicBezTo>
                  <a:cubicBezTo>
                    <a:pt x="15497" y="2201"/>
                    <a:pt x="13075" y="1"/>
                    <a:pt x="12063" y="1"/>
                  </a:cubicBezTo>
                  <a:close/>
                </a:path>
              </a:pathLst>
            </a:custGeom>
            <a:solidFill>
              <a:srgbClr val="DE6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29;p60">
              <a:extLst>
                <a:ext uri="{FF2B5EF4-FFF2-40B4-BE49-F238E27FC236}">
                  <a16:creationId xmlns:a16="http://schemas.microsoft.com/office/drawing/2014/main" id="{BD65DD08-D4E9-5DC0-FF32-1F0DB595D262}"/>
                </a:ext>
              </a:extLst>
            </p:cNvPr>
            <p:cNvSpPr/>
            <p:nvPr/>
          </p:nvSpPr>
          <p:spPr>
            <a:xfrm>
              <a:off x="4816500" y="1528700"/>
              <a:ext cx="3947775" cy="3622625"/>
            </a:xfrm>
            <a:custGeom>
              <a:avLst/>
              <a:gdLst/>
              <a:ahLst/>
              <a:cxnLst/>
              <a:rect l="l" t="t" r="r" b="b"/>
              <a:pathLst>
                <a:path w="157911" h="144905" extrusionOk="0">
                  <a:moveTo>
                    <a:pt x="123019" y="1"/>
                  </a:moveTo>
                  <a:cubicBezTo>
                    <a:pt x="123019" y="1"/>
                    <a:pt x="118849" y="4204"/>
                    <a:pt x="121518" y="13144"/>
                  </a:cubicBezTo>
                  <a:cubicBezTo>
                    <a:pt x="123853" y="20916"/>
                    <a:pt x="130024" y="50137"/>
                    <a:pt x="100569" y="55741"/>
                  </a:cubicBezTo>
                  <a:cubicBezTo>
                    <a:pt x="97412" y="56339"/>
                    <a:pt x="93827" y="56662"/>
                    <a:pt x="89788" y="56662"/>
                  </a:cubicBezTo>
                  <a:cubicBezTo>
                    <a:pt x="88193" y="56662"/>
                    <a:pt x="86528" y="56612"/>
                    <a:pt x="84791" y="56508"/>
                  </a:cubicBezTo>
                  <a:lnTo>
                    <a:pt x="59573" y="57309"/>
                  </a:lnTo>
                  <a:lnTo>
                    <a:pt x="54937" y="59310"/>
                  </a:lnTo>
                  <a:lnTo>
                    <a:pt x="50000" y="61512"/>
                  </a:lnTo>
                  <a:cubicBezTo>
                    <a:pt x="43128" y="64514"/>
                    <a:pt x="34889" y="68283"/>
                    <a:pt x="33688" y="69117"/>
                  </a:cubicBezTo>
                  <a:cubicBezTo>
                    <a:pt x="33121" y="69517"/>
                    <a:pt x="30419" y="72686"/>
                    <a:pt x="26783" y="77223"/>
                  </a:cubicBezTo>
                  <a:cubicBezTo>
                    <a:pt x="17343" y="89031"/>
                    <a:pt x="1565" y="110347"/>
                    <a:pt x="765" y="117385"/>
                  </a:cubicBezTo>
                  <a:cubicBezTo>
                    <a:pt x="1" y="124262"/>
                    <a:pt x="3304" y="139360"/>
                    <a:pt x="16316" y="139360"/>
                  </a:cubicBezTo>
                  <a:cubicBezTo>
                    <a:pt x="21482" y="139360"/>
                    <a:pt x="28178" y="136980"/>
                    <a:pt x="36757" y="130761"/>
                  </a:cubicBezTo>
                  <a:lnTo>
                    <a:pt x="36757" y="130761"/>
                  </a:lnTo>
                  <a:lnTo>
                    <a:pt x="31620" y="144905"/>
                  </a:lnTo>
                  <a:lnTo>
                    <a:pt x="114913" y="144905"/>
                  </a:lnTo>
                  <a:cubicBezTo>
                    <a:pt x="114913" y="144905"/>
                    <a:pt x="110176" y="114916"/>
                    <a:pt x="108742" y="94001"/>
                  </a:cubicBezTo>
                  <a:cubicBezTo>
                    <a:pt x="108442" y="89265"/>
                    <a:pt x="108275" y="84995"/>
                    <a:pt x="108375" y="81659"/>
                  </a:cubicBezTo>
                  <a:lnTo>
                    <a:pt x="108375" y="81659"/>
                  </a:lnTo>
                  <a:cubicBezTo>
                    <a:pt x="109477" y="81739"/>
                    <a:pt x="110578" y="81778"/>
                    <a:pt x="111678" y="81778"/>
                  </a:cubicBezTo>
                  <a:cubicBezTo>
                    <a:pt x="117970" y="81778"/>
                    <a:pt x="124198" y="80484"/>
                    <a:pt x="129990" y="77957"/>
                  </a:cubicBezTo>
                  <a:cubicBezTo>
                    <a:pt x="143467" y="72052"/>
                    <a:pt x="157910" y="57175"/>
                    <a:pt x="155775" y="20415"/>
                  </a:cubicBezTo>
                  <a:cubicBezTo>
                    <a:pt x="155775" y="20415"/>
                    <a:pt x="124787" y="19014"/>
                    <a:pt x="1230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30;p60">
              <a:extLst>
                <a:ext uri="{FF2B5EF4-FFF2-40B4-BE49-F238E27FC236}">
                  <a16:creationId xmlns:a16="http://schemas.microsoft.com/office/drawing/2014/main" id="{4977EF32-BB7A-475C-9A7B-09A6BA2DD46C}"/>
                </a:ext>
              </a:extLst>
            </p:cNvPr>
            <p:cNvSpPr/>
            <p:nvPr/>
          </p:nvSpPr>
          <p:spPr>
            <a:xfrm>
              <a:off x="5607000" y="3878725"/>
              <a:ext cx="2082325" cy="1272600"/>
            </a:xfrm>
            <a:custGeom>
              <a:avLst/>
              <a:gdLst/>
              <a:ahLst/>
              <a:cxnLst/>
              <a:rect l="l" t="t" r="r" b="b"/>
              <a:pathLst>
                <a:path w="83293" h="50904" extrusionOk="0">
                  <a:moveTo>
                    <a:pt x="77122" y="0"/>
                  </a:moveTo>
                  <a:cubicBezTo>
                    <a:pt x="66418" y="22773"/>
                    <a:pt x="34333" y="37004"/>
                    <a:pt x="10387" y="37004"/>
                  </a:cubicBezTo>
                  <a:cubicBezTo>
                    <a:pt x="8587" y="37004"/>
                    <a:pt x="6833" y="36923"/>
                    <a:pt x="5137" y="36760"/>
                  </a:cubicBezTo>
                  <a:lnTo>
                    <a:pt x="0" y="50904"/>
                  </a:lnTo>
                  <a:lnTo>
                    <a:pt x="83293" y="50904"/>
                  </a:lnTo>
                  <a:cubicBezTo>
                    <a:pt x="83293" y="50904"/>
                    <a:pt x="78556" y="20915"/>
                    <a:pt x="771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31;p60">
              <a:extLst>
                <a:ext uri="{FF2B5EF4-FFF2-40B4-BE49-F238E27FC236}">
                  <a16:creationId xmlns:a16="http://schemas.microsoft.com/office/drawing/2014/main" id="{504B7250-BA8E-8BD8-ED30-D3E43BDE6BFA}"/>
                </a:ext>
              </a:extLst>
            </p:cNvPr>
            <p:cNvSpPr/>
            <p:nvPr/>
          </p:nvSpPr>
          <p:spPr>
            <a:xfrm>
              <a:off x="6756975" y="4745175"/>
              <a:ext cx="449525" cy="407825"/>
            </a:xfrm>
            <a:custGeom>
              <a:avLst/>
              <a:gdLst/>
              <a:ahLst/>
              <a:cxnLst/>
              <a:rect l="l" t="t" r="r" b="b"/>
              <a:pathLst>
                <a:path w="17981" h="16313" fill="none" extrusionOk="0">
                  <a:moveTo>
                    <a:pt x="1" y="16312"/>
                  </a:moveTo>
                  <a:lnTo>
                    <a:pt x="601" y="16012"/>
                  </a:lnTo>
                  <a:cubicBezTo>
                    <a:pt x="4304" y="14177"/>
                    <a:pt x="7272" y="11109"/>
                    <a:pt x="10141" y="8140"/>
                  </a:cubicBezTo>
                  <a:lnTo>
                    <a:pt x="17980" y="1"/>
                  </a:lnTo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32;p60">
              <a:extLst>
                <a:ext uri="{FF2B5EF4-FFF2-40B4-BE49-F238E27FC236}">
                  <a16:creationId xmlns:a16="http://schemas.microsoft.com/office/drawing/2014/main" id="{1B111EE1-458D-0BE2-98F3-5F08825F484C}"/>
                </a:ext>
              </a:extLst>
            </p:cNvPr>
            <p:cNvSpPr/>
            <p:nvPr/>
          </p:nvSpPr>
          <p:spPr>
            <a:xfrm>
              <a:off x="5757925" y="4612575"/>
              <a:ext cx="1499425" cy="524575"/>
            </a:xfrm>
            <a:custGeom>
              <a:avLst/>
              <a:gdLst/>
              <a:ahLst/>
              <a:cxnLst/>
              <a:rect l="l" t="t" r="r" b="b"/>
              <a:pathLst>
                <a:path w="59977" h="20983" fill="none" extrusionOk="0">
                  <a:moveTo>
                    <a:pt x="59977" y="1"/>
                  </a:moveTo>
                  <a:cubicBezTo>
                    <a:pt x="59977" y="1"/>
                    <a:pt x="17480" y="20983"/>
                    <a:pt x="8740" y="15645"/>
                  </a:cubicBezTo>
                  <a:cubicBezTo>
                    <a:pt x="1" y="10275"/>
                    <a:pt x="37761" y="4471"/>
                    <a:pt x="37761" y="4471"/>
                  </a:cubicBezTo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33;p60">
              <a:extLst>
                <a:ext uri="{FF2B5EF4-FFF2-40B4-BE49-F238E27FC236}">
                  <a16:creationId xmlns:a16="http://schemas.microsoft.com/office/drawing/2014/main" id="{E3BF2844-E506-8912-CC7A-42C4D217DE83}"/>
                </a:ext>
              </a:extLst>
            </p:cNvPr>
            <p:cNvSpPr/>
            <p:nvPr/>
          </p:nvSpPr>
          <p:spPr>
            <a:xfrm>
              <a:off x="5305100" y="3969625"/>
              <a:ext cx="627975" cy="562925"/>
            </a:xfrm>
            <a:custGeom>
              <a:avLst/>
              <a:gdLst/>
              <a:ahLst/>
              <a:cxnLst/>
              <a:rect l="l" t="t" r="r" b="b"/>
              <a:pathLst>
                <a:path w="25119" h="22517" fill="none" extrusionOk="0">
                  <a:moveTo>
                    <a:pt x="1" y="0"/>
                  </a:moveTo>
                  <a:cubicBezTo>
                    <a:pt x="1" y="0"/>
                    <a:pt x="2836" y="22517"/>
                    <a:pt x="25119" y="20582"/>
                  </a:cubicBezTo>
                </a:path>
              </a:pathLst>
            </a:custGeom>
            <a:noFill/>
            <a:ln w="108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34;p60">
              <a:extLst>
                <a:ext uri="{FF2B5EF4-FFF2-40B4-BE49-F238E27FC236}">
                  <a16:creationId xmlns:a16="http://schemas.microsoft.com/office/drawing/2014/main" id="{BE0E9F28-63ED-C9D2-A11C-49BEAB1C6097}"/>
                </a:ext>
              </a:extLst>
            </p:cNvPr>
            <p:cNvSpPr/>
            <p:nvPr/>
          </p:nvSpPr>
          <p:spPr>
            <a:xfrm>
              <a:off x="6066475" y="2922200"/>
              <a:ext cx="1264275" cy="783950"/>
            </a:xfrm>
            <a:custGeom>
              <a:avLst/>
              <a:gdLst/>
              <a:ahLst/>
              <a:cxnLst/>
              <a:rect l="l" t="t" r="r" b="b"/>
              <a:pathLst>
                <a:path w="50571" h="31358" extrusionOk="0">
                  <a:moveTo>
                    <a:pt x="50570" y="1"/>
                  </a:moveTo>
                  <a:lnTo>
                    <a:pt x="50570" y="1"/>
                  </a:lnTo>
                  <a:cubicBezTo>
                    <a:pt x="49870" y="134"/>
                    <a:pt x="49103" y="268"/>
                    <a:pt x="48335" y="368"/>
                  </a:cubicBezTo>
                  <a:cubicBezTo>
                    <a:pt x="47868" y="434"/>
                    <a:pt x="47368" y="501"/>
                    <a:pt x="46834" y="568"/>
                  </a:cubicBezTo>
                  <a:cubicBezTo>
                    <a:pt x="44433" y="808"/>
                    <a:pt x="42019" y="928"/>
                    <a:pt x="39608" y="928"/>
                  </a:cubicBezTo>
                  <a:cubicBezTo>
                    <a:pt x="38000" y="928"/>
                    <a:pt x="36394" y="875"/>
                    <a:pt x="34792" y="768"/>
                  </a:cubicBezTo>
                  <a:lnTo>
                    <a:pt x="9574" y="1569"/>
                  </a:lnTo>
                  <a:lnTo>
                    <a:pt x="4938" y="3570"/>
                  </a:lnTo>
                  <a:lnTo>
                    <a:pt x="3437" y="4204"/>
                  </a:lnTo>
                  <a:lnTo>
                    <a:pt x="1869" y="4938"/>
                  </a:lnTo>
                  <a:cubicBezTo>
                    <a:pt x="1268" y="5204"/>
                    <a:pt x="635" y="5471"/>
                    <a:pt x="1" y="5772"/>
                  </a:cubicBezTo>
                  <a:cubicBezTo>
                    <a:pt x="2691" y="16664"/>
                    <a:pt x="9876" y="31357"/>
                    <a:pt x="24586" y="31357"/>
                  </a:cubicBezTo>
                  <a:cubicBezTo>
                    <a:pt x="24652" y="31357"/>
                    <a:pt x="24719" y="31357"/>
                    <a:pt x="24785" y="31357"/>
                  </a:cubicBezTo>
                  <a:cubicBezTo>
                    <a:pt x="45467" y="31190"/>
                    <a:pt x="50570" y="1"/>
                    <a:pt x="505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35;p60">
              <a:extLst>
                <a:ext uri="{FF2B5EF4-FFF2-40B4-BE49-F238E27FC236}">
                  <a16:creationId xmlns:a16="http://schemas.microsoft.com/office/drawing/2014/main" id="{1FFAA1F1-9EFA-719E-D0E9-8DFBD7793F88}"/>
                </a:ext>
              </a:extLst>
            </p:cNvPr>
            <p:cNvSpPr/>
            <p:nvPr/>
          </p:nvSpPr>
          <p:spPr>
            <a:xfrm>
              <a:off x="6113175" y="2931375"/>
              <a:ext cx="1161700" cy="721700"/>
            </a:xfrm>
            <a:custGeom>
              <a:avLst/>
              <a:gdLst/>
              <a:ahLst/>
              <a:cxnLst/>
              <a:rect l="l" t="t" r="r" b="b"/>
              <a:pathLst>
                <a:path w="46468" h="28868" extrusionOk="0">
                  <a:moveTo>
                    <a:pt x="46467" y="1"/>
                  </a:moveTo>
                  <a:lnTo>
                    <a:pt x="46467" y="1"/>
                  </a:lnTo>
                  <a:cubicBezTo>
                    <a:pt x="45967" y="101"/>
                    <a:pt x="45500" y="134"/>
                    <a:pt x="44966" y="201"/>
                  </a:cubicBezTo>
                  <a:cubicBezTo>
                    <a:pt x="42531" y="7006"/>
                    <a:pt x="34392" y="25686"/>
                    <a:pt x="22884" y="26787"/>
                  </a:cubicBezTo>
                  <a:cubicBezTo>
                    <a:pt x="22434" y="26828"/>
                    <a:pt x="21993" y="26849"/>
                    <a:pt x="21560" y="26849"/>
                  </a:cubicBezTo>
                  <a:cubicBezTo>
                    <a:pt x="8879" y="26849"/>
                    <a:pt x="3633" y="9386"/>
                    <a:pt x="1569" y="3870"/>
                  </a:cubicBezTo>
                  <a:lnTo>
                    <a:pt x="1" y="4571"/>
                  </a:lnTo>
                  <a:cubicBezTo>
                    <a:pt x="1609" y="9847"/>
                    <a:pt x="8306" y="28867"/>
                    <a:pt x="21408" y="28867"/>
                  </a:cubicBezTo>
                  <a:cubicBezTo>
                    <a:pt x="21891" y="28867"/>
                    <a:pt x="22383" y="28841"/>
                    <a:pt x="22884" y="28788"/>
                  </a:cubicBezTo>
                  <a:cubicBezTo>
                    <a:pt x="36494" y="27320"/>
                    <a:pt x="44266" y="6705"/>
                    <a:pt x="464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36;p60">
              <a:extLst>
                <a:ext uri="{FF2B5EF4-FFF2-40B4-BE49-F238E27FC236}">
                  <a16:creationId xmlns:a16="http://schemas.microsoft.com/office/drawing/2014/main" id="{23B04F8A-C606-7337-78AE-5D1A6A713C52}"/>
                </a:ext>
              </a:extLst>
            </p:cNvPr>
            <p:cNvSpPr/>
            <p:nvPr/>
          </p:nvSpPr>
          <p:spPr>
            <a:xfrm>
              <a:off x="5397675" y="3803675"/>
              <a:ext cx="792250" cy="505425"/>
            </a:xfrm>
            <a:custGeom>
              <a:avLst/>
              <a:gdLst/>
              <a:ahLst/>
              <a:cxnLst/>
              <a:rect l="l" t="t" r="r" b="b"/>
              <a:pathLst>
                <a:path w="31690" h="20217" extrusionOk="0">
                  <a:moveTo>
                    <a:pt x="0" y="0"/>
                  </a:moveTo>
                  <a:lnTo>
                    <a:pt x="0" y="0"/>
                  </a:lnTo>
                  <a:cubicBezTo>
                    <a:pt x="1907" y="17558"/>
                    <a:pt x="16557" y="20216"/>
                    <a:pt x="25255" y="20216"/>
                  </a:cubicBezTo>
                  <a:cubicBezTo>
                    <a:pt x="29034" y="20216"/>
                    <a:pt x="31690" y="19714"/>
                    <a:pt x="31690" y="19714"/>
                  </a:cubicBezTo>
                  <a:cubicBezTo>
                    <a:pt x="29588" y="3403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37;p60">
              <a:extLst>
                <a:ext uri="{FF2B5EF4-FFF2-40B4-BE49-F238E27FC236}">
                  <a16:creationId xmlns:a16="http://schemas.microsoft.com/office/drawing/2014/main" id="{08F7C46D-D997-5F78-7C24-3D49313D0586}"/>
                </a:ext>
              </a:extLst>
            </p:cNvPr>
            <p:cNvSpPr/>
            <p:nvPr/>
          </p:nvSpPr>
          <p:spPr>
            <a:xfrm>
              <a:off x="5812125" y="1323950"/>
              <a:ext cx="1681550" cy="589600"/>
            </a:xfrm>
            <a:custGeom>
              <a:avLst/>
              <a:gdLst/>
              <a:ahLst/>
              <a:cxnLst/>
              <a:rect l="l" t="t" r="r" b="b"/>
              <a:pathLst>
                <a:path w="67262" h="23584" extrusionOk="0">
                  <a:moveTo>
                    <a:pt x="32843" y="1"/>
                  </a:moveTo>
                  <a:cubicBezTo>
                    <a:pt x="32676" y="1"/>
                    <a:pt x="32535" y="18"/>
                    <a:pt x="32424" y="52"/>
                  </a:cubicBezTo>
                  <a:cubicBezTo>
                    <a:pt x="29055" y="1052"/>
                    <a:pt x="1" y="16363"/>
                    <a:pt x="1369" y="16897"/>
                  </a:cubicBezTo>
                  <a:cubicBezTo>
                    <a:pt x="2736" y="17431"/>
                    <a:pt x="32758" y="23569"/>
                    <a:pt x="32758" y="23569"/>
                  </a:cubicBezTo>
                  <a:cubicBezTo>
                    <a:pt x="32827" y="23579"/>
                    <a:pt x="32914" y="23584"/>
                    <a:pt x="33018" y="23584"/>
                  </a:cubicBezTo>
                  <a:cubicBezTo>
                    <a:pt x="37072" y="23584"/>
                    <a:pt x="67261" y="16204"/>
                    <a:pt x="66448" y="15196"/>
                  </a:cubicBezTo>
                  <a:cubicBezTo>
                    <a:pt x="65642" y="14164"/>
                    <a:pt x="37732" y="1"/>
                    <a:pt x="32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38;p60">
              <a:extLst>
                <a:ext uri="{FF2B5EF4-FFF2-40B4-BE49-F238E27FC236}">
                  <a16:creationId xmlns:a16="http://schemas.microsoft.com/office/drawing/2014/main" id="{3A33330B-CF49-B1BE-B79E-C30DBA989E70}"/>
                </a:ext>
              </a:extLst>
            </p:cNvPr>
            <p:cNvSpPr/>
            <p:nvPr/>
          </p:nvSpPr>
          <p:spPr>
            <a:xfrm>
              <a:off x="6312500" y="2510250"/>
              <a:ext cx="630475" cy="785875"/>
            </a:xfrm>
            <a:custGeom>
              <a:avLst/>
              <a:gdLst/>
              <a:ahLst/>
              <a:cxnLst/>
              <a:rect l="l" t="t" r="r" b="b"/>
              <a:pathLst>
                <a:path w="25219" h="31435" extrusionOk="0">
                  <a:moveTo>
                    <a:pt x="6472" y="0"/>
                  </a:moveTo>
                  <a:lnTo>
                    <a:pt x="6371" y="15411"/>
                  </a:lnTo>
                  <a:lnTo>
                    <a:pt x="0" y="18047"/>
                  </a:lnTo>
                  <a:cubicBezTo>
                    <a:pt x="0" y="18047"/>
                    <a:pt x="2569" y="29021"/>
                    <a:pt x="3469" y="30389"/>
                  </a:cubicBezTo>
                  <a:cubicBezTo>
                    <a:pt x="3979" y="31162"/>
                    <a:pt x="9713" y="31434"/>
                    <a:pt x="14818" y="31434"/>
                  </a:cubicBezTo>
                  <a:cubicBezTo>
                    <a:pt x="18742" y="31434"/>
                    <a:pt x="22295" y="31273"/>
                    <a:pt x="22817" y="31056"/>
                  </a:cubicBezTo>
                  <a:cubicBezTo>
                    <a:pt x="24017" y="30589"/>
                    <a:pt x="25218" y="17246"/>
                    <a:pt x="25218" y="17246"/>
                  </a:cubicBezTo>
                  <a:lnTo>
                    <a:pt x="18513" y="15311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DE6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39;p60">
              <a:extLst>
                <a:ext uri="{FF2B5EF4-FFF2-40B4-BE49-F238E27FC236}">
                  <a16:creationId xmlns:a16="http://schemas.microsoft.com/office/drawing/2014/main" id="{266B0040-C63F-1708-E3C3-16E523D6B7E8}"/>
                </a:ext>
              </a:extLst>
            </p:cNvPr>
            <p:cNvSpPr/>
            <p:nvPr/>
          </p:nvSpPr>
          <p:spPr>
            <a:xfrm>
              <a:off x="6472600" y="2510250"/>
              <a:ext cx="170150" cy="302725"/>
            </a:xfrm>
            <a:custGeom>
              <a:avLst/>
              <a:gdLst/>
              <a:ahLst/>
              <a:cxnLst/>
              <a:rect l="l" t="t" r="r" b="b"/>
              <a:pathLst>
                <a:path w="6806" h="12109" extrusionOk="0">
                  <a:moveTo>
                    <a:pt x="68" y="0"/>
                  </a:moveTo>
                  <a:lnTo>
                    <a:pt x="1" y="12109"/>
                  </a:lnTo>
                  <a:cubicBezTo>
                    <a:pt x="1" y="12109"/>
                    <a:pt x="4838" y="11375"/>
                    <a:pt x="6806" y="8740"/>
                  </a:cubicBezTo>
                  <a:lnTo>
                    <a:pt x="650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9C25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40;p60">
              <a:extLst>
                <a:ext uri="{FF2B5EF4-FFF2-40B4-BE49-F238E27FC236}">
                  <a16:creationId xmlns:a16="http://schemas.microsoft.com/office/drawing/2014/main" id="{059B26F0-6093-8102-73CC-156BA44659EC}"/>
                </a:ext>
              </a:extLst>
            </p:cNvPr>
            <p:cNvSpPr/>
            <p:nvPr/>
          </p:nvSpPr>
          <p:spPr>
            <a:xfrm>
              <a:off x="6385875" y="2123300"/>
              <a:ext cx="488700" cy="605450"/>
            </a:xfrm>
            <a:custGeom>
              <a:avLst/>
              <a:gdLst/>
              <a:ahLst/>
              <a:cxnLst/>
              <a:rect l="l" t="t" r="r" b="b"/>
              <a:pathLst>
                <a:path w="19548" h="24218" extrusionOk="0">
                  <a:moveTo>
                    <a:pt x="7740" y="1"/>
                  </a:moveTo>
                  <a:cubicBezTo>
                    <a:pt x="5738" y="2302"/>
                    <a:pt x="3070" y="3937"/>
                    <a:pt x="67" y="4604"/>
                  </a:cubicBezTo>
                  <a:cubicBezTo>
                    <a:pt x="67" y="4604"/>
                    <a:pt x="134" y="9174"/>
                    <a:pt x="67" y="13610"/>
                  </a:cubicBezTo>
                  <a:cubicBezTo>
                    <a:pt x="1" y="18047"/>
                    <a:pt x="2269" y="24218"/>
                    <a:pt x="9374" y="24218"/>
                  </a:cubicBezTo>
                  <a:cubicBezTo>
                    <a:pt x="16479" y="24218"/>
                    <a:pt x="18614" y="17546"/>
                    <a:pt x="18847" y="15178"/>
                  </a:cubicBezTo>
                  <a:cubicBezTo>
                    <a:pt x="19148" y="12109"/>
                    <a:pt x="19548" y="8473"/>
                    <a:pt x="19548" y="8473"/>
                  </a:cubicBezTo>
                  <a:lnTo>
                    <a:pt x="19548" y="8473"/>
                  </a:lnTo>
                  <a:cubicBezTo>
                    <a:pt x="18727" y="8753"/>
                    <a:pt x="17948" y="8878"/>
                    <a:pt x="17210" y="8878"/>
                  </a:cubicBezTo>
                  <a:cubicBezTo>
                    <a:pt x="10992" y="8878"/>
                    <a:pt x="7740" y="1"/>
                    <a:pt x="7740" y="1"/>
                  </a:cubicBezTo>
                  <a:close/>
                </a:path>
              </a:pathLst>
            </a:custGeom>
            <a:solidFill>
              <a:srgbClr val="DE6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1741;p60">
              <a:extLst>
                <a:ext uri="{FF2B5EF4-FFF2-40B4-BE49-F238E27FC236}">
                  <a16:creationId xmlns:a16="http://schemas.microsoft.com/office/drawing/2014/main" id="{4ED7BDED-825B-D98B-61F9-66EE326E9FA4}"/>
                </a:ext>
              </a:extLst>
            </p:cNvPr>
            <p:cNvSpPr/>
            <p:nvPr/>
          </p:nvSpPr>
          <p:spPr>
            <a:xfrm>
              <a:off x="6221600" y="1703875"/>
              <a:ext cx="833950" cy="419450"/>
            </a:xfrm>
            <a:custGeom>
              <a:avLst/>
              <a:gdLst/>
              <a:ahLst/>
              <a:cxnLst/>
              <a:rect l="l" t="t" r="r" b="b"/>
              <a:pathLst>
                <a:path w="33358" h="16778" extrusionOk="0">
                  <a:moveTo>
                    <a:pt x="16101" y="1"/>
                  </a:moveTo>
                  <a:cubicBezTo>
                    <a:pt x="11521" y="1"/>
                    <a:pt x="6338" y="663"/>
                    <a:pt x="1435" y="2768"/>
                  </a:cubicBezTo>
                  <a:lnTo>
                    <a:pt x="601" y="10373"/>
                  </a:lnTo>
                  <a:lnTo>
                    <a:pt x="0" y="15777"/>
                  </a:lnTo>
                  <a:cubicBezTo>
                    <a:pt x="0" y="15777"/>
                    <a:pt x="6947" y="15330"/>
                    <a:pt x="14887" y="15330"/>
                  </a:cubicBezTo>
                  <a:cubicBezTo>
                    <a:pt x="21503" y="15330"/>
                    <a:pt x="28809" y="15640"/>
                    <a:pt x="33357" y="16778"/>
                  </a:cubicBezTo>
                  <a:lnTo>
                    <a:pt x="30622" y="5002"/>
                  </a:lnTo>
                  <a:lnTo>
                    <a:pt x="29888" y="1900"/>
                  </a:lnTo>
                  <a:cubicBezTo>
                    <a:pt x="29888" y="1900"/>
                    <a:pt x="23861" y="1"/>
                    <a:pt x="16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42;p60">
              <a:extLst>
                <a:ext uri="{FF2B5EF4-FFF2-40B4-BE49-F238E27FC236}">
                  <a16:creationId xmlns:a16="http://schemas.microsoft.com/office/drawing/2014/main" id="{46224619-5F4A-2EC5-80DC-7ED2A4272591}"/>
                </a:ext>
              </a:extLst>
            </p:cNvPr>
            <p:cNvSpPr/>
            <p:nvPr/>
          </p:nvSpPr>
          <p:spPr>
            <a:xfrm>
              <a:off x="6236600" y="1703875"/>
              <a:ext cx="750575" cy="259325"/>
            </a:xfrm>
            <a:custGeom>
              <a:avLst/>
              <a:gdLst/>
              <a:ahLst/>
              <a:cxnLst/>
              <a:rect l="l" t="t" r="r" b="b"/>
              <a:pathLst>
                <a:path w="30023" h="10373" extrusionOk="0">
                  <a:moveTo>
                    <a:pt x="15512" y="1"/>
                  </a:moveTo>
                  <a:cubicBezTo>
                    <a:pt x="10926" y="1"/>
                    <a:pt x="5738" y="663"/>
                    <a:pt x="835" y="2768"/>
                  </a:cubicBezTo>
                  <a:lnTo>
                    <a:pt x="1" y="10373"/>
                  </a:lnTo>
                  <a:cubicBezTo>
                    <a:pt x="1" y="10373"/>
                    <a:pt x="11275" y="4572"/>
                    <a:pt x="24152" y="4572"/>
                  </a:cubicBezTo>
                  <a:cubicBezTo>
                    <a:pt x="26084" y="4572"/>
                    <a:pt x="28051" y="4702"/>
                    <a:pt x="30022" y="5002"/>
                  </a:cubicBezTo>
                  <a:lnTo>
                    <a:pt x="29322" y="1900"/>
                  </a:lnTo>
                  <a:cubicBezTo>
                    <a:pt x="29322" y="1900"/>
                    <a:pt x="23281" y="1"/>
                    <a:pt x="15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43;p60">
              <a:extLst>
                <a:ext uri="{FF2B5EF4-FFF2-40B4-BE49-F238E27FC236}">
                  <a16:creationId xmlns:a16="http://schemas.microsoft.com/office/drawing/2014/main" id="{CB9180DE-43F5-7CED-08E2-1CC0B04DF847}"/>
                </a:ext>
              </a:extLst>
            </p:cNvPr>
            <p:cNvSpPr/>
            <p:nvPr/>
          </p:nvSpPr>
          <p:spPr>
            <a:xfrm>
              <a:off x="5555275" y="2961400"/>
              <a:ext cx="758900" cy="2189925"/>
            </a:xfrm>
            <a:custGeom>
              <a:avLst/>
              <a:gdLst/>
              <a:ahLst/>
              <a:cxnLst/>
              <a:rect l="l" t="t" r="r" b="b"/>
              <a:pathLst>
                <a:path w="30356" h="87597" extrusionOk="0">
                  <a:moveTo>
                    <a:pt x="30289" y="1"/>
                  </a:moveTo>
                  <a:cubicBezTo>
                    <a:pt x="30289" y="1"/>
                    <a:pt x="19015" y="1802"/>
                    <a:pt x="18147" y="9441"/>
                  </a:cubicBezTo>
                  <a:cubicBezTo>
                    <a:pt x="16980" y="19314"/>
                    <a:pt x="17547" y="36527"/>
                    <a:pt x="17247" y="51704"/>
                  </a:cubicBezTo>
                  <a:cubicBezTo>
                    <a:pt x="16946" y="66882"/>
                    <a:pt x="1" y="79691"/>
                    <a:pt x="1" y="79691"/>
                  </a:cubicBezTo>
                  <a:cubicBezTo>
                    <a:pt x="1" y="79691"/>
                    <a:pt x="5338" y="85395"/>
                    <a:pt x="11909" y="87597"/>
                  </a:cubicBezTo>
                  <a:cubicBezTo>
                    <a:pt x="11909" y="87597"/>
                    <a:pt x="30256" y="69851"/>
                    <a:pt x="30289" y="57342"/>
                  </a:cubicBezTo>
                  <a:cubicBezTo>
                    <a:pt x="30356" y="44866"/>
                    <a:pt x="24919" y="13343"/>
                    <a:pt x="302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44;p60">
              <a:extLst>
                <a:ext uri="{FF2B5EF4-FFF2-40B4-BE49-F238E27FC236}">
                  <a16:creationId xmlns:a16="http://schemas.microsoft.com/office/drawing/2014/main" id="{00AEDAA6-C01E-968C-0DF4-33840A65CB12}"/>
                </a:ext>
              </a:extLst>
            </p:cNvPr>
            <p:cNvSpPr/>
            <p:nvPr/>
          </p:nvSpPr>
          <p:spPr>
            <a:xfrm>
              <a:off x="6935450" y="2941375"/>
              <a:ext cx="926500" cy="2056500"/>
            </a:xfrm>
            <a:custGeom>
              <a:avLst/>
              <a:gdLst/>
              <a:ahLst/>
              <a:cxnLst/>
              <a:rect l="l" t="t" r="r" b="b"/>
              <a:pathLst>
                <a:path w="37060" h="82260" extrusionOk="0">
                  <a:moveTo>
                    <a:pt x="300" y="1"/>
                  </a:moveTo>
                  <a:cubicBezTo>
                    <a:pt x="300" y="1"/>
                    <a:pt x="4303" y="3370"/>
                    <a:pt x="7272" y="12310"/>
                  </a:cubicBezTo>
                  <a:cubicBezTo>
                    <a:pt x="10241" y="21216"/>
                    <a:pt x="0" y="39996"/>
                    <a:pt x="3803" y="52772"/>
                  </a:cubicBezTo>
                  <a:cubicBezTo>
                    <a:pt x="7572" y="65581"/>
                    <a:pt x="19781" y="79291"/>
                    <a:pt x="28120" y="82260"/>
                  </a:cubicBezTo>
                  <a:cubicBezTo>
                    <a:pt x="28120" y="82260"/>
                    <a:pt x="32290" y="73020"/>
                    <a:pt x="37060" y="67383"/>
                  </a:cubicBezTo>
                  <a:cubicBezTo>
                    <a:pt x="37060" y="67383"/>
                    <a:pt x="20715" y="59944"/>
                    <a:pt x="17112" y="51605"/>
                  </a:cubicBezTo>
                  <a:cubicBezTo>
                    <a:pt x="13543" y="43265"/>
                    <a:pt x="17446" y="19015"/>
                    <a:pt x="17112" y="14178"/>
                  </a:cubicBezTo>
                  <a:cubicBezTo>
                    <a:pt x="16812" y="9308"/>
                    <a:pt x="11175" y="835"/>
                    <a:pt x="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45;p60">
              <a:extLst>
                <a:ext uri="{FF2B5EF4-FFF2-40B4-BE49-F238E27FC236}">
                  <a16:creationId xmlns:a16="http://schemas.microsoft.com/office/drawing/2014/main" id="{6D7F9787-AC40-1A58-D243-B091C7D3C303}"/>
                </a:ext>
              </a:extLst>
            </p:cNvPr>
            <p:cNvSpPr/>
            <p:nvPr/>
          </p:nvSpPr>
          <p:spPr>
            <a:xfrm>
              <a:off x="5295100" y="2745100"/>
              <a:ext cx="1320125" cy="1189525"/>
            </a:xfrm>
            <a:custGeom>
              <a:avLst/>
              <a:gdLst/>
              <a:ahLst/>
              <a:cxnLst/>
              <a:rect l="l" t="t" r="r" b="b"/>
              <a:pathLst>
                <a:path w="52805" h="47581" extrusionOk="0">
                  <a:moveTo>
                    <a:pt x="10566" y="1"/>
                  </a:moveTo>
                  <a:cubicBezTo>
                    <a:pt x="9295" y="1"/>
                    <a:pt x="8025" y="194"/>
                    <a:pt x="6805" y="580"/>
                  </a:cubicBezTo>
                  <a:cubicBezTo>
                    <a:pt x="4137" y="1414"/>
                    <a:pt x="1768" y="3015"/>
                    <a:pt x="1" y="5150"/>
                  </a:cubicBezTo>
                  <a:cubicBezTo>
                    <a:pt x="6605" y="11388"/>
                    <a:pt x="13610" y="22162"/>
                    <a:pt x="19081" y="27499"/>
                  </a:cubicBezTo>
                  <a:cubicBezTo>
                    <a:pt x="24518" y="32837"/>
                    <a:pt x="44265" y="47580"/>
                    <a:pt x="44265" y="47580"/>
                  </a:cubicBezTo>
                  <a:cubicBezTo>
                    <a:pt x="44699" y="43978"/>
                    <a:pt x="52805" y="40242"/>
                    <a:pt x="52805" y="40242"/>
                  </a:cubicBezTo>
                  <a:cubicBezTo>
                    <a:pt x="49469" y="37807"/>
                    <a:pt x="27153" y="21028"/>
                    <a:pt x="23417" y="16258"/>
                  </a:cubicBezTo>
                  <a:cubicBezTo>
                    <a:pt x="19681" y="11521"/>
                    <a:pt x="14911" y="780"/>
                    <a:pt x="14911" y="780"/>
                  </a:cubicBezTo>
                  <a:cubicBezTo>
                    <a:pt x="13514" y="261"/>
                    <a:pt x="12040" y="1"/>
                    <a:pt x="105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46;p60">
              <a:extLst>
                <a:ext uri="{FF2B5EF4-FFF2-40B4-BE49-F238E27FC236}">
                  <a16:creationId xmlns:a16="http://schemas.microsoft.com/office/drawing/2014/main" id="{3C644425-857F-A35F-987D-14401579E30C}"/>
                </a:ext>
              </a:extLst>
            </p:cNvPr>
            <p:cNvSpPr/>
            <p:nvPr/>
          </p:nvSpPr>
          <p:spPr>
            <a:xfrm>
              <a:off x="5726250" y="3196575"/>
              <a:ext cx="278550" cy="281050"/>
            </a:xfrm>
            <a:custGeom>
              <a:avLst/>
              <a:gdLst/>
              <a:ahLst/>
              <a:cxnLst/>
              <a:rect l="l" t="t" r="r" b="b"/>
              <a:pathLst>
                <a:path w="11142" h="11242" extrusionOk="0">
                  <a:moveTo>
                    <a:pt x="7839" y="0"/>
                  </a:moveTo>
                  <a:cubicBezTo>
                    <a:pt x="4770" y="1902"/>
                    <a:pt x="0" y="7539"/>
                    <a:pt x="0" y="7539"/>
                  </a:cubicBezTo>
                  <a:cubicBezTo>
                    <a:pt x="1101" y="8773"/>
                    <a:pt x="3803" y="11242"/>
                    <a:pt x="3803" y="11242"/>
                  </a:cubicBezTo>
                  <a:cubicBezTo>
                    <a:pt x="5604" y="7639"/>
                    <a:pt x="11141" y="3002"/>
                    <a:pt x="11141" y="3002"/>
                  </a:cubicBezTo>
                  <a:lnTo>
                    <a:pt x="78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47;p60">
              <a:extLst>
                <a:ext uri="{FF2B5EF4-FFF2-40B4-BE49-F238E27FC236}">
                  <a16:creationId xmlns:a16="http://schemas.microsoft.com/office/drawing/2014/main" id="{A843B8BB-2BEE-AEE0-472A-A80D48758790}"/>
                </a:ext>
              </a:extLst>
            </p:cNvPr>
            <p:cNvSpPr/>
            <p:nvPr/>
          </p:nvSpPr>
          <p:spPr>
            <a:xfrm>
              <a:off x="5928875" y="2944725"/>
              <a:ext cx="317775" cy="301900"/>
            </a:xfrm>
            <a:custGeom>
              <a:avLst/>
              <a:gdLst/>
              <a:ahLst/>
              <a:cxnLst/>
              <a:rect l="l" t="t" r="r" b="b"/>
              <a:pathLst>
                <a:path w="12711" h="12076" extrusionOk="0">
                  <a:moveTo>
                    <a:pt x="1869" y="0"/>
                  </a:moveTo>
                  <a:cubicBezTo>
                    <a:pt x="368" y="3836"/>
                    <a:pt x="1" y="8006"/>
                    <a:pt x="768" y="12076"/>
                  </a:cubicBezTo>
                  <a:cubicBezTo>
                    <a:pt x="3403" y="11275"/>
                    <a:pt x="5805" y="10875"/>
                    <a:pt x="8440" y="10108"/>
                  </a:cubicBezTo>
                  <a:cubicBezTo>
                    <a:pt x="9007" y="9974"/>
                    <a:pt x="9541" y="9774"/>
                    <a:pt x="10041" y="9507"/>
                  </a:cubicBezTo>
                  <a:cubicBezTo>
                    <a:pt x="11276" y="8840"/>
                    <a:pt x="12010" y="7306"/>
                    <a:pt x="12710" y="6071"/>
                  </a:cubicBezTo>
                  <a:lnTo>
                    <a:pt x="12710" y="6071"/>
                  </a:lnTo>
                  <a:cubicBezTo>
                    <a:pt x="9074" y="6538"/>
                    <a:pt x="5438" y="8106"/>
                    <a:pt x="2236" y="9874"/>
                  </a:cubicBezTo>
                  <a:cubicBezTo>
                    <a:pt x="4137" y="6805"/>
                    <a:pt x="3970" y="2902"/>
                    <a:pt x="18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48;p60">
              <a:extLst>
                <a:ext uri="{FF2B5EF4-FFF2-40B4-BE49-F238E27FC236}">
                  <a16:creationId xmlns:a16="http://schemas.microsoft.com/office/drawing/2014/main" id="{3B404D84-C34F-5F87-B2C8-FBFC3309B362}"/>
                </a:ext>
              </a:extLst>
            </p:cNvPr>
            <p:cNvSpPr/>
            <p:nvPr/>
          </p:nvSpPr>
          <p:spPr>
            <a:xfrm>
              <a:off x="6401725" y="3751125"/>
              <a:ext cx="237000" cy="184075"/>
            </a:xfrm>
            <a:custGeom>
              <a:avLst/>
              <a:gdLst/>
              <a:ahLst/>
              <a:cxnLst/>
              <a:rect l="l" t="t" r="r" b="b"/>
              <a:pathLst>
                <a:path w="9480" h="7363" extrusionOk="0">
                  <a:moveTo>
                    <a:pt x="8540" y="1"/>
                  </a:moveTo>
                  <a:cubicBezTo>
                    <a:pt x="634" y="2102"/>
                    <a:pt x="0" y="7339"/>
                    <a:pt x="0" y="7339"/>
                  </a:cubicBezTo>
                  <a:cubicBezTo>
                    <a:pt x="296" y="7355"/>
                    <a:pt x="580" y="7362"/>
                    <a:pt x="856" y="7362"/>
                  </a:cubicBezTo>
                  <a:cubicBezTo>
                    <a:pt x="9480" y="7362"/>
                    <a:pt x="8540" y="1"/>
                    <a:pt x="8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49;p60">
              <a:extLst>
                <a:ext uri="{FF2B5EF4-FFF2-40B4-BE49-F238E27FC236}">
                  <a16:creationId xmlns:a16="http://schemas.microsoft.com/office/drawing/2014/main" id="{AF193A0D-1F70-7E69-E7B2-38D1D19AE291}"/>
                </a:ext>
              </a:extLst>
            </p:cNvPr>
            <p:cNvSpPr/>
            <p:nvPr/>
          </p:nvSpPr>
          <p:spPr>
            <a:xfrm>
              <a:off x="5857175" y="3206550"/>
              <a:ext cx="382800" cy="509575"/>
            </a:xfrm>
            <a:custGeom>
              <a:avLst/>
              <a:gdLst/>
              <a:ahLst/>
              <a:cxnLst/>
              <a:rect l="l" t="t" r="r" b="b"/>
              <a:pathLst>
                <a:path w="15312" h="20383" extrusionOk="0">
                  <a:moveTo>
                    <a:pt x="5480" y="0"/>
                  </a:moveTo>
                  <a:cubicBezTo>
                    <a:pt x="5308" y="0"/>
                    <a:pt x="5158" y="21"/>
                    <a:pt x="5037" y="68"/>
                  </a:cubicBezTo>
                  <a:cubicBezTo>
                    <a:pt x="4270" y="402"/>
                    <a:pt x="401" y="5706"/>
                    <a:pt x="200" y="7774"/>
                  </a:cubicBezTo>
                  <a:cubicBezTo>
                    <a:pt x="0" y="9842"/>
                    <a:pt x="734" y="15746"/>
                    <a:pt x="734" y="15746"/>
                  </a:cubicBezTo>
                  <a:lnTo>
                    <a:pt x="8606" y="20383"/>
                  </a:lnTo>
                  <a:cubicBezTo>
                    <a:pt x="13910" y="17681"/>
                    <a:pt x="12776" y="11410"/>
                    <a:pt x="12676" y="10709"/>
                  </a:cubicBezTo>
                  <a:cubicBezTo>
                    <a:pt x="12609" y="10009"/>
                    <a:pt x="14210" y="9442"/>
                    <a:pt x="14210" y="9442"/>
                  </a:cubicBezTo>
                  <a:lnTo>
                    <a:pt x="15178" y="10209"/>
                  </a:lnTo>
                  <a:cubicBezTo>
                    <a:pt x="15178" y="10209"/>
                    <a:pt x="15311" y="7073"/>
                    <a:pt x="14210" y="6139"/>
                  </a:cubicBezTo>
                  <a:cubicBezTo>
                    <a:pt x="13143" y="5239"/>
                    <a:pt x="12409" y="4738"/>
                    <a:pt x="12409" y="4738"/>
                  </a:cubicBezTo>
                  <a:cubicBezTo>
                    <a:pt x="12409" y="4738"/>
                    <a:pt x="12576" y="2804"/>
                    <a:pt x="12042" y="2570"/>
                  </a:cubicBezTo>
                  <a:cubicBezTo>
                    <a:pt x="11773" y="2444"/>
                    <a:pt x="11136" y="2415"/>
                    <a:pt x="10605" y="2415"/>
                  </a:cubicBezTo>
                  <a:cubicBezTo>
                    <a:pt x="10150" y="2415"/>
                    <a:pt x="9774" y="2437"/>
                    <a:pt x="9774" y="2437"/>
                  </a:cubicBezTo>
                  <a:cubicBezTo>
                    <a:pt x="9974" y="1803"/>
                    <a:pt x="9607" y="1102"/>
                    <a:pt x="8940" y="902"/>
                  </a:cubicBezTo>
                  <a:cubicBezTo>
                    <a:pt x="7929" y="593"/>
                    <a:pt x="6396" y="0"/>
                    <a:pt x="5480" y="0"/>
                  </a:cubicBezTo>
                  <a:close/>
                </a:path>
              </a:pathLst>
            </a:custGeom>
            <a:solidFill>
              <a:srgbClr val="DE6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50;p60">
              <a:extLst>
                <a:ext uri="{FF2B5EF4-FFF2-40B4-BE49-F238E27FC236}">
                  <a16:creationId xmlns:a16="http://schemas.microsoft.com/office/drawing/2014/main" id="{B3893310-E709-0D5E-1B95-7B0E04DAE388}"/>
                </a:ext>
              </a:extLst>
            </p:cNvPr>
            <p:cNvSpPr/>
            <p:nvPr/>
          </p:nvSpPr>
          <p:spPr>
            <a:xfrm>
              <a:off x="5612825" y="3600200"/>
              <a:ext cx="459525" cy="708850"/>
            </a:xfrm>
            <a:custGeom>
              <a:avLst/>
              <a:gdLst/>
              <a:ahLst/>
              <a:cxnLst/>
              <a:rect l="l" t="t" r="r" b="b"/>
              <a:pathLst>
                <a:path w="18381" h="28354" extrusionOk="0">
                  <a:moveTo>
                    <a:pt x="10508" y="0"/>
                  </a:moveTo>
                  <a:lnTo>
                    <a:pt x="3803" y="15244"/>
                  </a:lnTo>
                  <a:lnTo>
                    <a:pt x="1" y="23884"/>
                  </a:lnTo>
                  <a:cubicBezTo>
                    <a:pt x="4404" y="26753"/>
                    <a:pt x="9541" y="28320"/>
                    <a:pt x="14778" y="28354"/>
                  </a:cubicBezTo>
                  <a:cubicBezTo>
                    <a:pt x="14778" y="28354"/>
                    <a:pt x="15211" y="24985"/>
                    <a:pt x="15812" y="20615"/>
                  </a:cubicBezTo>
                  <a:cubicBezTo>
                    <a:pt x="16546" y="15411"/>
                    <a:pt x="17546" y="8773"/>
                    <a:pt x="18380" y="4670"/>
                  </a:cubicBezTo>
                  <a:lnTo>
                    <a:pt x="10508" y="0"/>
                  </a:lnTo>
                  <a:close/>
                </a:path>
              </a:pathLst>
            </a:custGeom>
            <a:solidFill>
              <a:srgbClr val="DE6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51;p60">
              <a:extLst>
                <a:ext uri="{FF2B5EF4-FFF2-40B4-BE49-F238E27FC236}">
                  <a16:creationId xmlns:a16="http://schemas.microsoft.com/office/drawing/2014/main" id="{17A3E569-7EA3-7848-3765-C755342FACD0}"/>
                </a:ext>
              </a:extLst>
            </p:cNvPr>
            <p:cNvSpPr/>
            <p:nvPr/>
          </p:nvSpPr>
          <p:spPr>
            <a:xfrm>
              <a:off x="5612825" y="3981300"/>
              <a:ext cx="379475" cy="327750"/>
            </a:xfrm>
            <a:custGeom>
              <a:avLst/>
              <a:gdLst/>
              <a:ahLst/>
              <a:cxnLst/>
              <a:rect l="l" t="t" r="r" b="b"/>
              <a:pathLst>
                <a:path w="15179" h="13110" extrusionOk="0">
                  <a:moveTo>
                    <a:pt x="3803" y="0"/>
                  </a:moveTo>
                  <a:lnTo>
                    <a:pt x="1" y="8640"/>
                  </a:lnTo>
                  <a:cubicBezTo>
                    <a:pt x="4404" y="11509"/>
                    <a:pt x="9541" y="13076"/>
                    <a:pt x="14778" y="13110"/>
                  </a:cubicBezTo>
                  <a:cubicBezTo>
                    <a:pt x="14778" y="13110"/>
                    <a:pt x="14544" y="12276"/>
                    <a:pt x="15178" y="7873"/>
                  </a:cubicBezTo>
                  <a:cubicBezTo>
                    <a:pt x="10975" y="6538"/>
                    <a:pt x="6238" y="4037"/>
                    <a:pt x="3803" y="0"/>
                  </a:cubicBezTo>
                  <a:close/>
                </a:path>
              </a:pathLst>
            </a:custGeom>
            <a:solidFill>
              <a:srgbClr val="9C25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52;p60">
              <a:extLst>
                <a:ext uri="{FF2B5EF4-FFF2-40B4-BE49-F238E27FC236}">
                  <a16:creationId xmlns:a16="http://schemas.microsoft.com/office/drawing/2014/main" id="{354E266C-B5DE-93B6-9E4A-0CCF2ED8EDB4}"/>
                </a:ext>
              </a:extLst>
            </p:cNvPr>
            <p:cNvSpPr/>
            <p:nvPr/>
          </p:nvSpPr>
          <p:spPr>
            <a:xfrm>
              <a:off x="7516675" y="3174050"/>
              <a:ext cx="549600" cy="399125"/>
            </a:xfrm>
            <a:custGeom>
              <a:avLst/>
              <a:gdLst/>
              <a:ahLst/>
              <a:cxnLst/>
              <a:rect l="l" t="t" r="r" b="b"/>
              <a:pathLst>
                <a:path w="21984" h="15965" extrusionOk="0">
                  <a:moveTo>
                    <a:pt x="368" y="1"/>
                  </a:moveTo>
                  <a:cubicBezTo>
                    <a:pt x="1" y="3637"/>
                    <a:pt x="368" y="15845"/>
                    <a:pt x="368" y="15845"/>
                  </a:cubicBezTo>
                  <a:cubicBezTo>
                    <a:pt x="1470" y="15925"/>
                    <a:pt x="2571" y="15964"/>
                    <a:pt x="3671" y="15964"/>
                  </a:cubicBezTo>
                  <a:cubicBezTo>
                    <a:pt x="9963" y="15964"/>
                    <a:pt x="16191" y="14670"/>
                    <a:pt x="21983" y="12143"/>
                  </a:cubicBezTo>
                  <a:cubicBezTo>
                    <a:pt x="9775" y="10341"/>
                    <a:pt x="368" y="34"/>
                    <a:pt x="3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53;p60">
              <a:extLst>
                <a:ext uri="{FF2B5EF4-FFF2-40B4-BE49-F238E27FC236}">
                  <a16:creationId xmlns:a16="http://schemas.microsoft.com/office/drawing/2014/main" id="{A47CB17F-45A3-B07F-597C-CFDC74C0AC64}"/>
                </a:ext>
              </a:extLst>
            </p:cNvPr>
            <p:cNvSpPr/>
            <p:nvPr/>
          </p:nvSpPr>
          <p:spPr>
            <a:xfrm>
              <a:off x="7842750" y="1813075"/>
              <a:ext cx="449525" cy="715550"/>
            </a:xfrm>
            <a:custGeom>
              <a:avLst/>
              <a:gdLst/>
              <a:ahLst/>
              <a:cxnLst/>
              <a:rect l="l" t="t" r="r" b="b"/>
              <a:pathLst>
                <a:path w="17981" h="28622" fill="none" extrusionOk="0">
                  <a:moveTo>
                    <a:pt x="12109" y="26753"/>
                  </a:moveTo>
                  <a:cubicBezTo>
                    <a:pt x="12343" y="27987"/>
                    <a:pt x="14845" y="28621"/>
                    <a:pt x="15979" y="28087"/>
                  </a:cubicBezTo>
                  <a:cubicBezTo>
                    <a:pt x="17980" y="26753"/>
                    <a:pt x="13877" y="19848"/>
                    <a:pt x="10541" y="17446"/>
                  </a:cubicBezTo>
                  <a:cubicBezTo>
                    <a:pt x="4237" y="12843"/>
                    <a:pt x="468" y="1602"/>
                    <a:pt x="1" y="1"/>
                  </a:cubicBezTo>
                </a:path>
              </a:pathLst>
            </a:custGeom>
            <a:noFill/>
            <a:ln w="108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54;p60">
              <a:extLst>
                <a:ext uri="{FF2B5EF4-FFF2-40B4-BE49-F238E27FC236}">
                  <a16:creationId xmlns:a16="http://schemas.microsoft.com/office/drawing/2014/main" id="{83A7A18E-74F8-BBEF-7F0D-BD1FD96DC010}"/>
                </a:ext>
              </a:extLst>
            </p:cNvPr>
            <p:cNvSpPr/>
            <p:nvPr/>
          </p:nvSpPr>
          <p:spPr>
            <a:xfrm>
              <a:off x="7888625" y="1954025"/>
              <a:ext cx="87575" cy="513725"/>
            </a:xfrm>
            <a:custGeom>
              <a:avLst/>
              <a:gdLst/>
              <a:ahLst/>
              <a:cxnLst/>
              <a:rect l="l" t="t" r="r" b="b"/>
              <a:pathLst>
                <a:path w="3503" h="20549" fill="none" extrusionOk="0">
                  <a:moveTo>
                    <a:pt x="0" y="0"/>
                  </a:moveTo>
                  <a:cubicBezTo>
                    <a:pt x="2002" y="5371"/>
                    <a:pt x="3102" y="11041"/>
                    <a:pt x="3269" y="16779"/>
                  </a:cubicBezTo>
                  <a:cubicBezTo>
                    <a:pt x="3269" y="18046"/>
                    <a:pt x="3336" y="19280"/>
                    <a:pt x="3503" y="20548"/>
                  </a:cubicBezTo>
                </a:path>
              </a:pathLst>
            </a:custGeom>
            <a:noFill/>
            <a:ln w="108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55;p60">
              <a:extLst>
                <a:ext uri="{FF2B5EF4-FFF2-40B4-BE49-F238E27FC236}">
                  <a16:creationId xmlns:a16="http://schemas.microsoft.com/office/drawing/2014/main" id="{2BD1EE4A-0E50-1908-B3EF-1D78BFE19A2F}"/>
                </a:ext>
              </a:extLst>
            </p:cNvPr>
            <p:cNvSpPr/>
            <p:nvPr/>
          </p:nvSpPr>
          <p:spPr>
            <a:xfrm>
              <a:off x="7839425" y="1816425"/>
              <a:ext cx="870650" cy="441175"/>
            </a:xfrm>
            <a:custGeom>
              <a:avLst/>
              <a:gdLst/>
              <a:ahLst/>
              <a:cxnLst/>
              <a:rect l="l" t="t" r="r" b="b"/>
              <a:pathLst>
                <a:path w="34826" h="17647" fill="none" extrusionOk="0">
                  <a:moveTo>
                    <a:pt x="0" y="0"/>
                  </a:moveTo>
                  <a:cubicBezTo>
                    <a:pt x="4136" y="5170"/>
                    <a:pt x="9841" y="8940"/>
                    <a:pt x="15912" y="11608"/>
                  </a:cubicBezTo>
                  <a:cubicBezTo>
                    <a:pt x="21983" y="14277"/>
                    <a:pt x="28420" y="15978"/>
                    <a:pt x="34825" y="17646"/>
                  </a:cubicBezTo>
                </a:path>
              </a:pathLst>
            </a:custGeom>
            <a:noFill/>
            <a:ln w="108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56;p60">
              <a:extLst>
                <a:ext uri="{FF2B5EF4-FFF2-40B4-BE49-F238E27FC236}">
                  <a16:creationId xmlns:a16="http://schemas.microsoft.com/office/drawing/2014/main" id="{CF523489-10E4-3564-570A-42BD7E65E8B4}"/>
                </a:ext>
              </a:extLst>
            </p:cNvPr>
            <p:cNvSpPr/>
            <p:nvPr/>
          </p:nvSpPr>
          <p:spPr>
            <a:xfrm>
              <a:off x="4897325" y="3803675"/>
              <a:ext cx="500375" cy="604625"/>
            </a:xfrm>
            <a:custGeom>
              <a:avLst/>
              <a:gdLst/>
              <a:ahLst/>
              <a:cxnLst/>
              <a:rect l="l" t="t" r="r" b="b"/>
              <a:pathLst>
                <a:path w="20015" h="24185" fill="none" extrusionOk="0">
                  <a:moveTo>
                    <a:pt x="0" y="24184"/>
                  </a:moveTo>
                  <a:cubicBezTo>
                    <a:pt x="434" y="22717"/>
                    <a:pt x="3803" y="21382"/>
                    <a:pt x="4770" y="20215"/>
                  </a:cubicBezTo>
                  <a:cubicBezTo>
                    <a:pt x="10474" y="13577"/>
                    <a:pt x="16379" y="8373"/>
                    <a:pt x="20014" y="0"/>
                  </a:cubicBezTo>
                </a:path>
              </a:pathLst>
            </a:custGeom>
            <a:noFill/>
            <a:ln w="108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57;p60">
              <a:extLst>
                <a:ext uri="{FF2B5EF4-FFF2-40B4-BE49-F238E27FC236}">
                  <a16:creationId xmlns:a16="http://schemas.microsoft.com/office/drawing/2014/main" id="{BEF53B8E-E4BA-BF69-BC17-6259CBE2D8F6}"/>
                </a:ext>
              </a:extLst>
            </p:cNvPr>
            <p:cNvSpPr/>
            <p:nvPr/>
          </p:nvSpPr>
          <p:spPr>
            <a:xfrm>
              <a:off x="6837025" y="2324975"/>
              <a:ext cx="150150" cy="145400"/>
            </a:xfrm>
            <a:custGeom>
              <a:avLst/>
              <a:gdLst/>
              <a:ahLst/>
              <a:cxnLst/>
              <a:rect l="l" t="t" r="r" b="b"/>
              <a:pathLst>
                <a:path w="6006" h="5816" extrusionOk="0">
                  <a:moveTo>
                    <a:pt x="3018" y="0"/>
                  </a:moveTo>
                  <a:cubicBezTo>
                    <a:pt x="1467" y="0"/>
                    <a:pt x="197" y="1201"/>
                    <a:pt x="101" y="2741"/>
                  </a:cubicBezTo>
                  <a:cubicBezTo>
                    <a:pt x="1" y="4342"/>
                    <a:pt x="1235" y="5710"/>
                    <a:pt x="2836" y="5810"/>
                  </a:cubicBezTo>
                  <a:cubicBezTo>
                    <a:pt x="2897" y="5814"/>
                    <a:pt x="2958" y="5816"/>
                    <a:pt x="3018" y="5816"/>
                  </a:cubicBezTo>
                  <a:cubicBezTo>
                    <a:pt x="4540" y="5816"/>
                    <a:pt x="5809" y="4615"/>
                    <a:pt x="5905" y="3075"/>
                  </a:cubicBezTo>
                  <a:cubicBezTo>
                    <a:pt x="6005" y="1474"/>
                    <a:pt x="4804" y="106"/>
                    <a:pt x="3203" y="6"/>
                  </a:cubicBezTo>
                  <a:cubicBezTo>
                    <a:pt x="3141" y="2"/>
                    <a:pt x="3079" y="0"/>
                    <a:pt x="3018" y="0"/>
                  </a:cubicBezTo>
                  <a:close/>
                </a:path>
              </a:pathLst>
            </a:custGeom>
            <a:solidFill>
              <a:srgbClr val="DE6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58;p60">
              <a:extLst>
                <a:ext uri="{FF2B5EF4-FFF2-40B4-BE49-F238E27FC236}">
                  <a16:creationId xmlns:a16="http://schemas.microsoft.com/office/drawing/2014/main" id="{D6441F28-25C9-AC0D-7735-0C4CD5070652}"/>
                </a:ext>
              </a:extLst>
            </p:cNvPr>
            <p:cNvSpPr/>
            <p:nvPr/>
          </p:nvSpPr>
          <p:spPr>
            <a:xfrm>
              <a:off x="6876225" y="2361800"/>
              <a:ext cx="55075" cy="69250"/>
            </a:xfrm>
            <a:custGeom>
              <a:avLst/>
              <a:gdLst/>
              <a:ahLst/>
              <a:cxnLst/>
              <a:rect l="l" t="t" r="r" b="b"/>
              <a:pathLst>
                <a:path w="2203" h="2770" fill="none" extrusionOk="0">
                  <a:moveTo>
                    <a:pt x="2202" y="1"/>
                  </a:moveTo>
                  <a:cubicBezTo>
                    <a:pt x="2202" y="1"/>
                    <a:pt x="1" y="634"/>
                    <a:pt x="1135" y="2769"/>
                  </a:cubicBezTo>
                </a:path>
              </a:pathLst>
            </a:custGeom>
            <a:noFill/>
            <a:ln w="10850" cap="rnd" cmpd="sng">
              <a:solidFill>
                <a:srgbClr val="9C252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59;p60">
              <a:extLst>
                <a:ext uri="{FF2B5EF4-FFF2-40B4-BE49-F238E27FC236}">
                  <a16:creationId xmlns:a16="http://schemas.microsoft.com/office/drawing/2014/main" id="{3A14AF93-167F-DCEA-0CF1-AE9FDB578A64}"/>
                </a:ext>
              </a:extLst>
            </p:cNvPr>
            <p:cNvSpPr/>
            <p:nvPr/>
          </p:nvSpPr>
          <p:spPr>
            <a:xfrm>
              <a:off x="6897075" y="2397675"/>
              <a:ext cx="25875" cy="5850"/>
            </a:xfrm>
            <a:custGeom>
              <a:avLst/>
              <a:gdLst/>
              <a:ahLst/>
              <a:cxnLst/>
              <a:rect l="l" t="t" r="r" b="b"/>
              <a:pathLst>
                <a:path w="1035" h="234" fill="none" extrusionOk="0">
                  <a:moveTo>
                    <a:pt x="1" y="0"/>
                  </a:moveTo>
                  <a:lnTo>
                    <a:pt x="1035" y="234"/>
                  </a:lnTo>
                </a:path>
              </a:pathLst>
            </a:custGeom>
            <a:noFill/>
            <a:ln w="10850" cap="rnd" cmpd="sng">
              <a:solidFill>
                <a:srgbClr val="9C252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60;p60">
              <a:extLst>
                <a:ext uri="{FF2B5EF4-FFF2-40B4-BE49-F238E27FC236}">
                  <a16:creationId xmlns:a16="http://schemas.microsoft.com/office/drawing/2014/main" id="{537EA0A0-B2A0-612A-074E-5EFCEBA94156}"/>
                </a:ext>
              </a:extLst>
            </p:cNvPr>
            <p:cNvSpPr/>
            <p:nvPr/>
          </p:nvSpPr>
          <p:spPr>
            <a:xfrm>
              <a:off x="6257050" y="2324900"/>
              <a:ext cx="177225" cy="146425"/>
            </a:xfrm>
            <a:custGeom>
              <a:avLst/>
              <a:gdLst/>
              <a:ahLst/>
              <a:cxnLst/>
              <a:rect l="l" t="t" r="r" b="b"/>
              <a:pathLst>
                <a:path w="7089" h="5857" extrusionOk="0">
                  <a:moveTo>
                    <a:pt x="3403" y="0"/>
                  </a:moveTo>
                  <a:cubicBezTo>
                    <a:pt x="2140" y="0"/>
                    <a:pt x="971" y="837"/>
                    <a:pt x="584" y="2110"/>
                  </a:cubicBezTo>
                  <a:cubicBezTo>
                    <a:pt x="0" y="4099"/>
                    <a:pt x="1567" y="5856"/>
                    <a:pt x="3374" y="5856"/>
                  </a:cubicBezTo>
                  <a:cubicBezTo>
                    <a:pt x="3840" y="5856"/>
                    <a:pt x="4322" y="5739"/>
                    <a:pt x="4787" y="5480"/>
                  </a:cubicBezTo>
                  <a:cubicBezTo>
                    <a:pt x="7088" y="4212"/>
                    <a:pt x="6688" y="843"/>
                    <a:pt x="4186" y="109"/>
                  </a:cubicBezTo>
                  <a:cubicBezTo>
                    <a:pt x="3925" y="35"/>
                    <a:pt x="3662" y="0"/>
                    <a:pt x="3403" y="0"/>
                  </a:cubicBezTo>
                  <a:close/>
                </a:path>
              </a:pathLst>
            </a:custGeom>
            <a:solidFill>
              <a:srgbClr val="DE6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61;p60">
              <a:extLst>
                <a:ext uri="{FF2B5EF4-FFF2-40B4-BE49-F238E27FC236}">
                  <a16:creationId xmlns:a16="http://schemas.microsoft.com/office/drawing/2014/main" id="{31DD6433-859B-F3DC-C968-E9B073965305}"/>
                </a:ext>
              </a:extLst>
            </p:cNvPr>
            <p:cNvSpPr/>
            <p:nvPr/>
          </p:nvSpPr>
          <p:spPr>
            <a:xfrm>
              <a:off x="6323325" y="2361800"/>
              <a:ext cx="54250" cy="69250"/>
            </a:xfrm>
            <a:custGeom>
              <a:avLst/>
              <a:gdLst/>
              <a:ahLst/>
              <a:cxnLst/>
              <a:rect l="l" t="t" r="r" b="b"/>
              <a:pathLst>
                <a:path w="2170" h="2770" fill="none" extrusionOk="0">
                  <a:moveTo>
                    <a:pt x="1" y="1"/>
                  </a:moveTo>
                  <a:cubicBezTo>
                    <a:pt x="1" y="1"/>
                    <a:pt x="2169" y="634"/>
                    <a:pt x="1035" y="2769"/>
                  </a:cubicBezTo>
                </a:path>
              </a:pathLst>
            </a:custGeom>
            <a:noFill/>
            <a:ln w="10850" cap="rnd" cmpd="sng">
              <a:solidFill>
                <a:srgbClr val="9C252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62;p60">
              <a:extLst>
                <a:ext uri="{FF2B5EF4-FFF2-40B4-BE49-F238E27FC236}">
                  <a16:creationId xmlns:a16="http://schemas.microsoft.com/office/drawing/2014/main" id="{A4FD1427-3FC5-B086-A28A-24678A474173}"/>
                </a:ext>
              </a:extLst>
            </p:cNvPr>
            <p:cNvSpPr/>
            <p:nvPr/>
          </p:nvSpPr>
          <p:spPr>
            <a:xfrm>
              <a:off x="6330850" y="2397675"/>
              <a:ext cx="25875" cy="5850"/>
            </a:xfrm>
            <a:custGeom>
              <a:avLst/>
              <a:gdLst/>
              <a:ahLst/>
              <a:cxnLst/>
              <a:rect l="l" t="t" r="r" b="b"/>
              <a:pathLst>
                <a:path w="1035" h="234" fill="none" extrusionOk="0">
                  <a:moveTo>
                    <a:pt x="1034" y="0"/>
                  </a:moveTo>
                  <a:lnTo>
                    <a:pt x="0" y="234"/>
                  </a:lnTo>
                </a:path>
              </a:pathLst>
            </a:custGeom>
            <a:noFill/>
            <a:ln w="10850" cap="rnd" cmpd="sng">
              <a:solidFill>
                <a:srgbClr val="9C252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63;p60">
              <a:extLst>
                <a:ext uri="{FF2B5EF4-FFF2-40B4-BE49-F238E27FC236}">
                  <a16:creationId xmlns:a16="http://schemas.microsoft.com/office/drawing/2014/main" id="{3B35670A-5838-8CF4-D218-ADDD9AA5DCE9}"/>
                </a:ext>
              </a:extLst>
            </p:cNvPr>
            <p:cNvSpPr/>
            <p:nvPr/>
          </p:nvSpPr>
          <p:spPr>
            <a:xfrm>
              <a:off x="6628550" y="2370150"/>
              <a:ext cx="56725" cy="156800"/>
            </a:xfrm>
            <a:custGeom>
              <a:avLst/>
              <a:gdLst/>
              <a:ahLst/>
              <a:cxnLst/>
              <a:rect l="l" t="t" r="r" b="b"/>
              <a:pathLst>
                <a:path w="2269" h="6272" fill="none" extrusionOk="0">
                  <a:moveTo>
                    <a:pt x="534" y="0"/>
                  </a:moveTo>
                  <a:lnTo>
                    <a:pt x="601" y="4203"/>
                  </a:lnTo>
                  <a:cubicBezTo>
                    <a:pt x="601" y="4203"/>
                    <a:pt x="2269" y="4403"/>
                    <a:pt x="2069" y="5337"/>
                  </a:cubicBezTo>
                  <a:cubicBezTo>
                    <a:pt x="1835" y="6271"/>
                    <a:pt x="1" y="6205"/>
                    <a:pt x="1" y="6205"/>
                  </a:cubicBezTo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64;p60">
              <a:extLst>
                <a:ext uri="{FF2B5EF4-FFF2-40B4-BE49-F238E27FC236}">
                  <a16:creationId xmlns:a16="http://schemas.microsoft.com/office/drawing/2014/main" id="{578224D1-F36B-DADD-9293-4124A09D4EE2}"/>
                </a:ext>
              </a:extLst>
            </p:cNvPr>
            <p:cNvSpPr/>
            <p:nvPr/>
          </p:nvSpPr>
          <p:spPr>
            <a:xfrm>
              <a:off x="6699425" y="2346800"/>
              <a:ext cx="41725" cy="55050"/>
            </a:xfrm>
            <a:custGeom>
              <a:avLst/>
              <a:gdLst/>
              <a:ahLst/>
              <a:cxnLst/>
              <a:rect l="l" t="t" r="r" b="b"/>
              <a:pathLst>
                <a:path w="1669" h="2202" extrusionOk="0">
                  <a:moveTo>
                    <a:pt x="802" y="0"/>
                  </a:moveTo>
                  <a:cubicBezTo>
                    <a:pt x="368" y="0"/>
                    <a:pt x="1" y="501"/>
                    <a:pt x="34" y="1134"/>
                  </a:cubicBezTo>
                  <a:cubicBezTo>
                    <a:pt x="34" y="1735"/>
                    <a:pt x="435" y="2202"/>
                    <a:pt x="868" y="2202"/>
                  </a:cubicBezTo>
                  <a:cubicBezTo>
                    <a:pt x="1335" y="2202"/>
                    <a:pt x="1669" y="1701"/>
                    <a:pt x="1669" y="1068"/>
                  </a:cubicBezTo>
                  <a:cubicBezTo>
                    <a:pt x="1669" y="467"/>
                    <a:pt x="1269" y="0"/>
                    <a:pt x="80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65;p60">
              <a:extLst>
                <a:ext uri="{FF2B5EF4-FFF2-40B4-BE49-F238E27FC236}">
                  <a16:creationId xmlns:a16="http://schemas.microsoft.com/office/drawing/2014/main" id="{80E2F779-64C1-8277-F9A3-34065C8B30A2}"/>
                </a:ext>
              </a:extLst>
            </p:cNvPr>
            <p:cNvSpPr/>
            <p:nvPr/>
          </p:nvSpPr>
          <p:spPr>
            <a:xfrm>
              <a:off x="6514300" y="2360925"/>
              <a:ext cx="41725" cy="55100"/>
            </a:xfrm>
            <a:custGeom>
              <a:avLst/>
              <a:gdLst/>
              <a:ahLst/>
              <a:cxnLst/>
              <a:rect l="l" t="t" r="r" b="b"/>
              <a:pathLst>
                <a:path w="1669" h="2204" extrusionOk="0">
                  <a:moveTo>
                    <a:pt x="845" y="1"/>
                  </a:moveTo>
                  <a:cubicBezTo>
                    <a:pt x="831" y="1"/>
                    <a:pt x="816" y="1"/>
                    <a:pt x="801" y="2"/>
                  </a:cubicBezTo>
                  <a:cubicBezTo>
                    <a:pt x="368" y="2"/>
                    <a:pt x="1" y="503"/>
                    <a:pt x="34" y="1103"/>
                  </a:cubicBezTo>
                  <a:cubicBezTo>
                    <a:pt x="34" y="1737"/>
                    <a:pt x="434" y="2204"/>
                    <a:pt x="868" y="2204"/>
                  </a:cubicBezTo>
                  <a:cubicBezTo>
                    <a:pt x="1335" y="2171"/>
                    <a:pt x="1669" y="1670"/>
                    <a:pt x="1669" y="1070"/>
                  </a:cubicBezTo>
                  <a:cubicBezTo>
                    <a:pt x="1669" y="488"/>
                    <a:pt x="1293" y="1"/>
                    <a:pt x="84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66;p60">
              <a:extLst>
                <a:ext uri="{FF2B5EF4-FFF2-40B4-BE49-F238E27FC236}">
                  <a16:creationId xmlns:a16="http://schemas.microsoft.com/office/drawing/2014/main" id="{A62AC665-31F5-C942-4BE5-4EBB5C9EF608}"/>
                </a:ext>
              </a:extLst>
            </p:cNvPr>
            <p:cNvSpPr/>
            <p:nvPr/>
          </p:nvSpPr>
          <p:spPr>
            <a:xfrm>
              <a:off x="6694425" y="2242550"/>
              <a:ext cx="90925" cy="89250"/>
            </a:xfrm>
            <a:custGeom>
              <a:avLst/>
              <a:gdLst/>
              <a:ahLst/>
              <a:cxnLst/>
              <a:rect l="l" t="t" r="r" b="b"/>
              <a:pathLst>
                <a:path w="3637" h="3570" fill="none" extrusionOk="0">
                  <a:moveTo>
                    <a:pt x="1" y="2736"/>
                  </a:moveTo>
                  <a:cubicBezTo>
                    <a:pt x="1835" y="1"/>
                    <a:pt x="3637" y="3570"/>
                    <a:pt x="3070" y="2803"/>
                  </a:cubicBezTo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67;p60">
              <a:extLst>
                <a:ext uri="{FF2B5EF4-FFF2-40B4-BE49-F238E27FC236}">
                  <a16:creationId xmlns:a16="http://schemas.microsoft.com/office/drawing/2014/main" id="{3DA07AC7-0BD3-E308-7A65-5C88FE8CD536}"/>
                </a:ext>
              </a:extLst>
            </p:cNvPr>
            <p:cNvSpPr/>
            <p:nvPr/>
          </p:nvSpPr>
          <p:spPr>
            <a:xfrm>
              <a:off x="6503475" y="2238375"/>
              <a:ext cx="90900" cy="89275"/>
            </a:xfrm>
            <a:custGeom>
              <a:avLst/>
              <a:gdLst/>
              <a:ahLst/>
              <a:cxnLst/>
              <a:rect l="l" t="t" r="r" b="b"/>
              <a:pathLst>
                <a:path w="3636" h="3571" fill="none" extrusionOk="0">
                  <a:moveTo>
                    <a:pt x="0" y="2736"/>
                  </a:moveTo>
                  <a:cubicBezTo>
                    <a:pt x="1835" y="1"/>
                    <a:pt x="3636" y="3570"/>
                    <a:pt x="3069" y="2803"/>
                  </a:cubicBezTo>
                </a:path>
              </a:pathLst>
            </a:custGeom>
            <a:solidFill>
              <a:schemeClr val="accent4"/>
            </a:solidFill>
            <a:ln w="108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68;p60">
              <a:extLst>
                <a:ext uri="{FF2B5EF4-FFF2-40B4-BE49-F238E27FC236}">
                  <a16:creationId xmlns:a16="http://schemas.microsoft.com/office/drawing/2014/main" id="{3EB6709E-DE81-B2E7-6545-3788B9411077}"/>
                </a:ext>
              </a:extLst>
            </p:cNvPr>
            <p:cNvSpPr/>
            <p:nvPr/>
          </p:nvSpPr>
          <p:spPr>
            <a:xfrm>
              <a:off x="6508475" y="2556100"/>
              <a:ext cx="260200" cy="101850"/>
            </a:xfrm>
            <a:custGeom>
              <a:avLst/>
              <a:gdLst/>
              <a:ahLst/>
              <a:cxnLst/>
              <a:rect l="l" t="t" r="r" b="b"/>
              <a:pathLst>
                <a:path w="10408" h="4074" extrusionOk="0">
                  <a:moveTo>
                    <a:pt x="10408" y="1"/>
                  </a:moveTo>
                  <a:lnTo>
                    <a:pt x="0" y="401"/>
                  </a:lnTo>
                  <a:cubicBezTo>
                    <a:pt x="0" y="401"/>
                    <a:pt x="267" y="3904"/>
                    <a:pt x="4770" y="4071"/>
                  </a:cubicBezTo>
                  <a:cubicBezTo>
                    <a:pt x="4841" y="4073"/>
                    <a:pt x="4910" y="4074"/>
                    <a:pt x="4979" y="4074"/>
                  </a:cubicBezTo>
                  <a:cubicBezTo>
                    <a:pt x="9309" y="4074"/>
                    <a:pt x="10408" y="1"/>
                    <a:pt x="10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69;p60">
              <a:extLst>
                <a:ext uri="{FF2B5EF4-FFF2-40B4-BE49-F238E27FC236}">
                  <a16:creationId xmlns:a16="http://schemas.microsoft.com/office/drawing/2014/main" id="{F4D50743-8676-62A6-E22F-AB7B1D266465}"/>
                </a:ext>
              </a:extLst>
            </p:cNvPr>
            <p:cNvSpPr/>
            <p:nvPr/>
          </p:nvSpPr>
          <p:spPr>
            <a:xfrm>
              <a:off x="6634400" y="3179050"/>
              <a:ext cx="20025" cy="113450"/>
            </a:xfrm>
            <a:custGeom>
              <a:avLst/>
              <a:gdLst/>
              <a:ahLst/>
              <a:cxnLst/>
              <a:rect l="l" t="t" r="r" b="b"/>
              <a:pathLst>
                <a:path w="801" h="4538" fill="none" extrusionOk="0">
                  <a:moveTo>
                    <a:pt x="0" y="1"/>
                  </a:moveTo>
                  <a:cubicBezTo>
                    <a:pt x="167" y="1769"/>
                    <a:pt x="667" y="2803"/>
                    <a:pt x="801" y="4537"/>
                  </a:cubicBezTo>
                </a:path>
              </a:pathLst>
            </a:custGeom>
            <a:noFill/>
            <a:ln w="10850" cap="rnd" cmpd="sng">
              <a:solidFill>
                <a:srgbClr val="9C252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70;p60">
              <a:extLst>
                <a:ext uri="{FF2B5EF4-FFF2-40B4-BE49-F238E27FC236}">
                  <a16:creationId xmlns:a16="http://schemas.microsoft.com/office/drawing/2014/main" id="{668A210E-5024-2195-A382-3A0A3C904117}"/>
                </a:ext>
              </a:extLst>
            </p:cNvPr>
            <p:cNvSpPr/>
            <p:nvPr/>
          </p:nvSpPr>
          <p:spPr>
            <a:xfrm>
              <a:off x="5406850" y="1395275"/>
              <a:ext cx="868975" cy="1130850"/>
            </a:xfrm>
            <a:custGeom>
              <a:avLst/>
              <a:gdLst/>
              <a:ahLst/>
              <a:cxnLst/>
              <a:rect l="l" t="t" r="r" b="b"/>
              <a:pathLst>
                <a:path w="34759" h="45234" fill="none" extrusionOk="0">
                  <a:moveTo>
                    <a:pt x="34759" y="4337"/>
                  </a:moveTo>
                  <a:cubicBezTo>
                    <a:pt x="32757" y="2236"/>
                    <a:pt x="29788" y="1"/>
                    <a:pt x="27353" y="1535"/>
                  </a:cubicBezTo>
                  <a:cubicBezTo>
                    <a:pt x="25886" y="2402"/>
                    <a:pt x="25419" y="4270"/>
                    <a:pt x="25118" y="5972"/>
                  </a:cubicBezTo>
                  <a:cubicBezTo>
                    <a:pt x="24151" y="11642"/>
                    <a:pt x="23917" y="17447"/>
                    <a:pt x="22817" y="23117"/>
                  </a:cubicBezTo>
                  <a:cubicBezTo>
                    <a:pt x="21716" y="28821"/>
                    <a:pt x="19681" y="34492"/>
                    <a:pt x="15712" y="38662"/>
                  </a:cubicBezTo>
                  <a:cubicBezTo>
                    <a:pt x="11709" y="42865"/>
                    <a:pt x="5504" y="45233"/>
                    <a:pt x="0" y="43465"/>
                  </a:cubicBezTo>
                </a:path>
              </a:pathLst>
            </a:custGeom>
            <a:noFill/>
            <a:ln w="1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71;p60">
              <a:extLst>
                <a:ext uri="{FF2B5EF4-FFF2-40B4-BE49-F238E27FC236}">
                  <a16:creationId xmlns:a16="http://schemas.microsoft.com/office/drawing/2014/main" id="{A4C875CA-F76C-C4C6-18E0-7CC041DB5558}"/>
                </a:ext>
              </a:extLst>
            </p:cNvPr>
            <p:cNvSpPr/>
            <p:nvPr/>
          </p:nvSpPr>
          <p:spPr>
            <a:xfrm>
              <a:off x="5071600" y="2247550"/>
              <a:ext cx="412000" cy="263125"/>
            </a:xfrm>
            <a:custGeom>
              <a:avLst/>
              <a:gdLst/>
              <a:ahLst/>
              <a:cxnLst/>
              <a:rect l="l" t="t" r="r" b="b"/>
              <a:pathLst>
                <a:path w="16480" h="10525" extrusionOk="0">
                  <a:moveTo>
                    <a:pt x="4404" y="1"/>
                  </a:moveTo>
                  <a:lnTo>
                    <a:pt x="3570" y="1068"/>
                  </a:lnTo>
                  <a:cubicBezTo>
                    <a:pt x="4938" y="2503"/>
                    <a:pt x="6672" y="4270"/>
                    <a:pt x="7706" y="5138"/>
                  </a:cubicBezTo>
                  <a:cubicBezTo>
                    <a:pt x="6005" y="4204"/>
                    <a:pt x="4404" y="3103"/>
                    <a:pt x="2936" y="1902"/>
                  </a:cubicBezTo>
                  <a:lnTo>
                    <a:pt x="1802" y="3403"/>
                  </a:lnTo>
                  <a:cubicBezTo>
                    <a:pt x="3103" y="4471"/>
                    <a:pt x="4571" y="5571"/>
                    <a:pt x="5471" y="6172"/>
                  </a:cubicBezTo>
                  <a:cubicBezTo>
                    <a:pt x="4004" y="5571"/>
                    <a:pt x="2603" y="4871"/>
                    <a:pt x="1235" y="4070"/>
                  </a:cubicBezTo>
                  <a:lnTo>
                    <a:pt x="1" y="5705"/>
                  </a:lnTo>
                  <a:cubicBezTo>
                    <a:pt x="5778" y="9642"/>
                    <a:pt x="10195" y="10525"/>
                    <a:pt x="12995" y="10525"/>
                  </a:cubicBezTo>
                  <a:cubicBezTo>
                    <a:pt x="15272" y="10525"/>
                    <a:pt x="16479" y="9941"/>
                    <a:pt x="16479" y="9941"/>
                  </a:cubicBezTo>
                  <a:cubicBezTo>
                    <a:pt x="12076" y="7173"/>
                    <a:pt x="4404" y="1"/>
                    <a:pt x="4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72;p60">
              <a:extLst>
                <a:ext uri="{FF2B5EF4-FFF2-40B4-BE49-F238E27FC236}">
                  <a16:creationId xmlns:a16="http://schemas.microsoft.com/office/drawing/2014/main" id="{70285828-C69B-A719-B654-6EEABD5BEEF9}"/>
                </a:ext>
              </a:extLst>
            </p:cNvPr>
            <p:cNvSpPr/>
            <p:nvPr/>
          </p:nvSpPr>
          <p:spPr>
            <a:xfrm>
              <a:off x="7781050" y="737300"/>
              <a:ext cx="234350" cy="47575"/>
            </a:xfrm>
            <a:custGeom>
              <a:avLst/>
              <a:gdLst/>
              <a:ahLst/>
              <a:cxnLst/>
              <a:rect l="l" t="t" r="r" b="b"/>
              <a:pathLst>
                <a:path w="9374" h="1903" fill="none" extrusionOk="0">
                  <a:moveTo>
                    <a:pt x="0" y="1902"/>
                  </a:moveTo>
                  <a:cubicBezTo>
                    <a:pt x="2869" y="301"/>
                    <a:pt x="6238" y="1"/>
                    <a:pt x="9374" y="1035"/>
                  </a:cubicBezTo>
                </a:path>
              </a:pathLst>
            </a:custGeom>
            <a:noFill/>
            <a:ln w="10850" cap="rnd" cmpd="sng">
              <a:solidFill>
                <a:srgbClr val="9C252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73;p60">
              <a:extLst>
                <a:ext uri="{FF2B5EF4-FFF2-40B4-BE49-F238E27FC236}">
                  <a16:creationId xmlns:a16="http://schemas.microsoft.com/office/drawing/2014/main" id="{E1B0E22C-6166-B959-2DDE-4FCD2B529B0B}"/>
                </a:ext>
              </a:extLst>
            </p:cNvPr>
            <p:cNvSpPr/>
            <p:nvPr/>
          </p:nvSpPr>
          <p:spPr>
            <a:xfrm>
              <a:off x="7753525" y="827375"/>
              <a:ext cx="193500" cy="121775"/>
            </a:xfrm>
            <a:custGeom>
              <a:avLst/>
              <a:gdLst/>
              <a:ahLst/>
              <a:cxnLst/>
              <a:rect l="l" t="t" r="r" b="b"/>
              <a:pathLst>
                <a:path w="7740" h="4871" fill="none" extrusionOk="0">
                  <a:moveTo>
                    <a:pt x="0" y="501"/>
                  </a:moveTo>
                  <a:cubicBezTo>
                    <a:pt x="668" y="668"/>
                    <a:pt x="1368" y="701"/>
                    <a:pt x="2035" y="634"/>
                  </a:cubicBezTo>
                  <a:cubicBezTo>
                    <a:pt x="2636" y="534"/>
                    <a:pt x="3169" y="234"/>
                    <a:pt x="3770" y="101"/>
                  </a:cubicBezTo>
                  <a:cubicBezTo>
                    <a:pt x="4270" y="0"/>
                    <a:pt x="4804" y="0"/>
                    <a:pt x="5304" y="101"/>
                  </a:cubicBezTo>
                  <a:cubicBezTo>
                    <a:pt x="5871" y="201"/>
                    <a:pt x="6405" y="501"/>
                    <a:pt x="6839" y="901"/>
                  </a:cubicBezTo>
                  <a:cubicBezTo>
                    <a:pt x="7306" y="1435"/>
                    <a:pt x="7606" y="2102"/>
                    <a:pt x="7673" y="2802"/>
                  </a:cubicBezTo>
                  <a:cubicBezTo>
                    <a:pt x="7739" y="3470"/>
                    <a:pt x="7739" y="4170"/>
                    <a:pt x="7673" y="4871"/>
                  </a:cubicBezTo>
                </a:path>
              </a:pathLst>
            </a:custGeom>
            <a:noFill/>
            <a:ln w="10850" cap="rnd" cmpd="sng">
              <a:solidFill>
                <a:srgbClr val="9C252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4A12C5-C933-3F07-5CD4-4ECA1D10A2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IN" sz="1600" b="1" i="0" dirty="0">
                <a:solidFill>
                  <a:srgbClr val="ECECEC"/>
                </a:solidFill>
                <a:effectLst/>
                <a:latin typeface="Aptos Display" panose="020B0004020202020204" pitchFamily="34" charset="0"/>
              </a:rPr>
              <a:t>Artificial Intelligence and Automation</a:t>
            </a:r>
          </a:p>
          <a:p>
            <a:pPr>
              <a:lnSpc>
                <a:spcPct val="200000"/>
              </a:lnSpc>
            </a:pPr>
            <a:r>
              <a:rPr lang="en-IN" sz="1600" b="1" i="0" dirty="0">
                <a:solidFill>
                  <a:srgbClr val="ECECEC"/>
                </a:solidFill>
                <a:effectLst/>
                <a:latin typeface="Aptos Display" panose="020B0004020202020204" pitchFamily="34" charset="0"/>
              </a:rPr>
              <a:t>Personalized Learning Experiences</a:t>
            </a:r>
            <a:endParaRPr lang="en-IN" sz="1600" b="1" dirty="0">
              <a:solidFill>
                <a:srgbClr val="ECECEC"/>
              </a:solidFill>
              <a:latin typeface="Aptos Display" panose="020B00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IN" sz="1600" b="1" i="0" dirty="0">
                <a:solidFill>
                  <a:srgbClr val="ECECEC"/>
                </a:solidFill>
                <a:effectLst/>
                <a:latin typeface="Aptos Display" panose="020B0004020202020204" pitchFamily="34" charset="0"/>
              </a:rPr>
              <a:t>Mobile-First Accessibility</a:t>
            </a:r>
          </a:p>
          <a:p>
            <a:pPr>
              <a:lnSpc>
                <a:spcPct val="200000"/>
              </a:lnSpc>
            </a:pPr>
            <a:r>
              <a:rPr lang="en-US" sz="1600" b="1" i="0" dirty="0">
                <a:solidFill>
                  <a:srgbClr val="ECECEC"/>
                </a:solidFill>
                <a:effectLst/>
                <a:latin typeface="Aptos Display" panose="020B0004020202020204" pitchFamily="34" charset="0"/>
              </a:rPr>
              <a:t>Continuous Professional Development (CPD) and Lifelong Learning</a:t>
            </a:r>
            <a:endParaRPr lang="en-IN" sz="1600" dirty="0">
              <a:latin typeface="Aptos Display" panose="020B00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036A29-DDD1-CE1F-AAE2-EC9750E3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  <p:grpSp>
        <p:nvGrpSpPr>
          <p:cNvPr id="6" name="Google Shape;1368;p53">
            <a:extLst>
              <a:ext uri="{FF2B5EF4-FFF2-40B4-BE49-F238E27FC236}">
                <a16:creationId xmlns:a16="http://schemas.microsoft.com/office/drawing/2014/main" id="{26A25718-6C98-7A9D-B5B1-043F81FF84C9}"/>
              </a:ext>
            </a:extLst>
          </p:cNvPr>
          <p:cNvGrpSpPr/>
          <p:nvPr/>
        </p:nvGrpSpPr>
        <p:grpSpPr>
          <a:xfrm>
            <a:off x="5579026" y="1781712"/>
            <a:ext cx="3367502" cy="3361509"/>
            <a:chOff x="5579026" y="1781712"/>
            <a:chExt cx="3367502" cy="3361509"/>
          </a:xfrm>
        </p:grpSpPr>
        <p:grpSp>
          <p:nvGrpSpPr>
            <p:cNvPr id="7" name="Google Shape;1369;p53">
              <a:extLst>
                <a:ext uri="{FF2B5EF4-FFF2-40B4-BE49-F238E27FC236}">
                  <a16:creationId xmlns:a16="http://schemas.microsoft.com/office/drawing/2014/main" id="{E7B71C69-E91C-C431-01DC-D8DE3EF66446}"/>
                </a:ext>
              </a:extLst>
            </p:cNvPr>
            <p:cNvGrpSpPr/>
            <p:nvPr/>
          </p:nvGrpSpPr>
          <p:grpSpPr>
            <a:xfrm>
              <a:off x="5579026" y="1781712"/>
              <a:ext cx="3367502" cy="3361509"/>
              <a:chOff x="3706150" y="4190625"/>
              <a:chExt cx="1699900" cy="1696875"/>
            </a:xfrm>
          </p:grpSpPr>
          <p:sp>
            <p:nvSpPr>
              <p:cNvPr id="16" name="Google Shape;1370;p53">
                <a:extLst>
                  <a:ext uri="{FF2B5EF4-FFF2-40B4-BE49-F238E27FC236}">
                    <a16:creationId xmlns:a16="http://schemas.microsoft.com/office/drawing/2014/main" id="{F8436417-5810-A448-3161-7DAC43666BEB}"/>
                  </a:ext>
                </a:extLst>
              </p:cNvPr>
              <p:cNvSpPr/>
              <p:nvPr/>
            </p:nvSpPr>
            <p:spPr>
              <a:xfrm>
                <a:off x="3816325" y="4190625"/>
                <a:ext cx="243950" cy="262975"/>
              </a:xfrm>
              <a:custGeom>
                <a:avLst/>
                <a:gdLst/>
                <a:ahLst/>
                <a:cxnLst/>
                <a:rect l="l" t="t" r="r" b="b"/>
                <a:pathLst>
                  <a:path w="9758" h="10519" extrusionOk="0">
                    <a:moveTo>
                      <a:pt x="5556" y="1"/>
                    </a:moveTo>
                    <a:cubicBezTo>
                      <a:pt x="4765" y="1"/>
                      <a:pt x="3587" y="4895"/>
                      <a:pt x="3587" y="4895"/>
                    </a:cubicBezTo>
                    <a:cubicBezTo>
                      <a:pt x="3587" y="4895"/>
                      <a:pt x="4195" y="214"/>
                      <a:pt x="3375" y="153"/>
                    </a:cubicBezTo>
                    <a:cubicBezTo>
                      <a:pt x="3367" y="152"/>
                      <a:pt x="3360" y="152"/>
                      <a:pt x="3353" y="152"/>
                    </a:cubicBezTo>
                    <a:cubicBezTo>
                      <a:pt x="2572" y="152"/>
                      <a:pt x="1946" y="4925"/>
                      <a:pt x="1946" y="4925"/>
                    </a:cubicBezTo>
                    <a:cubicBezTo>
                      <a:pt x="1946" y="4925"/>
                      <a:pt x="1768" y="1458"/>
                      <a:pt x="1237" y="1458"/>
                    </a:cubicBezTo>
                    <a:cubicBezTo>
                      <a:pt x="1230" y="1458"/>
                      <a:pt x="1223" y="1459"/>
                      <a:pt x="1216" y="1460"/>
                    </a:cubicBezTo>
                    <a:cubicBezTo>
                      <a:pt x="669" y="1551"/>
                      <a:pt x="487" y="5047"/>
                      <a:pt x="487" y="5047"/>
                    </a:cubicBezTo>
                    <a:cubicBezTo>
                      <a:pt x="213" y="6293"/>
                      <a:pt x="61" y="7539"/>
                      <a:pt x="1" y="8816"/>
                    </a:cubicBezTo>
                    <a:cubicBezTo>
                      <a:pt x="1" y="8816"/>
                      <a:pt x="2898" y="10518"/>
                      <a:pt x="3096" y="10518"/>
                    </a:cubicBezTo>
                    <a:cubicBezTo>
                      <a:pt x="3098" y="10518"/>
                      <a:pt x="3100" y="10518"/>
                      <a:pt x="3101" y="10518"/>
                    </a:cubicBezTo>
                    <a:lnTo>
                      <a:pt x="6627" y="10031"/>
                    </a:lnTo>
                    <a:cubicBezTo>
                      <a:pt x="6870" y="8481"/>
                      <a:pt x="7083" y="7509"/>
                      <a:pt x="7083" y="7509"/>
                    </a:cubicBezTo>
                    <a:cubicBezTo>
                      <a:pt x="7083" y="7509"/>
                      <a:pt x="9758" y="5776"/>
                      <a:pt x="9089" y="5047"/>
                    </a:cubicBezTo>
                    <a:cubicBezTo>
                      <a:pt x="8936" y="4872"/>
                      <a:pt x="8739" y="4805"/>
                      <a:pt x="8527" y="4805"/>
                    </a:cubicBezTo>
                    <a:cubicBezTo>
                      <a:pt x="7815" y="4805"/>
                      <a:pt x="6931" y="5563"/>
                      <a:pt x="6931" y="5563"/>
                    </a:cubicBezTo>
                    <a:cubicBezTo>
                      <a:pt x="6931" y="5563"/>
                      <a:pt x="8055" y="761"/>
                      <a:pt x="7417" y="578"/>
                    </a:cubicBezTo>
                    <a:cubicBezTo>
                      <a:pt x="7407" y="576"/>
                      <a:pt x="7397" y="575"/>
                      <a:pt x="7386" y="575"/>
                    </a:cubicBezTo>
                    <a:cubicBezTo>
                      <a:pt x="6727" y="575"/>
                      <a:pt x="5137" y="5138"/>
                      <a:pt x="5137" y="5138"/>
                    </a:cubicBezTo>
                    <a:cubicBezTo>
                      <a:pt x="5137" y="5138"/>
                      <a:pt x="6323" y="1"/>
                      <a:pt x="5563" y="1"/>
                    </a:cubicBezTo>
                    <a:cubicBezTo>
                      <a:pt x="5561" y="1"/>
                      <a:pt x="5558" y="1"/>
                      <a:pt x="5556" y="1"/>
                    </a:cubicBezTo>
                    <a:close/>
                  </a:path>
                </a:pathLst>
              </a:custGeom>
              <a:solidFill>
                <a:srgbClr val="E861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371;p53">
                <a:extLst>
                  <a:ext uri="{FF2B5EF4-FFF2-40B4-BE49-F238E27FC236}">
                    <a16:creationId xmlns:a16="http://schemas.microsoft.com/office/drawing/2014/main" id="{3332F11F-4597-0677-BF0D-50A55B750DFA}"/>
                  </a:ext>
                </a:extLst>
              </p:cNvPr>
              <p:cNvSpPr/>
              <p:nvPr/>
            </p:nvSpPr>
            <p:spPr>
              <a:xfrm>
                <a:off x="3807200" y="4411775"/>
                <a:ext cx="174800" cy="71450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2858" extrusionOk="0">
                    <a:moveTo>
                      <a:pt x="366" y="0"/>
                    </a:moveTo>
                    <a:cubicBezTo>
                      <a:pt x="366" y="0"/>
                      <a:pt x="214" y="486"/>
                      <a:pt x="1" y="1337"/>
                    </a:cubicBezTo>
                    <a:lnTo>
                      <a:pt x="3010" y="2857"/>
                    </a:lnTo>
                    <a:lnTo>
                      <a:pt x="6749" y="2584"/>
                    </a:lnTo>
                    <a:cubicBezTo>
                      <a:pt x="6840" y="2067"/>
                      <a:pt x="6901" y="1611"/>
                      <a:pt x="6992" y="1185"/>
                    </a:cubicBez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372;p53">
                <a:extLst>
                  <a:ext uri="{FF2B5EF4-FFF2-40B4-BE49-F238E27FC236}">
                    <a16:creationId xmlns:a16="http://schemas.microsoft.com/office/drawing/2014/main" id="{5A137348-6C51-AFD3-AC90-6E94FF8AE232}"/>
                  </a:ext>
                </a:extLst>
              </p:cNvPr>
              <p:cNvSpPr/>
              <p:nvPr/>
            </p:nvSpPr>
            <p:spPr>
              <a:xfrm>
                <a:off x="3706150" y="4445200"/>
                <a:ext cx="1699900" cy="1442300"/>
              </a:xfrm>
              <a:custGeom>
                <a:avLst/>
                <a:gdLst/>
                <a:ahLst/>
                <a:cxnLst/>
                <a:rect l="l" t="t" r="r" b="b"/>
                <a:pathLst>
                  <a:path w="67996" h="57692" extrusionOk="0">
                    <a:moveTo>
                      <a:pt x="4012" y="0"/>
                    </a:moveTo>
                    <a:cubicBezTo>
                      <a:pt x="2918" y="4073"/>
                      <a:pt x="0" y="16596"/>
                      <a:pt x="3040" y="23952"/>
                    </a:cubicBezTo>
                    <a:cubicBezTo>
                      <a:pt x="6748" y="32858"/>
                      <a:pt x="19605" y="37539"/>
                      <a:pt x="19605" y="37539"/>
                    </a:cubicBezTo>
                    <a:lnTo>
                      <a:pt x="18329" y="57691"/>
                    </a:lnTo>
                    <a:lnTo>
                      <a:pt x="47873" y="57691"/>
                    </a:lnTo>
                    <a:lnTo>
                      <a:pt x="47296" y="40883"/>
                    </a:lnTo>
                    <a:lnTo>
                      <a:pt x="47296" y="40883"/>
                    </a:lnTo>
                    <a:cubicBezTo>
                      <a:pt x="55776" y="45563"/>
                      <a:pt x="58694" y="52433"/>
                      <a:pt x="59637" y="57691"/>
                    </a:cubicBezTo>
                    <a:lnTo>
                      <a:pt x="67995" y="57691"/>
                    </a:lnTo>
                    <a:cubicBezTo>
                      <a:pt x="67874" y="50913"/>
                      <a:pt x="66263" y="41764"/>
                      <a:pt x="59302" y="36232"/>
                    </a:cubicBezTo>
                    <a:cubicBezTo>
                      <a:pt x="47205" y="26627"/>
                      <a:pt x="33709" y="26141"/>
                      <a:pt x="33709" y="26141"/>
                    </a:cubicBezTo>
                    <a:cubicBezTo>
                      <a:pt x="21946" y="24864"/>
                      <a:pt x="14742" y="20305"/>
                      <a:pt x="11976" y="18177"/>
                    </a:cubicBezTo>
                    <a:cubicBezTo>
                      <a:pt x="11034" y="17448"/>
                      <a:pt x="10426" y="16414"/>
                      <a:pt x="10244" y="15259"/>
                    </a:cubicBezTo>
                    <a:cubicBezTo>
                      <a:pt x="9544" y="11125"/>
                      <a:pt x="10213" y="5137"/>
                      <a:pt x="10791" y="1247"/>
                    </a:cubicBezTo>
                    <a:lnTo>
                      <a:pt x="40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373;p53">
                <a:extLst>
                  <a:ext uri="{FF2B5EF4-FFF2-40B4-BE49-F238E27FC236}">
                    <a16:creationId xmlns:a16="http://schemas.microsoft.com/office/drawing/2014/main" id="{208B6EE1-46E8-94E0-EFC6-BF217926C644}"/>
                  </a:ext>
                </a:extLst>
              </p:cNvPr>
              <p:cNvSpPr/>
              <p:nvPr/>
            </p:nvSpPr>
            <p:spPr>
              <a:xfrm>
                <a:off x="4336850" y="5058425"/>
                <a:ext cx="41872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6749" h="10913" extrusionOk="0">
                    <a:moveTo>
                      <a:pt x="1" y="1"/>
                    </a:moveTo>
                    <a:lnTo>
                      <a:pt x="122" y="1217"/>
                    </a:lnTo>
                    <a:cubicBezTo>
                      <a:pt x="122" y="1217"/>
                      <a:pt x="1794" y="6688"/>
                      <a:pt x="1794" y="6748"/>
                    </a:cubicBezTo>
                    <a:cubicBezTo>
                      <a:pt x="2128" y="7478"/>
                      <a:pt x="2554" y="8207"/>
                      <a:pt x="3010" y="8876"/>
                    </a:cubicBezTo>
                    <a:cubicBezTo>
                      <a:pt x="3162" y="8967"/>
                      <a:pt x="6262" y="10092"/>
                      <a:pt x="6323" y="10214"/>
                    </a:cubicBezTo>
                    <a:cubicBezTo>
                      <a:pt x="6414" y="10335"/>
                      <a:pt x="9302" y="10913"/>
                      <a:pt x="9302" y="10913"/>
                    </a:cubicBezTo>
                    <a:lnTo>
                      <a:pt x="13952" y="8633"/>
                    </a:lnTo>
                    <a:cubicBezTo>
                      <a:pt x="13952" y="8633"/>
                      <a:pt x="16414" y="3800"/>
                      <a:pt x="16475" y="3739"/>
                    </a:cubicBezTo>
                    <a:cubicBezTo>
                      <a:pt x="16566" y="3527"/>
                      <a:pt x="16657" y="3314"/>
                      <a:pt x="16749" y="3071"/>
                    </a:cubicBezTo>
                    <a:cubicBezTo>
                      <a:pt x="14043" y="2311"/>
                      <a:pt x="11277" y="1855"/>
                      <a:pt x="8511" y="1642"/>
                    </a:cubicBezTo>
                    <a:cubicBezTo>
                      <a:pt x="5624" y="1338"/>
                      <a:pt x="2767" y="791"/>
                      <a:pt x="1" y="1"/>
                    </a:cubicBezTo>
                    <a:close/>
                  </a:path>
                </a:pathLst>
              </a:custGeom>
              <a:solidFill>
                <a:srgbClr val="E861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374;p53">
                <a:extLst>
                  <a:ext uri="{FF2B5EF4-FFF2-40B4-BE49-F238E27FC236}">
                    <a16:creationId xmlns:a16="http://schemas.microsoft.com/office/drawing/2014/main" id="{53A6E105-EA2B-AC5A-8C12-BDD616E2A5E2}"/>
                  </a:ext>
                </a:extLst>
              </p:cNvPr>
              <p:cNvSpPr/>
              <p:nvPr/>
            </p:nvSpPr>
            <p:spPr>
              <a:xfrm>
                <a:off x="4318625" y="5053100"/>
                <a:ext cx="45975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18390" h="12129" extrusionOk="0">
                    <a:moveTo>
                      <a:pt x="0" y="1"/>
                    </a:moveTo>
                    <a:cubicBezTo>
                      <a:pt x="0" y="1581"/>
                      <a:pt x="243" y="3192"/>
                      <a:pt x="699" y="4712"/>
                    </a:cubicBezTo>
                    <a:cubicBezTo>
                      <a:pt x="1733" y="8208"/>
                      <a:pt x="3891" y="10639"/>
                      <a:pt x="6900" y="11734"/>
                    </a:cubicBezTo>
                    <a:cubicBezTo>
                      <a:pt x="7599" y="11977"/>
                      <a:pt x="8389" y="12129"/>
                      <a:pt x="9149" y="12129"/>
                    </a:cubicBezTo>
                    <a:cubicBezTo>
                      <a:pt x="10092" y="12129"/>
                      <a:pt x="11064" y="11916"/>
                      <a:pt x="11915" y="11490"/>
                    </a:cubicBezTo>
                    <a:cubicBezTo>
                      <a:pt x="15320" y="9849"/>
                      <a:pt x="17538" y="5563"/>
                      <a:pt x="18390" y="3557"/>
                    </a:cubicBezTo>
                    <a:cubicBezTo>
                      <a:pt x="17873" y="3375"/>
                      <a:pt x="17326" y="3253"/>
                      <a:pt x="16839" y="3132"/>
                    </a:cubicBezTo>
                    <a:cubicBezTo>
                      <a:pt x="15988" y="5016"/>
                      <a:pt x="14043" y="8694"/>
                      <a:pt x="11216" y="10031"/>
                    </a:cubicBezTo>
                    <a:cubicBezTo>
                      <a:pt x="10554" y="10354"/>
                      <a:pt x="9834" y="10516"/>
                      <a:pt x="9111" y="10516"/>
                    </a:cubicBezTo>
                    <a:cubicBezTo>
                      <a:pt x="8540" y="10516"/>
                      <a:pt x="7967" y="10415"/>
                      <a:pt x="7417" y="10214"/>
                    </a:cubicBezTo>
                    <a:cubicBezTo>
                      <a:pt x="2645" y="8481"/>
                      <a:pt x="1733" y="3284"/>
                      <a:pt x="1611" y="457"/>
                    </a:cubicBezTo>
                    <a:cubicBezTo>
                      <a:pt x="1064" y="305"/>
                      <a:pt x="517" y="153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375;p53">
                <a:extLst>
                  <a:ext uri="{FF2B5EF4-FFF2-40B4-BE49-F238E27FC236}">
                    <a16:creationId xmlns:a16="http://schemas.microsoft.com/office/drawing/2014/main" id="{AE5B0283-6D5D-3205-8CF7-414219D6CCA3}"/>
                  </a:ext>
                </a:extLst>
              </p:cNvPr>
              <p:cNvSpPr/>
              <p:nvPr/>
            </p:nvSpPr>
            <p:spPr>
              <a:xfrm>
                <a:off x="4329475" y="4474025"/>
                <a:ext cx="695100" cy="345825"/>
              </a:xfrm>
              <a:custGeom>
                <a:avLst/>
                <a:gdLst/>
                <a:ahLst/>
                <a:cxnLst/>
                <a:rect l="l" t="t" r="r" b="b"/>
                <a:pathLst>
                  <a:path w="27804" h="13833" extrusionOk="0">
                    <a:moveTo>
                      <a:pt x="445" y="1"/>
                    </a:moveTo>
                    <a:cubicBezTo>
                      <a:pt x="161" y="1"/>
                      <a:pt x="1" y="375"/>
                      <a:pt x="235" y="580"/>
                    </a:cubicBezTo>
                    <a:cubicBezTo>
                      <a:pt x="11390" y="10246"/>
                      <a:pt x="11481" y="10276"/>
                      <a:pt x="11542" y="10307"/>
                    </a:cubicBezTo>
                    <a:lnTo>
                      <a:pt x="11603" y="10307"/>
                    </a:lnTo>
                    <a:lnTo>
                      <a:pt x="27378" y="13832"/>
                    </a:lnTo>
                    <a:lnTo>
                      <a:pt x="27469" y="13832"/>
                    </a:lnTo>
                    <a:cubicBezTo>
                      <a:pt x="27561" y="13832"/>
                      <a:pt x="27682" y="13772"/>
                      <a:pt x="27743" y="13680"/>
                    </a:cubicBezTo>
                    <a:cubicBezTo>
                      <a:pt x="27804" y="13559"/>
                      <a:pt x="27804" y="13407"/>
                      <a:pt x="27713" y="13316"/>
                    </a:cubicBezTo>
                    <a:lnTo>
                      <a:pt x="17408" y="1644"/>
                    </a:lnTo>
                    <a:cubicBezTo>
                      <a:pt x="17348" y="1583"/>
                      <a:pt x="17256" y="1522"/>
                      <a:pt x="17196" y="1522"/>
                    </a:cubicBezTo>
                    <a:lnTo>
                      <a:pt x="478" y="2"/>
                    </a:lnTo>
                    <a:cubicBezTo>
                      <a:pt x="467" y="1"/>
                      <a:pt x="456" y="1"/>
                      <a:pt x="4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376;p53">
                <a:extLst>
                  <a:ext uri="{FF2B5EF4-FFF2-40B4-BE49-F238E27FC236}">
                    <a16:creationId xmlns:a16="http://schemas.microsoft.com/office/drawing/2014/main" id="{8712D936-C202-4FDA-91C2-7B526490F85B}"/>
                  </a:ext>
                </a:extLst>
              </p:cNvPr>
              <p:cNvSpPr/>
              <p:nvPr/>
            </p:nvSpPr>
            <p:spPr>
              <a:xfrm>
                <a:off x="4938700" y="4707550"/>
                <a:ext cx="11400" cy="20347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8139" extrusionOk="0">
                    <a:moveTo>
                      <a:pt x="228" y="1"/>
                    </a:moveTo>
                    <a:cubicBezTo>
                      <a:pt x="122" y="1"/>
                      <a:pt x="15" y="69"/>
                      <a:pt x="0" y="206"/>
                    </a:cubicBezTo>
                    <a:lnTo>
                      <a:pt x="0" y="7926"/>
                    </a:lnTo>
                    <a:cubicBezTo>
                      <a:pt x="0" y="8048"/>
                      <a:pt x="91" y="8139"/>
                      <a:pt x="213" y="8139"/>
                    </a:cubicBezTo>
                    <a:cubicBezTo>
                      <a:pt x="334" y="8139"/>
                      <a:pt x="456" y="8048"/>
                      <a:pt x="456" y="7926"/>
                    </a:cubicBezTo>
                    <a:lnTo>
                      <a:pt x="456" y="206"/>
                    </a:lnTo>
                    <a:cubicBezTo>
                      <a:pt x="441" y="69"/>
                      <a:pt x="334" y="1"/>
                      <a:pt x="2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377;p53">
                <a:extLst>
                  <a:ext uri="{FF2B5EF4-FFF2-40B4-BE49-F238E27FC236}">
                    <a16:creationId xmlns:a16="http://schemas.microsoft.com/office/drawing/2014/main" id="{868C4685-F140-99D4-358C-377E7AC67453}"/>
                  </a:ext>
                </a:extLst>
              </p:cNvPr>
              <p:cNvSpPr/>
              <p:nvPr/>
            </p:nvSpPr>
            <p:spPr>
              <a:xfrm>
                <a:off x="4931100" y="4897325"/>
                <a:ext cx="26600" cy="8590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3436" extrusionOk="0">
                    <a:moveTo>
                      <a:pt x="517" y="1"/>
                    </a:moveTo>
                    <a:cubicBezTo>
                      <a:pt x="243" y="1"/>
                      <a:pt x="0" y="244"/>
                      <a:pt x="0" y="548"/>
                    </a:cubicBezTo>
                    <a:lnTo>
                      <a:pt x="0" y="3436"/>
                    </a:lnTo>
                    <a:lnTo>
                      <a:pt x="1064" y="3436"/>
                    </a:lnTo>
                    <a:lnTo>
                      <a:pt x="1064" y="548"/>
                    </a:lnTo>
                    <a:cubicBezTo>
                      <a:pt x="1064" y="244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378;p53">
                <a:extLst>
                  <a:ext uri="{FF2B5EF4-FFF2-40B4-BE49-F238E27FC236}">
                    <a16:creationId xmlns:a16="http://schemas.microsoft.com/office/drawing/2014/main" id="{F0E2BE3E-78D2-9A93-1166-E0D62C54799D}"/>
                  </a:ext>
                </a:extLst>
              </p:cNvPr>
              <p:cNvSpPr/>
              <p:nvPr/>
            </p:nvSpPr>
            <p:spPr>
              <a:xfrm>
                <a:off x="4931100" y="4975600"/>
                <a:ext cx="6100" cy="7450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980" extrusionOk="0">
                    <a:moveTo>
                      <a:pt x="0" y="1"/>
                    </a:moveTo>
                    <a:lnTo>
                      <a:pt x="0" y="2858"/>
                    </a:lnTo>
                    <a:cubicBezTo>
                      <a:pt x="0" y="2919"/>
                      <a:pt x="61" y="2979"/>
                      <a:pt x="122" y="2979"/>
                    </a:cubicBezTo>
                    <a:cubicBezTo>
                      <a:pt x="182" y="2979"/>
                      <a:pt x="243" y="2919"/>
                      <a:pt x="243" y="2858"/>
                    </a:cubicBez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79;p53">
                <a:extLst>
                  <a:ext uri="{FF2B5EF4-FFF2-40B4-BE49-F238E27FC236}">
                    <a16:creationId xmlns:a16="http://schemas.microsoft.com/office/drawing/2014/main" id="{46B2D403-4961-6347-BAB5-6B5407890C69}"/>
                  </a:ext>
                </a:extLst>
              </p:cNvPr>
              <p:cNvSpPr/>
              <p:nvPr/>
            </p:nvSpPr>
            <p:spPr>
              <a:xfrm>
                <a:off x="4950850" y="4975600"/>
                <a:ext cx="6850" cy="7450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980" extrusionOk="0">
                    <a:moveTo>
                      <a:pt x="0" y="1"/>
                    </a:moveTo>
                    <a:lnTo>
                      <a:pt x="0" y="2858"/>
                    </a:lnTo>
                    <a:cubicBezTo>
                      <a:pt x="0" y="2919"/>
                      <a:pt x="61" y="2979"/>
                      <a:pt x="152" y="2979"/>
                    </a:cubicBezTo>
                    <a:cubicBezTo>
                      <a:pt x="213" y="2979"/>
                      <a:pt x="274" y="2919"/>
                      <a:pt x="274" y="2858"/>
                    </a:cubicBezTo>
                    <a:lnTo>
                      <a:pt x="27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380;p53">
                <a:extLst>
                  <a:ext uri="{FF2B5EF4-FFF2-40B4-BE49-F238E27FC236}">
                    <a16:creationId xmlns:a16="http://schemas.microsoft.com/office/drawing/2014/main" id="{CE6375C7-94B2-38F2-143A-2D323C189CF0}"/>
                  </a:ext>
                </a:extLst>
              </p:cNvPr>
              <p:cNvSpPr/>
              <p:nvPr/>
            </p:nvSpPr>
            <p:spPr>
              <a:xfrm>
                <a:off x="4940975" y="4980925"/>
                <a:ext cx="6100" cy="7450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980" extrusionOk="0">
                    <a:moveTo>
                      <a:pt x="0" y="0"/>
                    </a:moveTo>
                    <a:lnTo>
                      <a:pt x="0" y="2858"/>
                    </a:lnTo>
                    <a:cubicBezTo>
                      <a:pt x="0" y="2918"/>
                      <a:pt x="61" y="2979"/>
                      <a:pt x="122" y="2979"/>
                    </a:cubicBezTo>
                    <a:cubicBezTo>
                      <a:pt x="213" y="2979"/>
                      <a:pt x="243" y="2918"/>
                      <a:pt x="243" y="2858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381;p53">
                <a:extLst>
                  <a:ext uri="{FF2B5EF4-FFF2-40B4-BE49-F238E27FC236}">
                    <a16:creationId xmlns:a16="http://schemas.microsoft.com/office/drawing/2014/main" id="{1C577D6F-70E5-646F-BFE4-15EBD44E86B1}"/>
                  </a:ext>
                </a:extLst>
              </p:cNvPr>
              <p:cNvSpPr/>
              <p:nvPr/>
            </p:nvSpPr>
            <p:spPr>
              <a:xfrm>
                <a:off x="4496425" y="4553875"/>
                <a:ext cx="327550" cy="218850"/>
              </a:xfrm>
              <a:custGeom>
                <a:avLst/>
                <a:gdLst/>
                <a:ahLst/>
                <a:cxnLst/>
                <a:rect l="l" t="t" r="r" b="b"/>
                <a:pathLst>
                  <a:path w="13102" h="8754" extrusionOk="0">
                    <a:moveTo>
                      <a:pt x="1976" y="0"/>
                    </a:moveTo>
                    <a:lnTo>
                      <a:pt x="1" y="3192"/>
                    </a:lnTo>
                    <a:lnTo>
                      <a:pt x="4287" y="8116"/>
                    </a:lnTo>
                    <a:lnTo>
                      <a:pt x="12068" y="8754"/>
                    </a:lnTo>
                    <a:lnTo>
                      <a:pt x="13101" y="5927"/>
                    </a:lnTo>
                    <a:cubicBezTo>
                      <a:pt x="9819" y="669"/>
                      <a:pt x="1976" y="0"/>
                      <a:pt x="19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382;p53">
                <a:extLst>
                  <a:ext uri="{FF2B5EF4-FFF2-40B4-BE49-F238E27FC236}">
                    <a16:creationId xmlns:a16="http://schemas.microsoft.com/office/drawing/2014/main" id="{B9540AE1-0C01-0C36-6075-DCA7C35F5EC9}"/>
                  </a:ext>
                </a:extLst>
              </p:cNvPr>
              <p:cNvSpPr/>
              <p:nvPr/>
            </p:nvSpPr>
            <p:spPr>
              <a:xfrm>
                <a:off x="4451600" y="4632900"/>
                <a:ext cx="371600" cy="384525"/>
              </a:xfrm>
              <a:custGeom>
                <a:avLst/>
                <a:gdLst/>
                <a:ahLst/>
                <a:cxnLst/>
                <a:rect l="l" t="t" r="r" b="b"/>
                <a:pathLst>
                  <a:path w="14864" h="15381" extrusionOk="0">
                    <a:moveTo>
                      <a:pt x="1794" y="0"/>
                    </a:moveTo>
                    <a:cubicBezTo>
                      <a:pt x="882" y="1429"/>
                      <a:pt x="0" y="3131"/>
                      <a:pt x="0" y="3131"/>
                    </a:cubicBezTo>
                    <a:lnTo>
                      <a:pt x="7812" y="15380"/>
                    </a:lnTo>
                    <a:cubicBezTo>
                      <a:pt x="9180" y="12310"/>
                      <a:pt x="10517" y="13040"/>
                      <a:pt x="12675" y="11186"/>
                    </a:cubicBezTo>
                    <a:cubicBezTo>
                      <a:pt x="14864" y="9332"/>
                      <a:pt x="13861" y="5593"/>
                      <a:pt x="13861" y="5593"/>
                    </a:cubicBezTo>
                    <a:cubicBezTo>
                      <a:pt x="7083" y="4164"/>
                      <a:pt x="1794" y="0"/>
                      <a:pt x="17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383;p53">
                <a:extLst>
                  <a:ext uri="{FF2B5EF4-FFF2-40B4-BE49-F238E27FC236}">
                    <a16:creationId xmlns:a16="http://schemas.microsoft.com/office/drawing/2014/main" id="{9ECCD76B-546D-070F-1156-1BC0B0F1B39F}"/>
                  </a:ext>
                </a:extLst>
              </p:cNvPr>
              <p:cNvSpPr/>
              <p:nvPr/>
            </p:nvSpPr>
            <p:spPr>
              <a:xfrm>
                <a:off x="4387000" y="4684575"/>
                <a:ext cx="388425" cy="440575"/>
              </a:xfrm>
              <a:custGeom>
                <a:avLst/>
                <a:gdLst/>
                <a:ahLst/>
                <a:cxnLst/>
                <a:rect l="l" t="t" r="r" b="b"/>
                <a:pathLst>
                  <a:path w="15537" h="17623" extrusionOk="0">
                    <a:moveTo>
                      <a:pt x="6323" y="0"/>
                    </a:moveTo>
                    <a:cubicBezTo>
                      <a:pt x="4998" y="1037"/>
                      <a:pt x="2828" y="1064"/>
                      <a:pt x="2603" y="1064"/>
                    </a:cubicBezTo>
                    <a:cubicBezTo>
                      <a:pt x="2591" y="1064"/>
                      <a:pt x="2584" y="1064"/>
                      <a:pt x="2584" y="1064"/>
                    </a:cubicBezTo>
                    <a:cubicBezTo>
                      <a:pt x="2584" y="1064"/>
                      <a:pt x="1" y="5441"/>
                      <a:pt x="396" y="8146"/>
                    </a:cubicBezTo>
                    <a:cubicBezTo>
                      <a:pt x="791" y="10851"/>
                      <a:pt x="4651" y="11854"/>
                      <a:pt x="4651" y="11854"/>
                    </a:cubicBezTo>
                    <a:lnTo>
                      <a:pt x="4043" y="16262"/>
                    </a:lnTo>
                    <a:cubicBezTo>
                      <a:pt x="4043" y="16262"/>
                      <a:pt x="5437" y="17623"/>
                      <a:pt x="7430" y="17623"/>
                    </a:cubicBezTo>
                    <a:cubicBezTo>
                      <a:pt x="8150" y="17623"/>
                      <a:pt x="8949" y="17445"/>
                      <a:pt x="9788" y="16961"/>
                    </a:cubicBezTo>
                    <a:lnTo>
                      <a:pt x="11126" y="9088"/>
                    </a:lnTo>
                    <a:cubicBezTo>
                      <a:pt x="11267" y="9109"/>
                      <a:pt x="11407" y="9119"/>
                      <a:pt x="11546" y="9119"/>
                    </a:cubicBezTo>
                    <a:cubicBezTo>
                      <a:pt x="13688" y="9119"/>
                      <a:pt x="15536" y="6811"/>
                      <a:pt x="14651" y="5441"/>
                    </a:cubicBezTo>
                    <a:cubicBezTo>
                      <a:pt x="14380" y="5029"/>
                      <a:pt x="13994" y="4882"/>
                      <a:pt x="13583" y="4882"/>
                    </a:cubicBezTo>
                    <a:cubicBezTo>
                      <a:pt x="12569" y="4882"/>
                      <a:pt x="11399" y="5775"/>
                      <a:pt x="11399" y="5775"/>
                    </a:cubicBezTo>
                    <a:cubicBezTo>
                      <a:pt x="11399" y="5775"/>
                      <a:pt x="11177" y="7550"/>
                      <a:pt x="10442" y="7550"/>
                    </a:cubicBezTo>
                    <a:cubicBezTo>
                      <a:pt x="10408" y="7550"/>
                      <a:pt x="10372" y="7546"/>
                      <a:pt x="10335" y="7538"/>
                    </a:cubicBezTo>
                    <a:cubicBezTo>
                      <a:pt x="9515" y="7325"/>
                      <a:pt x="9940" y="5562"/>
                      <a:pt x="9940" y="5562"/>
                    </a:cubicBezTo>
                    <a:cubicBezTo>
                      <a:pt x="6809" y="4286"/>
                      <a:pt x="6323" y="0"/>
                      <a:pt x="6323" y="0"/>
                    </a:cubicBezTo>
                    <a:close/>
                  </a:path>
                </a:pathLst>
              </a:custGeom>
              <a:solidFill>
                <a:srgbClr val="E861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" name="Google Shape;1384;p53">
                <a:extLst>
                  <a:ext uri="{FF2B5EF4-FFF2-40B4-BE49-F238E27FC236}">
                    <a16:creationId xmlns:a16="http://schemas.microsoft.com/office/drawing/2014/main" id="{ABBF9FDD-E6B7-1326-872B-080850279669}"/>
                  </a:ext>
                </a:extLst>
              </p:cNvPr>
              <p:cNvSpPr/>
              <p:nvPr/>
            </p:nvSpPr>
            <p:spPr>
              <a:xfrm>
                <a:off x="4497200" y="4980925"/>
                <a:ext cx="889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1673" extrusionOk="0">
                    <a:moveTo>
                      <a:pt x="243" y="0"/>
                    </a:moveTo>
                    <a:lnTo>
                      <a:pt x="0" y="1672"/>
                    </a:lnTo>
                    <a:cubicBezTo>
                      <a:pt x="1246" y="1520"/>
                      <a:pt x="2462" y="1095"/>
                      <a:pt x="3556" y="456"/>
                    </a:cubicBezTo>
                    <a:cubicBezTo>
                      <a:pt x="2432" y="426"/>
                      <a:pt x="1307" y="274"/>
                      <a:pt x="243" y="0"/>
                    </a:cubicBezTo>
                    <a:close/>
                  </a:path>
                </a:pathLst>
              </a:custGeom>
              <a:solidFill>
                <a:srgbClr val="CE45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" name="Google Shape;1385;p53">
              <a:extLst>
                <a:ext uri="{FF2B5EF4-FFF2-40B4-BE49-F238E27FC236}">
                  <a16:creationId xmlns:a16="http://schemas.microsoft.com/office/drawing/2014/main" id="{B738EC10-D83E-681B-9F7E-D9FDAE694FA4}"/>
                </a:ext>
              </a:extLst>
            </p:cNvPr>
            <p:cNvSpPr/>
            <p:nvPr/>
          </p:nvSpPr>
          <p:spPr>
            <a:xfrm rot="5720730">
              <a:off x="5971320" y="1985860"/>
              <a:ext cx="65183" cy="180804"/>
            </a:xfrm>
            <a:custGeom>
              <a:avLst/>
              <a:gdLst/>
              <a:ahLst/>
              <a:cxnLst/>
              <a:rect l="l" t="t" r="r" b="b"/>
              <a:pathLst>
                <a:path w="2069" h="5739" fill="none" extrusionOk="0">
                  <a:moveTo>
                    <a:pt x="735" y="1"/>
                  </a:moveTo>
                  <a:cubicBezTo>
                    <a:pt x="434" y="735"/>
                    <a:pt x="234" y="1502"/>
                    <a:pt x="68" y="2302"/>
                  </a:cubicBezTo>
                  <a:cubicBezTo>
                    <a:pt x="1" y="3003"/>
                    <a:pt x="2069" y="3737"/>
                    <a:pt x="1535" y="5738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86;p53">
              <a:extLst>
                <a:ext uri="{FF2B5EF4-FFF2-40B4-BE49-F238E27FC236}">
                  <a16:creationId xmlns:a16="http://schemas.microsoft.com/office/drawing/2014/main" id="{DBB6C4D9-181F-6033-5F73-C56B49D0CAB0}"/>
                </a:ext>
              </a:extLst>
            </p:cNvPr>
            <p:cNvSpPr/>
            <p:nvPr/>
          </p:nvSpPr>
          <p:spPr>
            <a:xfrm rot="-874728" flipH="1">
              <a:off x="6046816" y="2070720"/>
              <a:ext cx="101980" cy="66222"/>
            </a:xfrm>
            <a:custGeom>
              <a:avLst/>
              <a:gdLst/>
              <a:ahLst/>
              <a:cxnLst/>
              <a:rect l="l" t="t" r="r" b="b"/>
              <a:pathLst>
                <a:path w="3237" h="2102" fill="none" extrusionOk="0">
                  <a:moveTo>
                    <a:pt x="1" y="0"/>
                  </a:moveTo>
                  <a:cubicBezTo>
                    <a:pt x="1" y="0"/>
                    <a:pt x="2669" y="0"/>
                    <a:pt x="3236" y="2102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87;p53">
              <a:extLst>
                <a:ext uri="{FF2B5EF4-FFF2-40B4-BE49-F238E27FC236}">
                  <a16:creationId xmlns:a16="http://schemas.microsoft.com/office/drawing/2014/main" id="{24CA716C-B7E5-D447-C6B2-711CA336D2CD}"/>
                </a:ext>
              </a:extLst>
            </p:cNvPr>
            <p:cNvSpPr/>
            <p:nvPr/>
          </p:nvSpPr>
          <p:spPr>
            <a:xfrm>
              <a:off x="7031905" y="2965993"/>
              <a:ext cx="132509" cy="164967"/>
            </a:xfrm>
            <a:custGeom>
              <a:avLst/>
              <a:gdLst/>
              <a:ahLst/>
              <a:cxnLst/>
              <a:rect l="l" t="t" r="r" b="b"/>
              <a:pathLst>
                <a:path w="3270" h="4071" fill="none" extrusionOk="0">
                  <a:moveTo>
                    <a:pt x="3269" y="1"/>
                  </a:moveTo>
                  <a:cubicBezTo>
                    <a:pt x="2869" y="901"/>
                    <a:pt x="2402" y="1735"/>
                    <a:pt x="1801" y="2536"/>
                  </a:cubicBezTo>
                  <a:cubicBezTo>
                    <a:pt x="1401" y="2202"/>
                    <a:pt x="734" y="1668"/>
                    <a:pt x="400" y="2135"/>
                  </a:cubicBezTo>
                  <a:cubicBezTo>
                    <a:pt x="0" y="2769"/>
                    <a:pt x="534" y="3703"/>
                    <a:pt x="1001" y="4070"/>
                  </a:cubicBezTo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88;p53">
              <a:extLst>
                <a:ext uri="{FF2B5EF4-FFF2-40B4-BE49-F238E27FC236}">
                  <a16:creationId xmlns:a16="http://schemas.microsoft.com/office/drawing/2014/main" id="{B51E7AB1-0DAE-8DC8-820E-D4787500AF83}"/>
                </a:ext>
              </a:extLst>
            </p:cNvPr>
            <p:cNvSpPr/>
            <p:nvPr/>
          </p:nvSpPr>
          <p:spPr>
            <a:xfrm>
              <a:off x="7024344" y="2878888"/>
              <a:ext cx="95998" cy="81126"/>
            </a:xfrm>
            <a:custGeom>
              <a:avLst/>
              <a:gdLst/>
              <a:ahLst/>
              <a:cxnLst/>
              <a:rect l="l" t="t" r="r" b="b"/>
              <a:pathLst>
                <a:path w="2369" h="2002" fill="none" extrusionOk="0">
                  <a:moveTo>
                    <a:pt x="2368" y="2002"/>
                  </a:moveTo>
                  <a:cubicBezTo>
                    <a:pt x="1968" y="1"/>
                    <a:pt x="0" y="1602"/>
                    <a:pt x="467" y="1268"/>
                  </a:cubicBezTo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89;p53">
              <a:extLst>
                <a:ext uri="{FF2B5EF4-FFF2-40B4-BE49-F238E27FC236}">
                  <a16:creationId xmlns:a16="http://schemas.microsoft.com/office/drawing/2014/main" id="{5DCC2A10-CC5B-5B4C-F589-4C4BC74247F9}"/>
                </a:ext>
              </a:extLst>
            </p:cNvPr>
            <p:cNvSpPr/>
            <p:nvPr/>
          </p:nvSpPr>
          <p:spPr>
            <a:xfrm>
              <a:off x="7218973" y="2951869"/>
              <a:ext cx="95998" cy="81167"/>
            </a:xfrm>
            <a:custGeom>
              <a:avLst/>
              <a:gdLst/>
              <a:ahLst/>
              <a:cxnLst/>
              <a:rect l="l" t="t" r="r" b="b"/>
              <a:pathLst>
                <a:path w="2369" h="2003" fill="none" extrusionOk="0">
                  <a:moveTo>
                    <a:pt x="2369" y="2002"/>
                  </a:moveTo>
                  <a:cubicBezTo>
                    <a:pt x="1969" y="1"/>
                    <a:pt x="1" y="1569"/>
                    <a:pt x="468" y="1268"/>
                  </a:cubicBezTo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90;p53">
              <a:extLst>
                <a:ext uri="{FF2B5EF4-FFF2-40B4-BE49-F238E27FC236}">
                  <a16:creationId xmlns:a16="http://schemas.microsoft.com/office/drawing/2014/main" id="{20C457A0-F819-9170-8FFE-6EAB370B316A}"/>
                </a:ext>
              </a:extLst>
            </p:cNvPr>
            <p:cNvSpPr/>
            <p:nvPr/>
          </p:nvSpPr>
          <p:spPr>
            <a:xfrm rot="3650585">
              <a:off x="7566339" y="3018414"/>
              <a:ext cx="95997" cy="81166"/>
            </a:xfrm>
            <a:custGeom>
              <a:avLst/>
              <a:gdLst/>
              <a:ahLst/>
              <a:cxnLst/>
              <a:rect l="l" t="t" r="r" b="b"/>
              <a:pathLst>
                <a:path w="2369" h="2003" fill="none" extrusionOk="0">
                  <a:moveTo>
                    <a:pt x="2369" y="2002"/>
                  </a:moveTo>
                  <a:cubicBezTo>
                    <a:pt x="1969" y="1"/>
                    <a:pt x="1" y="1569"/>
                    <a:pt x="468" y="1268"/>
                  </a:cubicBezTo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91;p53">
              <a:extLst>
                <a:ext uri="{FF2B5EF4-FFF2-40B4-BE49-F238E27FC236}">
                  <a16:creationId xmlns:a16="http://schemas.microsoft.com/office/drawing/2014/main" id="{1AB47721-2E17-BB34-46B4-579AD2493A39}"/>
                </a:ext>
              </a:extLst>
            </p:cNvPr>
            <p:cNvSpPr/>
            <p:nvPr/>
          </p:nvSpPr>
          <p:spPr>
            <a:xfrm rot="-2286729">
              <a:off x="7509391" y="3039384"/>
              <a:ext cx="95995" cy="81124"/>
            </a:xfrm>
            <a:custGeom>
              <a:avLst/>
              <a:gdLst/>
              <a:ahLst/>
              <a:cxnLst/>
              <a:rect l="l" t="t" r="r" b="b"/>
              <a:pathLst>
                <a:path w="2369" h="2002" fill="none" extrusionOk="0">
                  <a:moveTo>
                    <a:pt x="2368" y="2002"/>
                  </a:moveTo>
                  <a:cubicBezTo>
                    <a:pt x="1968" y="1"/>
                    <a:pt x="0" y="1602"/>
                    <a:pt x="467" y="1268"/>
                  </a:cubicBezTo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92;p53">
              <a:extLst>
                <a:ext uri="{FF2B5EF4-FFF2-40B4-BE49-F238E27FC236}">
                  <a16:creationId xmlns:a16="http://schemas.microsoft.com/office/drawing/2014/main" id="{BF3CD130-D5BB-CCAC-866F-0F0A5D214B54}"/>
                </a:ext>
              </a:extLst>
            </p:cNvPr>
            <p:cNvSpPr/>
            <p:nvPr/>
          </p:nvSpPr>
          <p:spPr>
            <a:xfrm rot="9975094">
              <a:off x="7086515" y="3160377"/>
              <a:ext cx="101982" cy="66224"/>
            </a:xfrm>
            <a:custGeom>
              <a:avLst/>
              <a:gdLst/>
              <a:ahLst/>
              <a:cxnLst/>
              <a:rect l="l" t="t" r="r" b="b"/>
              <a:pathLst>
                <a:path w="3237" h="2102" fill="none" extrusionOk="0">
                  <a:moveTo>
                    <a:pt x="1" y="0"/>
                  </a:moveTo>
                  <a:cubicBezTo>
                    <a:pt x="1" y="0"/>
                    <a:pt x="2669" y="0"/>
                    <a:pt x="3236" y="2102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20592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6D6BD9-2E97-E015-7C2D-B9B6254481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dirty="0">
                <a:solidFill>
                  <a:srgbClr val="ECECEC"/>
                </a:solidFill>
                <a:effectLst/>
                <a:latin typeface="Aptos Display" panose="020B0004020202020204" pitchFamily="34" charset="0"/>
              </a:rPr>
              <a:t>our journey in developing a College Data Management System powered by Django has been both rewarding and enlightening. Through our concerted efforts and utilization of Django's powerful capabilities, we have successfully crafted a comprehensive solution poised to revolutionize data management in educational institutions.</a:t>
            </a:r>
            <a:endParaRPr lang="en-IN" sz="1600" dirty="0">
              <a:latin typeface="Aptos Display" panose="020B00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068650-FE96-C3E0-8AED-2D44B52A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grpSp>
        <p:nvGrpSpPr>
          <p:cNvPr id="4" name="Google Shape;1368;p53">
            <a:extLst>
              <a:ext uri="{FF2B5EF4-FFF2-40B4-BE49-F238E27FC236}">
                <a16:creationId xmlns:a16="http://schemas.microsoft.com/office/drawing/2014/main" id="{B9640BB9-60D1-EDB0-1055-A6AB9E18B2E2}"/>
              </a:ext>
            </a:extLst>
          </p:cNvPr>
          <p:cNvGrpSpPr/>
          <p:nvPr/>
        </p:nvGrpSpPr>
        <p:grpSpPr>
          <a:xfrm>
            <a:off x="5846656" y="1781991"/>
            <a:ext cx="3367502" cy="3361509"/>
            <a:chOff x="5579026" y="1781712"/>
            <a:chExt cx="3367502" cy="3361509"/>
          </a:xfrm>
        </p:grpSpPr>
        <p:grpSp>
          <p:nvGrpSpPr>
            <p:cNvPr id="5" name="Google Shape;1369;p53">
              <a:extLst>
                <a:ext uri="{FF2B5EF4-FFF2-40B4-BE49-F238E27FC236}">
                  <a16:creationId xmlns:a16="http://schemas.microsoft.com/office/drawing/2014/main" id="{7D41D502-598B-0992-2D51-A24EABE13124}"/>
                </a:ext>
              </a:extLst>
            </p:cNvPr>
            <p:cNvGrpSpPr/>
            <p:nvPr/>
          </p:nvGrpSpPr>
          <p:grpSpPr>
            <a:xfrm>
              <a:off x="5579026" y="1781712"/>
              <a:ext cx="3367502" cy="3361509"/>
              <a:chOff x="3706150" y="4190625"/>
              <a:chExt cx="1699900" cy="1696875"/>
            </a:xfrm>
          </p:grpSpPr>
          <p:sp>
            <p:nvSpPr>
              <p:cNvPr id="14" name="Google Shape;1370;p53">
                <a:extLst>
                  <a:ext uri="{FF2B5EF4-FFF2-40B4-BE49-F238E27FC236}">
                    <a16:creationId xmlns:a16="http://schemas.microsoft.com/office/drawing/2014/main" id="{2796ACD5-35E1-3523-4D92-BFEF2CC7FE3E}"/>
                  </a:ext>
                </a:extLst>
              </p:cNvPr>
              <p:cNvSpPr/>
              <p:nvPr/>
            </p:nvSpPr>
            <p:spPr>
              <a:xfrm>
                <a:off x="3816325" y="4190625"/>
                <a:ext cx="243950" cy="262975"/>
              </a:xfrm>
              <a:custGeom>
                <a:avLst/>
                <a:gdLst/>
                <a:ahLst/>
                <a:cxnLst/>
                <a:rect l="l" t="t" r="r" b="b"/>
                <a:pathLst>
                  <a:path w="9758" h="10519" extrusionOk="0">
                    <a:moveTo>
                      <a:pt x="5556" y="1"/>
                    </a:moveTo>
                    <a:cubicBezTo>
                      <a:pt x="4765" y="1"/>
                      <a:pt x="3587" y="4895"/>
                      <a:pt x="3587" y="4895"/>
                    </a:cubicBezTo>
                    <a:cubicBezTo>
                      <a:pt x="3587" y="4895"/>
                      <a:pt x="4195" y="214"/>
                      <a:pt x="3375" y="153"/>
                    </a:cubicBezTo>
                    <a:cubicBezTo>
                      <a:pt x="3367" y="152"/>
                      <a:pt x="3360" y="152"/>
                      <a:pt x="3353" y="152"/>
                    </a:cubicBezTo>
                    <a:cubicBezTo>
                      <a:pt x="2572" y="152"/>
                      <a:pt x="1946" y="4925"/>
                      <a:pt x="1946" y="4925"/>
                    </a:cubicBezTo>
                    <a:cubicBezTo>
                      <a:pt x="1946" y="4925"/>
                      <a:pt x="1768" y="1458"/>
                      <a:pt x="1237" y="1458"/>
                    </a:cubicBezTo>
                    <a:cubicBezTo>
                      <a:pt x="1230" y="1458"/>
                      <a:pt x="1223" y="1459"/>
                      <a:pt x="1216" y="1460"/>
                    </a:cubicBezTo>
                    <a:cubicBezTo>
                      <a:pt x="669" y="1551"/>
                      <a:pt x="487" y="5047"/>
                      <a:pt x="487" y="5047"/>
                    </a:cubicBezTo>
                    <a:cubicBezTo>
                      <a:pt x="213" y="6293"/>
                      <a:pt x="61" y="7539"/>
                      <a:pt x="1" y="8816"/>
                    </a:cubicBezTo>
                    <a:cubicBezTo>
                      <a:pt x="1" y="8816"/>
                      <a:pt x="2898" y="10518"/>
                      <a:pt x="3096" y="10518"/>
                    </a:cubicBezTo>
                    <a:cubicBezTo>
                      <a:pt x="3098" y="10518"/>
                      <a:pt x="3100" y="10518"/>
                      <a:pt x="3101" y="10518"/>
                    </a:cubicBezTo>
                    <a:lnTo>
                      <a:pt x="6627" y="10031"/>
                    </a:lnTo>
                    <a:cubicBezTo>
                      <a:pt x="6870" y="8481"/>
                      <a:pt x="7083" y="7509"/>
                      <a:pt x="7083" y="7509"/>
                    </a:cubicBezTo>
                    <a:cubicBezTo>
                      <a:pt x="7083" y="7509"/>
                      <a:pt x="9758" y="5776"/>
                      <a:pt x="9089" y="5047"/>
                    </a:cubicBezTo>
                    <a:cubicBezTo>
                      <a:pt x="8936" y="4872"/>
                      <a:pt x="8739" y="4805"/>
                      <a:pt x="8527" y="4805"/>
                    </a:cubicBezTo>
                    <a:cubicBezTo>
                      <a:pt x="7815" y="4805"/>
                      <a:pt x="6931" y="5563"/>
                      <a:pt x="6931" y="5563"/>
                    </a:cubicBezTo>
                    <a:cubicBezTo>
                      <a:pt x="6931" y="5563"/>
                      <a:pt x="8055" y="761"/>
                      <a:pt x="7417" y="578"/>
                    </a:cubicBezTo>
                    <a:cubicBezTo>
                      <a:pt x="7407" y="576"/>
                      <a:pt x="7397" y="575"/>
                      <a:pt x="7386" y="575"/>
                    </a:cubicBezTo>
                    <a:cubicBezTo>
                      <a:pt x="6727" y="575"/>
                      <a:pt x="5137" y="5138"/>
                      <a:pt x="5137" y="5138"/>
                    </a:cubicBezTo>
                    <a:cubicBezTo>
                      <a:pt x="5137" y="5138"/>
                      <a:pt x="6323" y="1"/>
                      <a:pt x="5563" y="1"/>
                    </a:cubicBezTo>
                    <a:cubicBezTo>
                      <a:pt x="5561" y="1"/>
                      <a:pt x="5558" y="1"/>
                      <a:pt x="5556" y="1"/>
                    </a:cubicBezTo>
                    <a:close/>
                  </a:path>
                </a:pathLst>
              </a:custGeom>
              <a:solidFill>
                <a:srgbClr val="E861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371;p53">
                <a:extLst>
                  <a:ext uri="{FF2B5EF4-FFF2-40B4-BE49-F238E27FC236}">
                    <a16:creationId xmlns:a16="http://schemas.microsoft.com/office/drawing/2014/main" id="{7B4D9B5E-54F1-09F5-FC64-8A3385D9D105}"/>
                  </a:ext>
                </a:extLst>
              </p:cNvPr>
              <p:cNvSpPr/>
              <p:nvPr/>
            </p:nvSpPr>
            <p:spPr>
              <a:xfrm>
                <a:off x="3807200" y="4411775"/>
                <a:ext cx="174800" cy="71450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2858" extrusionOk="0">
                    <a:moveTo>
                      <a:pt x="366" y="0"/>
                    </a:moveTo>
                    <a:cubicBezTo>
                      <a:pt x="366" y="0"/>
                      <a:pt x="214" y="486"/>
                      <a:pt x="1" y="1337"/>
                    </a:cubicBezTo>
                    <a:lnTo>
                      <a:pt x="3010" y="2857"/>
                    </a:lnTo>
                    <a:lnTo>
                      <a:pt x="6749" y="2584"/>
                    </a:lnTo>
                    <a:cubicBezTo>
                      <a:pt x="6840" y="2067"/>
                      <a:pt x="6901" y="1611"/>
                      <a:pt x="6992" y="1185"/>
                    </a:cubicBez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372;p53">
                <a:extLst>
                  <a:ext uri="{FF2B5EF4-FFF2-40B4-BE49-F238E27FC236}">
                    <a16:creationId xmlns:a16="http://schemas.microsoft.com/office/drawing/2014/main" id="{F0A585C6-6617-B3F4-8711-EB50BE57D75C}"/>
                  </a:ext>
                </a:extLst>
              </p:cNvPr>
              <p:cNvSpPr/>
              <p:nvPr/>
            </p:nvSpPr>
            <p:spPr>
              <a:xfrm>
                <a:off x="3706150" y="4445200"/>
                <a:ext cx="1699900" cy="1442300"/>
              </a:xfrm>
              <a:custGeom>
                <a:avLst/>
                <a:gdLst/>
                <a:ahLst/>
                <a:cxnLst/>
                <a:rect l="l" t="t" r="r" b="b"/>
                <a:pathLst>
                  <a:path w="67996" h="57692" extrusionOk="0">
                    <a:moveTo>
                      <a:pt x="4012" y="0"/>
                    </a:moveTo>
                    <a:cubicBezTo>
                      <a:pt x="2918" y="4073"/>
                      <a:pt x="0" y="16596"/>
                      <a:pt x="3040" y="23952"/>
                    </a:cubicBezTo>
                    <a:cubicBezTo>
                      <a:pt x="6748" y="32858"/>
                      <a:pt x="19605" y="37539"/>
                      <a:pt x="19605" y="37539"/>
                    </a:cubicBezTo>
                    <a:lnTo>
                      <a:pt x="18329" y="57691"/>
                    </a:lnTo>
                    <a:lnTo>
                      <a:pt x="47873" y="57691"/>
                    </a:lnTo>
                    <a:lnTo>
                      <a:pt x="47296" y="40883"/>
                    </a:lnTo>
                    <a:lnTo>
                      <a:pt x="47296" y="40883"/>
                    </a:lnTo>
                    <a:cubicBezTo>
                      <a:pt x="55776" y="45563"/>
                      <a:pt x="58694" y="52433"/>
                      <a:pt x="59637" y="57691"/>
                    </a:cubicBezTo>
                    <a:lnTo>
                      <a:pt x="67995" y="57691"/>
                    </a:lnTo>
                    <a:cubicBezTo>
                      <a:pt x="67874" y="50913"/>
                      <a:pt x="66263" y="41764"/>
                      <a:pt x="59302" y="36232"/>
                    </a:cubicBezTo>
                    <a:cubicBezTo>
                      <a:pt x="47205" y="26627"/>
                      <a:pt x="33709" y="26141"/>
                      <a:pt x="33709" y="26141"/>
                    </a:cubicBezTo>
                    <a:cubicBezTo>
                      <a:pt x="21946" y="24864"/>
                      <a:pt x="14742" y="20305"/>
                      <a:pt x="11976" y="18177"/>
                    </a:cubicBezTo>
                    <a:cubicBezTo>
                      <a:pt x="11034" y="17448"/>
                      <a:pt x="10426" y="16414"/>
                      <a:pt x="10244" y="15259"/>
                    </a:cubicBezTo>
                    <a:cubicBezTo>
                      <a:pt x="9544" y="11125"/>
                      <a:pt x="10213" y="5137"/>
                      <a:pt x="10791" y="1247"/>
                    </a:cubicBezTo>
                    <a:lnTo>
                      <a:pt x="40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373;p53">
                <a:extLst>
                  <a:ext uri="{FF2B5EF4-FFF2-40B4-BE49-F238E27FC236}">
                    <a16:creationId xmlns:a16="http://schemas.microsoft.com/office/drawing/2014/main" id="{BDD92E7E-7F73-BBB0-0ED8-D18F29CBD547}"/>
                  </a:ext>
                </a:extLst>
              </p:cNvPr>
              <p:cNvSpPr/>
              <p:nvPr/>
            </p:nvSpPr>
            <p:spPr>
              <a:xfrm>
                <a:off x="4336850" y="5058425"/>
                <a:ext cx="418725" cy="272825"/>
              </a:xfrm>
              <a:custGeom>
                <a:avLst/>
                <a:gdLst/>
                <a:ahLst/>
                <a:cxnLst/>
                <a:rect l="l" t="t" r="r" b="b"/>
                <a:pathLst>
                  <a:path w="16749" h="10913" extrusionOk="0">
                    <a:moveTo>
                      <a:pt x="1" y="1"/>
                    </a:moveTo>
                    <a:lnTo>
                      <a:pt x="122" y="1217"/>
                    </a:lnTo>
                    <a:cubicBezTo>
                      <a:pt x="122" y="1217"/>
                      <a:pt x="1794" y="6688"/>
                      <a:pt x="1794" y="6748"/>
                    </a:cubicBezTo>
                    <a:cubicBezTo>
                      <a:pt x="2128" y="7478"/>
                      <a:pt x="2554" y="8207"/>
                      <a:pt x="3010" y="8876"/>
                    </a:cubicBezTo>
                    <a:cubicBezTo>
                      <a:pt x="3162" y="8967"/>
                      <a:pt x="6262" y="10092"/>
                      <a:pt x="6323" y="10214"/>
                    </a:cubicBezTo>
                    <a:cubicBezTo>
                      <a:pt x="6414" y="10335"/>
                      <a:pt x="9302" y="10913"/>
                      <a:pt x="9302" y="10913"/>
                    </a:cubicBezTo>
                    <a:lnTo>
                      <a:pt x="13952" y="8633"/>
                    </a:lnTo>
                    <a:cubicBezTo>
                      <a:pt x="13952" y="8633"/>
                      <a:pt x="16414" y="3800"/>
                      <a:pt x="16475" y="3739"/>
                    </a:cubicBezTo>
                    <a:cubicBezTo>
                      <a:pt x="16566" y="3527"/>
                      <a:pt x="16657" y="3314"/>
                      <a:pt x="16749" y="3071"/>
                    </a:cubicBezTo>
                    <a:cubicBezTo>
                      <a:pt x="14043" y="2311"/>
                      <a:pt x="11277" y="1855"/>
                      <a:pt x="8511" y="1642"/>
                    </a:cubicBezTo>
                    <a:cubicBezTo>
                      <a:pt x="5624" y="1338"/>
                      <a:pt x="2767" y="791"/>
                      <a:pt x="1" y="1"/>
                    </a:cubicBezTo>
                    <a:close/>
                  </a:path>
                </a:pathLst>
              </a:custGeom>
              <a:solidFill>
                <a:srgbClr val="E861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374;p53">
                <a:extLst>
                  <a:ext uri="{FF2B5EF4-FFF2-40B4-BE49-F238E27FC236}">
                    <a16:creationId xmlns:a16="http://schemas.microsoft.com/office/drawing/2014/main" id="{0E2360C4-400F-45EF-2F81-F4B2A5714774}"/>
                  </a:ext>
                </a:extLst>
              </p:cNvPr>
              <p:cNvSpPr/>
              <p:nvPr/>
            </p:nvSpPr>
            <p:spPr>
              <a:xfrm>
                <a:off x="4318625" y="5053100"/>
                <a:ext cx="45975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18390" h="12129" extrusionOk="0">
                    <a:moveTo>
                      <a:pt x="0" y="1"/>
                    </a:moveTo>
                    <a:cubicBezTo>
                      <a:pt x="0" y="1581"/>
                      <a:pt x="243" y="3192"/>
                      <a:pt x="699" y="4712"/>
                    </a:cubicBezTo>
                    <a:cubicBezTo>
                      <a:pt x="1733" y="8208"/>
                      <a:pt x="3891" y="10639"/>
                      <a:pt x="6900" y="11734"/>
                    </a:cubicBezTo>
                    <a:cubicBezTo>
                      <a:pt x="7599" y="11977"/>
                      <a:pt x="8389" y="12129"/>
                      <a:pt x="9149" y="12129"/>
                    </a:cubicBezTo>
                    <a:cubicBezTo>
                      <a:pt x="10092" y="12129"/>
                      <a:pt x="11064" y="11916"/>
                      <a:pt x="11915" y="11490"/>
                    </a:cubicBezTo>
                    <a:cubicBezTo>
                      <a:pt x="15320" y="9849"/>
                      <a:pt x="17538" y="5563"/>
                      <a:pt x="18390" y="3557"/>
                    </a:cubicBezTo>
                    <a:cubicBezTo>
                      <a:pt x="17873" y="3375"/>
                      <a:pt x="17326" y="3253"/>
                      <a:pt x="16839" y="3132"/>
                    </a:cubicBezTo>
                    <a:cubicBezTo>
                      <a:pt x="15988" y="5016"/>
                      <a:pt x="14043" y="8694"/>
                      <a:pt x="11216" y="10031"/>
                    </a:cubicBezTo>
                    <a:cubicBezTo>
                      <a:pt x="10554" y="10354"/>
                      <a:pt x="9834" y="10516"/>
                      <a:pt x="9111" y="10516"/>
                    </a:cubicBezTo>
                    <a:cubicBezTo>
                      <a:pt x="8540" y="10516"/>
                      <a:pt x="7967" y="10415"/>
                      <a:pt x="7417" y="10214"/>
                    </a:cubicBezTo>
                    <a:cubicBezTo>
                      <a:pt x="2645" y="8481"/>
                      <a:pt x="1733" y="3284"/>
                      <a:pt x="1611" y="457"/>
                    </a:cubicBezTo>
                    <a:cubicBezTo>
                      <a:pt x="1064" y="305"/>
                      <a:pt x="517" y="153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375;p53">
                <a:extLst>
                  <a:ext uri="{FF2B5EF4-FFF2-40B4-BE49-F238E27FC236}">
                    <a16:creationId xmlns:a16="http://schemas.microsoft.com/office/drawing/2014/main" id="{832AA66C-2145-937B-398F-6ECBCA12FC89}"/>
                  </a:ext>
                </a:extLst>
              </p:cNvPr>
              <p:cNvSpPr/>
              <p:nvPr/>
            </p:nvSpPr>
            <p:spPr>
              <a:xfrm>
                <a:off x="4329475" y="4474025"/>
                <a:ext cx="695100" cy="345825"/>
              </a:xfrm>
              <a:custGeom>
                <a:avLst/>
                <a:gdLst/>
                <a:ahLst/>
                <a:cxnLst/>
                <a:rect l="l" t="t" r="r" b="b"/>
                <a:pathLst>
                  <a:path w="27804" h="13833" extrusionOk="0">
                    <a:moveTo>
                      <a:pt x="445" y="1"/>
                    </a:moveTo>
                    <a:cubicBezTo>
                      <a:pt x="161" y="1"/>
                      <a:pt x="1" y="375"/>
                      <a:pt x="235" y="580"/>
                    </a:cubicBezTo>
                    <a:cubicBezTo>
                      <a:pt x="11390" y="10246"/>
                      <a:pt x="11481" y="10276"/>
                      <a:pt x="11542" y="10307"/>
                    </a:cubicBezTo>
                    <a:lnTo>
                      <a:pt x="11603" y="10307"/>
                    </a:lnTo>
                    <a:lnTo>
                      <a:pt x="27378" y="13832"/>
                    </a:lnTo>
                    <a:lnTo>
                      <a:pt x="27469" y="13832"/>
                    </a:lnTo>
                    <a:cubicBezTo>
                      <a:pt x="27561" y="13832"/>
                      <a:pt x="27682" y="13772"/>
                      <a:pt x="27743" y="13680"/>
                    </a:cubicBezTo>
                    <a:cubicBezTo>
                      <a:pt x="27804" y="13559"/>
                      <a:pt x="27804" y="13407"/>
                      <a:pt x="27713" y="13316"/>
                    </a:cubicBezTo>
                    <a:lnTo>
                      <a:pt x="17408" y="1644"/>
                    </a:lnTo>
                    <a:cubicBezTo>
                      <a:pt x="17348" y="1583"/>
                      <a:pt x="17256" y="1522"/>
                      <a:pt x="17196" y="1522"/>
                    </a:cubicBezTo>
                    <a:lnTo>
                      <a:pt x="478" y="2"/>
                    </a:lnTo>
                    <a:cubicBezTo>
                      <a:pt x="467" y="1"/>
                      <a:pt x="456" y="1"/>
                      <a:pt x="4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376;p53">
                <a:extLst>
                  <a:ext uri="{FF2B5EF4-FFF2-40B4-BE49-F238E27FC236}">
                    <a16:creationId xmlns:a16="http://schemas.microsoft.com/office/drawing/2014/main" id="{7FDC2752-AA6D-1CC1-CAE6-C0496D221ACD}"/>
                  </a:ext>
                </a:extLst>
              </p:cNvPr>
              <p:cNvSpPr/>
              <p:nvPr/>
            </p:nvSpPr>
            <p:spPr>
              <a:xfrm>
                <a:off x="4938700" y="4707550"/>
                <a:ext cx="11400" cy="20347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8139" extrusionOk="0">
                    <a:moveTo>
                      <a:pt x="228" y="1"/>
                    </a:moveTo>
                    <a:cubicBezTo>
                      <a:pt x="122" y="1"/>
                      <a:pt x="15" y="69"/>
                      <a:pt x="0" y="206"/>
                    </a:cubicBezTo>
                    <a:lnTo>
                      <a:pt x="0" y="7926"/>
                    </a:lnTo>
                    <a:cubicBezTo>
                      <a:pt x="0" y="8048"/>
                      <a:pt x="91" y="8139"/>
                      <a:pt x="213" y="8139"/>
                    </a:cubicBezTo>
                    <a:cubicBezTo>
                      <a:pt x="334" y="8139"/>
                      <a:pt x="456" y="8048"/>
                      <a:pt x="456" y="7926"/>
                    </a:cubicBezTo>
                    <a:lnTo>
                      <a:pt x="456" y="206"/>
                    </a:lnTo>
                    <a:cubicBezTo>
                      <a:pt x="441" y="69"/>
                      <a:pt x="334" y="1"/>
                      <a:pt x="2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377;p53">
                <a:extLst>
                  <a:ext uri="{FF2B5EF4-FFF2-40B4-BE49-F238E27FC236}">
                    <a16:creationId xmlns:a16="http://schemas.microsoft.com/office/drawing/2014/main" id="{1873F89D-DFF8-A233-1738-7C1F9BF55F9D}"/>
                  </a:ext>
                </a:extLst>
              </p:cNvPr>
              <p:cNvSpPr/>
              <p:nvPr/>
            </p:nvSpPr>
            <p:spPr>
              <a:xfrm>
                <a:off x="4931100" y="4897325"/>
                <a:ext cx="26600" cy="8590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3436" extrusionOk="0">
                    <a:moveTo>
                      <a:pt x="517" y="1"/>
                    </a:moveTo>
                    <a:cubicBezTo>
                      <a:pt x="243" y="1"/>
                      <a:pt x="0" y="244"/>
                      <a:pt x="0" y="548"/>
                    </a:cubicBezTo>
                    <a:lnTo>
                      <a:pt x="0" y="3436"/>
                    </a:lnTo>
                    <a:lnTo>
                      <a:pt x="1064" y="3436"/>
                    </a:lnTo>
                    <a:lnTo>
                      <a:pt x="1064" y="548"/>
                    </a:lnTo>
                    <a:cubicBezTo>
                      <a:pt x="1064" y="244"/>
                      <a:pt x="821" y="1"/>
                      <a:pt x="5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378;p53">
                <a:extLst>
                  <a:ext uri="{FF2B5EF4-FFF2-40B4-BE49-F238E27FC236}">
                    <a16:creationId xmlns:a16="http://schemas.microsoft.com/office/drawing/2014/main" id="{2EF8D465-AFF0-D4A3-B137-C73CF7A8BBED}"/>
                  </a:ext>
                </a:extLst>
              </p:cNvPr>
              <p:cNvSpPr/>
              <p:nvPr/>
            </p:nvSpPr>
            <p:spPr>
              <a:xfrm>
                <a:off x="4931100" y="4975600"/>
                <a:ext cx="6100" cy="7450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980" extrusionOk="0">
                    <a:moveTo>
                      <a:pt x="0" y="1"/>
                    </a:moveTo>
                    <a:lnTo>
                      <a:pt x="0" y="2858"/>
                    </a:lnTo>
                    <a:cubicBezTo>
                      <a:pt x="0" y="2919"/>
                      <a:pt x="61" y="2979"/>
                      <a:pt x="122" y="2979"/>
                    </a:cubicBezTo>
                    <a:cubicBezTo>
                      <a:pt x="182" y="2979"/>
                      <a:pt x="243" y="2919"/>
                      <a:pt x="243" y="2858"/>
                    </a:cubicBez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379;p53">
                <a:extLst>
                  <a:ext uri="{FF2B5EF4-FFF2-40B4-BE49-F238E27FC236}">
                    <a16:creationId xmlns:a16="http://schemas.microsoft.com/office/drawing/2014/main" id="{BC4201AC-6E8F-6F76-2BB8-40F22DADA601}"/>
                  </a:ext>
                </a:extLst>
              </p:cNvPr>
              <p:cNvSpPr/>
              <p:nvPr/>
            </p:nvSpPr>
            <p:spPr>
              <a:xfrm>
                <a:off x="4950850" y="4975600"/>
                <a:ext cx="6850" cy="7450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980" extrusionOk="0">
                    <a:moveTo>
                      <a:pt x="0" y="1"/>
                    </a:moveTo>
                    <a:lnTo>
                      <a:pt x="0" y="2858"/>
                    </a:lnTo>
                    <a:cubicBezTo>
                      <a:pt x="0" y="2919"/>
                      <a:pt x="61" y="2979"/>
                      <a:pt x="152" y="2979"/>
                    </a:cubicBezTo>
                    <a:cubicBezTo>
                      <a:pt x="213" y="2979"/>
                      <a:pt x="274" y="2919"/>
                      <a:pt x="274" y="2858"/>
                    </a:cubicBezTo>
                    <a:lnTo>
                      <a:pt x="27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380;p53">
                <a:extLst>
                  <a:ext uri="{FF2B5EF4-FFF2-40B4-BE49-F238E27FC236}">
                    <a16:creationId xmlns:a16="http://schemas.microsoft.com/office/drawing/2014/main" id="{746E6192-863B-5A9A-7545-E5ECF4DB3B02}"/>
                  </a:ext>
                </a:extLst>
              </p:cNvPr>
              <p:cNvSpPr/>
              <p:nvPr/>
            </p:nvSpPr>
            <p:spPr>
              <a:xfrm>
                <a:off x="4940975" y="4980925"/>
                <a:ext cx="6100" cy="7450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980" extrusionOk="0">
                    <a:moveTo>
                      <a:pt x="0" y="0"/>
                    </a:moveTo>
                    <a:lnTo>
                      <a:pt x="0" y="2858"/>
                    </a:lnTo>
                    <a:cubicBezTo>
                      <a:pt x="0" y="2918"/>
                      <a:pt x="61" y="2979"/>
                      <a:pt x="122" y="2979"/>
                    </a:cubicBezTo>
                    <a:cubicBezTo>
                      <a:pt x="213" y="2979"/>
                      <a:pt x="243" y="2918"/>
                      <a:pt x="243" y="2858"/>
                    </a:cubicBez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81;p53">
                <a:extLst>
                  <a:ext uri="{FF2B5EF4-FFF2-40B4-BE49-F238E27FC236}">
                    <a16:creationId xmlns:a16="http://schemas.microsoft.com/office/drawing/2014/main" id="{B9686AED-B842-92D9-CF28-05D764292F52}"/>
                  </a:ext>
                </a:extLst>
              </p:cNvPr>
              <p:cNvSpPr/>
              <p:nvPr/>
            </p:nvSpPr>
            <p:spPr>
              <a:xfrm>
                <a:off x="4496425" y="4553875"/>
                <a:ext cx="327550" cy="218850"/>
              </a:xfrm>
              <a:custGeom>
                <a:avLst/>
                <a:gdLst/>
                <a:ahLst/>
                <a:cxnLst/>
                <a:rect l="l" t="t" r="r" b="b"/>
                <a:pathLst>
                  <a:path w="13102" h="8754" extrusionOk="0">
                    <a:moveTo>
                      <a:pt x="1976" y="0"/>
                    </a:moveTo>
                    <a:lnTo>
                      <a:pt x="1" y="3192"/>
                    </a:lnTo>
                    <a:lnTo>
                      <a:pt x="4287" y="8116"/>
                    </a:lnTo>
                    <a:lnTo>
                      <a:pt x="12068" y="8754"/>
                    </a:lnTo>
                    <a:lnTo>
                      <a:pt x="13101" y="5927"/>
                    </a:lnTo>
                    <a:cubicBezTo>
                      <a:pt x="9819" y="669"/>
                      <a:pt x="1976" y="0"/>
                      <a:pt x="19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382;p53">
                <a:extLst>
                  <a:ext uri="{FF2B5EF4-FFF2-40B4-BE49-F238E27FC236}">
                    <a16:creationId xmlns:a16="http://schemas.microsoft.com/office/drawing/2014/main" id="{E771A01D-0D5D-78A1-C81C-7B17F86329E2}"/>
                  </a:ext>
                </a:extLst>
              </p:cNvPr>
              <p:cNvSpPr/>
              <p:nvPr/>
            </p:nvSpPr>
            <p:spPr>
              <a:xfrm>
                <a:off x="4451600" y="4632900"/>
                <a:ext cx="371600" cy="384525"/>
              </a:xfrm>
              <a:custGeom>
                <a:avLst/>
                <a:gdLst/>
                <a:ahLst/>
                <a:cxnLst/>
                <a:rect l="l" t="t" r="r" b="b"/>
                <a:pathLst>
                  <a:path w="14864" h="15381" extrusionOk="0">
                    <a:moveTo>
                      <a:pt x="1794" y="0"/>
                    </a:moveTo>
                    <a:cubicBezTo>
                      <a:pt x="882" y="1429"/>
                      <a:pt x="0" y="3131"/>
                      <a:pt x="0" y="3131"/>
                    </a:cubicBezTo>
                    <a:lnTo>
                      <a:pt x="7812" y="15380"/>
                    </a:lnTo>
                    <a:cubicBezTo>
                      <a:pt x="9180" y="12310"/>
                      <a:pt x="10517" y="13040"/>
                      <a:pt x="12675" y="11186"/>
                    </a:cubicBezTo>
                    <a:cubicBezTo>
                      <a:pt x="14864" y="9332"/>
                      <a:pt x="13861" y="5593"/>
                      <a:pt x="13861" y="5593"/>
                    </a:cubicBezTo>
                    <a:cubicBezTo>
                      <a:pt x="7083" y="4164"/>
                      <a:pt x="1794" y="0"/>
                      <a:pt x="17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383;p53">
                <a:extLst>
                  <a:ext uri="{FF2B5EF4-FFF2-40B4-BE49-F238E27FC236}">
                    <a16:creationId xmlns:a16="http://schemas.microsoft.com/office/drawing/2014/main" id="{C2B40F00-4C99-4F84-F649-1DACBB248F6E}"/>
                  </a:ext>
                </a:extLst>
              </p:cNvPr>
              <p:cNvSpPr/>
              <p:nvPr/>
            </p:nvSpPr>
            <p:spPr>
              <a:xfrm>
                <a:off x="4387000" y="4684575"/>
                <a:ext cx="388425" cy="440575"/>
              </a:xfrm>
              <a:custGeom>
                <a:avLst/>
                <a:gdLst/>
                <a:ahLst/>
                <a:cxnLst/>
                <a:rect l="l" t="t" r="r" b="b"/>
                <a:pathLst>
                  <a:path w="15537" h="17623" extrusionOk="0">
                    <a:moveTo>
                      <a:pt x="6323" y="0"/>
                    </a:moveTo>
                    <a:cubicBezTo>
                      <a:pt x="4998" y="1037"/>
                      <a:pt x="2828" y="1064"/>
                      <a:pt x="2603" y="1064"/>
                    </a:cubicBezTo>
                    <a:cubicBezTo>
                      <a:pt x="2591" y="1064"/>
                      <a:pt x="2584" y="1064"/>
                      <a:pt x="2584" y="1064"/>
                    </a:cubicBezTo>
                    <a:cubicBezTo>
                      <a:pt x="2584" y="1064"/>
                      <a:pt x="1" y="5441"/>
                      <a:pt x="396" y="8146"/>
                    </a:cubicBezTo>
                    <a:cubicBezTo>
                      <a:pt x="791" y="10851"/>
                      <a:pt x="4651" y="11854"/>
                      <a:pt x="4651" y="11854"/>
                    </a:cubicBezTo>
                    <a:lnTo>
                      <a:pt x="4043" y="16262"/>
                    </a:lnTo>
                    <a:cubicBezTo>
                      <a:pt x="4043" y="16262"/>
                      <a:pt x="5437" y="17623"/>
                      <a:pt x="7430" y="17623"/>
                    </a:cubicBezTo>
                    <a:cubicBezTo>
                      <a:pt x="8150" y="17623"/>
                      <a:pt x="8949" y="17445"/>
                      <a:pt x="9788" y="16961"/>
                    </a:cubicBezTo>
                    <a:lnTo>
                      <a:pt x="11126" y="9088"/>
                    </a:lnTo>
                    <a:cubicBezTo>
                      <a:pt x="11267" y="9109"/>
                      <a:pt x="11407" y="9119"/>
                      <a:pt x="11546" y="9119"/>
                    </a:cubicBezTo>
                    <a:cubicBezTo>
                      <a:pt x="13688" y="9119"/>
                      <a:pt x="15536" y="6811"/>
                      <a:pt x="14651" y="5441"/>
                    </a:cubicBezTo>
                    <a:cubicBezTo>
                      <a:pt x="14380" y="5029"/>
                      <a:pt x="13994" y="4882"/>
                      <a:pt x="13583" y="4882"/>
                    </a:cubicBezTo>
                    <a:cubicBezTo>
                      <a:pt x="12569" y="4882"/>
                      <a:pt x="11399" y="5775"/>
                      <a:pt x="11399" y="5775"/>
                    </a:cubicBezTo>
                    <a:cubicBezTo>
                      <a:pt x="11399" y="5775"/>
                      <a:pt x="11177" y="7550"/>
                      <a:pt x="10442" y="7550"/>
                    </a:cubicBezTo>
                    <a:cubicBezTo>
                      <a:pt x="10408" y="7550"/>
                      <a:pt x="10372" y="7546"/>
                      <a:pt x="10335" y="7538"/>
                    </a:cubicBezTo>
                    <a:cubicBezTo>
                      <a:pt x="9515" y="7325"/>
                      <a:pt x="9940" y="5562"/>
                      <a:pt x="9940" y="5562"/>
                    </a:cubicBezTo>
                    <a:cubicBezTo>
                      <a:pt x="6809" y="4286"/>
                      <a:pt x="6323" y="0"/>
                      <a:pt x="6323" y="0"/>
                    </a:cubicBezTo>
                    <a:close/>
                  </a:path>
                </a:pathLst>
              </a:custGeom>
              <a:solidFill>
                <a:srgbClr val="E861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" name="Google Shape;1384;p53">
                <a:extLst>
                  <a:ext uri="{FF2B5EF4-FFF2-40B4-BE49-F238E27FC236}">
                    <a16:creationId xmlns:a16="http://schemas.microsoft.com/office/drawing/2014/main" id="{9A2652D5-DA96-7047-FFD7-C8AF11A17B90}"/>
                  </a:ext>
                </a:extLst>
              </p:cNvPr>
              <p:cNvSpPr/>
              <p:nvPr/>
            </p:nvSpPr>
            <p:spPr>
              <a:xfrm>
                <a:off x="4497200" y="4980925"/>
                <a:ext cx="889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1673" extrusionOk="0">
                    <a:moveTo>
                      <a:pt x="243" y="0"/>
                    </a:moveTo>
                    <a:lnTo>
                      <a:pt x="0" y="1672"/>
                    </a:lnTo>
                    <a:cubicBezTo>
                      <a:pt x="1246" y="1520"/>
                      <a:pt x="2462" y="1095"/>
                      <a:pt x="3556" y="456"/>
                    </a:cubicBezTo>
                    <a:cubicBezTo>
                      <a:pt x="2432" y="426"/>
                      <a:pt x="1307" y="274"/>
                      <a:pt x="243" y="0"/>
                    </a:cubicBezTo>
                    <a:close/>
                  </a:path>
                </a:pathLst>
              </a:custGeom>
              <a:solidFill>
                <a:srgbClr val="CE45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Google Shape;1385;p53">
              <a:extLst>
                <a:ext uri="{FF2B5EF4-FFF2-40B4-BE49-F238E27FC236}">
                  <a16:creationId xmlns:a16="http://schemas.microsoft.com/office/drawing/2014/main" id="{A206D48E-DD9B-B453-6C32-9E5A21E1E3A6}"/>
                </a:ext>
              </a:extLst>
            </p:cNvPr>
            <p:cNvSpPr/>
            <p:nvPr/>
          </p:nvSpPr>
          <p:spPr>
            <a:xfrm rot="5720730">
              <a:off x="5971320" y="1985860"/>
              <a:ext cx="65183" cy="180804"/>
            </a:xfrm>
            <a:custGeom>
              <a:avLst/>
              <a:gdLst/>
              <a:ahLst/>
              <a:cxnLst/>
              <a:rect l="l" t="t" r="r" b="b"/>
              <a:pathLst>
                <a:path w="2069" h="5739" fill="none" extrusionOk="0">
                  <a:moveTo>
                    <a:pt x="735" y="1"/>
                  </a:moveTo>
                  <a:cubicBezTo>
                    <a:pt x="434" y="735"/>
                    <a:pt x="234" y="1502"/>
                    <a:pt x="68" y="2302"/>
                  </a:cubicBezTo>
                  <a:cubicBezTo>
                    <a:pt x="1" y="3003"/>
                    <a:pt x="2069" y="3737"/>
                    <a:pt x="1535" y="5738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86;p53">
              <a:extLst>
                <a:ext uri="{FF2B5EF4-FFF2-40B4-BE49-F238E27FC236}">
                  <a16:creationId xmlns:a16="http://schemas.microsoft.com/office/drawing/2014/main" id="{D007638E-EDF1-3DFD-0267-F84D927D4FF0}"/>
                </a:ext>
              </a:extLst>
            </p:cNvPr>
            <p:cNvSpPr/>
            <p:nvPr/>
          </p:nvSpPr>
          <p:spPr>
            <a:xfrm rot="-874728" flipH="1">
              <a:off x="6046816" y="2070720"/>
              <a:ext cx="101980" cy="66222"/>
            </a:xfrm>
            <a:custGeom>
              <a:avLst/>
              <a:gdLst/>
              <a:ahLst/>
              <a:cxnLst/>
              <a:rect l="l" t="t" r="r" b="b"/>
              <a:pathLst>
                <a:path w="3237" h="2102" fill="none" extrusionOk="0">
                  <a:moveTo>
                    <a:pt x="1" y="0"/>
                  </a:moveTo>
                  <a:cubicBezTo>
                    <a:pt x="1" y="0"/>
                    <a:pt x="2669" y="0"/>
                    <a:pt x="3236" y="2102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87;p53">
              <a:extLst>
                <a:ext uri="{FF2B5EF4-FFF2-40B4-BE49-F238E27FC236}">
                  <a16:creationId xmlns:a16="http://schemas.microsoft.com/office/drawing/2014/main" id="{6F19E4C2-6131-F3CC-7B55-FB283A2F4B34}"/>
                </a:ext>
              </a:extLst>
            </p:cNvPr>
            <p:cNvSpPr/>
            <p:nvPr/>
          </p:nvSpPr>
          <p:spPr>
            <a:xfrm>
              <a:off x="7031905" y="2965993"/>
              <a:ext cx="132509" cy="164967"/>
            </a:xfrm>
            <a:custGeom>
              <a:avLst/>
              <a:gdLst/>
              <a:ahLst/>
              <a:cxnLst/>
              <a:rect l="l" t="t" r="r" b="b"/>
              <a:pathLst>
                <a:path w="3270" h="4071" fill="none" extrusionOk="0">
                  <a:moveTo>
                    <a:pt x="3269" y="1"/>
                  </a:moveTo>
                  <a:cubicBezTo>
                    <a:pt x="2869" y="901"/>
                    <a:pt x="2402" y="1735"/>
                    <a:pt x="1801" y="2536"/>
                  </a:cubicBezTo>
                  <a:cubicBezTo>
                    <a:pt x="1401" y="2202"/>
                    <a:pt x="734" y="1668"/>
                    <a:pt x="400" y="2135"/>
                  </a:cubicBezTo>
                  <a:cubicBezTo>
                    <a:pt x="0" y="2769"/>
                    <a:pt x="534" y="3703"/>
                    <a:pt x="1001" y="4070"/>
                  </a:cubicBezTo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88;p53">
              <a:extLst>
                <a:ext uri="{FF2B5EF4-FFF2-40B4-BE49-F238E27FC236}">
                  <a16:creationId xmlns:a16="http://schemas.microsoft.com/office/drawing/2014/main" id="{687DD0A1-1287-4648-DAA2-1A4C37999742}"/>
                </a:ext>
              </a:extLst>
            </p:cNvPr>
            <p:cNvSpPr/>
            <p:nvPr/>
          </p:nvSpPr>
          <p:spPr>
            <a:xfrm>
              <a:off x="7024344" y="2878888"/>
              <a:ext cx="95998" cy="81126"/>
            </a:xfrm>
            <a:custGeom>
              <a:avLst/>
              <a:gdLst/>
              <a:ahLst/>
              <a:cxnLst/>
              <a:rect l="l" t="t" r="r" b="b"/>
              <a:pathLst>
                <a:path w="2369" h="2002" fill="none" extrusionOk="0">
                  <a:moveTo>
                    <a:pt x="2368" y="2002"/>
                  </a:moveTo>
                  <a:cubicBezTo>
                    <a:pt x="1968" y="1"/>
                    <a:pt x="0" y="1602"/>
                    <a:pt x="467" y="1268"/>
                  </a:cubicBezTo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89;p53">
              <a:extLst>
                <a:ext uri="{FF2B5EF4-FFF2-40B4-BE49-F238E27FC236}">
                  <a16:creationId xmlns:a16="http://schemas.microsoft.com/office/drawing/2014/main" id="{631B8C2F-50D1-79B9-4E4E-9884AE1D9A29}"/>
                </a:ext>
              </a:extLst>
            </p:cNvPr>
            <p:cNvSpPr/>
            <p:nvPr/>
          </p:nvSpPr>
          <p:spPr>
            <a:xfrm>
              <a:off x="7218973" y="2951869"/>
              <a:ext cx="95998" cy="81167"/>
            </a:xfrm>
            <a:custGeom>
              <a:avLst/>
              <a:gdLst/>
              <a:ahLst/>
              <a:cxnLst/>
              <a:rect l="l" t="t" r="r" b="b"/>
              <a:pathLst>
                <a:path w="2369" h="2003" fill="none" extrusionOk="0">
                  <a:moveTo>
                    <a:pt x="2369" y="2002"/>
                  </a:moveTo>
                  <a:cubicBezTo>
                    <a:pt x="1969" y="1"/>
                    <a:pt x="1" y="1569"/>
                    <a:pt x="468" y="1268"/>
                  </a:cubicBezTo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90;p53">
              <a:extLst>
                <a:ext uri="{FF2B5EF4-FFF2-40B4-BE49-F238E27FC236}">
                  <a16:creationId xmlns:a16="http://schemas.microsoft.com/office/drawing/2014/main" id="{9813A134-D1DF-9D93-03D9-A27DDB98EEA9}"/>
                </a:ext>
              </a:extLst>
            </p:cNvPr>
            <p:cNvSpPr/>
            <p:nvPr/>
          </p:nvSpPr>
          <p:spPr>
            <a:xfrm rot="3650585">
              <a:off x="7566339" y="3018414"/>
              <a:ext cx="95997" cy="81166"/>
            </a:xfrm>
            <a:custGeom>
              <a:avLst/>
              <a:gdLst/>
              <a:ahLst/>
              <a:cxnLst/>
              <a:rect l="l" t="t" r="r" b="b"/>
              <a:pathLst>
                <a:path w="2369" h="2003" fill="none" extrusionOk="0">
                  <a:moveTo>
                    <a:pt x="2369" y="2002"/>
                  </a:moveTo>
                  <a:cubicBezTo>
                    <a:pt x="1969" y="1"/>
                    <a:pt x="1" y="1569"/>
                    <a:pt x="468" y="1268"/>
                  </a:cubicBezTo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91;p53">
              <a:extLst>
                <a:ext uri="{FF2B5EF4-FFF2-40B4-BE49-F238E27FC236}">
                  <a16:creationId xmlns:a16="http://schemas.microsoft.com/office/drawing/2014/main" id="{C0DA55D9-898B-EE96-2C91-D9D281E6EAF1}"/>
                </a:ext>
              </a:extLst>
            </p:cNvPr>
            <p:cNvSpPr/>
            <p:nvPr/>
          </p:nvSpPr>
          <p:spPr>
            <a:xfrm rot="-2286729">
              <a:off x="7509391" y="3039384"/>
              <a:ext cx="95995" cy="81124"/>
            </a:xfrm>
            <a:custGeom>
              <a:avLst/>
              <a:gdLst/>
              <a:ahLst/>
              <a:cxnLst/>
              <a:rect l="l" t="t" r="r" b="b"/>
              <a:pathLst>
                <a:path w="2369" h="2002" fill="none" extrusionOk="0">
                  <a:moveTo>
                    <a:pt x="2368" y="2002"/>
                  </a:moveTo>
                  <a:cubicBezTo>
                    <a:pt x="1968" y="1"/>
                    <a:pt x="0" y="1602"/>
                    <a:pt x="467" y="1268"/>
                  </a:cubicBezTo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92;p53">
              <a:extLst>
                <a:ext uri="{FF2B5EF4-FFF2-40B4-BE49-F238E27FC236}">
                  <a16:creationId xmlns:a16="http://schemas.microsoft.com/office/drawing/2014/main" id="{9C76E53C-3414-300A-DCD8-D114219D6CF3}"/>
                </a:ext>
              </a:extLst>
            </p:cNvPr>
            <p:cNvSpPr/>
            <p:nvPr/>
          </p:nvSpPr>
          <p:spPr>
            <a:xfrm rot="9975094">
              <a:off x="7086515" y="3160377"/>
              <a:ext cx="101982" cy="66224"/>
            </a:xfrm>
            <a:custGeom>
              <a:avLst/>
              <a:gdLst/>
              <a:ahLst/>
              <a:cxnLst/>
              <a:rect l="l" t="t" r="r" b="b"/>
              <a:pathLst>
                <a:path w="3237" h="2102" fill="none" extrusionOk="0">
                  <a:moveTo>
                    <a:pt x="1" y="0"/>
                  </a:moveTo>
                  <a:cubicBezTo>
                    <a:pt x="1" y="0"/>
                    <a:pt x="2669" y="0"/>
                    <a:pt x="3236" y="2102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14605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58"/>
          <p:cNvSpPr txBox="1">
            <a:spLocks noGrp="1"/>
          </p:cNvSpPr>
          <p:nvPr>
            <p:ph type="title"/>
          </p:nvPr>
        </p:nvSpPr>
        <p:spPr>
          <a:xfrm>
            <a:off x="1719000" y="1147650"/>
            <a:ext cx="5706000" cy="28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</a:t>
            </a:r>
            <a:r>
              <a:rPr lang="en" dirty="0"/>
              <a:t>hank you</a:t>
            </a:r>
            <a:endParaRPr dirty="0"/>
          </a:p>
        </p:txBody>
      </p:sp>
      <p:grpSp>
        <p:nvGrpSpPr>
          <p:cNvPr id="1638" name="Google Shape;1638;p58"/>
          <p:cNvGrpSpPr/>
          <p:nvPr/>
        </p:nvGrpSpPr>
        <p:grpSpPr>
          <a:xfrm>
            <a:off x="6753228" y="2945946"/>
            <a:ext cx="738764" cy="2407990"/>
            <a:chOff x="6720375" y="6639900"/>
            <a:chExt cx="602925" cy="1965225"/>
          </a:xfrm>
        </p:grpSpPr>
        <p:sp>
          <p:nvSpPr>
            <p:cNvPr id="1639" name="Google Shape;1639;p58"/>
            <p:cNvSpPr/>
            <p:nvPr/>
          </p:nvSpPr>
          <p:spPr>
            <a:xfrm>
              <a:off x="6829925" y="6639900"/>
              <a:ext cx="398600" cy="623600"/>
            </a:xfrm>
            <a:custGeom>
              <a:avLst/>
              <a:gdLst/>
              <a:ahLst/>
              <a:cxnLst/>
              <a:rect l="l" t="t" r="r" b="b"/>
              <a:pathLst>
                <a:path w="15944" h="24944" extrusionOk="0">
                  <a:moveTo>
                    <a:pt x="7137" y="1"/>
                  </a:moveTo>
                  <a:cubicBezTo>
                    <a:pt x="6913" y="1"/>
                    <a:pt x="6687" y="254"/>
                    <a:pt x="6480" y="854"/>
                  </a:cubicBezTo>
                  <a:cubicBezTo>
                    <a:pt x="5674" y="3219"/>
                    <a:pt x="6453" y="10264"/>
                    <a:pt x="6453" y="10264"/>
                  </a:cubicBezTo>
                  <a:lnTo>
                    <a:pt x="6050" y="10425"/>
                  </a:lnTo>
                  <a:cubicBezTo>
                    <a:pt x="6050" y="10425"/>
                    <a:pt x="4087" y="4026"/>
                    <a:pt x="3308" y="3246"/>
                  </a:cubicBezTo>
                  <a:cubicBezTo>
                    <a:pt x="3106" y="3045"/>
                    <a:pt x="2898" y="2936"/>
                    <a:pt x="2713" y="2936"/>
                  </a:cubicBezTo>
                  <a:cubicBezTo>
                    <a:pt x="2182" y="2936"/>
                    <a:pt x="1828" y="3823"/>
                    <a:pt x="2286" y="5935"/>
                  </a:cubicBezTo>
                  <a:cubicBezTo>
                    <a:pt x="2877" y="8785"/>
                    <a:pt x="4383" y="13329"/>
                    <a:pt x="4383" y="13329"/>
                  </a:cubicBezTo>
                  <a:cubicBezTo>
                    <a:pt x="4383" y="13329"/>
                    <a:pt x="2507" y="12421"/>
                    <a:pt x="1208" y="12421"/>
                  </a:cubicBezTo>
                  <a:cubicBezTo>
                    <a:pt x="559" y="12421"/>
                    <a:pt x="54" y="12648"/>
                    <a:pt x="1" y="13329"/>
                  </a:cubicBezTo>
                  <a:cubicBezTo>
                    <a:pt x="1" y="13329"/>
                    <a:pt x="3254" y="16071"/>
                    <a:pt x="3765" y="16582"/>
                  </a:cubicBezTo>
                  <a:cubicBezTo>
                    <a:pt x="4383" y="17200"/>
                    <a:pt x="5808" y="20588"/>
                    <a:pt x="5889" y="21475"/>
                  </a:cubicBezTo>
                  <a:lnTo>
                    <a:pt x="6184" y="24943"/>
                  </a:lnTo>
                  <a:lnTo>
                    <a:pt x="12314" y="22040"/>
                  </a:lnTo>
                  <a:cubicBezTo>
                    <a:pt x="13444" y="20131"/>
                    <a:pt x="13847" y="11742"/>
                    <a:pt x="13847" y="11742"/>
                  </a:cubicBezTo>
                  <a:cubicBezTo>
                    <a:pt x="13847" y="11742"/>
                    <a:pt x="15944" y="5585"/>
                    <a:pt x="14680" y="4644"/>
                  </a:cubicBezTo>
                  <a:cubicBezTo>
                    <a:pt x="14609" y="4590"/>
                    <a:pt x="14536" y="4565"/>
                    <a:pt x="14460" y="4565"/>
                  </a:cubicBezTo>
                  <a:cubicBezTo>
                    <a:pt x="13221" y="4565"/>
                    <a:pt x="11454" y="11420"/>
                    <a:pt x="11454" y="11420"/>
                  </a:cubicBezTo>
                  <a:cubicBezTo>
                    <a:pt x="11454" y="11420"/>
                    <a:pt x="12153" y="5881"/>
                    <a:pt x="11857" y="3677"/>
                  </a:cubicBezTo>
                  <a:cubicBezTo>
                    <a:pt x="11804" y="3327"/>
                    <a:pt x="11723" y="2978"/>
                    <a:pt x="11615" y="2655"/>
                  </a:cubicBezTo>
                  <a:cubicBezTo>
                    <a:pt x="11357" y="2016"/>
                    <a:pt x="11003" y="1799"/>
                    <a:pt x="10721" y="1799"/>
                  </a:cubicBezTo>
                  <a:cubicBezTo>
                    <a:pt x="10504" y="1799"/>
                    <a:pt x="10329" y="1927"/>
                    <a:pt x="10271" y="2090"/>
                  </a:cubicBezTo>
                  <a:cubicBezTo>
                    <a:pt x="10137" y="2574"/>
                    <a:pt x="9115" y="10129"/>
                    <a:pt x="9115" y="10129"/>
                  </a:cubicBezTo>
                  <a:cubicBezTo>
                    <a:pt x="9115" y="10129"/>
                    <a:pt x="8685" y="6822"/>
                    <a:pt x="8523" y="4134"/>
                  </a:cubicBezTo>
                  <a:cubicBezTo>
                    <a:pt x="8423" y="2134"/>
                    <a:pt x="7788" y="1"/>
                    <a:pt x="7137" y="1"/>
                  </a:cubicBezTo>
                  <a:close/>
                </a:path>
              </a:pathLst>
            </a:custGeom>
            <a:solidFill>
              <a:srgbClr val="FF8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8"/>
            <p:cNvSpPr/>
            <p:nvPr/>
          </p:nvSpPr>
          <p:spPr>
            <a:xfrm>
              <a:off x="6959650" y="7045025"/>
              <a:ext cx="179500" cy="352900"/>
            </a:xfrm>
            <a:custGeom>
              <a:avLst/>
              <a:gdLst/>
              <a:ahLst/>
              <a:cxnLst/>
              <a:rect l="l" t="t" r="r" b="b"/>
              <a:pathLst>
                <a:path w="7180" h="14116" extrusionOk="0">
                  <a:moveTo>
                    <a:pt x="1" y="0"/>
                  </a:moveTo>
                  <a:lnTo>
                    <a:pt x="27" y="14008"/>
                  </a:lnTo>
                  <a:lnTo>
                    <a:pt x="7179" y="14116"/>
                  </a:lnTo>
                  <a:lnTo>
                    <a:pt x="7072" y="36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8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8"/>
            <p:cNvSpPr/>
            <p:nvPr/>
          </p:nvSpPr>
          <p:spPr>
            <a:xfrm>
              <a:off x="6720375" y="7269275"/>
              <a:ext cx="602925" cy="1335850"/>
            </a:xfrm>
            <a:custGeom>
              <a:avLst/>
              <a:gdLst/>
              <a:ahLst/>
              <a:cxnLst/>
              <a:rect l="l" t="t" r="r" b="b"/>
              <a:pathLst>
                <a:path w="24117" h="53434" extrusionOk="0">
                  <a:moveTo>
                    <a:pt x="22406" y="0"/>
                  </a:moveTo>
                  <a:cubicBezTo>
                    <a:pt x="21490" y="0"/>
                    <a:pt x="20239" y="434"/>
                    <a:pt x="19492" y="521"/>
                  </a:cubicBezTo>
                  <a:cubicBezTo>
                    <a:pt x="14492" y="1005"/>
                    <a:pt x="2769" y="6221"/>
                    <a:pt x="995" y="7996"/>
                  </a:cubicBezTo>
                  <a:cubicBezTo>
                    <a:pt x="511" y="8506"/>
                    <a:pt x="0" y="53433"/>
                    <a:pt x="0" y="53433"/>
                  </a:cubicBezTo>
                  <a:lnTo>
                    <a:pt x="20460" y="53433"/>
                  </a:lnTo>
                  <a:cubicBezTo>
                    <a:pt x="20460" y="53433"/>
                    <a:pt x="24117" y="2027"/>
                    <a:pt x="23472" y="521"/>
                  </a:cubicBezTo>
                  <a:cubicBezTo>
                    <a:pt x="23310" y="131"/>
                    <a:pt x="22908" y="0"/>
                    <a:pt x="224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8"/>
            <p:cNvSpPr/>
            <p:nvPr/>
          </p:nvSpPr>
          <p:spPr>
            <a:xfrm>
              <a:off x="6738525" y="7267450"/>
              <a:ext cx="576050" cy="215925"/>
            </a:xfrm>
            <a:custGeom>
              <a:avLst/>
              <a:gdLst/>
              <a:ahLst/>
              <a:cxnLst/>
              <a:rect l="l" t="t" r="r" b="b"/>
              <a:pathLst>
                <a:path w="23042" h="8637" extrusionOk="0">
                  <a:moveTo>
                    <a:pt x="20836" y="0"/>
                  </a:moveTo>
                  <a:cubicBezTo>
                    <a:pt x="18707" y="0"/>
                    <a:pt x="14948" y="791"/>
                    <a:pt x="10808" y="2207"/>
                  </a:cubicBezTo>
                  <a:cubicBezTo>
                    <a:pt x="4651" y="4278"/>
                    <a:pt x="0" y="6912"/>
                    <a:pt x="403" y="8069"/>
                  </a:cubicBezTo>
                  <a:cubicBezTo>
                    <a:pt x="535" y="8454"/>
                    <a:pt x="1184" y="8636"/>
                    <a:pt x="2213" y="8636"/>
                  </a:cubicBezTo>
                  <a:cubicBezTo>
                    <a:pt x="4343" y="8636"/>
                    <a:pt x="8099" y="7852"/>
                    <a:pt x="12233" y="6455"/>
                  </a:cubicBezTo>
                  <a:cubicBezTo>
                    <a:pt x="18390" y="4385"/>
                    <a:pt x="23041" y="1750"/>
                    <a:pt x="22638" y="567"/>
                  </a:cubicBezTo>
                  <a:cubicBezTo>
                    <a:pt x="22507" y="183"/>
                    <a:pt x="21860" y="0"/>
                    <a:pt x="20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8"/>
            <p:cNvSpPr/>
            <p:nvPr/>
          </p:nvSpPr>
          <p:spPr>
            <a:xfrm>
              <a:off x="6737175" y="7358650"/>
              <a:ext cx="570000" cy="207325"/>
            </a:xfrm>
            <a:custGeom>
              <a:avLst/>
              <a:gdLst/>
              <a:ahLst/>
              <a:cxnLst/>
              <a:rect l="l" t="t" r="r" b="b"/>
              <a:pathLst>
                <a:path w="22800" h="8293" extrusionOk="0">
                  <a:moveTo>
                    <a:pt x="20867" y="0"/>
                  </a:moveTo>
                  <a:cubicBezTo>
                    <a:pt x="20311" y="0"/>
                    <a:pt x="19638" y="57"/>
                    <a:pt x="18847" y="173"/>
                  </a:cubicBezTo>
                  <a:cubicBezTo>
                    <a:pt x="13336" y="1087"/>
                    <a:pt x="8012" y="2888"/>
                    <a:pt x="3038" y="5496"/>
                  </a:cubicBezTo>
                  <a:cubicBezTo>
                    <a:pt x="941" y="6679"/>
                    <a:pt x="0" y="7620"/>
                    <a:pt x="215" y="8292"/>
                  </a:cubicBezTo>
                  <a:lnTo>
                    <a:pt x="538" y="8185"/>
                  </a:lnTo>
                  <a:cubicBezTo>
                    <a:pt x="404" y="7835"/>
                    <a:pt x="1049" y="7002"/>
                    <a:pt x="3200" y="5792"/>
                  </a:cubicBezTo>
                  <a:cubicBezTo>
                    <a:pt x="8120" y="3211"/>
                    <a:pt x="13416" y="1409"/>
                    <a:pt x="18901" y="495"/>
                  </a:cubicBezTo>
                  <a:cubicBezTo>
                    <a:pt x="19700" y="381"/>
                    <a:pt x="20345" y="333"/>
                    <a:pt x="20855" y="333"/>
                  </a:cubicBezTo>
                  <a:cubicBezTo>
                    <a:pt x="21906" y="333"/>
                    <a:pt x="22386" y="538"/>
                    <a:pt x="22477" y="791"/>
                  </a:cubicBezTo>
                  <a:lnTo>
                    <a:pt x="22800" y="683"/>
                  </a:lnTo>
                  <a:cubicBezTo>
                    <a:pt x="22638" y="233"/>
                    <a:pt x="21993" y="0"/>
                    <a:pt x="208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8"/>
            <p:cNvSpPr/>
            <p:nvPr/>
          </p:nvSpPr>
          <p:spPr>
            <a:xfrm>
              <a:off x="7135075" y="6841350"/>
              <a:ext cx="67250" cy="443650"/>
            </a:xfrm>
            <a:custGeom>
              <a:avLst/>
              <a:gdLst/>
              <a:ahLst/>
              <a:cxnLst/>
              <a:rect l="l" t="t" r="r" b="b"/>
              <a:pathLst>
                <a:path w="2690" h="17746" extrusionOk="0">
                  <a:moveTo>
                    <a:pt x="2528" y="1"/>
                  </a:moveTo>
                  <a:lnTo>
                    <a:pt x="1533" y="3792"/>
                  </a:lnTo>
                  <a:cubicBezTo>
                    <a:pt x="1533" y="3873"/>
                    <a:pt x="1211" y="11938"/>
                    <a:pt x="1" y="13955"/>
                  </a:cubicBezTo>
                  <a:lnTo>
                    <a:pt x="1" y="13982"/>
                  </a:lnTo>
                  <a:lnTo>
                    <a:pt x="81" y="17746"/>
                  </a:lnTo>
                  <a:lnTo>
                    <a:pt x="216" y="17746"/>
                  </a:lnTo>
                  <a:lnTo>
                    <a:pt x="135" y="14036"/>
                  </a:lnTo>
                  <a:cubicBezTo>
                    <a:pt x="1372" y="11938"/>
                    <a:pt x="1668" y="4115"/>
                    <a:pt x="1668" y="3792"/>
                  </a:cubicBezTo>
                  <a:lnTo>
                    <a:pt x="2689" y="55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8"/>
            <p:cNvSpPr/>
            <p:nvPr/>
          </p:nvSpPr>
          <p:spPr>
            <a:xfrm>
              <a:off x="7109550" y="6692150"/>
              <a:ext cx="18825" cy="233925"/>
            </a:xfrm>
            <a:custGeom>
              <a:avLst/>
              <a:gdLst/>
              <a:ahLst/>
              <a:cxnLst/>
              <a:rect l="l" t="t" r="r" b="b"/>
              <a:pathLst>
                <a:path w="753" h="9357" extrusionOk="0">
                  <a:moveTo>
                    <a:pt x="135" y="0"/>
                  </a:moveTo>
                  <a:lnTo>
                    <a:pt x="0" y="108"/>
                  </a:lnTo>
                  <a:cubicBezTo>
                    <a:pt x="27" y="108"/>
                    <a:pt x="592" y="672"/>
                    <a:pt x="592" y="2232"/>
                  </a:cubicBezTo>
                  <a:cubicBezTo>
                    <a:pt x="592" y="3791"/>
                    <a:pt x="377" y="7663"/>
                    <a:pt x="377" y="7717"/>
                  </a:cubicBezTo>
                  <a:lnTo>
                    <a:pt x="188" y="9357"/>
                  </a:lnTo>
                  <a:lnTo>
                    <a:pt x="350" y="9357"/>
                  </a:lnTo>
                  <a:lnTo>
                    <a:pt x="538" y="7717"/>
                  </a:lnTo>
                  <a:cubicBezTo>
                    <a:pt x="538" y="7690"/>
                    <a:pt x="753" y="3845"/>
                    <a:pt x="753" y="2232"/>
                  </a:cubicBezTo>
                  <a:cubicBezTo>
                    <a:pt x="753" y="646"/>
                    <a:pt x="161" y="27"/>
                    <a:pt x="1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6" name="Google Shape;1646;p58"/>
          <p:cNvGrpSpPr/>
          <p:nvPr/>
        </p:nvGrpSpPr>
        <p:grpSpPr>
          <a:xfrm>
            <a:off x="276542" y="1881192"/>
            <a:ext cx="1507523" cy="3481506"/>
            <a:chOff x="3082050" y="5491813"/>
            <a:chExt cx="1083350" cy="2841350"/>
          </a:xfrm>
        </p:grpSpPr>
        <p:sp>
          <p:nvSpPr>
            <p:cNvPr id="1647" name="Google Shape;1647;p58"/>
            <p:cNvSpPr/>
            <p:nvPr/>
          </p:nvSpPr>
          <p:spPr>
            <a:xfrm>
              <a:off x="3540275" y="6327588"/>
              <a:ext cx="312575" cy="1019525"/>
            </a:xfrm>
            <a:custGeom>
              <a:avLst/>
              <a:gdLst/>
              <a:ahLst/>
              <a:cxnLst/>
              <a:rect l="l" t="t" r="r" b="b"/>
              <a:pathLst>
                <a:path w="12503" h="40781" extrusionOk="0">
                  <a:moveTo>
                    <a:pt x="10778" y="1"/>
                  </a:moveTo>
                  <a:cubicBezTo>
                    <a:pt x="10393" y="1"/>
                    <a:pt x="9825" y="118"/>
                    <a:pt x="9007" y="317"/>
                  </a:cubicBezTo>
                  <a:cubicBezTo>
                    <a:pt x="7018" y="828"/>
                    <a:pt x="5028" y="3812"/>
                    <a:pt x="5028" y="3812"/>
                  </a:cubicBezTo>
                  <a:cubicBezTo>
                    <a:pt x="5028" y="3812"/>
                    <a:pt x="4591" y="1258"/>
                    <a:pt x="4121" y="1258"/>
                  </a:cubicBezTo>
                  <a:cubicBezTo>
                    <a:pt x="4083" y="1258"/>
                    <a:pt x="4045" y="1275"/>
                    <a:pt x="4006" y="1312"/>
                  </a:cubicBezTo>
                  <a:cubicBezTo>
                    <a:pt x="3496" y="1822"/>
                    <a:pt x="0" y="9324"/>
                    <a:pt x="0" y="10802"/>
                  </a:cubicBezTo>
                  <a:cubicBezTo>
                    <a:pt x="0" y="12308"/>
                    <a:pt x="1990" y="22283"/>
                    <a:pt x="2501" y="23304"/>
                  </a:cubicBezTo>
                  <a:cubicBezTo>
                    <a:pt x="3012" y="24299"/>
                    <a:pt x="3496" y="38764"/>
                    <a:pt x="3496" y="38764"/>
                  </a:cubicBezTo>
                  <a:lnTo>
                    <a:pt x="10513" y="40780"/>
                  </a:lnTo>
                  <a:lnTo>
                    <a:pt x="9491" y="26289"/>
                  </a:lnTo>
                  <a:lnTo>
                    <a:pt x="10997" y="16798"/>
                  </a:lnTo>
                  <a:cubicBezTo>
                    <a:pt x="10997" y="16798"/>
                    <a:pt x="12502" y="12308"/>
                    <a:pt x="12502" y="11824"/>
                  </a:cubicBezTo>
                  <a:cubicBezTo>
                    <a:pt x="12502" y="11340"/>
                    <a:pt x="11992" y="10318"/>
                    <a:pt x="10997" y="10318"/>
                  </a:cubicBezTo>
                  <a:cubicBezTo>
                    <a:pt x="10002" y="10318"/>
                    <a:pt x="8496" y="14324"/>
                    <a:pt x="8496" y="14324"/>
                  </a:cubicBezTo>
                  <a:lnTo>
                    <a:pt x="9007" y="6312"/>
                  </a:lnTo>
                  <a:cubicBezTo>
                    <a:pt x="9007" y="6312"/>
                    <a:pt x="11508" y="1822"/>
                    <a:pt x="11508" y="828"/>
                  </a:cubicBezTo>
                  <a:cubicBezTo>
                    <a:pt x="11508" y="242"/>
                    <a:pt x="11330" y="1"/>
                    <a:pt x="10778" y="1"/>
                  </a:cubicBezTo>
                  <a:close/>
                </a:path>
              </a:pathLst>
            </a:custGeom>
            <a:solidFill>
              <a:srgbClr val="FF9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8"/>
            <p:cNvSpPr/>
            <p:nvPr/>
          </p:nvSpPr>
          <p:spPr>
            <a:xfrm>
              <a:off x="3669325" y="6365738"/>
              <a:ext cx="79350" cy="313250"/>
            </a:xfrm>
            <a:custGeom>
              <a:avLst/>
              <a:gdLst/>
              <a:ahLst/>
              <a:cxnLst/>
              <a:rect l="l" t="t" r="r" b="b"/>
              <a:pathLst>
                <a:path w="3174" h="12530" extrusionOk="0">
                  <a:moveTo>
                    <a:pt x="3012" y="1"/>
                  </a:moveTo>
                  <a:lnTo>
                    <a:pt x="780" y="3738"/>
                  </a:lnTo>
                  <a:lnTo>
                    <a:pt x="1" y="12530"/>
                  </a:lnTo>
                  <a:lnTo>
                    <a:pt x="189" y="12530"/>
                  </a:lnTo>
                  <a:lnTo>
                    <a:pt x="915" y="3818"/>
                  </a:lnTo>
                  <a:lnTo>
                    <a:pt x="3173" y="81"/>
                  </a:lnTo>
                  <a:lnTo>
                    <a:pt x="30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8"/>
            <p:cNvSpPr/>
            <p:nvPr/>
          </p:nvSpPr>
          <p:spPr>
            <a:xfrm>
              <a:off x="3714350" y="6365738"/>
              <a:ext cx="84050" cy="311900"/>
            </a:xfrm>
            <a:custGeom>
              <a:avLst/>
              <a:gdLst/>
              <a:ahLst/>
              <a:cxnLst/>
              <a:rect l="l" t="t" r="r" b="b"/>
              <a:pathLst>
                <a:path w="3362" h="12476" extrusionOk="0">
                  <a:moveTo>
                    <a:pt x="3227" y="1"/>
                  </a:moveTo>
                  <a:lnTo>
                    <a:pt x="996" y="3415"/>
                  </a:lnTo>
                  <a:lnTo>
                    <a:pt x="1" y="12449"/>
                  </a:lnTo>
                  <a:lnTo>
                    <a:pt x="162" y="12476"/>
                  </a:lnTo>
                  <a:lnTo>
                    <a:pt x="1157" y="3496"/>
                  </a:lnTo>
                  <a:lnTo>
                    <a:pt x="3362" y="81"/>
                  </a:lnTo>
                  <a:lnTo>
                    <a:pt x="32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8"/>
            <p:cNvSpPr/>
            <p:nvPr/>
          </p:nvSpPr>
          <p:spPr>
            <a:xfrm>
              <a:off x="3619600" y="6428913"/>
              <a:ext cx="41675" cy="250075"/>
            </a:xfrm>
            <a:custGeom>
              <a:avLst/>
              <a:gdLst/>
              <a:ahLst/>
              <a:cxnLst/>
              <a:rect l="l" t="t" r="r" b="b"/>
              <a:pathLst>
                <a:path w="1667" h="10003" extrusionOk="0">
                  <a:moveTo>
                    <a:pt x="1506" y="1"/>
                  </a:moveTo>
                  <a:lnTo>
                    <a:pt x="0" y="4975"/>
                  </a:lnTo>
                  <a:lnTo>
                    <a:pt x="0" y="10003"/>
                  </a:lnTo>
                  <a:lnTo>
                    <a:pt x="161" y="10003"/>
                  </a:lnTo>
                  <a:lnTo>
                    <a:pt x="161" y="5029"/>
                  </a:lnTo>
                  <a:lnTo>
                    <a:pt x="1667" y="55"/>
                  </a:lnTo>
                  <a:lnTo>
                    <a:pt x="1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8"/>
            <p:cNvSpPr/>
            <p:nvPr/>
          </p:nvSpPr>
          <p:spPr>
            <a:xfrm>
              <a:off x="3590025" y="6670238"/>
              <a:ext cx="150575" cy="16825"/>
            </a:xfrm>
            <a:custGeom>
              <a:avLst/>
              <a:gdLst/>
              <a:ahLst/>
              <a:cxnLst/>
              <a:rect l="l" t="t" r="r" b="b"/>
              <a:pathLst>
                <a:path w="6023" h="673" extrusionOk="0">
                  <a:moveTo>
                    <a:pt x="5996" y="0"/>
                  </a:moveTo>
                  <a:lnTo>
                    <a:pt x="0" y="511"/>
                  </a:lnTo>
                  <a:lnTo>
                    <a:pt x="27" y="672"/>
                  </a:lnTo>
                  <a:lnTo>
                    <a:pt x="6022" y="188"/>
                  </a:lnTo>
                  <a:lnTo>
                    <a:pt x="59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8"/>
            <p:cNvSpPr/>
            <p:nvPr/>
          </p:nvSpPr>
          <p:spPr>
            <a:xfrm>
              <a:off x="3614200" y="6680988"/>
              <a:ext cx="142525" cy="104875"/>
            </a:xfrm>
            <a:custGeom>
              <a:avLst/>
              <a:gdLst/>
              <a:ahLst/>
              <a:cxnLst/>
              <a:rect l="l" t="t" r="r" b="b"/>
              <a:pathLst>
                <a:path w="5701" h="4195" extrusionOk="0">
                  <a:moveTo>
                    <a:pt x="5701" y="0"/>
                  </a:moveTo>
                  <a:lnTo>
                    <a:pt x="1" y="3092"/>
                  </a:lnTo>
                  <a:lnTo>
                    <a:pt x="82" y="3253"/>
                  </a:lnTo>
                  <a:lnTo>
                    <a:pt x="5378" y="350"/>
                  </a:lnTo>
                  <a:lnTo>
                    <a:pt x="5378" y="350"/>
                  </a:lnTo>
                  <a:lnTo>
                    <a:pt x="3953" y="4141"/>
                  </a:lnTo>
                  <a:lnTo>
                    <a:pt x="4114" y="4194"/>
                  </a:lnTo>
                  <a:lnTo>
                    <a:pt x="57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8"/>
            <p:cNvSpPr/>
            <p:nvPr/>
          </p:nvSpPr>
          <p:spPr>
            <a:xfrm>
              <a:off x="3412575" y="6997088"/>
              <a:ext cx="602925" cy="1336075"/>
            </a:xfrm>
            <a:custGeom>
              <a:avLst/>
              <a:gdLst/>
              <a:ahLst/>
              <a:cxnLst/>
              <a:rect l="l" t="t" r="r" b="b"/>
              <a:pathLst>
                <a:path w="24117" h="53443" extrusionOk="0">
                  <a:moveTo>
                    <a:pt x="1675" y="1"/>
                  </a:moveTo>
                  <a:cubicBezTo>
                    <a:pt x="1176" y="1"/>
                    <a:pt x="779" y="127"/>
                    <a:pt x="619" y="504"/>
                  </a:cubicBezTo>
                  <a:cubicBezTo>
                    <a:pt x="0" y="2009"/>
                    <a:pt x="3603" y="53442"/>
                    <a:pt x="3603" y="53442"/>
                  </a:cubicBezTo>
                  <a:lnTo>
                    <a:pt x="24117" y="53442"/>
                  </a:lnTo>
                  <a:cubicBezTo>
                    <a:pt x="24117" y="53442"/>
                    <a:pt x="23606" y="8489"/>
                    <a:pt x="23095" y="8005"/>
                  </a:cubicBezTo>
                  <a:cubicBezTo>
                    <a:pt x="21321" y="6230"/>
                    <a:pt x="9625" y="1014"/>
                    <a:pt x="4625" y="504"/>
                  </a:cubicBezTo>
                  <a:cubicBezTo>
                    <a:pt x="3874" y="434"/>
                    <a:pt x="2601" y="1"/>
                    <a:pt x="1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8"/>
            <p:cNvSpPr/>
            <p:nvPr/>
          </p:nvSpPr>
          <p:spPr>
            <a:xfrm>
              <a:off x="3421300" y="6995463"/>
              <a:ext cx="575400" cy="215950"/>
            </a:xfrm>
            <a:custGeom>
              <a:avLst/>
              <a:gdLst/>
              <a:ahLst/>
              <a:cxnLst/>
              <a:rect l="l" t="t" r="r" b="b"/>
              <a:pathLst>
                <a:path w="23016" h="8638" extrusionOk="0">
                  <a:moveTo>
                    <a:pt x="2196" y="1"/>
                  </a:moveTo>
                  <a:cubicBezTo>
                    <a:pt x="1170" y="1"/>
                    <a:pt x="526" y="183"/>
                    <a:pt x="404" y="569"/>
                  </a:cubicBezTo>
                  <a:cubicBezTo>
                    <a:pt x="1" y="1752"/>
                    <a:pt x="4652" y="4386"/>
                    <a:pt x="10782" y="6457"/>
                  </a:cubicBezTo>
                  <a:cubicBezTo>
                    <a:pt x="14935" y="7853"/>
                    <a:pt x="18696" y="8638"/>
                    <a:pt x="20820" y="8638"/>
                  </a:cubicBezTo>
                  <a:cubicBezTo>
                    <a:pt x="21845" y="8638"/>
                    <a:pt x="22489" y="8455"/>
                    <a:pt x="22612" y="8070"/>
                  </a:cubicBezTo>
                  <a:cubicBezTo>
                    <a:pt x="23015" y="6887"/>
                    <a:pt x="18364" y="4252"/>
                    <a:pt x="12234" y="2182"/>
                  </a:cubicBezTo>
                  <a:cubicBezTo>
                    <a:pt x="8081" y="785"/>
                    <a:pt x="4320" y="1"/>
                    <a:pt x="21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8"/>
            <p:cNvSpPr/>
            <p:nvPr/>
          </p:nvSpPr>
          <p:spPr>
            <a:xfrm>
              <a:off x="3428700" y="7086263"/>
              <a:ext cx="576725" cy="207750"/>
            </a:xfrm>
            <a:custGeom>
              <a:avLst/>
              <a:gdLst/>
              <a:ahLst/>
              <a:cxnLst/>
              <a:rect l="l" t="t" r="r" b="b"/>
              <a:pathLst>
                <a:path w="23069" h="8310" extrusionOk="0">
                  <a:moveTo>
                    <a:pt x="1962" y="0"/>
                  </a:moveTo>
                  <a:cubicBezTo>
                    <a:pt x="875" y="0"/>
                    <a:pt x="154" y="204"/>
                    <a:pt x="0" y="674"/>
                  </a:cubicBezTo>
                  <a:lnTo>
                    <a:pt x="323" y="808"/>
                  </a:lnTo>
                  <a:cubicBezTo>
                    <a:pt x="426" y="507"/>
                    <a:pt x="994" y="351"/>
                    <a:pt x="1930" y="351"/>
                  </a:cubicBezTo>
                  <a:cubicBezTo>
                    <a:pt x="3913" y="351"/>
                    <a:pt x="7553" y="1049"/>
                    <a:pt x="11938" y="2529"/>
                  </a:cubicBezTo>
                  <a:cubicBezTo>
                    <a:pt x="18417" y="4707"/>
                    <a:pt x="22558" y="7261"/>
                    <a:pt x="22235" y="8202"/>
                  </a:cubicBezTo>
                  <a:lnTo>
                    <a:pt x="22558" y="8309"/>
                  </a:lnTo>
                  <a:cubicBezTo>
                    <a:pt x="23069" y="6831"/>
                    <a:pt x="17503" y="4061"/>
                    <a:pt x="12045" y="2206"/>
                  </a:cubicBezTo>
                  <a:cubicBezTo>
                    <a:pt x="8321" y="940"/>
                    <a:pt x="4297" y="0"/>
                    <a:pt x="19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8"/>
            <p:cNvSpPr/>
            <p:nvPr/>
          </p:nvSpPr>
          <p:spPr>
            <a:xfrm>
              <a:off x="3216975" y="5856913"/>
              <a:ext cx="149900" cy="438275"/>
            </a:xfrm>
            <a:custGeom>
              <a:avLst/>
              <a:gdLst/>
              <a:ahLst/>
              <a:cxnLst/>
              <a:rect l="l" t="t" r="r" b="b"/>
              <a:pathLst>
                <a:path w="5996" h="17531" extrusionOk="0">
                  <a:moveTo>
                    <a:pt x="5808" y="1"/>
                  </a:moveTo>
                  <a:cubicBezTo>
                    <a:pt x="5700" y="82"/>
                    <a:pt x="2958" y="1990"/>
                    <a:pt x="3495" y="9626"/>
                  </a:cubicBezTo>
                  <a:cubicBezTo>
                    <a:pt x="3791" y="14197"/>
                    <a:pt x="54" y="17235"/>
                    <a:pt x="0" y="17262"/>
                  </a:cubicBezTo>
                  <a:lnTo>
                    <a:pt x="215" y="17531"/>
                  </a:lnTo>
                  <a:cubicBezTo>
                    <a:pt x="242" y="17504"/>
                    <a:pt x="4141" y="14358"/>
                    <a:pt x="3818" y="9599"/>
                  </a:cubicBezTo>
                  <a:cubicBezTo>
                    <a:pt x="3307" y="2206"/>
                    <a:pt x="5969" y="297"/>
                    <a:pt x="5996" y="270"/>
                  </a:cubicBezTo>
                  <a:lnTo>
                    <a:pt x="58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8"/>
            <p:cNvSpPr/>
            <p:nvPr/>
          </p:nvSpPr>
          <p:spPr>
            <a:xfrm>
              <a:off x="3082050" y="5491813"/>
              <a:ext cx="1083350" cy="440475"/>
            </a:xfrm>
            <a:custGeom>
              <a:avLst/>
              <a:gdLst/>
              <a:ahLst/>
              <a:cxnLst/>
              <a:rect l="l" t="t" r="r" b="b"/>
              <a:pathLst>
                <a:path w="43334" h="17619" extrusionOk="0">
                  <a:moveTo>
                    <a:pt x="19654" y="1"/>
                  </a:moveTo>
                  <a:cubicBezTo>
                    <a:pt x="19420" y="1"/>
                    <a:pt x="19193" y="83"/>
                    <a:pt x="19028" y="248"/>
                  </a:cubicBezTo>
                  <a:lnTo>
                    <a:pt x="155" y="17213"/>
                  </a:lnTo>
                  <a:cubicBezTo>
                    <a:pt x="1" y="17367"/>
                    <a:pt x="91" y="17618"/>
                    <a:pt x="286" y="17618"/>
                  </a:cubicBezTo>
                  <a:cubicBezTo>
                    <a:pt x="296" y="17618"/>
                    <a:pt x="306" y="17617"/>
                    <a:pt x="316" y="17616"/>
                  </a:cubicBezTo>
                  <a:lnTo>
                    <a:pt x="11205" y="17159"/>
                  </a:lnTo>
                  <a:lnTo>
                    <a:pt x="11258" y="17159"/>
                  </a:lnTo>
                  <a:lnTo>
                    <a:pt x="32552" y="10518"/>
                  </a:lnTo>
                  <a:cubicBezTo>
                    <a:pt x="32579" y="10491"/>
                    <a:pt x="32606" y="10491"/>
                    <a:pt x="32633" y="10464"/>
                  </a:cubicBezTo>
                  <a:lnTo>
                    <a:pt x="43145" y="2426"/>
                  </a:lnTo>
                  <a:cubicBezTo>
                    <a:pt x="43333" y="2291"/>
                    <a:pt x="43253" y="2022"/>
                    <a:pt x="43038" y="2022"/>
                  </a:cubicBezTo>
                  <a:lnTo>
                    <a:pt x="19754" y="6"/>
                  </a:lnTo>
                  <a:cubicBezTo>
                    <a:pt x="19721" y="2"/>
                    <a:pt x="19687" y="1"/>
                    <a:pt x="196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8"/>
            <p:cNvSpPr/>
            <p:nvPr/>
          </p:nvSpPr>
          <p:spPr>
            <a:xfrm>
              <a:off x="3329225" y="5625488"/>
              <a:ext cx="656700" cy="364550"/>
            </a:xfrm>
            <a:custGeom>
              <a:avLst/>
              <a:gdLst/>
              <a:ahLst/>
              <a:cxnLst/>
              <a:rect l="l" t="t" r="r" b="b"/>
              <a:pathLst>
                <a:path w="26268" h="14582" extrusionOk="0">
                  <a:moveTo>
                    <a:pt x="20966" y="1"/>
                  </a:moveTo>
                  <a:cubicBezTo>
                    <a:pt x="18540" y="1"/>
                    <a:pt x="15091" y="598"/>
                    <a:pt x="11400" y="1757"/>
                  </a:cubicBezTo>
                  <a:cubicBezTo>
                    <a:pt x="4867" y="3800"/>
                    <a:pt x="0" y="6838"/>
                    <a:pt x="350" y="8613"/>
                  </a:cubicBezTo>
                  <a:lnTo>
                    <a:pt x="2205" y="14581"/>
                  </a:lnTo>
                  <a:lnTo>
                    <a:pt x="26268" y="7026"/>
                  </a:lnTo>
                  <a:lnTo>
                    <a:pt x="24386" y="1058"/>
                  </a:lnTo>
                  <a:cubicBezTo>
                    <a:pt x="24072" y="348"/>
                    <a:pt x="22816" y="1"/>
                    <a:pt x="20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8"/>
            <p:cNvSpPr/>
            <p:nvPr/>
          </p:nvSpPr>
          <p:spPr>
            <a:xfrm>
              <a:off x="3371575" y="5774363"/>
              <a:ext cx="628475" cy="246250"/>
            </a:xfrm>
            <a:custGeom>
              <a:avLst/>
              <a:gdLst/>
              <a:ahLst/>
              <a:cxnLst/>
              <a:rect l="l" t="t" r="r" b="b"/>
              <a:pathLst>
                <a:path w="25139" h="9850" extrusionOk="0">
                  <a:moveTo>
                    <a:pt x="21143" y="0"/>
                  </a:moveTo>
                  <a:cubicBezTo>
                    <a:pt x="18715" y="0"/>
                    <a:pt x="15264" y="601"/>
                    <a:pt x="11561" y="1770"/>
                  </a:cubicBezTo>
                  <a:cubicBezTo>
                    <a:pt x="4947" y="3841"/>
                    <a:pt x="0" y="6959"/>
                    <a:pt x="538" y="8707"/>
                  </a:cubicBezTo>
                  <a:cubicBezTo>
                    <a:pt x="786" y="9477"/>
                    <a:pt x="2057" y="9850"/>
                    <a:pt x="3966" y="9850"/>
                  </a:cubicBezTo>
                  <a:cubicBezTo>
                    <a:pt x="6392" y="9850"/>
                    <a:pt x="9849" y="9247"/>
                    <a:pt x="13551" y="8089"/>
                  </a:cubicBezTo>
                  <a:cubicBezTo>
                    <a:pt x="20191" y="6018"/>
                    <a:pt x="25138" y="2900"/>
                    <a:pt x="24601" y="1152"/>
                  </a:cubicBezTo>
                  <a:cubicBezTo>
                    <a:pt x="24351" y="379"/>
                    <a:pt x="23069" y="0"/>
                    <a:pt x="211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8"/>
            <p:cNvSpPr/>
            <p:nvPr/>
          </p:nvSpPr>
          <p:spPr>
            <a:xfrm>
              <a:off x="3163200" y="6285088"/>
              <a:ext cx="55800" cy="25550"/>
            </a:xfrm>
            <a:custGeom>
              <a:avLst/>
              <a:gdLst/>
              <a:ahLst/>
              <a:cxnLst/>
              <a:rect l="l" t="t" r="r" b="b"/>
              <a:pathLst>
                <a:path w="2232" h="1022" extrusionOk="0">
                  <a:moveTo>
                    <a:pt x="2124" y="0"/>
                  </a:moveTo>
                  <a:lnTo>
                    <a:pt x="0" y="699"/>
                  </a:lnTo>
                  <a:lnTo>
                    <a:pt x="108" y="1022"/>
                  </a:lnTo>
                  <a:lnTo>
                    <a:pt x="2232" y="323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8"/>
            <p:cNvSpPr/>
            <p:nvPr/>
          </p:nvSpPr>
          <p:spPr>
            <a:xfrm>
              <a:off x="3190075" y="6304588"/>
              <a:ext cx="32300" cy="54450"/>
            </a:xfrm>
            <a:custGeom>
              <a:avLst/>
              <a:gdLst/>
              <a:ahLst/>
              <a:cxnLst/>
              <a:rect l="l" t="t" r="r" b="b"/>
              <a:pathLst>
                <a:path w="1292" h="2178" extrusionOk="0">
                  <a:moveTo>
                    <a:pt x="996" y="0"/>
                  </a:moveTo>
                  <a:lnTo>
                    <a:pt x="1" y="2016"/>
                  </a:lnTo>
                  <a:lnTo>
                    <a:pt x="324" y="2178"/>
                  </a:lnTo>
                  <a:lnTo>
                    <a:pt x="1291" y="161"/>
                  </a:lnTo>
                  <a:lnTo>
                    <a:pt x="9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8"/>
            <p:cNvSpPr/>
            <p:nvPr/>
          </p:nvSpPr>
          <p:spPr>
            <a:xfrm>
              <a:off x="3162525" y="6295838"/>
              <a:ext cx="51775" cy="37000"/>
            </a:xfrm>
            <a:custGeom>
              <a:avLst/>
              <a:gdLst/>
              <a:ahLst/>
              <a:cxnLst/>
              <a:rect l="l" t="t" r="r" b="b"/>
              <a:pathLst>
                <a:path w="2071" h="1480" extrusionOk="0">
                  <a:moveTo>
                    <a:pt x="1909" y="1"/>
                  </a:moveTo>
                  <a:lnTo>
                    <a:pt x="1" y="1183"/>
                  </a:lnTo>
                  <a:lnTo>
                    <a:pt x="189" y="1479"/>
                  </a:lnTo>
                  <a:lnTo>
                    <a:pt x="2071" y="269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3" name="Google Shape;1663;p58"/>
          <p:cNvGrpSpPr/>
          <p:nvPr/>
        </p:nvGrpSpPr>
        <p:grpSpPr>
          <a:xfrm>
            <a:off x="7418052" y="2437001"/>
            <a:ext cx="1327429" cy="3192397"/>
            <a:chOff x="7158625" y="5759750"/>
            <a:chExt cx="1083350" cy="2605400"/>
          </a:xfrm>
        </p:grpSpPr>
        <p:sp>
          <p:nvSpPr>
            <p:cNvPr id="1664" name="Google Shape;1664;p58"/>
            <p:cNvSpPr/>
            <p:nvPr/>
          </p:nvSpPr>
          <p:spPr>
            <a:xfrm>
              <a:off x="7584100" y="6400325"/>
              <a:ext cx="397950" cy="623875"/>
            </a:xfrm>
            <a:custGeom>
              <a:avLst/>
              <a:gdLst/>
              <a:ahLst/>
              <a:cxnLst/>
              <a:rect l="l" t="t" r="r" b="b"/>
              <a:pathLst>
                <a:path w="15918" h="24955" extrusionOk="0">
                  <a:moveTo>
                    <a:pt x="8779" y="0"/>
                  </a:moveTo>
                  <a:cubicBezTo>
                    <a:pt x="8129" y="0"/>
                    <a:pt x="7494" y="2147"/>
                    <a:pt x="7394" y="4145"/>
                  </a:cubicBezTo>
                  <a:cubicBezTo>
                    <a:pt x="7233" y="6833"/>
                    <a:pt x="6803" y="10140"/>
                    <a:pt x="6803" y="10140"/>
                  </a:cubicBezTo>
                  <a:cubicBezTo>
                    <a:pt x="6803" y="10140"/>
                    <a:pt x="5781" y="2559"/>
                    <a:pt x="5647" y="2101"/>
                  </a:cubicBezTo>
                  <a:cubicBezTo>
                    <a:pt x="5591" y="1933"/>
                    <a:pt x="5421" y="1807"/>
                    <a:pt x="5209" y="1807"/>
                  </a:cubicBezTo>
                  <a:cubicBezTo>
                    <a:pt x="4813" y="1807"/>
                    <a:pt x="4271" y="2250"/>
                    <a:pt x="4060" y="3688"/>
                  </a:cubicBezTo>
                  <a:cubicBezTo>
                    <a:pt x="3765" y="5892"/>
                    <a:pt x="4276" y="10463"/>
                    <a:pt x="4276" y="10463"/>
                  </a:cubicBezTo>
                  <a:cubicBezTo>
                    <a:pt x="4276" y="10463"/>
                    <a:pt x="2706" y="4561"/>
                    <a:pt x="1492" y="4561"/>
                  </a:cubicBezTo>
                  <a:cubicBezTo>
                    <a:pt x="1405" y="4561"/>
                    <a:pt x="1320" y="4591"/>
                    <a:pt x="1237" y="4656"/>
                  </a:cubicBezTo>
                  <a:cubicBezTo>
                    <a:pt x="1" y="5597"/>
                    <a:pt x="2071" y="11727"/>
                    <a:pt x="2071" y="11727"/>
                  </a:cubicBezTo>
                  <a:cubicBezTo>
                    <a:pt x="2071" y="11727"/>
                    <a:pt x="753" y="19846"/>
                    <a:pt x="3603" y="22024"/>
                  </a:cubicBezTo>
                  <a:lnTo>
                    <a:pt x="9733" y="24955"/>
                  </a:lnTo>
                  <a:lnTo>
                    <a:pt x="10029" y="21486"/>
                  </a:lnTo>
                  <a:cubicBezTo>
                    <a:pt x="10110" y="20599"/>
                    <a:pt x="11320" y="18448"/>
                    <a:pt x="11938" y="17830"/>
                  </a:cubicBezTo>
                  <a:cubicBezTo>
                    <a:pt x="12449" y="17346"/>
                    <a:pt x="15917" y="13340"/>
                    <a:pt x="15917" y="13340"/>
                  </a:cubicBezTo>
                  <a:cubicBezTo>
                    <a:pt x="15863" y="12659"/>
                    <a:pt x="15403" y="12432"/>
                    <a:pt x="14814" y="12432"/>
                  </a:cubicBezTo>
                  <a:cubicBezTo>
                    <a:pt x="13635" y="12432"/>
                    <a:pt x="11938" y="13340"/>
                    <a:pt x="11938" y="13340"/>
                  </a:cubicBezTo>
                  <a:cubicBezTo>
                    <a:pt x="11938" y="13340"/>
                    <a:pt x="13417" y="8769"/>
                    <a:pt x="14035" y="5919"/>
                  </a:cubicBezTo>
                  <a:cubicBezTo>
                    <a:pt x="14493" y="3807"/>
                    <a:pt x="13903" y="2921"/>
                    <a:pt x="13260" y="2921"/>
                  </a:cubicBezTo>
                  <a:cubicBezTo>
                    <a:pt x="13036" y="2921"/>
                    <a:pt x="12805" y="3029"/>
                    <a:pt x="12610" y="3231"/>
                  </a:cubicBezTo>
                  <a:cubicBezTo>
                    <a:pt x="11830" y="4010"/>
                    <a:pt x="9868" y="10436"/>
                    <a:pt x="9868" y="10436"/>
                  </a:cubicBezTo>
                  <a:lnTo>
                    <a:pt x="9491" y="10275"/>
                  </a:lnTo>
                  <a:cubicBezTo>
                    <a:pt x="9491" y="10275"/>
                    <a:pt x="10244" y="3204"/>
                    <a:pt x="9438" y="865"/>
                  </a:cubicBezTo>
                  <a:cubicBezTo>
                    <a:pt x="9230" y="257"/>
                    <a:pt x="9004" y="0"/>
                    <a:pt x="8779" y="0"/>
                  </a:cubicBezTo>
                  <a:close/>
                </a:path>
              </a:pathLst>
            </a:custGeom>
            <a:solidFill>
              <a:srgbClr val="FFB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8"/>
            <p:cNvSpPr/>
            <p:nvPr/>
          </p:nvSpPr>
          <p:spPr>
            <a:xfrm>
              <a:off x="7672825" y="6805050"/>
              <a:ext cx="179500" cy="352900"/>
            </a:xfrm>
            <a:custGeom>
              <a:avLst/>
              <a:gdLst/>
              <a:ahLst/>
              <a:cxnLst/>
              <a:rect l="l" t="t" r="r" b="b"/>
              <a:pathLst>
                <a:path w="7180" h="14116" extrusionOk="0">
                  <a:moveTo>
                    <a:pt x="7179" y="1"/>
                  </a:moveTo>
                  <a:lnTo>
                    <a:pt x="108" y="3684"/>
                  </a:lnTo>
                  <a:lnTo>
                    <a:pt x="1" y="14116"/>
                  </a:lnTo>
                  <a:lnTo>
                    <a:pt x="7152" y="14008"/>
                  </a:lnTo>
                  <a:lnTo>
                    <a:pt x="7179" y="1"/>
                  </a:lnTo>
                  <a:close/>
                </a:path>
              </a:pathLst>
            </a:custGeom>
            <a:solidFill>
              <a:srgbClr val="FFB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8"/>
            <p:cNvSpPr/>
            <p:nvPr/>
          </p:nvSpPr>
          <p:spPr>
            <a:xfrm>
              <a:off x="7488650" y="7029075"/>
              <a:ext cx="602950" cy="1336075"/>
            </a:xfrm>
            <a:custGeom>
              <a:avLst/>
              <a:gdLst/>
              <a:ahLst/>
              <a:cxnLst/>
              <a:rect l="l" t="t" r="r" b="b"/>
              <a:pathLst>
                <a:path w="24118" h="53443" extrusionOk="0">
                  <a:moveTo>
                    <a:pt x="1684" y="1"/>
                  </a:moveTo>
                  <a:cubicBezTo>
                    <a:pt x="1189" y="1"/>
                    <a:pt x="797" y="127"/>
                    <a:pt x="646" y="504"/>
                  </a:cubicBezTo>
                  <a:cubicBezTo>
                    <a:pt x="1" y="2036"/>
                    <a:pt x="3630" y="53442"/>
                    <a:pt x="3630" y="53442"/>
                  </a:cubicBezTo>
                  <a:lnTo>
                    <a:pt x="24118" y="53442"/>
                  </a:lnTo>
                  <a:cubicBezTo>
                    <a:pt x="24118" y="53442"/>
                    <a:pt x="23607" y="8516"/>
                    <a:pt x="23096" y="8005"/>
                  </a:cubicBezTo>
                  <a:cubicBezTo>
                    <a:pt x="21348" y="6230"/>
                    <a:pt x="9626" y="1014"/>
                    <a:pt x="4625" y="504"/>
                  </a:cubicBezTo>
                  <a:cubicBezTo>
                    <a:pt x="3874" y="434"/>
                    <a:pt x="2601" y="1"/>
                    <a:pt x="16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8"/>
            <p:cNvSpPr/>
            <p:nvPr/>
          </p:nvSpPr>
          <p:spPr>
            <a:xfrm>
              <a:off x="7497400" y="7027925"/>
              <a:ext cx="576050" cy="215700"/>
            </a:xfrm>
            <a:custGeom>
              <a:avLst/>
              <a:gdLst/>
              <a:ahLst/>
              <a:cxnLst/>
              <a:rect l="l" t="t" r="r" b="b"/>
              <a:pathLst>
                <a:path w="23042" h="8628" extrusionOk="0">
                  <a:moveTo>
                    <a:pt x="2179" y="0"/>
                  </a:moveTo>
                  <a:cubicBezTo>
                    <a:pt x="1171" y="0"/>
                    <a:pt x="533" y="177"/>
                    <a:pt x="404" y="550"/>
                  </a:cubicBezTo>
                  <a:cubicBezTo>
                    <a:pt x="0" y="1733"/>
                    <a:pt x="4652" y="4367"/>
                    <a:pt x="10809" y="6438"/>
                  </a:cubicBezTo>
                  <a:cubicBezTo>
                    <a:pt x="14965" y="7841"/>
                    <a:pt x="18738" y="8627"/>
                    <a:pt x="20863" y="8627"/>
                  </a:cubicBezTo>
                  <a:cubicBezTo>
                    <a:pt x="21871" y="8627"/>
                    <a:pt x="22508" y="8450"/>
                    <a:pt x="22638" y="8078"/>
                  </a:cubicBezTo>
                  <a:cubicBezTo>
                    <a:pt x="23042" y="6895"/>
                    <a:pt x="18363" y="4260"/>
                    <a:pt x="12233" y="2190"/>
                  </a:cubicBezTo>
                  <a:cubicBezTo>
                    <a:pt x="8077" y="786"/>
                    <a:pt x="4304" y="0"/>
                    <a:pt x="2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8"/>
            <p:cNvSpPr/>
            <p:nvPr/>
          </p:nvSpPr>
          <p:spPr>
            <a:xfrm>
              <a:off x="7504800" y="7118750"/>
              <a:ext cx="570000" cy="207250"/>
            </a:xfrm>
            <a:custGeom>
              <a:avLst/>
              <a:gdLst/>
              <a:ahLst/>
              <a:cxnLst/>
              <a:rect l="l" t="t" r="r" b="b"/>
              <a:pathLst>
                <a:path w="22800" h="8290" extrusionOk="0">
                  <a:moveTo>
                    <a:pt x="2005" y="1"/>
                  </a:moveTo>
                  <a:cubicBezTo>
                    <a:pt x="900" y="1"/>
                    <a:pt x="164" y="207"/>
                    <a:pt x="0" y="681"/>
                  </a:cubicBezTo>
                  <a:lnTo>
                    <a:pt x="323" y="788"/>
                  </a:lnTo>
                  <a:cubicBezTo>
                    <a:pt x="426" y="487"/>
                    <a:pt x="993" y="331"/>
                    <a:pt x="1930" y="331"/>
                  </a:cubicBezTo>
                  <a:cubicBezTo>
                    <a:pt x="3916" y="331"/>
                    <a:pt x="7562" y="1029"/>
                    <a:pt x="11964" y="2509"/>
                  </a:cubicBezTo>
                  <a:cubicBezTo>
                    <a:pt x="14599" y="3369"/>
                    <a:pt x="17126" y="4472"/>
                    <a:pt x="19573" y="5762"/>
                  </a:cubicBezTo>
                  <a:cubicBezTo>
                    <a:pt x="21724" y="6999"/>
                    <a:pt x="22369" y="7832"/>
                    <a:pt x="22262" y="8182"/>
                  </a:cubicBezTo>
                  <a:lnTo>
                    <a:pt x="22557" y="8289"/>
                  </a:lnTo>
                  <a:cubicBezTo>
                    <a:pt x="22799" y="7617"/>
                    <a:pt x="21831" y="6676"/>
                    <a:pt x="19734" y="5493"/>
                  </a:cubicBezTo>
                  <a:cubicBezTo>
                    <a:pt x="17288" y="4149"/>
                    <a:pt x="14707" y="3047"/>
                    <a:pt x="12072" y="2186"/>
                  </a:cubicBezTo>
                  <a:cubicBezTo>
                    <a:pt x="8346" y="926"/>
                    <a:pt x="4346" y="1"/>
                    <a:pt x="20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8"/>
            <p:cNvSpPr/>
            <p:nvPr/>
          </p:nvSpPr>
          <p:spPr>
            <a:xfrm>
              <a:off x="7707775" y="6731800"/>
              <a:ext cx="175450" cy="153950"/>
            </a:xfrm>
            <a:custGeom>
              <a:avLst/>
              <a:gdLst/>
              <a:ahLst/>
              <a:cxnLst/>
              <a:rect l="l" t="t" r="r" b="b"/>
              <a:pathLst>
                <a:path w="7018" h="6158" extrusionOk="0">
                  <a:moveTo>
                    <a:pt x="6964" y="0"/>
                  </a:moveTo>
                  <a:cubicBezTo>
                    <a:pt x="6910" y="0"/>
                    <a:pt x="2098" y="1156"/>
                    <a:pt x="1" y="6076"/>
                  </a:cubicBezTo>
                  <a:lnTo>
                    <a:pt x="162" y="6157"/>
                  </a:lnTo>
                  <a:cubicBezTo>
                    <a:pt x="2205" y="1318"/>
                    <a:pt x="6964" y="161"/>
                    <a:pt x="7018" y="161"/>
                  </a:cubicBezTo>
                  <a:lnTo>
                    <a:pt x="69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8"/>
            <p:cNvSpPr/>
            <p:nvPr/>
          </p:nvSpPr>
          <p:spPr>
            <a:xfrm>
              <a:off x="7676200" y="6658775"/>
              <a:ext cx="176800" cy="20625"/>
            </a:xfrm>
            <a:custGeom>
              <a:avLst/>
              <a:gdLst/>
              <a:ahLst/>
              <a:cxnLst/>
              <a:rect l="l" t="t" r="r" b="b"/>
              <a:pathLst>
                <a:path w="7072" h="825" extrusionOk="0">
                  <a:moveTo>
                    <a:pt x="4260" y="1"/>
                  </a:moveTo>
                  <a:cubicBezTo>
                    <a:pt x="3219" y="1"/>
                    <a:pt x="1830" y="167"/>
                    <a:pt x="0" y="663"/>
                  </a:cubicBezTo>
                  <a:lnTo>
                    <a:pt x="27" y="824"/>
                  </a:lnTo>
                  <a:cubicBezTo>
                    <a:pt x="1842" y="334"/>
                    <a:pt x="3219" y="172"/>
                    <a:pt x="4246" y="172"/>
                  </a:cubicBezTo>
                  <a:cubicBezTo>
                    <a:pt x="6264" y="172"/>
                    <a:pt x="6937" y="797"/>
                    <a:pt x="6937" y="797"/>
                  </a:cubicBezTo>
                  <a:lnTo>
                    <a:pt x="7071" y="690"/>
                  </a:lnTo>
                  <a:cubicBezTo>
                    <a:pt x="7017" y="654"/>
                    <a:pt x="6322" y="1"/>
                    <a:pt x="42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8"/>
            <p:cNvSpPr/>
            <p:nvPr/>
          </p:nvSpPr>
          <p:spPr>
            <a:xfrm rot="4940051">
              <a:off x="7833585" y="6177415"/>
              <a:ext cx="443667" cy="133805"/>
            </a:xfrm>
            <a:custGeom>
              <a:avLst/>
              <a:gdLst/>
              <a:ahLst/>
              <a:cxnLst/>
              <a:rect l="l" t="t" r="r" b="b"/>
              <a:pathLst>
                <a:path w="17746" h="5352" extrusionOk="0">
                  <a:moveTo>
                    <a:pt x="17476" y="1"/>
                  </a:moveTo>
                  <a:cubicBezTo>
                    <a:pt x="17451" y="26"/>
                    <a:pt x="14635" y="3244"/>
                    <a:pt x="10536" y="3244"/>
                  </a:cubicBezTo>
                  <a:cubicBezTo>
                    <a:pt x="10265" y="3244"/>
                    <a:pt x="9988" y="3230"/>
                    <a:pt x="9706" y="3200"/>
                  </a:cubicBezTo>
                  <a:cubicBezTo>
                    <a:pt x="8683" y="3088"/>
                    <a:pt x="7760" y="3039"/>
                    <a:pt x="6930" y="3039"/>
                  </a:cubicBezTo>
                  <a:cubicBezTo>
                    <a:pt x="1608" y="3039"/>
                    <a:pt x="70" y="5043"/>
                    <a:pt x="0" y="5136"/>
                  </a:cubicBezTo>
                  <a:lnTo>
                    <a:pt x="269" y="5351"/>
                  </a:lnTo>
                  <a:cubicBezTo>
                    <a:pt x="293" y="5328"/>
                    <a:pt x="1768" y="3368"/>
                    <a:pt x="6985" y="3368"/>
                  </a:cubicBezTo>
                  <a:cubicBezTo>
                    <a:pt x="7791" y="3368"/>
                    <a:pt x="8686" y="3415"/>
                    <a:pt x="9679" y="3523"/>
                  </a:cubicBezTo>
                  <a:cubicBezTo>
                    <a:pt x="9980" y="3555"/>
                    <a:pt x="10275" y="3571"/>
                    <a:pt x="10563" y="3571"/>
                  </a:cubicBezTo>
                  <a:cubicBezTo>
                    <a:pt x="14818" y="3571"/>
                    <a:pt x="17720" y="266"/>
                    <a:pt x="17745" y="216"/>
                  </a:cubicBezTo>
                  <a:lnTo>
                    <a:pt x="174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8"/>
            <p:cNvSpPr/>
            <p:nvPr/>
          </p:nvSpPr>
          <p:spPr>
            <a:xfrm rot="4940051">
              <a:off x="8174420" y="6425049"/>
              <a:ext cx="27576" cy="55152"/>
            </a:xfrm>
            <a:custGeom>
              <a:avLst/>
              <a:gdLst/>
              <a:ahLst/>
              <a:cxnLst/>
              <a:rect l="l" t="t" r="r" b="b"/>
              <a:pathLst>
                <a:path w="1103" h="2206" extrusionOk="0">
                  <a:moveTo>
                    <a:pt x="780" y="1"/>
                  </a:moveTo>
                  <a:lnTo>
                    <a:pt x="0" y="2098"/>
                  </a:lnTo>
                  <a:lnTo>
                    <a:pt x="323" y="2205"/>
                  </a:lnTo>
                  <a:lnTo>
                    <a:pt x="1102" y="108"/>
                  </a:lnTo>
                  <a:lnTo>
                    <a:pt x="7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8"/>
            <p:cNvSpPr/>
            <p:nvPr/>
          </p:nvSpPr>
          <p:spPr>
            <a:xfrm rot="4940051">
              <a:off x="8137944" y="6475800"/>
              <a:ext cx="55152" cy="29601"/>
            </a:xfrm>
            <a:custGeom>
              <a:avLst/>
              <a:gdLst/>
              <a:ahLst/>
              <a:cxnLst/>
              <a:rect l="l" t="t" r="r" b="b"/>
              <a:pathLst>
                <a:path w="2206" h="1184" extrusionOk="0">
                  <a:moveTo>
                    <a:pt x="2071" y="1"/>
                  </a:moveTo>
                  <a:lnTo>
                    <a:pt x="1" y="888"/>
                  </a:lnTo>
                  <a:lnTo>
                    <a:pt x="135" y="1184"/>
                  </a:lnTo>
                  <a:lnTo>
                    <a:pt x="2205" y="297"/>
                  </a:lnTo>
                  <a:lnTo>
                    <a:pt x="2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8"/>
            <p:cNvSpPr/>
            <p:nvPr/>
          </p:nvSpPr>
          <p:spPr>
            <a:xfrm rot="4940051">
              <a:off x="8162047" y="6445636"/>
              <a:ext cx="38326" cy="51127"/>
            </a:xfrm>
            <a:custGeom>
              <a:avLst/>
              <a:gdLst/>
              <a:ahLst/>
              <a:cxnLst/>
              <a:rect l="l" t="t" r="r" b="b"/>
              <a:pathLst>
                <a:path w="1533" h="2045" extrusionOk="0">
                  <a:moveTo>
                    <a:pt x="1264" y="1"/>
                  </a:moveTo>
                  <a:lnTo>
                    <a:pt x="0" y="1856"/>
                  </a:lnTo>
                  <a:lnTo>
                    <a:pt x="269" y="2044"/>
                  </a:lnTo>
                  <a:lnTo>
                    <a:pt x="1533" y="189"/>
                  </a:lnTo>
                  <a:lnTo>
                    <a:pt x="12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8"/>
            <p:cNvSpPr/>
            <p:nvPr/>
          </p:nvSpPr>
          <p:spPr>
            <a:xfrm>
              <a:off x="7158625" y="5759750"/>
              <a:ext cx="1083350" cy="441125"/>
            </a:xfrm>
            <a:custGeom>
              <a:avLst/>
              <a:gdLst/>
              <a:ahLst/>
              <a:cxnLst/>
              <a:rect l="l" t="t" r="r" b="b"/>
              <a:pathLst>
                <a:path w="43334" h="17645" extrusionOk="0">
                  <a:moveTo>
                    <a:pt x="23635" y="1"/>
                  </a:moveTo>
                  <a:cubicBezTo>
                    <a:pt x="23608" y="1"/>
                    <a:pt x="23580" y="2"/>
                    <a:pt x="23553" y="5"/>
                  </a:cubicBezTo>
                  <a:lnTo>
                    <a:pt x="297" y="2021"/>
                  </a:lnTo>
                  <a:cubicBezTo>
                    <a:pt x="81" y="2048"/>
                    <a:pt x="1" y="2317"/>
                    <a:pt x="162" y="2452"/>
                  </a:cubicBezTo>
                  <a:lnTo>
                    <a:pt x="10701" y="10490"/>
                  </a:lnTo>
                  <a:cubicBezTo>
                    <a:pt x="10728" y="10517"/>
                    <a:pt x="10755" y="10517"/>
                    <a:pt x="10782" y="10544"/>
                  </a:cubicBezTo>
                  <a:lnTo>
                    <a:pt x="32049" y="17158"/>
                  </a:lnTo>
                  <a:lnTo>
                    <a:pt x="32130" y="17185"/>
                  </a:lnTo>
                  <a:lnTo>
                    <a:pt x="42991" y="17642"/>
                  </a:lnTo>
                  <a:cubicBezTo>
                    <a:pt x="43003" y="17643"/>
                    <a:pt x="43014" y="17644"/>
                    <a:pt x="43025" y="17644"/>
                  </a:cubicBezTo>
                  <a:cubicBezTo>
                    <a:pt x="43243" y="17644"/>
                    <a:pt x="43333" y="17393"/>
                    <a:pt x="43180" y="17239"/>
                  </a:cubicBezTo>
                  <a:lnTo>
                    <a:pt x="24306" y="274"/>
                  </a:lnTo>
                  <a:cubicBezTo>
                    <a:pt x="24113" y="105"/>
                    <a:pt x="23876" y="1"/>
                    <a:pt x="236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8"/>
            <p:cNvSpPr/>
            <p:nvPr/>
          </p:nvSpPr>
          <p:spPr>
            <a:xfrm>
              <a:off x="7338100" y="5893400"/>
              <a:ext cx="656700" cy="364550"/>
            </a:xfrm>
            <a:custGeom>
              <a:avLst/>
              <a:gdLst/>
              <a:ahLst/>
              <a:cxnLst/>
              <a:rect l="l" t="t" r="r" b="b"/>
              <a:pathLst>
                <a:path w="26268" h="14582" extrusionOk="0">
                  <a:moveTo>
                    <a:pt x="5307" y="1"/>
                  </a:moveTo>
                  <a:cubicBezTo>
                    <a:pt x="3461" y="1"/>
                    <a:pt x="2212" y="348"/>
                    <a:pt x="1909" y="1058"/>
                  </a:cubicBezTo>
                  <a:lnTo>
                    <a:pt x="1882" y="1058"/>
                  </a:lnTo>
                  <a:lnTo>
                    <a:pt x="0" y="7027"/>
                  </a:lnTo>
                  <a:lnTo>
                    <a:pt x="24063" y="14581"/>
                  </a:lnTo>
                  <a:lnTo>
                    <a:pt x="25918" y="8613"/>
                  </a:lnTo>
                  <a:cubicBezTo>
                    <a:pt x="26268" y="6838"/>
                    <a:pt x="21402" y="3800"/>
                    <a:pt x="14868" y="1757"/>
                  </a:cubicBezTo>
                  <a:cubicBezTo>
                    <a:pt x="11177" y="598"/>
                    <a:pt x="7729" y="1"/>
                    <a:pt x="53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8"/>
            <p:cNvSpPr/>
            <p:nvPr/>
          </p:nvSpPr>
          <p:spPr>
            <a:xfrm>
              <a:off x="7323300" y="6042275"/>
              <a:ext cx="628500" cy="246475"/>
            </a:xfrm>
            <a:custGeom>
              <a:avLst/>
              <a:gdLst/>
              <a:ahLst/>
              <a:cxnLst/>
              <a:rect l="l" t="t" r="r" b="b"/>
              <a:pathLst>
                <a:path w="25140" h="9859" extrusionOk="0">
                  <a:moveTo>
                    <a:pt x="4001" y="0"/>
                  </a:moveTo>
                  <a:cubicBezTo>
                    <a:pt x="2078" y="0"/>
                    <a:pt x="803" y="379"/>
                    <a:pt x="565" y="1152"/>
                  </a:cubicBezTo>
                  <a:cubicBezTo>
                    <a:pt x="1" y="2900"/>
                    <a:pt x="4948" y="6019"/>
                    <a:pt x="11589" y="8089"/>
                  </a:cubicBezTo>
                  <a:cubicBezTo>
                    <a:pt x="15291" y="9258"/>
                    <a:pt x="18743" y="9859"/>
                    <a:pt x="21166" y="9859"/>
                  </a:cubicBezTo>
                  <a:cubicBezTo>
                    <a:pt x="23089" y="9859"/>
                    <a:pt x="24364" y="9480"/>
                    <a:pt x="24602" y="8707"/>
                  </a:cubicBezTo>
                  <a:cubicBezTo>
                    <a:pt x="25139" y="6960"/>
                    <a:pt x="20219" y="3841"/>
                    <a:pt x="13578" y="1771"/>
                  </a:cubicBezTo>
                  <a:cubicBezTo>
                    <a:pt x="9876" y="601"/>
                    <a:pt x="6424" y="0"/>
                    <a:pt x="40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8" name="Google Shape;1678;p58"/>
          <p:cNvGrpSpPr/>
          <p:nvPr/>
        </p:nvGrpSpPr>
        <p:grpSpPr>
          <a:xfrm>
            <a:off x="1719006" y="3120981"/>
            <a:ext cx="877958" cy="2413167"/>
            <a:chOff x="4417950" y="6639900"/>
            <a:chExt cx="716525" cy="1969450"/>
          </a:xfrm>
        </p:grpSpPr>
        <p:sp>
          <p:nvSpPr>
            <p:cNvPr id="1679" name="Google Shape;1679;p58"/>
            <p:cNvSpPr/>
            <p:nvPr/>
          </p:nvSpPr>
          <p:spPr>
            <a:xfrm>
              <a:off x="4417950" y="6639900"/>
              <a:ext cx="516900" cy="997500"/>
            </a:xfrm>
            <a:custGeom>
              <a:avLst/>
              <a:gdLst/>
              <a:ahLst/>
              <a:cxnLst/>
              <a:rect l="l" t="t" r="r" b="b"/>
              <a:pathLst>
                <a:path w="20676" h="39900" extrusionOk="0">
                  <a:moveTo>
                    <a:pt x="8033" y="1"/>
                  </a:moveTo>
                  <a:cubicBezTo>
                    <a:pt x="6951" y="1"/>
                    <a:pt x="10674" y="7045"/>
                    <a:pt x="10674" y="7045"/>
                  </a:cubicBezTo>
                  <a:cubicBezTo>
                    <a:pt x="10674" y="7045"/>
                    <a:pt x="4806" y="924"/>
                    <a:pt x="3643" y="924"/>
                  </a:cubicBezTo>
                  <a:cubicBezTo>
                    <a:pt x="3607" y="924"/>
                    <a:pt x="3576" y="930"/>
                    <a:pt x="3549" y="942"/>
                  </a:cubicBezTo>
                  <a:cubicBezTo>
                    <a:pt x="2635" y="1372"/>
                    <a:pt x="4060" y="4545"/>
                    <a:pt x="4060" y="4545"/>
                  </a:cubicBezTo>
                  <a:lnTo>
                    <a:pt x="6426" y="7314"/>
                  </a:lnTo>
                  <a:cubicBezTo>
                    <a:pt x="6426" y="7314"/>
                    <a:pt x="2719" y="5883"/>
                    <a:pt x="1300" y="5883"/>
                  </a:cubicBezTo>
                  <a:cubicBezTo>
                    <a:pt x="1139" y="5883"/>
                    <a:pt x="1007" y="5902"/>
                    <a:pt x="914" y="5943"/>
                  </a:cubicBezTo>
                  <a:cubicBezTo>
                    <a:pt x="0" y="6346"/>
                    <a:pt x="1076" y="7529"/>
                    <a:pt x="1291" y="7959"/>
                  </a:cubicBezTo>
                  <a:cubicBezTo>
                    <a:pt x="1479" y="8416"/>
                    <a:pt x="5565" y="10164"/>
                    <a:pt x="5565" y="10164"/>
                  </a:cubicBezTo>
                  <a:cubicBezTo>
                    <a:pt x="5565" y="10164"/>
                    <a:pt x="1129" y="11347"/>
                    <a:pt x="1318" y="11804"/>
                  </a:cubicBezTo>
                  <a:cubicBezTo>
                    <a:pt x="1499" y="12190"/>
                    <a:pt x="1816" y="12904"/>
                    <a:pt x="3144" y="12904"/>
                  </a:cubicBezTo>
                  <a:cubicBezTo>
                    <a:pt x="3387" y="12904"/>
                    <a:pt x="3663" y="12880"/>
                    <a:pt x="3979" y="12826"/>
                  </a:cubicBezTo>
                  <a:lnTo>
                    <a:pt x="7474" y="14519"/>
                  </a:lnTo>
                  <a:cubicBezTo>
                    <a:pt x="7474" y="14519"/>
                    <a:pt x="9948" y="19977"/>
                    <a:pt x="12395" y="20515"/>
                  </a:cubicBezTo>
                  <a:lnTo>
                    <a:pt x="10728" y="39900"/>
                  </a:lnTo>
                  <a:lnTo>
                    <a:pt x="20191" y="34792"/>
                  </a:lnTo>
                  <a:cubicBezTo>
                    <a:pt x="20191" y="34792"/>
                    <a:pt x="20675" y="22532"/>
                    <a:pt x="20272" y="21617"/>
                  </a:cubicBezTo>
                  <a:cubicBezTo>
                    <a:pt x="19869" y="20703"/>
                    <a:pt x="15836" y="9357"/>
                    <a:pt x="14357" y="7314"/>
                  </a:cubicBezTo>
                  <a:cubicBezTo>
                    <a:pt x="12852" y="5244"/>
                    <a:pt x="9168" y="55"/>
                    <a:pt x="8039" y="1"/>
                  </a:cubicBezTo>
                  <a:cubicBezTo>
                    <a:pt x="8037" y="1"/>
                    <a:pt x="8035" y="1"/>
                    <a:pt x="8033" y="1"/>
                  </a:cubicBezTo>
                  <a:close/>
                </a:path>
              </a:pathLst>
            </a:custGeom>
            <a:solidFill>
              <a:srgbClr val="754D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8"/>
            <p:cNvSpPr/>
            <p:nvPr/>
          </p:nvSpPr>
          <p:spPr>
            <a:xfrm>
              <a:off x="4531525" y="7273500"/>
              <a:ext cx="602950" cy="1335850"/>
            </a:xfrm>
            <a:custGeom>
              <a:avLst/>
              <a:gdLst/>
              <a:ahLst/>
              <a:cxnLst/>
              <a:rect l="l" t="t" r="r" b="b"/>
              <a:pathLst>
                <a:path w="24118" h="53434" extrusionOk="0">
                  <a:moveTo>
                    <a:pt x="22407" y="0"/>
                  </a:moveTo>
                  <a:cubicBezTo>
                    <a:pt x="21491" y="0"/>
                    <a:pt x="20240" y="435"/>
                    <a:pt x="19493" y="521"/>
                  </a:cubicBezTo>
                  <a:cubicBezTo>
                    <a:pt x="14492" y="1005"/>
                    <a:pt x="2770" y="6221"/>
                    <a:pt x="996" y="7996"/>
                  </a:cubicBezTo>
                  <a:cubicBezTo>
                    <a:pt x="485" y="8507"/>
                    <a:pt x="1" y="53433"/>
                    <a:pt x="1" y="53433"/>
                  </a:cubicBezTo>
                  <a:lnTo>
                    <a:pt x="20461" y="53433"/>
                  </a:lnTo>
                  <a:cubicBezTo>
                    <a:pt x="20461" y="53433"/>
                    <a:pt x="24118" y="2027"/>
                    <a:pt x="23472" y="521"/>
                  </a:cubicBezTo>
                  <a:cubicBezTo>
                    <a:pt x="23310" y="131"/>
                    <a:pt x="22909" y="0"/>
                    <a:pt x="22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8"/>
            <p:cNvSpPr/>
            <p:nvPr/>
          </p:nvSpPr>
          <p:spPr>
            <a:xfrm>
              <a:off x="4549675" y="7271825"/>
              <a:ext cx="576050" cy="215775"/>
            </a:xfrm>
            <a:custGeom>
              <a:avLst/>
              <a:gdLst/>
              <a:ahLst/>
              <a:cxnLst/>
              <a:rect l="l" t="t" r="r" b="b"/>
              <a:pathLst>
                <a:path w="23042" h="8631" extrusionOk="0">
                  <a:moveTo>
                    <a:pt x="20861" y="0"/>
                  </a:moveTo>
                  <a:cubicBezTo>
                    <a:pt x="18737" y="0"/>
                    <a:pt x="14964" y="798"/>
                    <a:pt x="10809" y="2202"/>
                  </a:cubicBezTo>
                  <a:cubicBezTo>
                    <a:pt x="4652" y="4272"/>
                    <a:pt x="1" y="6907"/>
                    <a:pt x="404" y="8063"/>
                  </a:cubicBezTo>
                  <a:cubicBezTo>
                    <a:pt x="535" y="8448"/>
                    <a:pt x="1185" y="8631"/>
                    <a:pt x="2213" y="8631"/>
                  </a:cubicBezTo>
                  <a:cubicBezTo>
                    <a:pt x="4344" y="8631"/>
                    <a:pt x="8099" y="7846"/>
                    <a:pt x="12234" y="6450"/>
                  </a:cubicBezTo>
                  <a:cubicBezTo>
                    <a:pt x="18364" y="4379"/>
                    <a:pt x="23042" y="1744"/>
                    <a:pt x="22639" y="562"/>
                  </a:cubicBezTo>
                  <a:cubicBezTo>
                    <a:pt x="22509" y="180"/>
                    <a:pt x="21871" y="0"/>
                    <a:pt x="208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8"/>
            <p:cNvSpPr/>
            <p:nvPr/>
          </p:nvSpPr>
          <p:spPr>
            <a:xfrm>
              <a:off x="4548325" y="7362675"/>
              <a:ext cx="570025" cy="207525"/>
            </a:xfrm>
            <a:custGeom>
              <a:avLst/>
              <a:gdLst/>
              <a:ahLst/>
              <a:cxnLst/>
              <a:rect l="l" t="t" r="r" b="b"/>
              <a:pathLst>
                <a:path w="22801" h="8301" extrusionOk="0">
                  <a:moveTo>
                    <a:pt x="20807" y="0"/>
                  </a:moveTo>
                  <a:cubicBezTo>
                    <a:pt x="20263" y="0"/>
                    <a:pt x="19610" y="51"/>
                    <a:pt x="18848" y="154"/>
                  </a:cubicBezTo>
                  <a:cubicBezTo>
                    <a:pt x="13336" y="1095"/>
                    <a:pt x="7986" y="2896"/>
                    <a:pt x="3039" y="5504"/>
                  </a:cubicBezTo>
                  <a:cubicBezTo>
                    <a:pt x="942" y="6687"/>
                    <a:pt x="1" y="7628"/>
                    <a:pt x="216" y="8300"/>
                  </a:cubicBezTo>
                  <a:lnTo>
                    <a:pt x="566" y="8193"/>
                  </a:lnTo>
                  <a:cubicBezTo>
                    <a:pt x="431" y="7843"/>
                    <a:pt x="1076" y="7010"/>
                    <a:pt x="3227" y="5800"/>
                  </a:cubicBezTo>
                  <a:cubicBezTo>
                    <a:pt x="8147" y="3219"/>
                    <a:pt x="13417" y="1417"/>
                    <a:pt x="18875" y="503"/>
                  </a:cubicBezTo>
                  <a:cubicBezTo>
                    <a:pt x="19683" y="389"/>
                    <a:pt x="20333" y="341"/>
                    <a:pt x="20847" y="341"/>
                  </a:cubicBezTo>
                  <a:cubicBezTo>
                    <a:pt x="21907" y="341"/>
                    <a:pt x="22387" y="546"/>
                    <a:pt x="22478" y="799"/>
                  </a:cubicBezTo>
                  <a:lnTo>
                    <a:pt x="22800" y="692"/>
                  </a:lnTo>
                  <a:cubicBezTo>
                    <a:pt x="22635" y="233"/>
                    <a:pt x="21971" y="0"/>
                    <a:pt x="208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8"/>
            <p:cNvSpPr/>
            <p:nvPr/>
          </p:nvSpPr>
          <p:spPr>
            <a:xfrm>
              <a:off x="4555725" y="6891975"/>
              <a:ext cx="76650" cy="41025"/>
            </a:xfrm>
            <a:custGeom>
              <a:avLst/>
              <a:gdLst/>
              <a:ahLst/>
              <a:cxnLst/>
              <a:rect l="l" t="t" r="r" b="b"/>
              <a:pathLst>
                <a:path w="3066" h="1641" extrusionOk="0">
                  <a:moveTo>
                    <a:pt x="81" y="0"/>
                  </a:moveTo>
                  <a:lnTo>
                    <a:pt x="1" y="135"/>
                  </a:lnTo>
                  <a:lnTo>
                    <a:pt x="3012" y="1640"/>
                  </a:lnTo>
                  <a:lnTo>
                    <a:pt x="3066" y="1506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8"/>
            <p:cNvSpPr/>
            <p:nvPr/>
          </p:nvSpPr>
          <p:spPr>
            <a:xfrm>
              <a:off x="4473050" y="6787775"/>
              <a:ext cx="190250" cy="64550"/>
            </a:xfrm>
            <a:custGeom>
              <a:avLst/>
              <a:gdLst/>
              <a:ahLst/>
              <a:cxnLst/>
              <a:rect l="l" t="t" r="r" b="b"/>
              <a:pathLst>
                <a:path w="7610" h="2582" extrusionOk="0">
                  <a:moveTo>
                    <a:pt x="55" y="1"/>
                  </a:moveTo>
                  <a:lnTo>
                    <a:pt x="1" y="162"/>
                  </a:lnTo>
                  <a:lnTo>
                    <a:pt x="7556" y="2582"/>
                  </a:lnTo>
                  <a:lnTo>
                    <a:pt x="7609" y="2421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5" name="Google Shape;1685;p58"/>
          <p:cNvGrpSpPr/>
          <p:nvPr/>
        </p:nvGrpSpPr>
        <p:grpSpPr>
          <a:xfrm rot="3844072">
            <a:off x="3965963" y="229621"/>
            <a:ext cx="1207936" cy="1362647"/>
            <a:chOff x="10020415" y="2713024"/>
            <a:chExt cx="1207953" cy="1362666"/>
          </a:xfrm>
        </p:grpSpPr>
        <p:sp>
          <p:nvSpPr>
            <p:cNvPr id="1686" name="Google Shape;1686;p58"/>
            <p:cNvSpPr/>
            <p:nvPr/>
          </p:nvSpPr>
          <p:spPr>
            <a:xfrm>
              <a:off x="10191738" y="3438559"/>
              <a:ext cx="272456" cy="556103"/>
            </a:xfrm>
            <a:custGeom>
              <a:avLst/>
              <a:gdLst/>
              <a:ahLst/>
              <a:cxnLst/>
              <a:rect l="l" t="t" r="r" b="b"/>
              <a:pathLst>
                <a:path w="8497" h="17343" extrusionOk="0">
                  <a:moveTo>
                    <a:pt x="7448" y="1"/>
                  </a:moveTo>
                  <a:lnTo>
                    <a:pt x="7099" y="108"/>
                  </a:lnTo>
                  <a:cubicBezTo>
                    <a:pt x="7126" y="162"/>
                    <a:pt x="8067" y="3308"/>
                    <a:pt x="3147" y="8846"/>
                  </a:cubicBezTo>
                  <a:cubicBezTo>
                    <a:pt x="1" y="12422"/>
                    <a:pt x="1184" y="17288"/>
                    <a:pt x="1184" y="17342"/>
                  </a:cubicBezTo>
                  <a:lnTo>
                    <a:pt x="1507" y="17235"/>
                  </a:lnTo>
                  <a:cubicBezTo>
                    <a:pt x="1507" y="17208"/>
                    <a:pt x="377" y="12503"/>
                    <a:pt x="3415" y="9061"/>
                  </a:cubicBezTo>
                  <a:cubicBezTo>
                    <a:pt x="8497" y="3335"/>
                    <a:pt x="7502" y="135"/>
                    <a:pt x="7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8"/>
            <p:cNvSpPr/>
            <p:nvPr/>
          </p:nvSpPr>
          <p:spPr>
            <a:xfrm>
              <a:off x="10247787" y="3996330"/>
              <a:ext cx="49188" cy="65573"/>
            </a:xfrm>
            <a:custGeom>
              <a:avLst/>
              <a:gdLst/>
              <a:ahLst/>
              <a:cxnLst/>
              <a:rect l="l" t="t" r="r" b="b"/>
              <a:pathLst>
                <a:path w="1534" h="2045" extrusionOk="0">
                  <a:moveTo>
                    <a:pt x="269" y="1"/>
                  </a:moveTo>
                  <a:lnTo>
                    <a:pt x="1" y="189"/>
                  </a:lnTo>
                  <a:lnTo>
                    <a:pt x="1237" y="2044"/>
                  </a:lnTo>
                  <a:lnTo>
                    <a:pt x="1533" y="1856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8"/>
            <p:cNvSpPr/>
            <p:nvPr/>
          </p:nvSpPr>
          <p:spPr>
            <a:xfrm>
              <a:off x="10202961" y="4003256"/>
              <a:ext cx="25043" cy="72435"/>
            </a:xfrm>
            <a:custGeom>
              <a:avLst/>
              <a:gdLst/>
              <a:ahLst/>
              <a:cxnLst/>
              <a:rect l="l" t="t" r="r" b="b"/>
              <a:pathLst>
                <a:path w="781" h="2259" extrusionOk="0">
                  <a:moveTo>
                    <a:pt x="458" y="0"/>
                  </a:moveTo>
                  <a:lnTo>
                    <a:pt x="0" y="2178"/>
                  </a:lnTo>
                  <a:lnTo>
                    <a:pt x="350" y="2258"/>
                  </a:lnTo>
                  <a:lnTo>
                    <a:pt x="780" y="54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8"/>
            <p:cNvSpPr/>
            <p:nvPr/>
          </p:nvSpPr>
          <p:spPr>
            <a:xfrm>
              <a:off x="10231402" y="4004089"/>
              <a:ext cx="35400" cy="71601"/>
            </a:xfrm>
            <a:custGeom>
              <a:avLst/>
              <a:gdLst/>
              <a:ahLst/>
              <a:cxnLst/>
              <a:rect l="l" t="t" r="r" b="b"/>
              <a:pathLst>
                <a:path w="1104" h="2233" extrusionOk="0">
                  <a:moveTo>
                    <a:pt x="323" y="1"/>
                  </a:moveTo>
                  <a:lnTo>
                    <a:pt x="1" y="135"/>
                  </a:lnTo>
                  <a:lnTo>
                    <a:pt x="780" y="2232"/>
                  </a:lnTo>
                  <a:lnTo>
                    <a:pt x="1103" y="2098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8"/>
            <p:cNvSpPr/>
            <p:nvPr/>
          </p:nvSpPr>
          <p:spPr>
            <a:xfrm>
              <a:off x="10020415" y="2730211"/>
              <a:ext cx="1207953" cy="850684"/>
            </a:xfrm>
            <a:custGeom>
              <a:avLst/>
              <a:gdLst/>
              <a:ahLst/>
              <a:cxnLst/>
              <a:rect l="l" t="t" r="r" b="b"/>
              <a:pathLst>
                <a:path w="37672" h="26530" extrusionOk="0">
                  <a:moveTo>
                    <a:pt x="37403" y="1"/>
                  </a:moveTo>
                  <a:cubicBezTo>
                    <a:pt x="37374" y="1"/>
                    <a:pt x="37343" y="6"/>
                    <a:pt x="37311" y="18"/>
                  </a:cubicBezTo>
                  <a:lnTo>
                    <a:pt x="24648" y="3944"/>
                  </a:lnTo>
                  <a:cubicBezTo>
                    <a:pt x="24621" y="3970"/>
                    <a:pt x="24594" y="3970"/>
                    <a:pt x="24567" y="3997"/>
                  </a:cubicBezTo>
                  <a:lnTo>
                    <a:pt x="6850" y="17494"/>
                  </a:lnTo>
                  <a:cubicBezTo>
                    <a:pt x="6850" y="17521"/>
                    <a:pt x="6823" y="17521"/>
                    <a:pt x="6823" y="17548"/>
                  </a:cubicBezTo>
                  <a:lnTo>
                    <a:pt x="128" y="26151"/>
                  </a:lnTo>
                  <a:cubicBezTo>
                    <a:pt x="1" y="26304"/>
                    <a:pt x="139" y="26530"/>
                    <a:pt x="337" y="26530"/>
                  </a:cubicBezTo>
                  <a:cubicBezTo>
                    <a:pt x="348" y="26530"/>
                    <a:pt x="359" y="26529"/>
                    <a:pt x="370" y="26528"/>
                  </a:cubicBezTo>
                  <a:lnTo>
                    <a:pt x="25132" y="20962"/>
                  </a:lnTo>
                  <a:cubicBezTo>
                    <a:pt x="25401" y="20882"/>
                    <a:pt x="25616" y="20720"/>
                    <a:pt x="25750" y="20505"/>
                  </a:cubicBezTo>
                  <a:lnTo>
                    <a:pt x="37580" y="341"/>
                  </a:lnTo>
                  <a:cubicBezTo>
                    <a:pt x="37672" y="181"/>
                    <a:pt x="37568" y="1"/>
                    <a:pt x="374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8"/>
            <p:cNvSpPr/>
            <p:nvPr/>
          </p:nvSpPr>
          <p:spPr>
            <a:xfrm>
              <a:off x="10183144" y="2729057"/>
              <a:ext cx="794859" cy="660443"/>
            </a:xfrm>
            <a:custGeom>
              <a:avLst/>
              <a:gdLst/>
              <a:ahLst/>
              <a:cxnLst/>
              <a:rect l="l" t="t" r="r" b="b"/>
              <a:pathLst>
                <a:path w="24789" h="20597" extrusionOk="0">
                  <a:moveTo>
                    <a:pt x="20084" y="0"/>
                  </a:moveTo>
                  <a:lnTo>
                    <a:pt x="0" y="15245"/>
                  </a:lnTo>
                  <a:lnTo>
                    <a:pt x="3818" y="20219"/>
                  </a:lnTo>
                  <a:cubicBezTo>
                    <a:pt x="4053" y="20475"/>
                    <a:pt x="4444" y="20597"/>
                    <a:pt x="4961" y="20597"/>
                  </a:cubicBezTo>
                  <a:cubicBezTo>
                    <a:pt x="7103" y="20597"/>
                    <a:pt x="11407" y="18505"/>
                    <a:pt x="15782" y="15191"/>
                  </a:cubicBezTo>
                  <a:cubicBezTo>
                    <a:pt x="21213" y="11051"/>
                    <a:pt x="24789" y="6534"/>
                    <a:pt x="23848" y="5001"/>
                  </a:cubicBezTo>
                  <a:lnTo>
                    <a:pt x="23875" y="4974"/>
                  </a:lnTo>
                  <a:lnTo>
                    <a:pt x="200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8"/>
            <p:cNvSpPr/>
            <p:nvPr/>
          </p:nvSpPr>
          <p:spPr>
            <a:xfrm>
              <a:off x="10146045" y="2713024"/>
              <a:ext cx="714729" cy="517369"/>
            </a:xfrm>
            <a:custGeom>
              <a:avLst/>
              <a:gdLst/>
              <a:ahLst/>
              <a:cxnLst/>
              <a:rect l="l" t="t" r="r" b="b"/>
              <a:pathLst>
                <a:path w="22290" h="16135" extrusionOk="0">
                  <a:moveTo>
                    <a:pt x="19966" y="1"/>
                  </a:moveTo>
                  <a:cubicBezTo>
                    <a:pt x="17811" y="1"/>
                    <a:pt x="13527" y="2079"/>
                    <a:pt x="9142" y="5421"/>
                  </a:cubicBezTo>
                  <a:cubicBezTo>
                    <a:pt x="3604" y="9615"/>
                    <a:pt x="1" y="14212"/>
                    <a:pt x="1103" y="15691"/>
                  </a:cubicBezTo>
                  <a:cubicBezTo>
                    <a:pt x="1331" y="15991"/>
                    <a:pt x="1744" y="16134"/>
                    <a:pt x="2303" y="16134"/>
                  </a:cubicBezTo>
                  <a:cubicBezTo>
                    <a:pt x="4448" y="16134"/>
                    <a:pt x="8756" y="14038"/>
                    <a:pt x="13148" y="10690"/>
                  </a:cubicBezTo>
                  <a:cubicBezTo>
                    <a:pt x="18687" y="6496"/>
                    <a:pt x="22289" y="1899"/>
                    <a:pt x="21187" y="447"/>
                  </a:cubicBezTo>
                  <a:cubicBezTo>
                    <a:pt x="20952" y="144"/>
                    <a:pt x="20533" y="1"/>
                    <a:pt x="199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University Graduation Yearbook by Slidesgo">
  <a:themeElements>
    <a:clrScheme name="Simple Light">
      <a:dk1>
        <a:srgbClr val="EBDDC6"/>
      </a:dk1>
      <a:lt1>
        <a:srgbClr val="E79430"/>
      </a:lt1>
      <a:dk2>
        <a:srgbClr val="5D3730"/>
      </a:dk2>
      <a:lt2>
        <a:srgbClr val="4D2C27"/>
      </a:lt2>
      <a:accent1>
        <a:srgbClr val="DDC7A9"/>
      </a:accent1>
      <a:accent2>
        <a:srgbClr val="B27225"/>
      </a:accent2>
      <a:accent3>
        <a:srgbClr val="FFFFFF"/>
      </a:accent3>
      <a:accent4>
        <a:srgbClr val="381F1C"/>
      </a:accent4>
      <a:accent5>
        <a:srgbClr val="FFFFFF"/>
      </a:accent5>
      <a:accent6>
        <a:srgbClr val="FFFFFF"/>
      </a:accent6>
      <a:hlink>
        <a:srgbClr val="DDC7A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175</Words>
  <Application>Microsoft Office PowerPoint</Application>
  <PresentationFormat>On-screen Show (16:9)</PresentationFormat>
  <Paragraphs>31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Graduate</vt:lpstr>
      <vt:lpstr>Arvo</vt:lpstr>
      <vt:lpstr>Anaheim</vt:lpstr>
      <vt:lpstr>Aptos Display</vt:lpstr>
      <vt:lpstr>University Graduation Yearbook by Slidesgo</vt:lpstr>
      <vt:lpstr>College data management</vt:lpstr>
      <vt:lpstr>Prepared by</vt:lpstr>
      <vt:lpstr>Table of contents</vt:lpstr>
      <vt:lpstr>About the project</vt:lpstr>
      <vt:lpstr>merit</vt:lpstr>
      <vt:lpstr>Future scope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data management</dc:title>
  <cp:lastModifiedBy>Darshan Gohil</cp:lastModifiedBy>
  <cp:revision>16</cp:revision>
  <dcterms:modified xsi:type="dcterms:W3CDTF">2024-04-05T06:15:17Z</dcterms:modified>
</cp:coreProperties>
</file>