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309" r:id="rId6"/>
    <p:sldId id="296" r:id="rId7"/>
    <p:sldId id="293" r:id="rId8"/>
    <p:sldId id="264" r:id="rId9"/>
    <p:sldId id="316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5575" autoAdjust="0"/>
  </p:normalViewPr>
  <p:slideViewPr>
    <p:cSldViewPr snapToGrid="0">
      <p:cViewPr varScale="1">
        <p:scale>
          <a:sx n="76" d="100"/>
          <a:sy n="76" d="100"/>
        </p:scale>
        <p:origin x="9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9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132FF3-00C3-45FE-8501-B8F9D1657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83E6F-356D-4DFE-9AA3-675AB0448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10618-3E38-4CD7-8875-0133B3A8EF5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9CB11-025B-45E9-A55D-3FB3C383EA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03088-6A83-46E0-9E61-CCAF7C228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3264-6C96-4D2A-B867-76FEADB5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A7AE-61BF-43B4-B36F-68C449FF1070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A1-5F9C-4C15-B6E5-49FBACAD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C3AA-9C47-4E0B-BAC0-E8DEA4AD5A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6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917DA-B437-42B2-ACA0-7A9FAD5AA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81B222-7250-EBAE-D135-0714F7832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00C2AE-619C-D5D7-3AA1-97E2B26CB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E9F55-7D55-1C6A-AC25-168D0CF3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5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ottom Right">
            <a:extLst>
              <a:ext uri="{FF2B5EF4-FFF2-40B4-BE49-F238E27FC236}">
                <a16:creationId xmlns:a16="http://schemas.microsoft.com/office/drawing/2014/main" id="{0CBC73C8-CC60-49A5-BC76-BA8E43BB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B94463-7088-4D2A-B55D-9C55F9570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85D7F3-06BB-480E-A58D-A8E0EB87C4D4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8AE46A-A447-444D-9163-96E61EC48767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997203-3E59-4097-B832-06B249C676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D4D033-43E9-4776-9E25-97767380D8CC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E52F424-D385-43AD-AE40-3D9501923110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E32ABCD-6C91-4A5F-BB61-8B3C026C9080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ABE3A6-D624-4D18-A43B-D87C674811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2787DC-EEA3-46C0-9CD4-1AB906DB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67AAA19-C621-4D54-B748-5A06F4417C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1" y="3003970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9" name="Top Right">
            <a:extLst>
              <a:ext uri="{FF2B5EF4-FFF2-40B4-BE49-F238E27FC236}">
                <a16:creationId xmlns:a16="http://schemas.microsoft.com/office/drawing/2014/main" id="{3E5EBBCF-761D-49AA-8960-D06A3484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F7E5D2-CFBA-4149-A9B1-32047212E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B55E1C-675E-425D-8EDF-AEA4D6B3475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9AA7-FBFD-40D2-BF04-E2E0B1BD63F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09EC90-AF39-4D10-9018-0FFB283B91F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263181-1CB8-4DF1-94C2-E217E733B5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1408EA-002C-4A55-8451-03A0FCEC52B1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E51D71-EB7F-46DD-AE4A-E64644F646A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1E4470-A9CC-4FE2-9249-F71E89C4FB2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653DE96-35D3-4AA3-B11A-A5882CC7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570602"/>
            <a:ext cx="5996619" cy="222607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aseline="0"/>
            </a:lvl1pPr>
          </a:lstStyle>
          <a:p>
            <a:pPr algn="l"/>
            <a:r>
              <a:rPr lang="en-US" sz="5400">
                <a:cs typeface="Posterama" panose="020B0504020200020000" pitchFamily="34" charset="0"/>
              </a:rPr>
              <a:t>Click to edit Master title style</a:t>
            </a:r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1C011E4-9F9C-45C6-9C1F-7A9F3721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3040" y="1597426"/>
            <a:ext cx="3370134" cy="441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grpSp>
        <p:nvGrpSpPr>
          <p:cNvPr id="21" name="Cross">
            <a:extLst>
              <a:ext uri="{FF2B5EF4-FFF2-40B4-BE49-F238E27FC236}">
                <a16:creationId xmlns:a16="http://schemas.microsoft.com/office/drawing/2014/main" id="{51E372DC-98EB-4EBC-9D4C-A21D1183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73A0CF-667C-4499-98A9-03752E3C37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D99060-086B-40C6-A8B9-2768DB5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BBD4F959-5EA4-4F76-B85B-21D723B3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A59C57-9D10-43F2-A117-CF056B0EE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FBE050-1863-42EC-8923-85153480329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B1833D-57B2-41AD-9621-7D5A33B79274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6CF914-CBD8-4950-AC92-B6D0618B9537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115E25-746D-4185-9005-7A0A71516E6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669368-7C2F-4AAB-8948-A821629A7F5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A60BEC-2BDB-42C0-8A61-4653057BEE3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734BC0-49E3-41A4-AB17-D87FF2D36F92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2113BB3-DE71-4C25-A6D0-241EC8A2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D0D7D96-3677-493A-BA3B-CCC0ACA7D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388" y="2107496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164B7E-5CDD-4C49-94D6-CBB9803D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81" y="2717782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FDEE985A-E675-4CC8-AB6B-94F735668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C5E817-3F3A-422C-88A5-0EDF0234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121B83E4-00E3-40BA-9880-8A0D84CD3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B568EA9-E3D2-4FE2-A215-56181CD8DC0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6325F6-B50A-451C-9242-76F44D08BCD0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D3EC36-E2A2-4E31-9B9A-DB99BCB1FFC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B0C0B52-C62D-4870-95FC-E7220087499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A1BC770-E7E8-4B4C-9E44-AF28FF3478C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DFC082B-D4DC-4554-BD0D-A01C683AD833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EA946C-6AE4-4E0A-9096-BA3FFF9956E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0D7998-F951-4D21-85A4-F7F8086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B5560C7-50D0-4CC5-AD89-48007BB98B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3612" y="2107388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AD3389-AD6B-43DD-A8D3-747CC56384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3505" y="2717674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32" name="Date Placeholder 8">
            <a:extLst>
              <a:ext uri="{FF2B5EF4-FFF2-40B4-BE49-F238E27FC236}">
                <a16:creationId xmlns:a16="http://schemas.microsoft.com/office/drawing/2014/main" id="{20D0392A-9FDF-463E-8831-4E691425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3" name="Footer Placeholder 9">
            <a:extLst>
              <a:ext uri="{FF2B5EF4-FFF2-40B4-BE49-F238E27FC236}">
                <a16:creationId xmlns:a16="http://schemas.microsoft.com/office/drawing/2014/main" id="{1DDEDA5B-5F9E-4C6B-A89B-05B29AF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C8ED2EA9-7B76-428A-B33B-166EFA2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Left">
            <a:extLst>
              <a:ext uri="{FF2B5EF4-FFF2-40B4-BE49-F238E27FC236}">
                <a16:creationId xmlns:a16="http://schemas.microsoft.com/office/drawing/2014/main" id="{F814A4FB-5C5F-4FBA-8692-F2853E8F3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980A145-1B2A-495B-BB8D-3217B443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84DC62-D617-4E12-A239-CDDF4B6B262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A564AC-EDDB-4E4E-BDB1-E48BAD8588E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464CE0-3907-4E76-AFE6-DE1A516EDF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3B21B9-2870-497E-829A-0CC4F70084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9A199D-FF1B-459F-930B-A6D196E86E30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7E0149D-5979-466E-A1C2-993EA08A650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FDA39F-7BD7-4DDD-9428-51E38CD97ED1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B1A75F4-7B0E-4667-A4CC-A89FC6C5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BD1F0F39-9F6D-4B25-8117-CC1868D8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044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61A9F3-10B2-440F-8037-9098D46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37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42796FA7-0B8D-4A6A-B372-11F87128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9DEDEF-994C-4A05-BAA2-67F5BD834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BB94129B-E855-47D6-9855-B7BBA9196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51AB20C-DF56-47C5-896F-0DB80D03FDC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FDCBD64-0658-4106-89B1-85886D501AF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4A46042-D02F-49E2-94BE-4343D185C10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BB3FF94-2A73-4E66-B0F7-52680ACEE50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248489-3035-4F9D-B606-06A95BB4E16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689AA6E-4D9C-4F1F-8400-646DBC1DEB4D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905AEC-08D4-41F2-AD1B-63851B36493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9A04F-CD3E-4093-A4F6-84E34675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CAD7B113-A329-4BA2-AFE9-605C0245BE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3061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6DC0D7-6E45-4762-A081-2A9D1DF03B9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422954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2827B4A-2F73-4A8C-9EB2-DE175123E9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16137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274DFA3-F7E2-4525-B0FD-F36F75AC67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16030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D7DADA0B-95F3-437B-BB04-284E506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id="{79EB3AB4-7EA2-4CAC-A6BD-9D885C8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10">
            <a:extLst>
              <a:ext uri="{FF2B5EF4-FFF2-40B4-BE49-F238E27FC236}">
                <a16:creationId xmlns:a16="http://schemas.microsoft.com/office/drawing/2014/main" id="{5F4C612D-28B2-4621-BF60-4C517747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562BD150-E869-44AC-B0E8-35618F79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918A15-3E7F-42BB-83AB-473EF76AB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" name="Graphic 157">
              <a:extLst>
                <a:ext uri="{FF2B5EF4-FFF2-40B4-BE49-F238E27FC236}">
                  <a16:creationId xmlns:a16="http://schemas.microsoft.com/office/drawing/2014/main" id="{1AA9D900-7A0C-4788-85E0-9329B727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39D0A43-40DB-4967-BF0C-05CB54D3DF2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6C7E54F-930C-4B8D-9CE6-DCC37269B13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4F6F66D-CC67-443B-9CB5-FFD695ED45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B392295-CB7C-4805-B4B1-AC7531AC270A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ADCAAB-0B5C-4495-8D5D-32C87A21407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F02E2A1-7B5F-4C33-98CD-98E24B61EF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577F4AD-5552-4A2F-A3FA-67834BF96FB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EE90C-247C-4F8E-9B86-BD7E31F1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985E1522-3C37-44A6-81DC-1BF369AF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l"/>
            <a:r>
              <a:rPr lang="en-US" sz="5400">
                <a:cs typeface="Posterama" panose="020B0504020200020000" pitchFamily="34" charset="0"/>
              </a:rPr>
              <a:t>Click to edit Master title style</a:t>
            </a:r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048357E-69C2-4F32-8C47-3D84340F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  <a:prstGeom prst="rect">
            <a:avLst/>
          </a:prstGeom>
        </p:spPr>
        <p:txBody>
          <a:bodyPr anchor="ctr"/>
          <a:lstStyle/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63" name="Date Placeholder 8">
            <a:extLst>
              <a:ext uri="{FF2B5EF4-FFF2-40B4-BE49-F238E27FC236}">
                <a16:creationId xmlns:a16="http://schemas.microsoft.com/office/drawing/2014/main" id="{0CB3C12F-97EC-48F0-B4FC-924D91EC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4" name="Footer Placeholder 9">
            <a:extLst>
              <a:ext uri="{FF2B5EF4-FFF2-40B4-BE49-F238E27FC236}">
                <a16:creationId xmlns:a16="http://schemas.microsoft.com/office/drawing/2014/main" id="{E3780E67-8AD7-4AB6-880C-281395A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10">
            <a:extLst>
              <a:ext uri="{FF2B5EF4-FFF2-40B4-BE49-F238E27FC236}">
                <a16:creationId xmlns:a16="http://schemas.microsoft.com/office/drawing/2014/main" id="{28F5F854-E7C5-4C18-A6E1-ECEF9BD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22FBEE11-58B3-429A-8DAC-6A64A61338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2" y="0"/>
            <a:ext cx="11084189" cy="3854030"/>
          </a:xfrm>
          <a:custGeom>
            <a:avLst/>
            <a:gdLst>
              <a:gd name="connsiteX0" fmla="*/ 0 w 11084189"/>
              <a:gd name="connsiteY0" fmla="*/ 0 h 3854030"/>
              <a:gd name="connsiteX1" fmla="*/ 11084189 w 11084189"/>
              <a:gd name="connsiteY1" fmla="*/ 0 h 3854030"/>
              <a:gd name="connsiteX2" fmla="*/ 11061525 w 11084189"/>
              <a:gd name="connsiteY2" fmla="*/ 105743 h 3854030"/>
              <a:gd name="connsiteX3" fmla="*/ 5542094 w 11084189"/>
              <a:gd name="connsiteY3" fmla="*/ 3854030 h 3854030"/>
              <a:gd name="connsiteX4" fmla="*/ 22663 w 11084189"/>
              <a:gd name="connsiteY4" fmla="*/ 105743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3360105-7353-4ECE-84E2-90AB638A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5AB2A0-6800-4AD4-A205-3E8C1112BC3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B26919-92C3-4374-AE4E-4317D65064C0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6716C0-CAC5-41FA-B385-EBA8AFFDF128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7C1332-4CF7-41C1-ACC4-6C23744D478F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5C136-D3C6-42F1-840C-EE7B2BA3776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98CB80-2DAC-44B7-B719-6DF8BC2DBB91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613FF3-B071-4C0E-B6E7-6815CCCC403A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Cross">
            <a:extLst>
              <a:ext uri="{FF2B5EF4-FFF2-40B4-BE49-F238E27FC236}">
                <a16:creationId xmlns:a16="http://schemas.microsoft.com/office/drawing/2014/main" id="{54409833-5EAC-4A40-B5BB-DE8282DD8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8476" y="143843"/>
            <a:ext cx="118872" cy="118872"/>
            <a:chOff x="1175347" y="3733800"/>
            <a:chExt cx="118872" cy="11887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9F7703-741D-4FB8-8620-F3BBFF5A015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34E00B-1518-4EAC-A170-4D2B5C23FB6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Cross">
            <a:extLst>
              <a:ext uri="{FF2B5EF4-FFF2-40B4-BE49-F238E27FC236}">
                <a16:creationId xmlns:a16="http://schemas.microsoft.com/office/drawing/2014/main" id="{CFFED490-4247-4E3E-8A2E-5AF8A14E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00876" y="296243"/>
            <a:ext cx="118872" cy="118872"/>
            <a:chOff x="1175347" y="3733800"/>
            <a:chExt cx="118872" cy="1188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378251-A149-4A27-9D43-C6E87A300F23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ADD3F7-FA3D-4A72-B8B3-3FCBBFCB0A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op left">
            <a:extLst>
              <a:ext uri="{FF2B5EF4-FFF2-40B4-BE49-F238E27FC236}">
                <a16:creationId xmlns:a16="http://schemas.microsoft.com/office/drawing/2014/main" id="{58A4F778-D8DF-42FD-B154-2F4B2C202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793C3B-AAD0-4446-A423-B0EB8EE2A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344207-297F-4959-8A55-69CE467B3CBD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9A031-8D8F-4167-9AC1-FF906757718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30E3E1-76BD-4378-9E7C-7302E4B84D71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C42F67-50FC-4C12-B07D-7FD30B62543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AD1C10-DF74-4C65-AF7B-89386448D4E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D9D2C3-0C72-4401-8548-E2CACA3C95C5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142937-438B-42B5-8B58-B26BD92F1544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F08BF-E500-4B58-9AA3-B4517E83C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6DE93ED8-FDE6-418E-A743-2B368C71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25190812-FA8A-4CB5-85A8-5DDFF8C94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1F1284C-D9B2-48EC-BDCE-6CF4C076ECB9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FDF02DB-02A4-4942-BD34-3F4903DA12A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9432B6-8074-4F72-BB48-F48015CAE04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017DF18-3257-471E-AFD3-39EB68FE2DF2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7360442-04D2-49F1-BBE1-ED7C5CA0FF1A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37ECC2-1561-4705-919F-243AFFCE843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AF7D52A-2FC7-4627-955A-6CB0E5E7ABF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C81E55-0711-4E01-975D-4649E53C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8782B20B-E447-47CC-93DB-B076EACC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5" name="Text Placeholder 37">
            <a:extLst>
              <a:ext uri="{FF2B5EF4-FFF2-40B4-BE49-F238E27FC236}">
                <a16:creationId xmlns:a16="http://schemas.microsoft.com/office/drawing/2014/main" id="{D5185B59-89FE-4275-B159-E5FEA474B4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5452" y="2384474"/>
            <a:ext cx="5608088" cy="378576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Avenir Next LT Pro" panose="020B0504020202020204" pitchFamily="34" charset="0"/>
              <a:buChar char="+"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9079FD8C-6441-4214-93DC-E9E3BB4158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2325" y="558800"/>
            <a:ext cx="4818063" cy="2779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2" name="Picture Placeholder 59">
            <a:extLst>
              <a:ext uri="{FF2B5EF4-FFF2-40B4-BE49-F238E27FC236}">
                <a16:creationId xmlns:a16="http://schemas.microsoft.com/office/drawing/2014/main" id="{8BDEDA7F-304A-4A6E-8DB7-B842B551B2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69150" y="3503613"/>
            <a:ext cx="4818063" cy="2666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7" name="Date Placeholder 8">
            <a:extLst>
              <a:ext uri="{FF2B5EF4-FFF2-40B4-BE49-F238E27FC236}">
                <a16:creationId xmlns:a16="http://schemas.microsoft.com/office/drawing/2014/main" id="{786FFFB1-44AF-407C-A246-5AC9C17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8" name="Footer Placeholder 9">
            <a:extLst>
              <a:ext uri="{FF2B5EF4-FFF2-40B4-BE49-F238E27FC236}">
                <a16:creationId xmlns:a16="http://schemas.microsoft.com/office/drawing/2014/main" id="{556011BF-48D6-437C-A8D4-087E1EB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9" name="Slide Number Placeholder 10">
            <a:extLst>
              <a:ext uri="{FF2B5EF4-FFF2-40B4-BE49-F238E27FC236}">
                <a16:creationId xmlns:a16="http://schemas.microsoft.com/office/drawing/2014/main" id="{975D7D2C-6BE7-4A0B-B546-9C9CE46F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E111E959-AE2E-40A4-98AD-7D52A195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908BA80-B05F-4958-9382-A0D941024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B7426F-B5A6-48C2-AA98-B1B4903DB48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088CEA-297B-452F-B8C9-4FE4B30AD863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0A58A3D-F03E-45B2-B6F2-3B23998696A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551D63-42D8-4E16-B803-BCDF887E3BA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32D482B-70A4-4367-9129-156A4E10BA2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03B5FA3-C7DC-40A8-903C-5CEB2D9F39F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8C48C9-D302-4DF3-9905-1C77DADBB06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0B3BD-DDF6-4C74-88B5-F16A89D41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4" name="Top Left">
            <a:extLst>
              <a:ext uri="{FF2B5EF4-FFF2-40B4-BE49-F238E27FC236}">
                <a16:creationId xmlns:a16="http://schemas.microsoft.com/office/drawing/2014/main" id="{8087FF2B-AA37-46BB-98C5-51A0DBC1C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6EA10B1-B913-4692-AC3E-121374FD7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B1778E-37F1-4D06-A0C1-E121F48AB54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5F5AAFE-F598-42CC-8D85-36011CE9D14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3678A3-EBA1-461E-B7FE-B58776C95CD3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543F0A-65E2-4F14-975F-3AA8B5B17417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925965-04E0-4184-8AE3-0FFE4EF318F3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725961F-048D-4994-8055-83DE34C8366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0656CFD-98C0-4307-A549-3341C5CFFB7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E66F049-1B70-4977-BDD1-C26AD9880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5531" y="158840"/>
            <a:ext cx="4790032" cy="277946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7018E2A7-B977-427A-AFCB-3A4836EB4D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947" y="168275"/>
            <a:ext cx="4790032" cy="263225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0" name="Picture Placeholder 86">
            <a:extLst>
              <a:ext uri="{FF2B5EF4-FFF2-40B4-BE49-F238E27FC236}">
                <a16:creationId xmlns:a16="http://schemas.microsoft.com/office/drawing/2014/main" id="{ED450ADD-E6EC-4121-B563-F50E064A49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8741" y="2938306"/>
            <a:ext cx="11812017" cy="3915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1" name="Date Placeholder 8">
            <a:extLst>
              <a:ext uri="{FF2B5EF4-FFF2-40B4-BE49-F238E27FC236}">
                <a16:creationId xmlns:a16="http://schemas.microsoft.com/office/drawing/2014/main" id="{9DDE65E2-ADF9-4ECD-93DA-3242E5FF340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92" name="Footer Placeholder 9">
            <a:extLst>
              <a:ext uri="{FF2B5EF4-FFF2-40B4-BE49-F238E27FC236}">
                <a16:creationId xmlns:a16="http://schemas.microsoft.com/office/drawing/2014/main" id="{5B7FAD18-E3EE-4498-AEAC-7217CE6DA7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894C940-55FC-4B08-99A8-DD2254FABC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B023FEDE-FD35-413E-A6E6-2F36BD0D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3" name="Graphic 157">
              <a:extLst>
                <a:ext uri="{FF2B5EF4-FFF2-40B4-BE49-F238E27FC236}">
                  <a16:creationId xmlns:a16="http://schemas.microsoft.com/office/drawing/2014/main" id="{F296456E-2618-4FC5-BBF1-98139316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BF8EDC0-C078-4225-BC74-92C170331E3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D11E24B-6171-4BA5-9124-771EEDEA4B01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B79974-93CA-440A-90D6-341091F806E7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93E8A-F480-4181-9BFA-78603CBA776D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3032549-12BB-4057-B2CF-E2C2F6B5ABE5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3798276-B98D-42F7-AF59-B30CDDB4C98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548A05F-8BF4-489F-9169-CDD749ADB38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87E2E0-CC03-4A51-9ADC-3A8F0F814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" name="Top left">
            <a:extLst>
              <a:ext uri="{FF2B5EF4-FFF2-40B4-BE49-F238E27FC236}">
                <a16:creationId xmlns:a16="http://schemas.microsoft.com/office/drawing/2014/main" id="{F971CDD8-150B-43CA-B0B4-453E99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FB31C0-83A2-4CA9-9E10-759376BB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AD3F4D-9E8E-4CDB-8839-1190B87F504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05B4CB-A75C-4E77-9C9C-E8505441548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F2C58A-0001-4403-961A-8D72894A87EB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666267-BD43-43DF-B0BB-96735BF82B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B6C40E-1E26-456A-98BF-FD02DE25BBBF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9DD0F3-80C9-4BAD-BE68-DF9B78B367F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374254-F113-4FB1-A938-2CBE5B37558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C91688C-CA2F-423F-87BC-5CF5F4A6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581561" cy="31554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Posterama" panose="020B0504020200020000" pitchFamily="34" charset="0"/>
              </a:rPr>
              <a:t>Click to edit Master title style</a:t>
            </a:r>
            <a:endParaRPr lang="en-US" sz="5400" dirty="0">
              <a:cs typeface="Posterama" panose="020B0504020200020000" pitchFamily="34" charset="0"/>
            </a:endParaRPr>
          </a:p>
        </p:txBody>
      </p:sp>
      <p:grpSp>
        <p:nvGrpSpPr>
          <p:cNvPr id="28" name="Cross">
            <a:extLst>
              <a:ext uri="{FF2B5EF4-FFF2-40B4-BE49-F238E27FC236}">
                <a16:creationId xmlns:a16="http://schemas.microsoft.com/office/drawing/2014/main" id="{DE90EA9D-D33A-4461-8A51-988087AEC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48013" y="3330979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19486-F5DF-4CAA-A71E-2861F2CBECF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858657-F484-4466-8AFB-7FAD2E65B72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8D12C8B-CC26-42CF-A68C-CF06CCA79D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2825" y="4075113"/>
            <a:ext cx="5581650" cy="205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E3C5E9AD-97DA-438E-9830-992F9CA586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32018" y="920426"/>
            <a:ext cx="2478719" cy="4957437"/>
          </a:xfrm>
          <a:custGeom>
            <a:avLst/>
            <a:gdLst>
              <a:gd name="connsiteX0" fmla="*/ 2478719 w 2478719"/>
              <a:gd name="connsiteY0" fmla="*/ 0 h 4957437"/>
              <a:gd name="connsiteX1" fmla="*/ 2478719 w 2478719"/>
              <a:gd name="connsiteY1" fmla="*/ 4957437 h 4957437"/>
              <a:gd name="connsiteX2" fmla="*/ 0 w 2478719"/>
              <a:gd name="connsiteY2" fmla="*/ 2478719 h 4957437"/>
              <a:gd name="connsiteX3" fmla="*/ 2478719 w 2478719"/>
              <a:gd name="connsiteY3" fmla="*/ 0 h 495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719" h="4957437">
                <a:moveTo>
                  <a:pt x="2478719" y="0"/>
                </a:moveTo>
                <a:lnTo>
                  <a:pt x="2478719" y="4957437"/>
                </a:lnTo>
                <a:cubicBezTo>
                  <a:pt x="1109777" y="4957437"/>
                  <a:pt x="0" y="3847661"/>
                  <a:pt x="0" y="2478719"/>
                </a:cubicBezTo>
                <a:cubicBezTo>
                  <a:pt x="0" y="1109777"/>
                  <a:pt x="1109777" y="0"/>
                  <a:pt x="247871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9CDCB5D-3CB9-4A05-9109-F46C1FEB08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44935" y="920815"/>
            <a:ext cx="2410165" cy="2410165"/>
          </a:xfrm>
          <a:custGeom>
            <a:avLst/>
            <a:gdLst>
              <a:gd name="connsiteX0" fmla="*/ 0 w 2410165"/>
              <a:gd name="connsiteY0" fmla="*/ 0 h 2410165"/>
              <a:gd name="connsiteX1" fmla="*/ 2410165 w 2410165"/>
              <a:gd name="connsiteY1" fmla="*/ 2410165 h 2410165"/>
              <a:gd name="connsiteX2" fmla="*/ 0 w 2410165"/>
              <a:gd name="connsiteY2" fmla="*/ 2410165 h 24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10165">
                <a:moveTo>
                  <a:pt x="0" y="0"/>
                </a:moveTo>
                <a:cubicBezTo>
                  <a:pt x="1331082" y="0"/>
                  <a:pt x="2410165" y="1079083"/>
                  <a:pt x="2410165" y="2410165"/>
                </a:cubicBezTo>
                <a:lnTo>
                  <a:pt x="0" y="2410165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1949CC4-76B8-4D86-AF8E-6201557DC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44934" y="3471379"/>
            <a:ext cx="2410165" cy="2406483"/>
          </a:xfrm>
          <a:custGeom>
            <a:avLst/>
            <a:gdLst>
              <a:gd name="connsiteX0" fmla="*/ 0 w 2410165"/>
              <a:gd name="connsiteY0" fmla="*/ 0 h 2406483"/>
              <a:gd name="connsiteX1" fmla="*/ 2410165 w 2410165"/>
              <a:gd name="connsiteY1" fmla="*/ 0 h 2406483"/>
              <a:gd name="connsiteX2" fmla="*/ 0 w 2410165"/>
              <a:gd name="connsiteY2" fmla="*/ 2406483 h 240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06483">
                <a:moveTo>
                  <a:pt x="0" y="0"/>
                </a:moveTo>
                <a:lnTo>
                  <a:pt x="2410165" y="0"/>
                </a:lnTo>
                <a:cubicBezTo>
                  <a:pt x="2410165" y="1329048"/>
                  <a:pt x="1331082" y="2406483"/>
                  <a:pt x="0" y="2406483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225C57A-6BA3-4E88-81DB-F98A7E8F9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A67F-2D88-49BB-87D0-5430BD24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F5534F84-ABA8-471C-A8B7-F32A0AD1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20E573-F17E-4067-ACC7-2CFE0E36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9A04E4-A99F-444D-8C94-C8345135FEB6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C62E1-A6EA-45F5-98E7-AFC16D32A1E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9BBA52-97E5-462E-89FE-054F9420E2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548F12-A85E-4D96-A275-D42CC29DE2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A48A8C-0AD8-4EE1-ABFC-3BC7281B341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288D21-2CC5-4CD1-A620-1F777FCFB12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A40365-E048-4BD5-B813-8F22247869EE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F5D6640-231E-4BB4-AE0F-70176A3B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2B5DBC70-6B80-4634-BE74-063E4A25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4F2F0A0F-98AB-4BFF-A7D6-2AD57BBE6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D4C8780-103D-4273-8C53-67974B2A94D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D6E1B3-1715-4109-8CB1-9105B0BFA99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820D0E-8FC9-4216-A6BF-2299C5AF7C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F0D6914-EF36-446C-9B37-B29925ED144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FAE074B-38DD-4BDA-A83B-AC2A1E8D166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8DE4EEA-58F1-46B6-B27D-4542CA39C04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36828B-D2E1-4D62-AAF4-796CB97FF89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5C3206-220B-4FE2-A199-6D4F2D7CE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B26AF064-D340-46EA-9C15-A6CB4E37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03F75FA5-935D-4AF9-B1EF-2F4DAAE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1F9F335-851C-42ED-B5C1-9FABCA1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330C721-3559-4CDE-B4AF-4F7C98229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3513" y="2343150"/>
            <a:ext cx="9324975" cy="3552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B68C4F3-DA58-488E-A1B9-C574806E0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C14282E-9BBD-4DB8-9BEF-3B2029C4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227016-75FE-458D-8526-2BC0F632527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D36287-4581-4AB3-AD73-BB1788B529C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A687500-D055-420B-BA89-C2497BEC9CE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1ED86A-A615-457B-B605-DDEFA04887A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9B08EFF-6109-4E38-8AE0-C0DC57673936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2AAAC3-A562-4FFF-9C3D-2A15BB0C8217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532044-D738-480C-BFDC-BA047A4549F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E6D5A92-6D6E-4B53-BA01-E1231CF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933458C1-788D-4D50-BC21-6447B0730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D41BA5F-BA2A-4386-A7B4-FB811DF51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FDE3885-EA9A-4FF9-84BD-B43D6D1ED4D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ECB0097-BB98-4FEC-A705-D82D6A97CA25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E6CFFF-B349-4360-92E1-0451760008D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A22594E-9B08-4B25-8789-304CA2FC58A4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E707CB4-8E5B-40D8-A59A-38A6B3619F2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1A45863-5560-4ACD-ACE3-94776845B138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D8510C7-0AAE-424E-8D10-9E3FC0DB98F1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A78C71-D0E4-4A5E-B6DB-3065CB6A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EC9294D-6492-44C5-AE14-74B5D86B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0E08DE30-AEBD-48F0-A130-0753399D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71415C84-324E-4C0D-B691-C384E43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6618-F041-427E-AE99-91D2386AE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2055813"/>
            <a:ext cx="8662988" cy="3309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Top left">
            <a:extLst>
              <a:ext uri="{FF2B5EF4-FFF2-40B4-BE49-F238E27FC236}">
                <a16:creationId xmlns:a16="http://schemas.microsoft.com/office/drawing/2014/main" id="{E7C1007A-38A4-44A0-BF98-887471DF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FC8DFC3-A77D-4047-89B1-5A9587DD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67B319-DB4D-49DE-8B1B-D2F94F892C8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B6224A-9986-4980-9954-62E88B4E23A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F0DA6F-4771-4DAA-B032-F2F1CD6D7FFF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826A14-FAD5-41CA-8B7E-B4938DC64FB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D248F0-8D25-4CDF-814F-87863C8D4959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E247D0-EA10-4307-A6D9-DC65CD33622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6F0BC8-01B3-4EA5-8D3C-D08A7083C40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3C4C6F91-040E-49E0-B048-C983B556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5F735938-366A-4689-940D-6AC867D1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2D0C32-CA40-4D76-A0AE-355F4EDE9E47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4AA2F5B-1059-4660-A88B-0138D3DEA11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BAAE2E-B09E-47A6-88B0-3B386570963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0123DD0-D648-4002-B4DD-748944CF16C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0FFF952-E585-449F-8014-AF83F5F6BF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910C5D-897F-48B1-BECF-735BDC46365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8633913-4C49-4FE2-A15B-78DE0FD2685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958AAF-ED1A-47A9-A07D-09465AF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FA2F33D7-521D-4F09-A571-EC79B9DD0E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962" y="588461"/>
            <a:ext cx="12194962" cy="5724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AEF9-63A1-44CB-BD42-5FDC2C57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4263" y="1506070"/>
            <a:ext cx="4456111" cy="3135405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5C6D6C0E-14CB-497A-A6C2-E067A88FA5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4263" y="4778001"/>
            <a:ext cx="4430712" cy="97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subtitle</a:t>
            </a:r>
          </a:p>
        </p:txBody>
      </p:sp>
      <p:sp>
        <p:nvSpPr>
          <p:cNvPr id="47" name="Date Placeholder 8">
            <a:extLst>
              <a:ext uri="{FF2B5EF4-FFF2-40B4-BE49-F238E27FC236}">
                <a16:creationId xmlns:a16="http://schemas.microsoft.com/office/drawing/2014/main" id="{57880508-D524-4D72-B2D9-3EABCCBA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8" name="Footer Placeholder 9">
            <a:extLst>
              <a:ext uri="{FF2B5EF4-FFF2-40B4-BE49-F238E27FC236}">
                <a16:creationId xmlns:a16="http://schemas.microsoft.com/office/drawing/2014/main" id="{FC67283E-EA51-43E9-A8CE-4D01EABC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9" name="Slide Number Placeholder 10">
            <a:extLst>
              <a:ext uri="{FF2B5EF4-FFF2-40B4-BE49-F238E27FC236}">
                <a16:creationId xmlns:a16="http://schemas.microsoft.com/office/drawing/2014/main" id="{5008A3F2-2B1F-4E12-8D14-128006A2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98EF02E-6CA2-4CA6-9212-FFB45FA9A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5EB16E-0C22-49FD-A9C9-C4F0599D6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6172559-F798-4A8A-9698-620049B5E1E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EF78E13-7F65-4E92-9600-C7EB240AAFB8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D42D9C-D474-4039-AED0-7E1055E2B8D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CCFDE-F5F0-4883-8851-0FDCF34A1E9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195171-BFB5-4F1E-A417-55F80F5148A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8D4B3A-91E6-4C2F-9123-094E5718BFCE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325D776-3B6A-4BAA-B4F0-0944C0EABAEF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D45C93FD-55BA-4F2D-90F8-6DD51738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8B36122-15B8-4C6F-906C-77A513D37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50C0A59-1449-4599-8828-44025BFECBEE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C52D9E-28AD-486F-B7C4-F04A7C480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09F516-4614-4EFB-BCB1-15AA5C678F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3F02F4A-40B8-4D3C-B6B1-90E7B65255E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BDCF159-602C-402C-A70E-34753F59D0F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EB71FB2-F1B2-4117-BA16-95D8C9AC3E5E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2E9C5BE-5CF5-4EB1-8D41-FA7AA2DAE4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625B7A-8E4D-40D0-A98E-7A64991B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39C0337-ABAF-49EC-BD34-55A05AD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595B4059-AC5C-40F9-903D-D05AF8A7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9E19627B-F45E-41E4-8387-B5D665D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AA8C8B6-7507-4A7B-A983-5D1FC6DB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2FE6-7CCA-4BAA-A914-84C119AE8F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1863" y="736600"/>
            <a:ext cx="10328275" cy="431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2FFEA91A-0EFC-48F7-B7D5-80A0E1B7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16EB67A-55A4-4D1D-925D-7970028D9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E55AEF-DB73-4710-9416-FEB3FD97C15C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2908CE-9399-4B3D-AA3B-9C535EF8B4A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39D73A-BE27-4C16-844B-7258A8A1117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6B215-E0A3-46C3-9D5F-9365987E538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EC2A41-C8B0-4DAF-963A-25A1129447C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7290A1-550E-4C14-9692-08A32E70131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1450BD-4122-4D86-ABD1-F26F1194C6E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BE4E36A0-93C4-40C8-8EEF-C463BBC76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CCF8ACD-1787-41D1-B29E-E10FAE033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22B3C7-2A88-4657-8DEC-962E52F43F11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36A0C0-7D0D-4D1D-9316-224CF1A823A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8D15477-C8B6-4ADB-BD54-698A9B5915E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A4C13F-5758-4BE4-9925-C6E35301C4B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A29BFA-3801-4847-A1E1-87A32423B4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C42F85-0FBE-48C0-A629-8BC17C93C2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E443C38-4EE5-4E5F-ADF6-66502151DB3F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54DE6C-441A-4CEF-B2BF-E2755FD9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E5B71B3-BF16-460A-B638-D1A60433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9571135A-2E5D-477D-B14A-2B9AA45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3453AD8-C108-4346-9519-C496F8B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BB5DBC4-2BAD-41DC-AFCC-11E01A8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A857-1402-4ABB-A7CC-946770499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501650"/>
            <a:ext cx="10909300" cy="434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983E0-FEBB-4B45-B00C-917965EBE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Job Scheduling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DB9D88-9963-482B-B907-C09FB61E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74" y="3657600"/>
            <a:ext cx="5223655" cy="2629798"/>
          </a:xfrm>
        </p:spPr>
        <p:txBody>
          <a:bodyPr/>
          <a:lstStyle/>
          <a:p>
            <a:pPr algn="ctr"/>
            <a:r>
              <a:rPr lang="en-US" sz="1600" dirty="0"/>
              <a:t>Prepared by</a:t>
            </a:r>
          </a:p>
          <a:p>
            <a:r>
              <a:rPr lang="en-US" sz="1600" dirty="0"/>
              <a:t>Name - Gohil Darshan </a:t>
            </a:r>
            <a:r>
              <a:rPr lang="en-US" sz="1600" dirty="0" err="1"/>
              <a:t>Jaysukhbhai</a:t>
            </a:r>
            <a:endParaRPr lang="en-US" sz="1600" dirty="0"/>
          </a:p>
          <a:p>
            <a:r>
              <a:rPr lang="en-US" sz="1600" dirty="0"/>
              <a:t>Enroll No. – 22002170210019</a:t>
            </a:r>
          </a:p>
          <a:p>
            <a:r>
              <a:rPr lang="en-US" sz="1600" dirty="0"/>
              <a:t>Roll No. – 336</a:t>
            </a:r>
          </a:p>
          <a:p>
            <a:r>
              <a:rPr lang="en-US" sz="1600" dirty="0"/>
              <a:t>Division – C6</a:t>
            </a:r>
          </a:p>
          <a:p>
            <a:r>
              <a:rPr lang="en-US" sz="1600" dirty="0"/>
              <a:t>Branch - IT</a:t>
            </a:r>
            <a:endParaRPr lang="en-IN" sz="1600" dirty="0">
              <a:solidFill>
                <a:srgbClr val="C00000"/>
              </a:solidFill>
            </a:endParaRPr>
          </a:p>
        </p:txBody>
      </p:sp>
      <p:pic>
        <p:nvPicPr>
          <p:cNvPr id="3" name="Graphic 2" descr="Briefcase with solid fill">
            <a:extLst>
              <a:ext uri="{FF2B5EF4-FFF2-40B4-BE49-F238E27FC236}">
                <a16:creationId xmlns:a16="http://schemas.microsoft.com/office/drawing/2014/main" id="{AF6ABC3C-D8D5-6BB4-5C4B-8F79BFEBE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08317">
            <a:off x="7417358" y="1374112"/>
            <a:ext cx="914400" cy="914400"/>
          </a:xfrm>
          <a:prstGeom prst="rect">
            <a:avLst/>
          </a:prstGeom>
        </p:spPr>
      </p:pic>
      <p:pic>
        <p:nvPicPr>
          <p:cNvPr id="6" name="Graphic 5" descr="Briefcase with solid fill">
            <a:extLst>
              <a:ext uri="{FF2B5EF4-FFF2-40B4-BE49-F238E27FC236}">
                <a16:creationId xmlns:a16="http://schemas.microsoft.com/office/drawing/2014/main" id="{2AF0F05D-4EF5-9039-D3B7-5C0EFB162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08317">
            <a:off x="9663358" y="2842845"/>
            <a:ext cx="914400" cy="914400"/>
          </a:xfrm>
          <a:prstGeom prst="rect">
            <a:avLst/>
          </a:prstGeom>
        </p:spPr>
      </p:pic>
      <p:pic>
        <p:nvPicPr>
          <p:cNvPr id="7" name="Graphic 6" descr="Briefcase with solid fill">
            <a:extLst>
              <a:ext uri="{FF2B5EF4-FFF2-40B4-BE49-F238E27FC236}">
                <a16:creationId xmlns:a16="http://schemas.microsoft.com/office/drawing/2014/main" id="{E16416AE-D702-8ED5-8622-D4E703DBA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08317">
            <a:off x="5984517" y="49831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37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6C0716-5D59-43AE-A330-C9AC7B2C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981899"/>
            <a:ext cx="5605358" cy="166457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E6680CE-A768-4BCE-A8EF-EEDE6ABA3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5452" y="2384474"/>
            <a:ext cx="5608088" cy="37857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Key Objectives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Conclusion</a:t>
            </a: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55C8AD2F-5B7B-44EB-AEC6-DB915E954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146602">
            <a:off x="-295106" y="-435301"/>
            <a:ext cx="4358025" cy="4445976"/>
            <a:chOff x="7980400" y="3276601"/>
            <a:chExt cx="4358025" cy="4445976"/>
          </a:xfrm>
        </p:grpSpPr>
        <p:grpSp>
          <p:nvGrpSpPr>
            <p:cNvPr id="47" name="Graphic 157">
              <a:extLst>
                <a:ext uri="{FF2B5EF4-FFF2-40B4-BE49-F238E27FC236}">
                  <a16:creationId xmlns:a16="http://schemas.microsoft.com/office/drawing/2014/main" id="{AD2237AA-7A0E-46FE-8C56-65082235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675685" cy="4445976"/>
              <a:chOff x="4114800" y="1423987"/>
              <a:chExt cx="4125902" cy="4974999"/>
            </a:xfrm>
            <a:no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189D45D-DFA3-4998-98D1-5D9637BDA9C6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E2B0C16-9511-474C-B3A2-401F66A74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D474A2B-3E8D-40C0-98CA-6697FC0EA993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7AE6964-2C05-4058-A591-1EF146A33B60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3574087-63C5-4183-82FA-AC9A54AA793B}"/>
                  </a:ext>
                </a:extLst>
              </p:cNvPr>
              <p:cNvSpPr/>
              <p:nvPr/>
            </p:nvSpPr>
            <p:spPr>
              <a:xfrm>
                <a:off x="5333387" y="4854222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D162D94-709E-4257-90A5-A01CF9FCBA0A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07825EA-21C0-423A-A0C9-9B747B200F06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D04C10-BC2D-45BD-BB64-35E600DDD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4216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>
            <a:extLst>
              <a:ext uri="{FF2B5EF4-FFF2-40B4-BE49-F238E27FC236}">
                <a16:creationId xmlns:a16="http://schemas.microsoft.com/office/drawing/2014/main" id="{16FF3F7F-0FCE-41C0-AFCB-B82DA0F9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31" y="158840"/>
            <a:ext cx="4790032" cy="2779466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624401-DD7F-41EC-8255-1B883631DF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531" y="2052521"/>
            <a:ext cx="9354658" cy="4289659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What is Job Scheduling?</a:t>
            </a:r>
            <a:endParaRPr lang="en-US" sz="2000" dirty="0"/>
          </a:p>
          <a:p>
            <a:pPr marL="342900" indent="-342900">
              <a:buFont typeface="Avenir Next LT Pro" panose="020B0504020202020204" pitchFamily="34" charset="0"/>
              <a:buChar char="+"/>
            </a:pPr>
            <a:r>
              <a:rPr lang="en-US" sz="2000" dirty="0"/>
              <a:t>Maximizes profit by scheduling the most profitable jobs within deadlines.</a:t>
            </a:r>
          </a:p>
          <a:p>
            <a:pPr marL="342900" indent="-342900">
              <a:buFont typeface="Avenir Next LT Pro" panose="020B0504020202020204" pitchFamily="34" charset="0"/>
              <a:buChar char="+"/>
            </a:pPr>
            <a:r>
              <a:rPr lang="en-US" sz="2000" dirty="0"/>
              <a:t>The process of assigning jobs to time slots efficiently.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b="1" dirty="0"/>
              <a:t>Importance of Job Scheduling</a:t>
            </a:r>
          </a:p>
          <a:p>
            <a:pPr marL="342900" indent="-342900">
              <a:buFont typeface="Avenir Next LT Pro" panose="020B0504020202020204" pitchFamily="34" charset="0"/>
              <a:buChar char="+"/>
            </a:pPr>
            <a:r>
              <a:rPr lang="en-US" sz="2000" dirty="0"/>
              <a:t>Used in OS process scheduling, cloud computing, and task management.</a:t>
            </a:r>
          </a:p>
        </p:txBody>
      </p:sp>
      <p:grpSp>
        <p:nvGrpSpPr>
          <p:cNvPr id="30" name="Bottom Right">
            <a:extLst>
              <a:ext uri="{FF2B5EF4-FFF2-40B4-BE49-F238E27FC236}">
                <a16:creationId xmlns:a16="http://schemas.microsoft.com/office/drawing/2014/main" id="{2D824E2C-9B64-111F-73E2-AB2AE36D3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146602">
            <a:off x="-295106" y="-435301"/>
            <a:ext cx="4358025" cy="4445976"/>
            <a:chOff x="7980400" y="3276601"/>
            <a:chExt cx="4358025" cy="4445976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C09E1DC7-6C32-C956-0326-5C506D106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675685" cy="4445976"/>
              <a:chOff x="4114800" y="1423987"/>
              <a:chExt cx="4125902" cy="4974999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AFBB87F-D9C4-2950-796E-A9ED6C99CBB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66ABAEF-9BD9-9B39-2DA7-D667009949A1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C17DE84-D2FB-C35B-CED2-DC68C953697C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1EA2F6-3C07-F089-5F30-1959B956F83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0CF2BDA-D625-780A-AFC6-F30C1F14DADC}"/>
                  </a:ext>
                </a:extLst>
              </p:cNvPr>
              <p:cNvSpPr/>
              <p:nvPr/>
            </p:nvSpPr>
            <p:spPr>
              <a:xfrm>
                <a:off x="5333387" y="4854222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EBA46B-3BE3-2372-96ED-B4BF29FF604D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BBD69FA-3FCB-5E6C-DF37-0ECBAC252F7B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541EC4-5A9C-2922-89A6-66189CFE3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475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706B91-250D-4CF1-B325-5A9273131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824" y="1744556"/>
            <a:ext cx="5581561" cy="1063794"/>
          </a:xfrm>
        </p:spPr>
        <p:txBody>
          <a:bodyPr/>
          <a:lstStyle/>
          <a:p>
            <a:pPr algn="ctr"/>
            <a:r>
              <a:rPr lang="en-US" dirty="0"/>
              <a:t>Key Objective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844A9-8E53-4442-8CBA-6B67F7C2D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2824" y="3410137"/>
            <a:ext cx="9115914" cy="2719201"/>
          </a:xfrm>
        </p:spPr>
        <p:txBody>
          <a:bodyPr/>
          <a:lstStyle/>
          <a:p>
            <a:pPr marL="342900" indent="-342900">
              <a:buFont typeface="Avenir Next LT Pro" panose="020B0504020202020204" pitchFamily="34" charset="0"/>
              <a:buChar char="+"/>
            </a:pPr>
            <a:r>
              <a:rPr lang="en-US" sz="2400" dirty="0"/>
              <a:t>Efficient utilization of CPU or system resources.</a:t>
            </a:r>
          </a:p>
          <a:p>
            <a:pPr marL="342900" indent="-342900">
              <a:buFont typeface="Avenir Next LT Pro" panose="020B0504020202020204" pitchFamily="34" charset="0"/>
              <a:buChar char="+"/>
            </a:pPr>
            <a:r>
              <a:rPr lang="en-US" sz="2400" dirty="0"/>
              <a:t>Minimizing response time, waiting time, and turnaround time.</a:t>
            </a:r>
          </a:p>
          <a:p>
            <a:pPr marL="342900" indent="-342900">
              <a:buFont typeface="Avenir Next LT Pro" panose="020B0504020202020204" pitchFamily="34" charset="0"/>
              <a:buChar char="+"/>
            </a:pPr>
            <a:r>
              <a:rPr lang="en-US" sz="2400" dirty="0"/>
              <a:t>Ensuring fairness among all processes.</a:t>
            </a:r>
          </a:p>
        </p:txBody>
      </p:sp>
    </p:spTree>
    <p:extLst>
      <p:ext uri="{BB962C8B-B14F-4D97-AF65-F5344CB8AC3E}">
        <p14:creationId xmlns:p14="http://schemas.microsoft.com/office/powerpoint/2010/main" val="2432850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9F2B545-6E12-45A6-8EF5-C75FCEA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0DE6BB8-0AE7-4EBB-A295-038A0C09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AD8DE8-59D5-4E2F-9BA2-D2B489A4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73A0F1-D50D-4F9F-8BF5-988DB6B3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84CC-B557-2902-310D-FBE44CEAE4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3513" y="2343150"/>
            <a:ext cx="9679964" cy="3552825"/>
          </a:xfrm>
        </p:spPr>
        <p:txBody>
          <a:bodyPr/>
          <a:lstStyle/>
          <a:p>
            <a:pPr marL="342900" indent="-342900">
              <a:buFont typeface="Avenir Next LT Pro" panose="020B0504020202020204" pitchFamily="34" charset="0"/>
              <a:buChar char="+"/>
            </a:pPr>
            <a:r>
              <a:rPr lang="en-US" sz="2800" dirty="0"/>
              <a:t>Operating systems (e.g., Linux, Windows task management).</a:t>
            </a:r>
          </a:p>
          <a:p>
            <a:pPr marL="342900" indent="-342900">
              <a:buFont typeface="Avenir Next LT Pro" panose="020B0504020202020204" pitchFamily="34" charset="0"/>
              <a:buChar char="+"/>
            </a:pPr>
            <a:r>
              <a:rPr lang="en-US" sz="2800" dirty="0"/>
              <a:t>Data centers and cloud computing environments.</a:t>
            </a:r>
          </a:p>
          <a:p>
            <a:pPr marL="342900" indent="-342900">
              <a:buFont typeface="Avenir Next LT Pro" panose="020B0504020202020204" pitchFamily="34" charset="0"/>
              <a:buChar char="+"/>
            </a:pPr>
            <a:r>
              <a:rPr lang="en-US" sz="2800" dirty="0"/>
              <a:t>Real-time systems like robotics and embedded systems.</a:t>
            </a:r>
          </a:p>
        </p:txBody>
      </p:sp>
      <p:grpSp>
        <p:nvGrpSpPr>
          <p:cNvPr id="4" name="Bottom Right">
            <a:extLst>
              <a:ext uri="{FF2B5EF4-FFF2-40B4-BE49-F238E27FC236}">
                <a16:creationId xmlns:a16="http://schemas.microsoft.com/office/drawing/2014/main" id="{17C74213-C659-BC11-26A4-5C9ABDC1E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146602">
            <a:off x="-295106" y="-435301"/>
            <a:ext cx="4358025" cy="4445976"/>
            <a:chOff x="7980400" y="3276601"/>
            <a:chExt cx="4358025" cy="4445976"/>
          </a:xfrm>
        </p:grpSpPr>
        <p:grpSp>
          <p:nvGrpSpPr>
            <p:cNvPr id="5" name="Graphic 157">
              <a:extLst>
                <a:ext uri="{FF2B5EF4-FFF2-40B4-BE49-F238E27FC236}">
                  <a16:creationId xmlns:a16="http://schemas.microsoft.com/office/drawing/2014/main" id="{C3D50EC0-63F3-1C74-24D4-5E122F661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675685" cy="4445976"/>
              <a:chOff x="4114800" y="1423987"/>
              <a:chExt cx="4125902" cy="4974999"/>
            </a:xfrm>
            <a:noFill/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B7DF31F-0841-CF3D-7E06-8D97EF11CD42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2C818C3-0F5C-763E-87F5-44230487013D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776F372-7B99-B0C6-B548-2B1C435E14C0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98266D-0272-886A-5E11-03BD5E19075B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4D72C34-0F4B-590B-3F10-5229358D7698}"/>
                  </a:ext>
                </a:extLst>
              </p:cNvPr>
              <p:cNvSpPr/>
              <p:nvPr/>
            </p:nvSpPr>
            <p:spPr>
              <a:xfrm>
                <a:off x="5333387" y="4854222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C972FA6-D062-7972-A20C-2153011525D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AB1321C-CAB5-2C21-1C04-395BAE7533E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3C2D3E-BF8F-503E-CA2C-5184E576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20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420D-03B2-2E1B-284F-A0CD31800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FBA7A9C-F9F4-DE0D-CE14-C6F8CE27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Conclusion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C9954-C53F-9D7A-AD23-145587630D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3513" y="2343150"/>
            <a:ext cx="9679964" cy="3552825"/>
          </a:xfrm>
        </p:spPr>
        <p:txBody>
          <a:bodyPr/>
          <a:lstStyle/>
          <a:p>
            <a:pPr marL="342900" indent="-342900">
              <a:buFont typeface="Avenir Next LT Pro" panose="020B0504020202020204" pitchFamily="34" charset="0"/>
              <a:buChar char="+"/>
            </a:pPr>
            <a:r>
              <a:rPr lang="en-US" sz="2400" dirty="0">
                <a:solidFill>
                  <a:schemeClr val="tx1"/>
                </a:solidFill>
              </a:rPr>
              <a:t>The algorithm effectively schedules jobs to maximize profit.</a:t>
            </a:r>
          </a:p>
          <a:p>
            <a:pPr marL="342900" indent="-342900">
              <a:buFont typeface="Avenir Next LT Pro" panose="020B0504020202020204" pitchFamily="34" charset="0"/>
              <a:buChar char="+"/>
            </a:pPr>
            <a:r>
              <a:rPr lang="en-US" sz="2400" dirty="0">
                <a:solidFill>
                  <a:schemeClr val="tx1"/>
                </a:solidFill>
              </a:rPr>
              <a:t>Prevents overlapping by using available time slots wisely.</a:t>
            </a:r>
          </a:p>
          <a:p>
            <a:pPr marL="342900" indent="-342900">
              <a:buFont typeface="Avenir Next LT Pro" panose="020B0504020202020204" pitchFamily="34" charset="0"/>
              <a:buChar char="+"/>
            </a:pPr>
            <a:r>
              <a:rPr lang="en-US" sz="2400" dirty="0">
                <a:solidFill>
                  <a:schemeClr val="tx1"/>
                </a:solidFill>
              </a:rPr>
              <a:t>Efficient for deadline-based task scheduling in real-world applications.</a:t>
            </a:r>
          </a:p>
          <a:p>
            <a:pPr marL="342900" indent="-342900">
              <a:buFont typeface="Avenir Next LT Pro" panose="020B0504020202020204" pitchFamily="34" charset="0"/>
              <a:buChar char="+"/>
            </a:pPr>
            <a:r>
              <a:rPr lang="en-US" sz="2400" dirty="0">
                <a:solidFill>
                  <a:schemeClr val="tx1"/>
                </a:solidFill>
              </a:rPr>
              <a:t>Can be extended to real-time scheduling systems.</a:t>
            </a:r>
            <a:endParaRPr lang="en-US" sz="2400" dirty="0"/>
          </a:p>
        </p:txBody>
      </p:sp>
      <p:grpSp>
        <p:nvGrpSpPr>
          <p:cNvPr id="2" name="Bottom Right">
            <a:extLst>
              <a:ext uri="{FF2B5EF4-FFF2-40B4-BE49-F238E27FC236}">
                <a16:creationId xmlns:a16="http://schemas.microsoft.com/office/drawing/2014/main" id="{F0D90813-AF04-AE0F-BFBA-CDEB86243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64640" y="3279977"/>
            <a:ext cx="4358025" cy="4445976"/>
            <a:chOff x="7980400" y="3276601"/>
            <a:chExt cx="4358025" cy="4445976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5DD72712-D9F2-F667-1C6C-2B2EAD73B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675685" cy="4445976"/>
              <a:chOff x="4114800" y="1423987"/>
              <a:chExt cx="4125902" cy="4974999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4E07D1-B716-8C17-8D82-5D8EBC5AC895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9187005-6886-39EE-EDB7-76A5A6718209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77D4C59-F17C-0B57-B168-5C0C7475726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9E54757-8006-E48B-C4BB-AB2F2EA58781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AD83200-78A4-24F9-AF8B-1DF66AAD26DC}"/>
                  </a:ext>
                </a:extLst>
              </p:cNvPr>
              <p:cNvSpPr/>
              <p:nvPr/>
            </p:nvSpPr>
            <p:spPr>
              <a:xfrm>
                <a:off x="5333387" y="4854222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9E3EC9-9A9A-AE0C-9334-7E43142D93B4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52938CE-FF41-8C24-47AB-B5AC5CA0BD2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D2A458-51E4-B637-8085-106C6E591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625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F9B1D76-03F2-436A-9708-6B223EA28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grpSp>
        <p:nvGrpSpPr>
          <p:cNvPr id="2" name="Bottom Right">
            <a:extLst>
              <a:ext uri="{FF2B5EF4-FFF2-40B4-BE49-F238E27FC236}">
                <a16:creationId xmlns:a16="http://schemas.microsoft.com/office/drawing/2014/main" id="{DB3839BC-AB95-8343-ABF0-4D75B212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9530415">
            <a:off x="-465927" y="-271710"/>
            <a:ext cx="4358025" cy="4445976"/>
            <a:chOff x="7980400" y="3276601"/>
            <a:chExt cx="4358025" cy="4445976"/>
          </a:xfrm>
        </p:grpSpPr>
        <p:grpSp>
          <p:nvGrpSpPr>
            <p:cNvPr id="3" name="Graphic 157">
              <a:extLst>
                <a:ext uri="{FF2B5EF4-FFF2-40B4-BE49-F238E27FC236}">
                  <a16:creationId xmlns:a16="http://schemas.microsoft.com/office/drawing/2014/main" id="{8F2AC681-258C-53FE-1D15-96AFCB3C3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675685" cy="4445976"/>
              <a:chOff x="4114800" y="1423987"/>
              <a:chExt cx="4125902" cy="4974999"/>
            </a:xfrm>
            <a:noFill/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F36275B-2BED-1F26-8951-94BCC7C194F1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F9FC3C1-3D66-E26D-B89B-912870B0A1EF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14799DF-9B24-E1B9-6A26-44FE6660E7F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53B02F2-44D9-BAFE-9EFA-F2782EF09546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9120005-6948-A97D-E599-7B4CABBDE787}"/>
                  </a:ext>
                </a:extLst>
              </p:cNvPr>
              <p:cNvSpPr/>
              <p:nvPr/>
            </p:nvSpPr>
            <p:spPr>
              <a:xfrm>
                <a:off x="5333387" y="4854222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B6957D1-9C0B-812D-A40B-51214FA9707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80D17E8-6421-1668-A49A-3BF1A85DEA10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B7CD8D2-1329-11F3-F840-F666C5EC5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4746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EAFCE9-5102-4DAA-8747-40B4A7428A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977A2A-9AF2-4E1E-9C52-3CE0178B1C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FF01AD9-F5BE-4467-A2B6-F080EB1760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Explore design</Template>
  <TotalTime>41</TotalTime>
  <Words>180</Words>
  <Application>Microsoft Office PowerPoint</Application>
  <PresentationFormat>Widescreen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AvenirNext LT Pro Medium</vt:lpstr>
      <vt:lpstr>Calibri</vt:lpstr>
      <vt:lpstr>Posterama</vt:lpstr>
      <vt:lpstr>Segoe UI Semilight</vt:lpstr>
      <vt:lpstr>ExploreVTI</vt:lpstr>
      <vt:lpstr>Job Scheduling Algorithm</vt:lpstr>
      <vt:lpstr>Agenda</vt:lpstr>
      <vt:lpstr>Introduction</vt:lpstr>
      <vt:lpstr>Key Objective</vt:lpstr>
      <vt:lpstr>Applications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 Gohil</dc:creator>
  <cp:lastModifiedBy>Darshan Gohil</cp:lastModifiedBy>
  <cp:revision>35</cp:revision>
  <dcterms:created xsi:type="dcterms:W3CDTF">2025-03-21T11:03:32Z</dcterms:created>
  <dcterms:modified xsi:type="dcterms:W3CDTF">2025-03-21T15:50:20Z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