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62" r:id="rId3"/>
    <p:sldId id="258" r:id="rId4"/>
    <p:sldId id="260" r:id="rId5"/>
    <p:sldId id="293" r:id="rId6"/>
    <p:sldId id="292" r:id="rId7"/>
    <p:sldId id="294" r:id="rId8"/>
    <p:sldId id="268" r:id="rId9"/>
  </p:sldIdLst>
  <p:sldSz cx="9144000" cy="5143500" type="screen16x9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Lexend ExtraBold" panose="020B0604020202020204" charset="0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C807C6-133C-4CE6-9372-C102A71BD247}">
  <a:tblStyle styleId="{F6C807C6-133C-4CE6-9372-C102A71BD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9" autoAdjust="0"/>
  </p:normalViewPr>
  <p:slideViewPr>
    <p:cSldViewPr snapToGrid="0">
      <p:cViewPr varScale="1">
        <p:scale>
          <a:sx n="100" d="100"/>
          <a:sy n="100" d="100"/>
        </p:scale>
        <p:origin x="94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gd9b1243d5b_0_5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3" name="Google Shape;2883;gd9b1243d5b_0_5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94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gd9b1243d5b_0_5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3" name="Google Shape;2883;gd9b1243d5b_0_5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gd9b1243d5b_0_5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3" name="Google Shape;2883;gd9b1243d5b_0_5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38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d81ab5e0f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d81ab5e0f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3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4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2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108" name="Google Shape;108;p8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09" name="Google Shape;109;p8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8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" name="Google Shape;127;p8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8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8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9" name="Google Shape;139;p8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5" name="Google Shape;165;p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7" name="Google Shape;177;p9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2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3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6" hasCustomPrompt="1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7" hasCustomPrompt="1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3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71" name="Google Shape;371;p21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7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"/>
          <p:cNvSpPr txBox="1">
            <a:spLocks noGrp="1"/>
          </p:cNvSpPr>
          <p:nvPr>
            <p:ph type="ctrTitle"/>
          </p:nvPr>
        </p:nvSpPr>
        <p:spPr>
          <a:xfrm>
            <a:off x="133815" y="148683"/>
            <a:ext cx="4663470" cy="223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Online Shopping </a:t>
            </a:r>
            <a:br>
              <a:rPr lang="en-US" dirty="0"/>
            </a:br>
            <a:r>
              <a:rPr lang="en-US" dirty="0"/>
              <a:t>website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B711E35-4C95-7508-0D35-F92D3B0C2B1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8703" y="2535570"/>
            <a:ext cx="2931258" cy="1542802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Prepared By</a:t>
            </a:r>
          </a:p>
          <a:p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Darshan Gohil</a:t>
            </a:r>
          </a:p>
        </p:txBody>
      </p:sp>
      <p:grpSp>
        <p:nvGrpSpPr>
          <p:cNvPr id="591" name="Google Shape;591;p39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92" name="Google Shape;592;p39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9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601" name="Google Shape;601;p39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4003724" y="1084074"/>
            <a:ext cx="673180" cy="673180"/>
            <a:chOff x="2429425" y="1984725"/>
            <a:chExt cx="239600" cy="239600"/>
          </a:xfrm>
        </p:grpSpPr>
        <p:sp>
          <p:nvSpPr>
            <p:cNvPr id="604" name="Google Shape;604;p39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9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607" name="Google Shape;607;p39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11" name="Google Shape;611;p39"/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9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15" name="Google Shape;615;p39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9"/>
          <p:cNvSpPr/>
          <p:nvPr/>
        </p:nvSpPr>
        <p:spPr>
          <a:xfrm>
            <a:off x="5769822" y="515687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9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21" name="Google Shape;621;p39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9"/>
          <p:cNvSpPr/>
          <p:nvPr/>
        </p:nvSpPr>
        <p:spPr>
          <a:xfrm>
            <a:off x="8439262" y="2579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8260898" y="2558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30" name="Google Shape;630;p39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37" name="Google Shape;637;p39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596D142-CA5C-61CE-5749-1F97B5A31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56" y="23499"/>
            <a:ext cx="523393" cy="548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45"/>
          <p:cNvGrpSpPr/>
          <p:nvPr/>
        </p:nvGrpSpPr>
        <p:grpSpPr>
          <a:xfrm flipH="1">
            <a:off x="2240705" y="3196085"/>
            <a:ext cx="930136" cy="945644"/>
            <a:chOff x="1984600" y="3863775"/>
            <a:chExt cx="547300" cy="556425"/>
          </a:xfrm>
        </p:grpSpPr>
        <p:sp>
          <p:nvSpPr>
            <p:cNvPr id="902" name="Google Shape;902;p45"/>
            <p:cNvSpPr/>
            <p:nvPr/>
          </p:nvSpPr>
          <p:spPr>
            <a:xfrm>
              <a:off x="1984600" y="4209725"/>
              <a:ext cx="140450" cy="163025"/>
            </a:xfrm>
            <a:custGeom>
              <a:avLst/>
              <a:gdLst/>
              <a:ahLst/>
              <a:cxnLst/>
              <a:rect l="l" t="t" r="r" b="b"/>
              <a:pathLst>
                <a:path w="5618" h="6521" extrusionOk="0">
                  <a:moveTo>
                    <a:pt x="1" y="1"/>
                  </a:moveTo>
                  <a:lnTo>
                    <a:pt x="1" y="6521"/>
                  </a:lnTo>
                  <a:lnTo>
                    <a:pt x="5617" y="65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2120125" y="410532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0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2255625" y="3968825"/>
              <a:ext cx="140750" cy="403925"/>
            </a:xfrm>
            <a:custGeom>
              <a:avLst/>
              <a:gdLst/>
              <a:ahLst/>
              <a:cxnLst/>
              <a:rect l="l" t="t" r="r" b="b"/>
              <a:pathLst>
                <a:path w="5630" h="16157" extrusionOk="0">
                  <a:moveTo>
                    <a:pt x="0" y="1"/>
                  </a:moveTo>
                  <a:lnTo>
                    <a:pt x="0" y="16157"/>
                  </a:lnTo>
                  <a:lnTo>
                    <a:pt x="5630" y="1615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2391450" y="3863775"/>
              <a:ext cx="140450" cy="508975"/>
            </a:xfrm>
            <a:custGeom>
              <a:avLst/>
              <a:gdLst/>
              <a:ahLst/>
              <a:cxnLst/>
              <a:rect l="l" t="t" r="r" b="b"/>
              <a:pathLst>
                <a:path w="5618" h="20359" extrusionOk="0">
                  <a:moveTo>
                    <a:pt x="0" y="0"/>
                  </a:moveTo>
                  <a:lnTo>
                    <a:pt x="0" y="20359"/>
                  </a:lnTo>
                  <a:lnTo>
                    <a:pt x="5617" y="2035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984600" y="4256850"/>
              <a:ext cx="140450" cy="163350"/>
            </a:xfrm>
            <a:custGeom>
              <a:avLst/>
              <a:gdLst/>
              <a:ahLst/>
              <a:cxnLst/>
              <a:rect l="l" t="t" r="r" b="b"/>
              <a:pathLst>
                <a:path w="5618" h="6534" extrusionOk="0">
                  <a:moveTo>
                    <a:pt x="1" y="1"/>
                  </a:moveTo>
                  <a:lnTo>
                    <a:pt x="1" y="6534"/>
                  </a:lnTo>
                  <a:lnTo>
                    <a:pt x="5617" y="6534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2120125" y="4152775"/>
              <a:ext cx="140750" cy="267425"/>
            </a:xfrm>
            <a:custGeom>
              <a:avLst/>
              <a:gdLst/>
              <a:ahLst/>
              <a:cxnLst/>
              <a:rect l="l" t="t" r="r" b="b"/>
              <a:pathLst>
                <a:path w="5630" h="10697" extrusionOk="0">
                  <a:moveTo>
                    <a:pt x="0" y="1"/>
                  </a:moveTo>
                  <a:lnTo>
                    <a:pt x="0" y="10697"/>
                  </a:lnTo>
                  <a:lnTo>
                    <a:pt x="5630" y="10697"/>
                  </a:lnTo>
                  <a:lnTo>
                    <a:pt x="5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2255625" y="4016300"/>
              <a:ext cx="140750" cy="403900"/>
            </a:xfrm>
            <a:custGeom>
              <a:avLst/>
              <a:gdLst/>
              <a:ahLst/>
              <a:cxnLst/>
              <a:rect l="l" t="t" r="r" b="b"/>
              <a:pathLst>
                <a:path w="5630" h="16156" extrusionOk="0">
                  <a:moveTo>
                    <a:pt x="0" y="0"/>
                  </a:moveTo>
                  <a:lnTo>
                    <a:pt x="0" y="16156"/>
                  </a:lnTo>
                  <a:lnTo>
                    <a:pt x="5630" y="16156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2391450" y="3910900"/>
              <a:ext cx="140450" cy="509300"/>
            </a:xfrm>
            <a:custGeom>
              <a:avLst/>
              <a:gdLst/>
              <a:ahLst/>
              <a:cxnLst/>
              <a:rect l="l" t="t" r="r" b="b"/>
              <a:pathLst>
                <a:path w="5618" h="20372" extrusionOk="0">
                  <a:moveTo>
                    <a:pt x="0" y="1"/>
                  </a:moveTo>
                  <a:lnTo>
                    <a:pt x="0" y="20372"/>
                  </a:lnTo>
                  <a:lnTo>
                    <a:pt x="5617" y="20372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2253325" y="4153425"/>
              <a:ext cx="222925" cy="231425"/>
            </a:xfrm>
            <a:custGeom>
              <a:avLst/>
              <a:gdLst/>
              <a:ahLst/>
              <a:cxnLst/>
              <a:rect l="l" t="t" r="r" b="b"/>
              <a:pathLst>
                <a:path w="8917" h="9257" extrusionOk="0">
                  <a:moveTo>
                    <a:pt x="8759" y="1"/>
                  </a:moveTo>
                  <a:cubicBezTo>
                    <a:pt x="3863" y="132"/>
                    <a:pt x="1" y="4203"/>
                    <a:pt x="118" y="9100"/>
                  </a:cubicBezTo>
                  <a:cubicBezTo>
                    <a:pt x="118" y="9189"/>
                    <a:pt x="181" y="9254"/>
                    <a:pt x="269" y="9257"/>
                  </a:cubicBezTo>
                  <a:lnTo>
                    <a:pt x="269" y="9257"/>
                  </a:lnTo>
                  <a:cubicBezTo>
                    <a:pt x="358" y="9253"/>
                    <a:pt x="433" y="9177"/>
                    <a:pt x="433" y="9100"/>
                  </a:cubicBezTo>
                  <a:cubicBezTo>
                    <a:pt x="315" y="4374"/>
                    <a:pt x="4033" y="459"/>
                    <a:pt x="8759" y="328"/>
                  </a:cubicBezTo>
                  <a:cubicBezTo>
                    <a:pt x="8838" y="328"/>
                    <a:pt x="8916" y="263"/>
                    <a:pt x="8916" y="171"/>
                  </a:cubicBezTo>
                  <a:cubicBezTo>
                    <a:pt x="8916" y="79"/>
                    <a:pt x="8838" y="1"/>
                    <a:pt x="8759" y="1"/>
                  </a:cubicBezTo>
                  <a:close/>
                  <a:moveTo>
                    <a:pt x="269" y="9257"/>
                  </a:moveTo>
                  <a:cubicBezTo>
                    <a:pt x="267" y="9257"/>
                    <a:pt x="265" y="9257"/>
                    <a:pt x="262" y="9257"/>
                  </a:cubicBezTo>
                  <a:lnTo>
                    <a:pt x="276" y="9257"/>
                  </a:lnTo>
                  <a:cubicBezTo>
                    <a:pt x="273" y="9257"/>
                    <a:pt x="271" y="9257"/>
                    <a:pt x="269" y="9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2307975" y="4207100"/>
              <a:ext cx="180700" cy="187575"/>
            </a:xfrm>
            <a:custGeom>
              <a:avLst/>
              <a:gdLst/>
              <a:ahLst/>
              <a:cxnLst/>
              <a:rect l="l" t="t" r="r" b="b"/>
              <a:pathLst>
                <a:path w="7228" h="7503" extrusionOk="0">
                  <a:moveTo>
                    <a:pt x="7071" y="1"/>
                  </a:moveTo>
                  <a:cubicBezTo>
                    <a:pt x="3117" y="106"/>
                    <a:pt x="1" y="3392"/>
                    <a:pt x="93" y="7333"/>
                  </a:cubicBezTo>
                  <a:cubicBezTo>
                    <a:pt x="93" y="7421"/>
                    <a:pt x="165" y="7497"/>
                    <a:pt x="252" y="7502"/>
                  </a:cubicBezTo>
                  <a:lnTo>
                    <a:pt x="252" y="7502"/>
                  </a:lnTo>
                  <a:cubicBezTo>
                    <a:pt x="343" y="7489"/>
                    <a:pt x="407" y="7423"/>
                    <a:pt x="407" y="7333"/>
                  </a:cubicBezTo>
                  <a:cubicBezTo>
                    <a:pt x="315" y="3562"/>
                    <a:pt x="3287" y="433"/>
                    <a:pt x="7071" y="328"/>
                  </a:cubicBezTo>
                  <a:cubicBezTo>
                    <a:pt x="7149" y="328"/>
                    <a:pt x="7228" y="263"/>
                    <a:pt x="7228" y="171"/>
                  </a:cubicBezTo>
                  <a:cubicBezTo>
                    <a:pt x="7228" y="80"/>
                    <a:pt x="7149" y="1"/>
                    <a:pt x="7071" y="1"/>
                  </a:cubicBezTo>
                  <a:close/>
                  <a:moveTo>
                    <a:pt x="252" y="7502"/>
                  </a:moveTo>
                  <a:cubicBezTo>
                    <a:pt x="251" y="7503"/>
                    <a:pt x="251" y="7503"/>
                    <a:pt x="250" y="7503"/>
                  </a:cubicBezTo>
                  <a:lnTo>
                    <a:pt x="263" y="7503"/>
                  </a:lnTo>
                  <a:cubicBezTo>
                    <a:pt x="259" y="7503"/>
                    <a:pt x="256" y="7503"/>
                    <a:pt x="252" y="7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2368200" y="4267325"/>
              <a:ext cx="112300" cy="114925"/>
            </a:xfrm>
            <a:custGeom>
              <a:avLst/>
              <a:gdLst/>
              <a:ahLst/>
              <a:cxnLst/>
              <a:rect l="l" t="t" r="r" b="b"/>
              <a:pathLst>
                <a:path w="4492" h="4597" extrusionOk="0">
                  <a:moveTo>
                    <a:pt x="4282" y="1"/>
                  </a:moveTo>
                  <a:cubicBezTo>
                    <a:pt x="1886" y="53"/>
                    <a:pt x="1" y="2043"/>
                    <a:pt x="66" y="4426"/>
                  </a:cubicBezTo>
                  <a:cubicBezTo>
                    <a:pt x="66" y="4518"/>
                    <a:pt x="145" y="4596"/>
                    <a:pt x="237" y="4596"/>
                  </a:cubicBezTo>
                  <a:lnTo>
                    <a:pt x="224" y="4583"/>
                  </a:lnTo>
                  <a:cubicBezTo>
                    <a:pt x="302" y="4583"/>
                    <a:pt x="381" y="4518"/>
                    <a:pt x="381" y="4426"/>
                  </a:cubicBezTo>
                  <a:cubicBezTo>
                    <a:pt x="328" y="2213"/>
                    <a:pt x="2070" y="381"/>
                    <a:pt x="4282" y="328"/>
                  </a:cubicBezTo>
                  <a:cubicBezTo>
                    <a:pt x="4492" y="328"/>
                    <a:pt x="4492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2424175" y="4322650"/>
              <a:ext cx="56325" cy="57950"/>
            </a:xfrm>
            <a:custGeom>
              <a:avLst/>
              <a:gdLst/>
              <a:ahLst/>
              <a:cxnLst/>
              <a:rect l="l" t="t" r="r" b="b"/>
              <a:pathLst>
                <a:path w="2253" h="2318" extrusionOk="0">
                  <a:moveTo>
                    <a:pt x="2095" y="0"/>
                  </a:moveTo>
                  <a:cubicBezTo>
                    <a:pt x="930" y="27"/>
                    <a:pt x="1" y="995"/>
                    <a:pt x="40" y="2161"/>
                  </a:cubicBezTo>
                  <a:cubicBezTo>
                    <a:pt x="40" y="2250"/>
                    <a:pt x="102" y="2315"/>
                    <a:pt x="190" y="2318"/>
                  </a:cubicBezTo>
                  <a:lnTo>
                    <a:pt x="190" y="2318"/>
                  </a:lnTo>
                  <a:cubicBezTo>
                    <a:pt x="279" y="2314"/>
                    <a:pt x="354" y="2237"/>
                    <a:pt x="354" y="2148"/>
                  </a:cubicBezTo>
                  <a:cubicBezTo>
                    <a:pt x="328" y="1166"/>
                    <a:pt x="1114" y="354"/>
                    <a:pt x="2095" y="315"/>
                  </a:cubicBezTo>
                  <a:cubicBezTo>
                    <a:pt x="2187" y="315"/>
                    <a:pt x="2253" y="249"/>
                    <a:pt x="2253" y="158"/>
                  </a:cubicBezTo>
                  <a:cubicBezTo>
                    <a:pt x="2253" y="66"/>
                    <a:pt x="2187" y="0"/>
                    <a:pt x="2095" y="0"/>
                  </a:cubicBezTo>
                  <a:close/>
                  <a:moveTo>
                    <a:pt x="190" y="2318"/>
                  </a:moveTo>
                  <a:cubicBezTo>
                    <a:pt x="188" y="2318"/>
                    <a:pt x="186" y="2318"/>
                    <a:pt x="184" y="2318"/>
                  </a:cubicBezTo>
                  <a:lnTo>
                    <a:pt x="197" y="2318"/>
                  </a:lnTo>
                  <a:cubicBezTo>
                    <a:pt x="195" y="2318"/>
                    <a:pt x="193" y="2318"/>
                    <a:pt x="190" y="2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4062159" y="929231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916" name="Google Shape;916;p45"/>
          <p:cNvGrpSpPr/>
          <p:nvPr/>
        </p:nvGrpSpPr>
        <p:grpSpPr>
          <a:xfrm flipH="1">
            <a:off x="1200526" y="1897242"/>
            <a:ext cx="1046934" cy="2251200"/>
            <a:chOff x="2527925" y="3099525"/>
            <a:chExt cx="616025" cy="1324625"/>
          </a:xfrm>
        </p:grpSpPr>
        <p:sp>
          <p:nvSpPr>
            <p:cNvPr id="917" name="Google Shape;917;p45"/>
            <p:cNvSpPr/>
            <p:nvPr/>
          </p:nvSpPr>
          <p:spPr>
            <a:xfrm>
              <a:off x="2527925" y="3099525"/>
              <a:ext cx="616025" cy="1324625"/>
            </a:xfrm>
            <a:custGeom>
              <a:avLst/>
              <a:gdLst/>
              <a:ahLst/>
              <a:cxnLst/>
              <a:rect l="l" t="t" r="r" b="b"/>
              <a:pathLst>
                <a:path w="24641" h="52985" extrusionOk="0">
                  <a:moveTo>
                    <a:pt x="23907" y="327"/>
                  </a:moveTo>
                  <a:cubicBezTo>
                    <a:pt x="24130" y="327"/>
                    <a:pt x="24326" y="511"/>
                    <a:pt x="24326" y="746"/>
                  </a:cubicBezTo>
                  <a:lnTo>
                    <a:pt x="24326" y="52251"/>
                  </a:lnTo>
                  <a:cubicBezTo>
                    <a:pt x="24326" y="52487"/>
                    <a:pt x="24130" y="52670"/>
                    <a:pt x="23907" y="52670"/>
                  </a:cubicBezTo>
                  <a:lnTo>
                    <a:pt x="734" y="52670"/>
                  </a:lnTo>
                  <a:cubicBezTo>
                    <a:pt x="498" y="52670"/>
                    <a:pt x="315" y="52487"/>
                    <a:pt x="315" y="52251"/>
                  </a:cubicBezTo>
                  <a:lnTo>
                    <a:pt x="315" y="746"/>
                  </a:lnTo>
                  <a:cubicBezTo>
                    <a:pt x="315" y="511"/>
                    <a:pt x="498" y="327"/>
                    <a:pt x="734" y="327"/>
                  </a:cubicBezTo>
                  <a:close/>
                  <a:moveTo>
                    <a:pt x="734" y="0"/>
                  </a:moveTo>
                  <a:cubicBezTo>
                    <a:pt x="328" y="0"/>
                    <a:pt x="1" y="341"/>
                    <a:pt x="1" y="746"/>
                  </a:cubicBezTo>
                  <a:lnTo>
                    <a:pt x="1" y="52251"/>
                  </a:lnTo>
                  <a:cubicBezTo>
                    <a:pt x="1" y="52657"/>
                    <a:pt x="328" y="52984"/>
                    <a:pt x="734" y="52984"/>
                  </a:cubicBezTo>
                  <a:lnTo>
                    <a:pt x="23907" y="52984"/>
                  </a:lnTo>
                  <a:cubicBezTo>
                    <a:pt x="24313" y="52984"/>
                    <a:pt x="24640" y="52657"/>
                    <a:pt x="24640" y="52251"/>
                  </a:cubicBezTo>
                  <a:lnTo>
                    <a:pt x="24640" y="746"/>
                  </a:lnTo>
                  <a:cubicBezTo>
                    <a:pt x="24640" y="341"/>
                    <a:pt x="24313" y="0"/>
                    <a:pt x="23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2527925" y="3185600"/>
              <a:ext cx="616025" cy="1152775"/>
            </a:xfrm>
            <a:custGeom>
              <a:avLst/>
              <a:gdLst/>
              <a:ahLst/>
              <a:cxnLst/>
              <a:rect l="l" t="t" r="r" b="b"/>
              <a:pathLst>
                <a:path w="24641" h="46111" extrusionOk="0">
                  <a:moveTo>
                    <a:pt x="24326" y="328"/>
                  </a:moveTo>
                  <a:lnTo>
                    <a:pt x="24326" y="45784"/>
                  </a:lnTo>
                  <a:lnTo>
                    <a:pt x="315" y="45784"/>
                  </a:lnTo>
                  <a:lnTo>
                    <a:pt x="315" y="328"/>
                  </a:lnTo>
                  <a:close/>
                  <a:moveTo>
                    <a:pt x="1" y="0"/>
                  </a:moveTo>
                  <a:lnTo>
                    <a:pt x="1" y="46111"/>
                  </a:lnTo>
                  <a:lnTo>
                    <a:pt x="24640" y="46111"/>
                  </a:lnTo>
                  <a:lnTo>
                    <a:pt x="24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2584550" y="3402275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0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2584550" y="3324700"/>
              <a:ext cx="501125" cy="35700"/>
            </a:xfrm>
            <a:custGeom>
              <a:avLst/>
              <a:gdLst/>
              <a:ahLst/>
              <a:cxnLst/>
              <a:rect l="l" t="t" r="r" b="b"/>
              <a:pathLst>
                <a:path w="20045" h="1428" extrusionOk="0">
                  <a:moveTo>
                    <a:pt x="1" y="1"/>
                  </a:moveTo>
                  <a:lnTo>
                    <a:pt x="1" y="1428"/>
                  </a:lnTo>
                  <a:lnTo>
                    <a:pt x="20045" y="1428"/>
                  </a:lnTo>
                  <a:lnTo>
                    <a:pt x="20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2584550" y="3656575"/>
              <a:ext cx="250425" cy="210825"/>
            </a:xfrm>
            <a:custGeom>
              <a:avLst/>
              <a:gdLst/>
              <a:ahLst/>
              <a:cxnLst/>
              <a:rect l="l" t="t" r="r" b="b"/>
              <a:pathLst>
                <a:path w="10017" h="8433" extrusionOk="0">
                  <a:moveTo>
                    <a:pt x="1" y="1"/>
                  </a:moveTo>
                  <a:lnTo>
                    <a:pt x="1" y="8432"/>
                  </a:lnTo>
                  <a:lnTo>
                    <a:pt x="10016" y="8432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2584550" y="3910900"/>
              <a:ext cx="250425" cy="210475"/>
            </a:xfrm>
            <a:custGeom>
              <a:avLst/>
              <a:gdLst/>
              <a:ahLst/>
              <a:cxnLst/>
              <a:rect l="l" t="t" r="r" b="b"/>
              <a:pathLst>
                <a:path w="10017" h="8419" extrusionOk="0">
                  <a:moveTo>
                    <a:pt x="1" y="1"/>
                  </a:moveTo>
                  <a:lnTo>
                    <a:pt x="1" y="8419"/>
                  </a:lnTo>
                  <a:lnTo>
                    <a:pt x="10016" y="8419"/>
                  </a:lnTo>
                  <a:lnTo>
                    <a:pt x="10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2584550" y="4180600"/>
              <a:ext cx="475925" cy="20975"/>
            </a:xfrm>
            <a:custGeom>
              <a:avLst/>
              <a:gdLst/>
              <a:ahLst/>
              <a:cxnLst/>
              <a:rect l="l" t="t" r="r" b="b"/>
              <a:pathLst>
                <a:path w="19037" h="839" extrusionOk="0">
                  <a:moveTo>
                    <a:pt x="1" y="1"/>
                  </a:moveTo>
                  <a:lnTo>
                    <a:pt x="1" y="838"/>
                  </a:lnTo>
                  <a:lnTo>
                    <a:pt x="19037" y="838"/>
                  </a:lnTo>
                  <a:lnTo>
                    <a:pt x="190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2584550" y="4224125"/>
              <a:ext cx="292000" cy="20975"/>
            </a:xfrm>
            <a:custGeom>
              <a:avLst/>
              <a:gdLst/>
              <a:ahLst/>
              <a:cxnLst/>
              <a:rect l="l" t="t" r="r" b="b"/>
              <a:pathLst>
                <a:path w="11680" h="839" extrusionOk="0">
                  <a:moveTo>
                    <a:pt x="1" y="1"/>
                  </a:moveTo>
                  <a:lnTo>
                    <a:pt x="1" y="839"/>
                  </a:lnTo>
                  <a:lnTo>
                    <a:pt x="11679" y="839"/>
                  </a:lnTo>
                  <a:lnTo>
                    <a:pt x="11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2876525" y="3402275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0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2876525" y="3656575"/>
              <a:ext cx="209150" cy="210825"/>
            </a:xfrm>
            <a:custGeom>
              <a:avLst/>
              <a:gdLst/>
              <a:ahLst/>
              <a:cxnLst/>
              <a:rect l="l" t="t" r="r" b="b"/>
              <a:pathLst>
                <a:path w="8366" h="8433" extrusionOk="0">
                  <a:moveTo>
                    <a:pt x="0" y="1"/>
                  </a:moveTo>
                  <a:lnTo>
                    <a:pt x="0" y="8432"/>
                  </a:lnTo>
                  <a:lnTo>
                    <a:pt x="8366" y="8432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2876525" y="3910900"/>
              <a:ext cx="209150" cy="210475"/>
            </a:xfrm>
            <a:custGeom>
              <a:avLst/>
              <a:gdLst/>
              <a:ahLst/>
              <a:cxnLst/>
              <a:rect l="l" t="t" r="r" b="b"/>
              <a:pathLst>
                <a:path w="8366" h="8419" extrusionOk="0">
                  <a:moveTo>
                    <a:pt x="0" y="1"/>
                  </a:moveTo>
                  <a:lnTo>
                    <a:pt x="0" y="8419"/>
                  </a:lnTo>
                  <a:lnTo>
                    <a:pt x="8366" y="8419"/>
                  </a:lnTo>
                  <a:lnTo>
                    <a:pt x="8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3022500" y="3228475"/>
              <a:ext cx="77600" cy="51125"/>
            </a:xfrm>
            <a:custGeom>
              <a:avLst/>
              <a:gdLst/>
              <a:ahLst/>
              <a:cxnLst/>
              <a:rect l="l" t="t" r="r" b="b"/>
              <a:pathLst>
                <a:path w="3104" h="2045" extrusionOk="0">
                  <a:moveTo>
                    <a:pt x="2841" y="969"/>
                  </a:moveTo>
                  <a:cubicBezTo>
                    <a:pt x="2867" y="969"/>
                    <a:pt x="2894" y="982"/>
                    <a:pt x="2920" y="1009"/>
                  </a:cubicBezTo>
                  <a:cubicBezTo>
                    <a:pt x="2933" y="1022"/>
                    <a:pt x="2946" y="1048"/>
                    <a:pt x="2946" y="1087"/>
                  </a:cubicBezTo>
                  <a:lnTo>
                    <a:pt x="2815" y="1807"/>
                  </a:lnTo>
                  <a:cubicBezTo>
                    <a:pt x="2815" y="1860"/>
                    <a:pt x="2763" y="1899"/>
                    <a:pt x="2723" y="1899"/>
                  </a:cubicBezTo>
                  <a:lnTo>
                    <a:pt x="1165" y="1899"/>
                  </a:lnTo>
                  <a:cubicBezTo>
                    <a:pt x="1126" y="1899"/>
                    <a:pt x="1087" y="1860"/>
                    <a:pt x="1074" y="1820"/>
                  </a:cubicBezTo>
                  <a:lnTo>
                    <a:pt x="904" y="969"/>
                  </a:lnTo>
                  <a:close/>
                  <a:moveTo>
                    <a:pt x="26" y="0"/>
                  </a:moveTo>
                  <a:lnTo>
                    <a:pt x="0" y="158"/>
                  </a:lnTo>
                  <a:lnTo>
                    <a:pt x="524" y="223"/>
                  </a:lnTo>
                  <a:cubicBezTo>
                    <a:pt x="563" y="236"/>
                    <a:pt x="602" y="262"/>
                    <a:pt x="616" y="302"/>
                  </a:cubicBezTo>
                  <a:lnTo>
                    <a:pt x="917" y="1846"/>
                  </a:lnTo>
                  <a:cubicBezTo>
                    <a:pt x="941" y="1957"/>
                    <a:pt x="1034" y="2044"/>
                    <a:pt x="1143" y="2044"/>
                  </a:cubicBezTo>
                  <a:cubicBezTo>
                    <a:pt x="1150" y="2044"/>
                    <a:pt x="1158" y="2044"/>
                    <a:pt x="1165" y="2043"/>
                  </a:cubicBezTo>
                  <a:lnTo>
                    <a:pt x="2723" y="2043"/>
                  </a:lnTo>
                  <a:cubicBezTo>
                    <a:pt x="2841" y="2043"/>
                    <a:pt x="2946" y="1964"/>
                    <a:pt x="2959" y="1833"/>
                  </a:cubicBezTo>
                  <a:lnTo>
                    <a:pt x="3090" y="1113"/>
                  </a:lnTo>
                  <a:cubicBezTo>
                    <a:pt x="3103" y="1035"/>
                    <a:pt x="3077" y="956"/>
                    <a:pt x="3038" y="904"/>
                  </a:cubicBezTo>
                  <a:cubicBezTo>
                    <a:pt x="2985" y="851"/>
                    <a:pt x="2907" y="812"/>
                    <a:pt x="2828" y="812"/>
                  </a:cubicBezTo>
                  <a:lnTo>
                    <a:pt x="864" y="812"/>
                  </a:lnTo>
                  <a:lnTo>
                    <a:pt x="760" y="275"/>
                  </a:lnTo>
                  <a:cubicBezTo>
                    <a:pt x="733" y="171"/>
                    <a:pt x="655" y="92"/>
                    <a:pt x="550" y="7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3048675" y="3279975"/>
              <a:ext cx="13450" cy="11375"/>
            </a:xfrm>
            <a:custGeom>
              <a:avLst/>
              <a:gdLst/>
              <a:ahLst/>
              <a:cxnLst/>
              <a:rect l="l" t="t" r="r" b="b"/>
              <a:pathLst>
                <a:path w="538" h="455" extrusionOk="0">
                  <a:moveTo>
                    <a:pt x="302" y="1"/>
                  </a:moveTo>
                  <a:cubicBezTo>
                    <a:pt x="247" y="1"/>
                    <a:pt x="190" y="20"/>
                    <a:pt x="145" y="61"/>
                  </a:cubicBezTo>
                  <a:cubicBezTo>
                    <a:pt x="1" y="205"/>
                    <a:pt x="105" y="454"/>
                    <a:pt x="302" y="454"/>
                  </a:cubicBezTo>
                  <a:cubicBezTo>
                    <a:pt x="433" y="454"/>
                    <a:pt x="537" y="349"/>
                    <a:pt x="537" y="232"/>
                  </a:cubicBezTo>
                  <a:cubicBezTo>
                    <a:pt x="537" y="89"/>
                    <a:pt x="422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3071925" y="3279975"/>
              <a:ext cx="13100" cy="11375"/>
            </a:xfrm>
            <a:custGeom>
              <a:avLst/>
              <a:gdLst/>
              <a:ahLst/>
              <a:cxnLst/>
              <a:rect l="l" t="t" r="r" b="b"/>
              <a:pathLst>
                <a:path w="524" h="455" extrusionOk="0">
                  <a:moveTo>
                    <a:pt x="299" y="1"/>
                  </a:moveTo>
                  <a:cubicBezTo>
                    <a:pt x="245" y="1"/>
                    <a:pt x="190" y="20"/>
                    <a:pt x="144" y="61"/>
                  </a:cubicBezTo>
                  <a:cubicBezTo>
                    <a:pt x="0" y="205"/>
                    <a:pt x="92" y="454"/>
                    <a:pt x="288" y="454"/>
                  </a:cubicBezTo>
                  <a:cubicBezTo>
                    <a:pt x="419" y="454"/>
                    <a:pt x="524" y="349"/>
                    <a:pt x="524" y="232"/>
                  </a:cubicBezTo>
                  <a:cubicBezTo>
                    <a:pt x="524" y="89"/>
                    <a:pt x="414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2928225" y="3231225"/>
              <a:ext cx="51100" cy="44075"/>
            </a:xfrm>
            <a:custGeom>
              <a:avLst/>
              <a:gdLst/>
              <a:ahLst/>
              <a:cxnLst/>
              <a:rect l="l" t="t" r="r" b="b"/>
              <a:pathLst>
                <a:path w="2044" h="1763" extrusionOk="0">
                  <a:moveTo>
                    <a:pt x="1189" y="165"/>
                  </a:moveTo>
                  <a:cubicBezTo>
                    <a:pt x="1584" y="165"/>
                    <a:pt x="1899" y="487"/>
                    <a:pt x="1899" y="885"/>
                  </a:cubicBezTo>
                  <a:cubicBezTo>
                    <a:pt x="1899" y="1320"/>
                    <a:pt x="1539" y="1610"/>
                    <a:pt x="1164" y="1610"/>
                  </a:cubicBezTo>
                  <a:cubicBezTo>
                    <a:pt x="985" y="1610"/>
                    <a:pt x="803" y="1544"/>
                    <a:pt x="655" y="1396"/>
                  </a:cubicBezTo>
                  <a:cubicBezTo>
                    <a:pt x="197" y="938"/>
                    <a:pt x="524" y="165"/>
                    <a:pt x="1166" y="165"/>
                  </a:cubicBezTo>
                  <a:cubicBezTo>
                    <a:pt x="1174" y="165"/>
                    <a:pt x="1182" y="165"/>
                    <a:pt x="1189" y="165"/>
                  </a:cubicBezTo>
                  <a:close/>
                  <a:moveTo>
                    <a:pt x="1159" y="1"/>
                  </a:moveTo>
                  <a:cubicBezTo>
                    <a:pt x="945" y="1"/>
                    <a:pt x="728" y="80"/>
                    <a:pt x="551" y="257"/>
                  </a:cubicBezTo>
                  <a:cubicBezTo>
                    <a:pt x="1" y="820"/>
                    <a:pt x="380" y="1763"/>
                    <a:pt x="1166" y="1763"/>
                  </a:cubicBezTo>
                  <a:cubicBezTo>
                    <a:pt x="1650" y="1763"/>
                    <a:pt x="2043" y="1370"/>
                    <a:pt x="2043" y="885"/>
                  </a:cubicBezTo>
                  <a:cubicBezTo>
                    <a:pt x="2043" y="353"/>
                    <a:pt x="1610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2967175" y="3269050"/>
              <a:ext cx="19000" cy="20975"/>
            </a:xfrm>
            <a:custGeom>
              <a:avLst/>
              <a:gdLst/>
              <a:ahLst/>
              <a:cxnLst/>
              <a:rect l="l" t="t" r="r" b="b"/>
              <a:pathLst>
                <a:path w="760" h="839" extrusionOk="0">
                  <a:moveTo>
                    <a:pt x="118" y="1"/>
                  </a:moveTo>
                  <a:lnTo>
                    <a:pt x="1" y="106"/>
                  </a:lnTo>
                  <a:lnTo>
                    <a:pt x="642" y="839"/>
                  </a:lnTo>
                  <a:lnTo>
                    <a:pt x="760" y="734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2577025" y="3257600"/>
              <a:ext cx="51425" cy="4950"/>
            </a:xfrm>
            <a:custGeom>
              <a:avLst/>
              <a:gdLst/>
              <a:ahLst/>
              <a:cxnLst/>
              <a:rect l="l" t="t" r="r" b="b"/>
              <a:pathLst>
                <a:path w="2057" h="198" extrusionOk="0">
                  <a:moveTo>
                    <a:pt x="1" y="1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2577025" y="3241250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6"/>
                  </a:lnTo>
                  <a:lnTo>
                    <a:pt x="2056" y="196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2577025" y="3273975"/>
              <a:ext cx="51425" cy="4925"/>
            </a:xfrm>
            <a:custGeom>
              <a:avLst/>
              <a:gdLst/>
              <a:ahLst/>
              <a:cxnLst/>
              <a:rect l="l" t="t" r="r" b="b"/>
              <a:pathLst>
                <a:path w="2057" h="197" extrusionOk="0">
                  <a:moveTo>
                    <a:pt x="1" y="0"/>
                  </a:moveTo>
                  <a:lnTo>
                    <a:pt x="1" y="197"/>
                  </a:lnTo>
                  <a:lnTo>
                    <a:pt x="2056" y="19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flipH="1">
            <a:off x="1923659" y="1979540"/>
            <a:ext cx="615261" cy="615261"/>
            <a:chOff x="2347925" y="3147950"/>
            <a:chExt cx="362025" cy="362025"/>
          </a:xfrm>
        </p:grpSpPr>
        <p:sp>
          <p:nvSpPr>
            <p:cNvPr id="937" name="Google Shape;937;p45"/>
            <p:cNvSpPr/>
            <p:nvPr/>
          </p:nvSpPr>
          <p:spPr>
            <a:xfrm>
              <a:off x="2347925" y="3147950"/>
              <a:ext cx="362025" cy="362025"/>
            </a:xfrm>
            <a:custGeom>
              <a:avLst/>
              <a:gdLst/>
              <a:ahLst/>
              <a:cxnLst/>
              <a:rect l="l" t="t" r="r" b="b"/>
              <a:pathLst>
                <a:path w="14481" h="14481" extrusionOk="0">
                  <a:moveTo>
                    <a:pt x="7240" y="1"/>
                  </a:moveTo>
                  <a:cubicBezTo>
                    <a:pt x="3247" y="1"/>
                    <a:pt x="0" y="3248"/>
                    <a:pt x="0" y="7241"/>
                  </a:cubicBezTo>
                  <a:cubicBezTo>
                    <a:pt x="0" y="11247"/>
                    <a:pt x="3247" y="14481"/>
                    <a:pt x="7240" y="14481"/>
                  </a:cubicBezTo>
                  <a:cubicBezTo>
                    <a:pt x="11233" y="14481"/>
                    <a:pt x="14480" y="11247"/>
                    <a:pt x="14480" y="7241"/>
                  </a:cubicBezTo>
                  <a:cubicBezTo>
                    <a:pt x="14480" y="3248"/>
                    <a:pt x="11233" y="1"/>
                    <a:pt x="7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2374100" y="3223475"/>
              <a:ext cx="313100" cy="210900"/>
            </a:xfrm>
            <a:custGeom>
              <a:avLst/>
              <a:gdLst/>
              <a:ahLst/>
              <a:cxnLst/>
              <a:rect l="l" t="t" r="r" b="b"/>
              <a:pathLst>
                <a:path w="12524" h="8436" extrusionOk="0">
                  <a:moveTo>
                    <a:pt x="12331" y="0"/>
                  </a:moveTo>
                  <a:cubicBezTo>
                    <a:pt x="12288" y="0"/>
                    <a:pt x="12242" y="17"/>
                    <a:pt x="12203" y="56"/>
                  </a:cubicBezTo>
                  <a:cubicBezTo>
                    <a:pt x="11875" y="358"/>
                    <a:pt x="4792" y="5045"/>
                    <a:pt x="92" y="8134"/>
                  </a:cubicBezTo>
                  <a:cubicBezTo>
                    <a:pt x="27" y="8187"/>
                    <a:pt x="1" y="8278"/>
                    <a:pt x="53" y="8357"/>
                  </a:cubicBezTo>
                  <a:cubicBezTo>
                    <a:pt x="79" y="8396"/>
                    <a:pt x="132" y="8422"/>
                    <a:pt x="184" y="8435"/>
                  </a:cubicBezTo>
                  <a:cubicBezTo>
                    <a:pt x="210" y="8422"/>
                    <a:pt x="236" y="8422"/>
                    <a:pt x="262" y="8409"/>
                  </a:cubicBezTo>
                  <a:cubicBezTo>
                    <a:pt x="12399" y="410"/>
                    <a:pt x="12451" y="279"/>
                    <a:pt x="12477" y="214"/>
                  </a:cubicBezTo>
                  <a:cubicBezTo>
                    <a:pt x="12523" y="94"/>
                    <a:pt x="12434" y="0"/>
                    <a:pt x="1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2423075" y="3175150"/>
              <a:ext cx="212250" cy="307675"/>
            </a:xfrm>
            <a:custGeom>
              <a:avLst/>
              <a:gdLst/>
              <a:ahLst/>
              <a:cxnLst/>
              <a:rect l="l" t="t" r="r" b="b"/>
              <a:pathLst>
                <a:path w="8490" h="12307" extrusionOk="0">
                  <a:moveTo>
                    <a:pt x="209" y="1"/>
                  </a:moveTo>
                  <a:cubicBezTo>
                    <a:pt x="103" y="1"/>
                    <a:pt x="1" y="111"/>
                    <a:pt x="58" y="235"/>
                  </a:cubicBezTo>
                  <a:lnTo>
                    <a:pt x="8175" y="12241"/>
                  </a:lnTo>
                  <a:cubicBezTo>
                    <a:pt x="8201" y="12280"/>
                    <a:pt x="8253" y="12306"/>
                    <a:pt x="8306" y="12306"/>
                  </a:cubicBezTo>
                  <a:cubicBezTo>
                    <a:pt x="8332" y="12306"/>
                    <a:pt x="8371" y="12293"/>
                    <a:pt x="8398" y="12280"/>
                  </a:cubicBezTo>
                  <a:cubicBezTo>
                    <a:pt x="8463" y="12227"/>
                    <a:pt x="8489" y="12123"/>
                    <a:pt x="8437" y="12057"/>
                  </a:cubicBezTo>
                  <a:lnTo>
                    <a:pt x="320" y="52"/>
                  </a:lnTo>
                  <a:cubicBezTo>
                    <a:pt x="288" y="16"/>
                    <a:pt x="248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2453975" y="3298650"/>
              <a:ext cx="146000" cy="63725"/>
            </a:xfrm>
            <a:custGeom>
              <a:avLst/>
              <a:gdLst/>
              <a:ahLst/>
              <a:cxnLst/>
              <a:rect l="l" t="t" r="r" b="b"/>
              <a:pathLst>
                <a:path w="5840" h="2549" extrusionOk="0">
                  <a:moveTo>
                    <a:pt x="1100" y="322"/>
                  </a:moveTo>
                  <a:cubicBezTo>
                    <a:pt x="1139" y="322"/>
                    <a:pt x="1191" y="322"/>
                    <a:pt x="1231" y="336"/>
                  </a:cubicBezTo>
                  <a:cubicBezTo>
                    <a:pt x="1362" y="349"/>
                    <a:pt x="1506" y="388"/>
                    <a:pt x="1637" y="440"/>
                  </a:cubicBezTo>
                  <a:cubicBezTo>
                    <a:pt x="2069" y="624"/>
                    <a:pt x="2475" y="885"/>
                    <a:pt x="2815" y="1213"/>
                  </a:cubicBezTo>
                  <a:lnTo>
                    <a:pt x="2566" y="1278"/>
                  </a:lnTo>
                  <a:cubicBezTo>
                    <a:pt x="2304" y="1357"/>
                    <a:pt x="2029" y="1422"/>
                    <a:pt x="1754" y="1488"/>
                  </a:cubicBezTo>
                  <a:cubicBezTo>
                    <a:pt x="1580" y="1536"/>
                    <a:pt x="1398" y="1563"/>
                    <a:pt x="1214" y="1563"/>
                  </a:cubicBezTo>
                  <a:cubicBezTo>
                    <a:pt x="1150" y="1563"/>
                    <a:pt x="1086" y="1560"/>
                    <a:pt x="1021" y="1553"/>
                  </a:cubicBezTo>
                  <a:cubicBezTo>
                    <a:pt x="773" y="1527"/>
                    <a:pt x="550" y="1383"/>
                    <a:pt x="419" y="1160"/>
                  </a:cubicBezTo>
                  <a:cubicBezTo>
                    <a:pt x="327" y="1003"/>
                    <a:pt x="340" y="820"/>
                    <a:pt x="432" y="676"/>
                  </a:cubicBezTo>
                  <a:cubicBezTo>
                    <a:pt x="524" y="506"/>
                    <a:pt x="681" y="401"/>
                    <a:pt x="851" y="362"/>
                  </a:cubicBezTo>
                  <a:cubicBezTo>
                    <a:pt x="943" y="336"/>
                    <a:pt x="1021" y="322"/>
                    <a:pt x="1100" y="322"/>
                  </a:cubicBezTo>
                  <a:close/>
                  <a:moveTo>
                    <a:pt x="4534" y="1238"/>
                  </a:moveTo>
                  <a:cubicBezTo>
                    <a:pt x="4890" y="1238"/>
                    <a:pt x="5308" y="1354"/>
                    <a:pt x="5420" y="1553"/>
                  </a:cubicBezTo>
                  <a:cubicBezTo>
                    <a:pt x="5433" y="1592"/>
                    <a:pt x="5499" y="1710"/>
                    <a:pt x="5355" y="1946"/>
                  </a:cubicBezTo>
                  <a:cubicBezTo>
                    <a:pt x="5224" y="2129"/>
                    <a:pt x="5001" y="2234"/>
                    <a:pt x="4779" y="2234"/>
                  </a:cubicBezTo>
                  <a:cubicBezTo>
                    <a:pt x="4307" y="2234"/>
                    <a:pt x="3928" y="1894"/>
                    <a:pt x="3731" y="1684"/>
                  </a:cubicBezTo>
                  <a:cubicBezTo>
                    <a:pt x="3653" y="1592"/>
                    <a:pt x="3548" y="1488"/>
                    <a:pt x="3456" y="1383"/>
                  </a:cubicBezTo>
                  <a:cubicBezTo>
                    <a:pt x="3784" y="1304"/>
                    <a:pt x="4137" y="1252"/>
                    <a:pt x="4478" y="1239"/>
                  </a:cubicBezTo>
                  <a:cubicBezTo>
                    <a:pt x="4496" y="1238"/>
                    <a:pt x="4515" y="1238"/>
                    <a:pt x="4534" y="1238"/>
                  </a:cubicBezTo>
                  <a:close/>
                  <a:moveTo>
                    <a:pt x="1100" y="1"/>
                  </a:moveTo>
                  <a:cubicBezTo>
                    <a:pt x="988" y="1"/>
                    <a:pt x="877" y="13"/>
                    <a:pt x="773" y="48"/>
                  </a:cubicBezTo>
                  <a:cubicBezTo>
                    <a:pt x="511" y="100"/>
                    <a:pt x="275" y="270"/>
                    <a:pt x="144" y="519"/>
                  </a:cubicBezTo>
                  <a:cubicBezTo>
                    <a:pt x="0" y="755"/>
                    <a:pt x="0" y="1056"/>
                    <a:pt x="131" y="1304"/>
                  </a:cubicBezTo>
                  <a:cubicBezTo>
                    <a:pt x="314" y="1619"/>
                    <a:pt x="629" y="1828"/>
                    <a:pt x="982" y="1867"/>
                  </a:cubicBezTo>
                  <a:cubicBezTo>
                    <a:pt x="1054" y="1874"/>
                    <a:pt x="1125" y="1877"/>
                    <a:pt x="1196" y="1877"/>
                  </a:cubicBezTo>
                  <a:cubicBezTo>
                    <a:pt x="1407" y="1877"/>
                    <a:pt x="1614" y="1848"/>
                    <a:pt x="1820" y="1789"/>
                  </a:cubicBezTo>
                  <a:cubicBezTo>
                    <a:pt x="2108" y="1736"/>
                    <a:pt x="2383" y="1658"/>
                    <a:pt x="2658" y="1579"/>
                  </a:cubicBezTo>
                  <a:lnTo>
                    <a:pt x="3090" y="1461"/>
                  </a:lnTo>
                  <a:cubicBezTo>
                    <a:pt x="3234" y="1619"/>
                    <a:pt x="3378" y="1763"/>
                    <a:pt x="3496" y="1894"/>
                  </a:cubicBezTo>
                  <a:cubicBezTo>
                    <a:pt x="3888" y="2326"/>
                    <a:pt x="4347" y="2548"/>
                    <a:pt x="4779" y="2548"/>
                  </a:cubicBezTo>
                  <a:cubicBezTo>
                    <a:pt x="4791" y="2549"/>
                    <a:pt x="4803" y="2549"/>
                    <a:pt x="4815" y="2549"/>
                  </a:cubicBezTo>
                  <a:cubicBezTo>
                    <a:pt x="5142" y="2549"/>
                    <a:pt x="5440" y="2381"/>
                    <a:pt x="5630" y="2116"/>
                  </a:cubicBezTo>
                  <a:cubicBezTo>
                    <a:pt x="5839" y="1789"/>
                    <a:pt x="5787" y="1540"/>
                    <a:pt x="5708" y="1396"/>
                  </a:cubicBezTo>
                  <a:cubicBezTo>
                    <a:pt x="5488" y="1017"/>
                    <a:pt x="4891" y="923"/>
                    <a:pt x="4546" y="923"/>
                  </a:cubicBezTo>
                  <a:cubicBezTo>
                    <a:pt x="4522" y="923"/>
                    <a:pt x="4499" y="924"/>
                    <a:pt x="4478" y="925"/>
                  </a:cubicBezTo>
                  <a:cubicBezTo>
                    <a:pt x="4046" y="938"/>
                    <a:pt x="3600" y="1003"/>
                    <a:pt x="3181" y="1121"/>
                  </a:cubicBezTo>
                  <a:cubicBezTo>
                    <a:pt x="2776" y="702"/>
                    <a:pt x="2291" y="362"/>
                    <a:pt x="1754" y="139"/>
                  </a:cubicBezTo>
                  <a:cubicBezTo>
                    <a:pt x="1597" y="74"/>
                    <a:pt x="1427" y="34"/>
                    <a:pt x="1270" y="8"/>
                  </a:cubicBezTo>
                  <a:cubicBezTo>
                    <a:pt x="1213" y="4"/>
                    <a:pt x="1157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2505025" y="3335825"/>
              <a:ext cx="31775" cy="60575"/>
            </a:xfrm>
            <a:custGeom>
              <a:avLst/>
              <a:gdLst/>
              <a:ahLst/>
              <a:cxnLst/>
              <a:rect l="l" t="t" r="r" b="b"/>
              <a:pathLst>
                <a:path w="1271" h="2423" extrusionOk="0">
                  <a:moveTo>
                    <a:pt x="878" y="459"/>
                  </a:moveTo>
                  <a:cubicBezTo>
                    <a:pt x="891" y="695"/>
                    <a:pt x="891" y="930"/>
                    <a:pt x="878" y="1153"/>
                  </a:cubicBezTo>
                  <a:cubicBezTo>
                    <a:pt x="865" y="1428"/>
                    <a:pt x="799" y="1676"/>
                    <a:pt x="694" y="1925"/>
                  </a:cubicBezTo>
                  <a:cubicBezTo>
                    <a:pt x="655" y="2004"/>
                    <a:pt x="603" y="2056"/>
                    <a:pt x="524" y="2095"/>
                  </a:cubicBezTo>
                  <a:lnTo>
                    <a:pt x="459" y="2095"/>
                  </a:lnTo>
                  <a:cubicBezTo>
                    <a:pt x="419" y="2069"/>
                    <a:pt x="406" y="2043"/>
                    <a:pt x="393" y="2004"/>
                  </a:cubicBezTo>
                  <a:cubicBezTo>
                    <a:pt x="341" y="1873"/>
                    <a:pt x="341" y="1729"/>
                    <a:pt x="367" y="1598"/>
                  </a:cubicBezTo>
                  <a:cubicBezTo>
                    <a:pt x="472" y="1192"/>
                    <a:pt x="642" y="812"/>
                    <a:pt x="878" y="459"/>
                  </a:cubicBezTo>
                  <a:close/>
                  <a:moveTo>
                    <a:pt x="904" y="1"/>
                  </a:moveTo>
                  <a:cubicBezTo>
                    <a:pt x="812" y="14"/>
                    <a:pt x="734" y="66"/>
                    <a:pt x="694" y="145"/>
                  </a:cubicBezTo>
                  <a:cubicBezTo>
                    <a:pt x="459" y="498"/>
                    <a:pt x="131" y="1048"/>
                    <a:pt x="53" y="1532"/>
                  </a:cubicBezTo>
                  <a:cubicBezTo>
                    <a:pt x="0" y="1742"/>
                    <a:pt x="27" y="1938"/>
                    <a:pt x="92" y="2135"/>
                  </a:cubicBezTo>
                  <a:cubicBezTo>
                    <a:pt x="131" y="2226"/>
                    <a:pt x="210" y="2318"/>
                    <a:pt x="302" y="2370"/>
                  </a:cubicBezTo>
                  <a:cubicBezTo>
                    <a:pt x="354" y="2397"/>
                    <a:pt x="419" y="2423"/>
                    <a:pt x="485" y="2423"/>
                  </a:cubicBezTo>
                  <a:cubicBezTo>
                    <a:pt x="524" y="2423"/>
                    <a:pt x="577" y="2410"/>
                    <a:pt x="616" y="2397"/>
                  </a:cubicBezTo>
                  <a:cubicBezTo>
                    <a:pt x="773" y="2344"/>
                    <a:pt x="904" y="2226"/>
                    <a:pt x="982" y="2069"/>
                  </a:cubicBezTo>
                  <a:cubicBezTo>
                    <a:pt x="1100" y="1794"/>
                    <a:pt x="1179" y="1493"/>
                    <a:pt x="1192" y="1192"/>
                  </a:cubicBezTo>
                  <a:cubicBezTo>
                    <a:pt x="1192" y="1179"/>
                    <a:pt x="1270" y="249"/>
                    <a:pt x="1061" y="66"/>
                  </a:cubicBezTo>
                  <a:cubicBezTo>
                    <a:pt x="1022" y="14"/>
                    <a:pt x="956" y="1"/>
                    <a:pt x="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2521725" y="3268900"/>
              <a:ext cx="40275" cy="67600"/>
            </a:xfrm>
            <a:custGeom>
              <a:avLst/>
              <a:gdLst/>
              <a:ahLst/>
              <a:cxnLst/>
              <a:rect l="l" t="t" r="r" b="b"/>
              <a:pathLst>
                <a:path w="1611" h="2704" extrusionOk="0">
                  <a:moveTo>
                    <a:pt x="848" y="320"/>
                  </a:moveTo>
                  <a:cubicBezTo>
                    <a:pt x="912" y="320"/>
                    <a:pt x="975" y="333"/>
                    <a:pt x="1034" y="360"/>
                  </a:cubicBezTo>
                  <a:cubicBezTo>
                    <a:pt x="1178" y="452"/>
                    <a:pt x="1257" y="622"/>
                    <a:pt x="1231" y="792"/>
                  </a:cubicBezTo>
                  <a:cubicBezTo>
                    <a:pt x="1192" y="989"/>
                    <a:pt x="1100" y="1185"/>
                    <a:pt x="982" y="1355"/>
                  </a:cubicBezTo>
                  <a:cubicBezTo>
                    <a:pt x="838" y="1591"/>
                    <a:pt x="668" y="1853"/>
                    <a:pt x="498" y="2089"/>
                  </a:cubicBezTo>
                  <a:cubicBezTo>
                    <a:pt x="485" y="1945"/>
                    <a:pt x="458" y="1814"/>
                    <a:pt x="419" y="1683"/>
                  </a:cubicBezTo>
                  <a:lnTo>
                    <a:pt x="406" y="1604"/>
                  </a:lnTo>
                  <a:lnTo>
                    <a:pt x="393" y="1578"/>
                  </a:lnTo>
                  <a:cubicBezTo>
                    <a:pt x="341" y="1382"/>
                    <a:pt x="314" y="1172"/>
                    <a:pt x="314" y="963"/>
                  </a:cubicBezTo>
                  <a:cubicBezTo>
                    <a:pt x="314" y="766"/>
                    <a:pt x="380" y="583"/>
                    <a:pt x="524" y="452"/>
                  </a:cubicBezTo>
                  <a:cubicBezTo>
                    <a:pt x="609" y="366"/>
                    <a:pt x="728" y="320"/>
                    <a:pt x="848" y="320"/>
                  </a:cubicBezTo>
                  <a:close/>
                  <a:moveTo>
                    <a:pt x="861" y="1"/>
                  </a:moveTo>
                  <a:cubicBezTo>
                    <a:pt x="668" y="1"/>
                    <a:pt x="477" y="71"/>
                    <a:pt x="327" y="203"/>
                  </a:cubicBezTo>
                  <a:cubicBezTo>
                    <a:pt x="118" y="400"/>
                    <a:pt x="0" y="661"/>
                    <a:pt x="0" y="950"/>
                  </a:cubicBezTo>
                  <a:cubicBezTo>
                    <a:pt x="0" y="1185"/>
                    <a:pt x="26" y="1421"/>
                    <a:pt x="92" y="1656"/>
                  </a:cubicBezTo>
                  <a:lnTo>
                    <a:pt x="105" y="1761"/>
                  </a:lnTo>
                  <a:cubicBezTo>
                    <a:pt x="144" y="1892"/>
                    <a:pt x="170" y="2036"/>
                    <a:pt x="170" y="2180"/>
                  </a:cubicBezTo>
                  <a:cubicBezTo>
                    <a:pt x="170" y="2193"/>
                    <a:pt x="157" y="2219"/>
                    <a:pt x="144" y="2246"/>
                  </a:cubicBezTo>
                  <a:cubicBezTo>
                    <a:pt x="79" y="2390"/>
                    <a:pt x="131" y="2560"/>
                    <a:pt x="275" y="2638"/>
                  </a:cubicBezTo>
                  <a:lnTo>
                    <a:pt x="380" y="2704"/>
                  </a:lnTo>
                  <a:lnTo>
                    <a:pt x="485" y="2612"/>
                  </a:lnTo>
                  <a:cubicBezTo>
                    <a:pt x="773" y="2272"/>
                    <a:pt x="1034" y="1905"/>
                    <a:pt x="1270" y="1526"/>
                  </a:cubicBezTo>
                  <a:cubicBezTo>
                    <a:pt x="1414" y="1316"/>
                    <a:pt x="1519" y="1080"/>
                    <a:pt x="1558" y="819"/>
                  </a:cubicBezTo>
                  <a:cubicBezTo>
                    <a:pt x="1611" y="517"/>
                    <a:pt x="1453" y="216"/>
                    <a:pt x="1192" y="72"/>
                  </a:cubicBezTo>
                  <a:cubicBezTo>
                    <a:pt x="1086" y="24"/>
                    <a:pt x="973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5"/>
          <p:cNvGrpSpPr/>
          <p:nvPr/>
        </p:nvGrpSpPr>
        <p:grpSpPr>
          <a:xfrm rot="526442" flipH="1">
            <a:off x="2632636" y="799013"/>
            <a:ext cx="1628257" cy="1352999"/>
            <a:chOff x="452825" y="2888400"/>
            <a:chExt cx="1041825" cy="865750"/>
          </a:xfrm>
        </p:grpSpPr>
        <p:sp>
          <p:nvSpPr>
            <p:cNvPr id="944" name="Google Shape;944;p45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5"/>
          <p:cNvGrpSpPr/>
          <p:nvPr/>
        </p:nvGrpSpPr>
        <p:grpSpPr>
          <a:xfrm>
            <a:off x="1064583" y="755070"/>
            <a:ext cx="673157" cy="753988"/>
            <a:chOff x="1784625" y="2271900"/>
            <a:chExt cx="387875" cy="434450"/>
          </a:xfrm>
        </p:grpSpPr>
        <p:sp>
          <p:nvSpPr>
            <p:cNvPr id="960" name="Google Shape;960;p45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5"/>
          <p:cNvGrpSpPr/>
          <p:nvPr/>
        </p:nvGrpSpPr>
        <p:grpSpPr>
          <a:xfrm>
            <a:off x="3008489" y="2657469"/>
            <a:ext cx="714071" cy="538612"/>
            <a:chOff x="1056050" y="2184175"/>
            <a:chExt cx="411450" cy="310350"/>
          </a:xfrm>
        </p:grpSpPr>
        <p:sp>
          <p:nvSpPr>
            <p:cNvPr id="971" name="Google Shape;971;p45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64BB2A1-D0D2-7F47-971E-D3F0DA24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56" y="23499"/>
            <a:ext cx="523393" cy="54800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BFDA30-F12A-CADA-3F14-89E93CEE2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7856"/>
              </p:ext>
            </p:extLst>
          </p:nvPr>
        </p:nvGraphicFramePr>
        <p:xfrm>
          <a:off x="4820205" y="1864512"/>
          <a:ext cx="3569753" cy="1331569"/>
        </p:xfrm>
        <a:graphic>
          <a:graphicData uri="http://schemas.openxmlformats.org/drawingml/2006/table">
            <a:tbl>
              <a:tblPr firstRow="1" bandRow="1">
                <a:tableStyleId>{F6C807C6-133C-4CE6-9372-C102A71BD247}</a:tableStyleId>
              </a:tblPr>
              <a:tblGrid>
                <a:gridCol w="3569753">
                  <a:extLst>
                    <a:ext uri="{9D8B030D-6E8A-4147-A177-3AD203B41FA5}">
                      <a16:colId xmlns:a16="http://schemas.microsoft.com/office/drawing/2014/main" val="605891545"/>
                    </a:ext>
                  </a:extLst>
                </a:gridCol>
              </a:tblGrid>
              <a:tr h="133156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ptos" panose="020B0004020202020204" pitchFamily="34" charset="0"/>
                        </a:rPr>
                        <a:t>Name: Gohil Darshan </a:t>
                      </a:r>
                      <a:r>
                        <a:rPr lang="en-US" sz="1600" dirty="0" err="1">
                          <a:latin typeface="Aptos" panose="020B0004020202020204" pitchFamily="34" charset="0"/>
                        </a:rPr>
                        <a:t>Jaysukhbhai</a:t>
                      </a:r>
                      <a:endParaRPr lang="en-US" sz="1600" dirty="0">
                        <a:latin typeface="Aptos" panose="020B0004020202020204" pitchFamily="34" charset="0"/>
                      </a:endParaRPr>
                    </a:p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Roll No: 108</a:t>
                      </a:r>
                    </a:p>
                    <a:p>
                      <a:r>
                        <a:rPr lang="en-IN" sz="1600" dirty="0" err="1">
                          <a:latin typeface="Aptos" panose="020B0004020202020204" pitchFamily="34" charset="0"/>
                        </a:rPr>
                        <a:t>Enrollment</a:t>
                      </a:r>
                      <a:r>
                        <a:rPr lang="en-IN" sz="1600" dirty="0">
                          <a:latin typeface="Aptos" panose="020B0004020202020204" pitchFamily="34" charset="0"/>
                        </a:rPr>
                        <a:t>: 22002170210019</a:t>
                      </a:r>
                    </a:p>
                    <a:p>
                      <a:r>
                        <a:rPr lang="en-US" sz="1600" dirty="0">
                          <a:latin typeface="Aptos" panose="020B0004020202020204" pitchFamily="34" charset="0"/>
                        </a:rPr>
                        <a:t>Div: C4</a:t>
                      </a:r>
                    </a:p>
                    <a:p>
                      <a:r>
                        <a:rPr lang="en-US" sz="1600" dirty="0">
                          <a:latin typeface="Aptos" panose="020B0004020202020204" pitchFamily="34" charset="0"/>
                        </a:rPr>
                        <a:t>Branch: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0323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1"/>
          <p:cNvSpPr txBox="1">
            <a:spLocks noGrp="1"/>
          </p:cNvSpPr>
          <p:nvPr>
            <p:ph type="subTitle" idx="13"/>
          </p:nvPr>
        </p:nvSpPr>
        <p:spPr>
          <a:xfrm>
            <a:off x="5714457" y="1679025"/>
            <a:ext cx="3002068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Merit &amp; Demerit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14"/>
          </p:nvPr>
        </p:nvSpPr>
        <p:spPr>
          <a:xfrm>
            <a:off x="1981126" y="284567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692" name="Google Shape;692;p41"/>
          <p:cNvSpPr txBox="1">
            <a:spLocks noGrp="1"/>
          </p:cNvSpPr>
          <p:nvPr>
            <p:ph type="title" idx="5"/>
          </p:nvPr>
        </p:nvSpPr>
        <p:spPr>
          <a:xfrm>
            <a:off x="1078664" y="26208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93" name="Google Shape;693;p41"/>
          <p:cNvSpPr txBox="1">
            <a:spLocks noGrp="1"/>
          </p:cNvSpPr>
          <p:nvPr>
            <p:ph type="title"/>
          </p:nvPr>
        </p:nvSpPr>
        <p:spPr>
          <a:xfrm>
            <a:off x="1076187" y="14123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94" name="Google Shape;694;p41"/>
          <p:cNvSpPr txBox="1">
            <a:spLocks noGrp="1"/>
          </p:cNvSpPr>
          <p:nvPr>
            <p:ph type="title" idx="6"/>
          </p:nvPr>
        </p:nvSpPr>
        <p:spPr>
          <a:xfrm>
            <a:off x="4677260" y="1412325"/>
            <a:ext cx="8139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6" name="Google Shape;696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1060460" y="445026"/>
            <a:ext cx="695328" cy="624346"/>
            <a:chOff x="2094250" y="1993550"/>
            <a:chExt cx="400650" cy="359750"/>
          </a:xfrm>
        </p:grpSpPr>
        <p:sp>
          <p:nvSpPr>
            <p:cNvPr id="702" name="Google Shape;702;p41"/>
            <p:cNvSpPr/>
            <p:nvPr/>
          </p:nvSpPr>
          <p:spPr>
            <a:xfrm>
              <a:off x="2094250" y="1993550"/>
              <a:ext cx="400650" cy="359750"/>
            </a:xfrm>
            <a:custGeom>
              <a:avLst/>
              <a:gdLst/>
              <a:ahLst/>
              <a:cxnLst/>
              <a:rect l="l" t="t" r="r" b="b"/>
              <a:pathLst>
                <a:path w="16026" h="14390" extrusionOk="0">
                  <a:moveTo>
                    <a:pt x="3365" y="1"/>
                  </a:moveTo>
                  <a:lnTo>
                    <a:pt x="1" y="10226"/>
                  </a:lnTo>
                  <a:lnTo>
                    <a:pt x="12661" y="14389"/>
                  </a:lnTo>
                  <a:lnTo>
                    <a:pt x="16026" y="4164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114550" y="2165075"/>
              <a:ext cx="326025" cy="107050"/>
            </a:xfrm>
            <a:custGeom>
              <a:avLst/>
              <a:gdLst/>
              <a:ahLst/>
              <a:cxnLst/>
              <a:rect l="l" t="t" r="r" b="b"/>
              <a:pathLst>
                <a:path w="13041" h="4282" extrusionOk="0">
                  <a:moveTo>
                    <a:pt x="13040" y="428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113900" y="2163100"/>
              <a:ext cx="327000" cy="110975"/>
            </a:xfrm>
            <a:custGeom>
              <a:avLst/>
              <a:gdLst/>
              <a:ahLst/>
              <a:cxnLst/>
              <a:rect l="l" t="t" r="r" b="b"/>
              <a:pathLst>
                <a:path w="13080" h="4439" extrusionOk="0">
                  <a:moveTo>
                    <a:pt x="53" y="1"/>
                  </a:moveTo>
                  <a:lnTo>
                    <a:pt x="0" y="145"/>
                  </a:lnTo>
                  <a:lnTo>
                    <a:pt x="13027" y="4439"/>
                  </a:lnTo>
                  <a:lnTo>
                    <a:pt x="13079" y="428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205225" y="2024325"/>
              <a:ext cx="88725" cy="268750"/>
            </a:xfrm>
            <a:custGeom>
              <a:avLst/>
              <a:gdLst/>
              <a:ahLst/>
              <a:cxnLst/>
              <a:rect l="l" t="t" r="r" b="b"/>
              <a:pathLst>
                <a:path w="3549" h="10750" extrusionOk="0">
                  <a:moveTo>
                    <a:pt x="3548" y="0"/>
                  </a:moveTo>
                  <a:lnTo>
                    <a:pt x="0" y="107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203575" y="2023675"/>
              <a:ext cx="92000" cy="270050"/>
            </a:xfrm>
            <a:custGeom>
              <a:avLst/>
              <a:gdLst/>
              <a:ahLst/>
              <a:cxnLst/>
              <a:rect l="l" t="t" r="r" b="b"/>
              <a:pathLst>
                <a:path w="3680" h="10802" extrusionOk="0">
                  <a:moveTo>
                    <a:pt x="3522" y="0"/>
                  </a:moveTo>
                  <a:lnTo>
                    <a:pt x="1" y="10749"/>
                  </a:lnTo>
                  <a:lnTo>
                    <a:pt x="145" y="10801"/>
                  </a:lnTo>
                  <a:lnTo>
                    <a:pt x="3679" y="53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203250" y="2175875"/>
              <a:ext cx="63525" cy="63500"/>
            </a:xfrm>
            <a:custGeom>
              <a:avLst/>
              <a:gdLst/>
              <a:ahLst/>
              <a:cxnLst/>
              <a:rect l="l" t="t" r="r" b="b"/>
              <a:pathLst>
                <a:path w="2541" h="2540" extrusionOk="0">
                  <a:moveTo>
                    <a:pt x="1270" y="0"/>
                  </a:moveTo>
                  <a:cubicBezTo>
                    <a:pt x="563" y="0"/>
                    <a:pt x="0" y="576"/>
                    <a:pt x="0" y="1270"/>
                  </a:cubicBezTo>
                  <a:cubicBezTo>
                    <a:pt x="0" y="1977"/>
                    <a:pt x="563" y="2540"/>
                    <a:pt x="1270" y="2540"/>
                  </a:cubicBezTo>
                  <a:cubicBezTo>
                    <a:pt x="1977" y="2540"/>
                    <a:pt x="2540" y="1977"/>
                    <a:pt x="2540" y="1270"/>
                  </a:cubicBezTo>
                  <a:cubicBezTo>
                    <a:pt x="2540" y="576"/>
                    <a:pt x="1977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88850" y="2199750"/>
              <a:ext cx="48125" cy="23275"/>
            </a:xfrm>
            <a:custGeom>
              <a:avLst/>
              <a:gdLst/>
              <a:ahLst/>
              <a:cxnLst/>
              <a:rect l="l" t="t" r="r" b="b"/>
              <a:pathLst>
                <a:path w="1925" h="931" extrusionOk="0">
                  <a:moveTo>
                    <a:pt x="1873" y="1"/>
                  </a:moveTo>
                  <a:cubicBezTo>
                    <a:pt x="1244" y="236"/>
                    <a:pt x="616" y="511"/>
                    <a:pt x="0" y="786"/>
                  </a:cubicBezTo>
                  <a:lnTo>
                    <a:pt x="66" y="930"/>
                  </a:lnTo>
                  <a:cubicBezTo>
                    <a:pt x="668" y="655"/>
                    <a:pt x="1310" y="394"/>
                    <a:pt x="1925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193100" y="2209575"/>
              <a:ext cx="48475" cy="23275"/>
            </a:xfrm>
            <a:custGeom>
              <a:avLst/>
              <a:gdLst/>
              <a:ahLst/>
              <a:cxnLst/>
              <a:rect l="l" t="t" r="r" b="b"/>
              <a:pathLst>
                <a:path w="1939" h="931" extrusionOk="0">
                  <a:moveTo>
                    <a:pt x="1873" y="1"/>
                  </a:moveTo>
                  <a:cubicBezTo>
                    <a:pt x="1244" y="236"/>
                    <a:pt x="616" y="498"/>
                    <a:pt x="1" y="786"/>
                  </a:cubicBezTo>
                  <a:lnTo>
                    <a:pt x="66" y="930"/>
                  </a:lnTo>
                  <a:cubicBezTo>
                    <a:pt x="681" y="655"/>
                    <a:pt x="1310" y="393"/>
                    <a:pt x="1938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406500" y="2096625"/>
              <a:ext cx="33750" cy="62250"/>
            </a:xfrm>
            <a:custGeom>
              <a:avLst/>
              <a:gdLst/>
              <a:ahLst/>
              <a:cxnLst/>
              <a:rect l="l" t="t" r="r" b="b"/>
              <a:pathLst>
                <a:path w="1350" h="2490" extrusionOk="0">
                  <a:moveTo>
                    <a:pt x="1168" y="0"/>
                  </a:moveTo>
                  <a:cubicBezTo>
                    <a:pt x="1014" y="0"/>
                    <a:pt x="863" y="59"/>
                    <a:pt x="760" y="172"/>
                  </a:cubicBezTo>
                  <a:cubicBezTo>
                    <a:pt x="603" y="355"/>
                    <a:pt x="564" y="591"/>
                    <a:pt x="668" y="800"/>
                  </a:cubicBezTo>
                  <a:cubicBezTo>
                    <a:pt x="682" y="840"/>
                    <a:pt x="695" y="892"/>
                    <a:pt x="721" y="931"/>
                  </a:cubicBezTo>
                  <a:cubicBezTo>
                    <a:pt x="773" y="1010"/>
                    <a:pt x="799" y="1102"/>
                    <a:pt x="786" y="1193"/>
                  </a:cubicBezTo>
                  <a:cubicBezTo>
                    <a:pt x="760" y="1285"/>
                    <a:pt x="642" y="1337"/>
                    <a:pt x="551" y="1363"/>
                  </a:cubicBezTo>
                  <a:lnTo>
                    <a:pt x="485" y="1376"/>
                  </a:lnTo>
                  <a:cubicBezTo>
                    <a:pt x="367" y="1403"/>
                    <a:pt x="249" y="1468"/>
                    <a:pt x="158" y="1547"/>
                  </a:cubicBezTo>
                  <a:cubicBezTo>
                    <a:pt x="40" y="1678"/>
                    <a:pt x="1" y="1861"/>
                    <a:pt x="53" y="2031"/>
                  </a:cubicBezTo>
                  <a:cubicBezTo>
                    <a:pt x="79" y="2227"/>
                    <a:pt x="210" y="2398"/>
                    <a:pt x="393" y="2489"/>
                  </a:cubicBezTo>
                  <a:lnTo>
                    <a:pt x="446" y="2319"/>
                  </a:lnTo>
                  <a:cubicBezTo>
                    <a:pt x="315" y="2254"/>
                    <a:pt x="223" y="2136"/>
                    <a:pt x="197" y="1992"/>
                  </a:cubicBezTo>
                  <a:cubicBezTo>
                    <a:pt x="158" y="1874"/>
                    <a:pt x="197" y="1743"/>
                    <a:pt x="276" y="1651"/>
                  </a:cubicBezTo>
                  <a:cubicBezTo>
                    <a:pt x="341" y="1586"/>
                    <a:pt x="433" y="1547"/>
                    <a:pt x="524" y="1534"/>
                  </a:cubicBezTo>
                  <a:lnTo>
                    <a:pt x="590" y="1521"/>
                  </a:lnTo>
                  <a:cubicBezTo>
                    <a:pt x="747" y="1494"/>
                    <a:pt x="891" y="1390"/>
                    <a:pt x="943" y="1232"/>
                  </a:cubicBezTo>
                  <a:cubicBezTo>
                    <a:pt x="970" y="1102"/>
                    <a:pt x="943" y="971"/>
                    <a:pt x="865" y="853"/>
                  </a:cubicBezTo>
                  <a:cubicBezTo>
                    <a:pt x="839" y="827"/>
                    <a:pt x="826" y="787"/>
                    <a:pt x="812" y="748"/>
                  </a:cubicBezTo>
                  <a:cubicBezTo>
                    <a:pt x="747" y="591"/>
                    <a:pt x="773" y="408"/>
                    <a:pt x="878" y="290"/>
                  </a:cubicBezTo>
                  <a:cubicBezTo>
                    <a:pt x="956" y="201"/>
                    <a:pt x="1072" y="157"/>
                    <a:pt x="1185" y="157"/>
                  </a:cubicBezTo>
                  <a:cubicBezTo>
                    <a:pt x="1223" y="157"/>
                    <a:pt x="1261" y="162"/>
                    <a:pt x="1297" y="172"/>
                  </a:cubicBezTo>
                  <a:lnTo>
                    <a:pt x="1349" y="28"/>
                  </a:lnTo>
                  <a:cubicBezTo>
                    <a:pt x="1290" y="10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420900" y="2102450"/>
              <a:ext cx="34725" cy="61650"/>
            </a:xfrm>
            <a:custGeom>
              <a:avLst/>
              <a:gdLst/>
              <a:ahLst/>
              <a:cxnLst/>
              <a:rect l="l" t="t" r="r" b="b"/>
              <a:pathLst>
                <a:path w="1389" h="2466" extrusionOk="0">
                  <a:moveTo>
                    <a:pt x="1251" y="1"/>
                  </a:moveTo>
                  <a:cubicBezTo>
                    <a:pt x="1061" y="1"/>
                    <a:pt x="816" y="81"/>
                    <a:pt x="734" y="266"/>
                  </a:cubicBezTo>
                  <a:cubicBezTo>
                    <a:pt x="655" y="463"/>
                    <a:pt x="747" y="646"/>
                    <a:pt x="826" y="803"/>
                  </a:cubicBezTo>
                  <a:cubicBezTo>
                    <a:pt x="865" y="869"/>
                    <a:pt x="891" y="934"/>
                    <a:pt x="917" y="999"/>
                  </a:cubicBezTo>
                  <a:cubicBezTo>
                    <a:pt x="943" y="1078"/>
                    <a:pt x="943" y="1170"/>
                    <a:pt x="917" y="1248"/>
                  </a:cubicBezTo>
                  <a:cubicBezTo>
                    <a:pt x="865" y="1327"/>
                    <a:pt x="734" y="1366"/>
                    <a:pt x="590" y="1392"/>
                  </a:cubicBezTo>
                  <a:cubicBezTo>
                    <a:pt x="394" y="1445"/>
                    <a:pt x="171" y="1497"/>
                    <a:pt x="92" y="1706"/>
                  </a:cubicBezTo>
                  <a:cubicBezTo>
                    <a:pt x="1" y="1994"/>
                    <a:pt x="145" y="2322"/>
                    <a:pt x="420" y="2466"/>
                  </a:cubicBezTo>
                  <a:lnTo>
                    <a:pt x="498" y="2309"/>
                  </a:lnTo>
                  <a:cubicBezTo>
                    <a:pt x="289" y="2204"/>
                    <a:pt x="197" y="1968"/>
                    <a:pt x="250" y="1759"/>
                  </a:cubicBezTo>
                  <a:cubicBezTo>
                    <a:pt x="302" y="1628"/>
                    <a:pt x="459" y="1589"/>
                    <a:pt x="629" y="1549"/>
                  </a:cubicBezTo>
                  <a:cubicBezTo>
                    <a:pt x="786" y="1536"/>
                    <a:pt x="943" y="1458"/>
                    <a:pt x="1048" y="1327"/>
                  </a:cubicBezTo>
                  <a:cubicBezTo>
                    <a:pt x="1101" y="1209"/>
                    <a:pt x="1114" y="1078"/>
                    <a:pt x="1061" y="960"/>
                  </a:cubicBezTo>
                  <a:cubicBezTo>
                    <a:pt x="1035" y="882"/>
                    <a:pt x="1009" y="803"/>
                    <a:pt x="970" y="738"/>
                  </a:cubicBezTo>
                  <a:cubicBezTo>
                    <a:pt x="891" y="594"/>
                    <a:pt x="826" y="463"/>
                    <a:pt x="878" y="332"/>
                  </a:cubicBezTo>
                  <a:cubicBezTo>
                    <a:pt x="929" y="229"/>
                    <a:pt x="1094" y="158"/>
                    <a:pt x="1239" y="158"/>
                  </a:cubicBezTo>
                  <a:cubicBezTo>
                    <a:pt x="1278" y="158"/>
                    <a:pt x="1316" y="163"/>
                    <a:pt x="1349" y="175"/>
                  </a:cubicBezTo>
                  <a:lnTo>
                    <a:pt x="1389" y="18"/>
                  </a:lnTo>
                  <a:cubicBezTo>
                    <a:pt x="1350" y="6"/>
                    <a:pt x="1302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1"/>
          <p:cNvGrpSpPr/>
          <p:nvPr/>
        </p:nvGrpSpPr>
        <p:grpSpPr>
          <a:xfrm flipH="1">
            <a:off x="7586800" y="632816"/>
            <a:ext cx="673174" cy="862229"/>
            <a:chOff x="423050" y="2039550"/>
            <a:chExt cx="318150" cy="407500"/>
          </a:xfrm>
        </p:grpSpPr>
        <p:sp>
          <p:nvSpPr>
            <p:cNvPr id="713" name="Google Shape;713;p41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39CB070-3D61-E9FB-C745-B5C3433BD550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828852" y="1679025"/>
            <a:ext cx="2390700" cy="364200"/>
          </a:xfrm>
        </p:spPr>
        <p:txBody>
          <a:bodyPr/>
          <a:lstStyle/>
          <a:p>
            <a:r>
              <a:rPr lang="en-US" dirty="0"/>
              <a:t>About Us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841C9F-4E58-EBA7-B60F-DC7B34D09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56" y="23499"/>
            <a:ext cx="523393" cy="548002"/>
          </a:xfrm>
          <a:prstGeom prst="rect">
            <a:avLst/>
          </a:prstGeom>
        </p:spPr>
      </p:pic>
      <p:sp>
        <p:nvSpPr>
          <p:cNvPr id="4" name="Google Shape;692;p41">
            <a:extLst>
              <a:ext uri="{FF2B5EF4-FFF2-40B4-BE49-F238E27FC236}">
                <a16:creationId xmlns:a16="http://schemas.microsoft.com/office/drawing/2014/main" id="{610C547C-3FC3-7322-1325-E8C93A73150D}"/>
              </a:ext>
            </a:extLst>
          </p:cNvPr>
          <p:cNvSpPr txBox="1">
            <a:spLocks/>
          </p:cNvSpPr>
          <p:nvPr/>
        </p:nvSpPr>
        <p:spPr>
          <a:xfrm>
            <a:off x="4677260" y="26208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3400" b="0" i="0" u="none" strike="noStrike" cap="non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traBold"/>
              <a:buNone/>
              <a:defRPr sz="60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690;p41">
            <a:extLst>
              <a:ext uri="{FF2B5EF4-FFF2-40B4-BE49-F238E27FC236}">
                <a16:creationId xmlns:a16="http://schemas.microsoft.com/office/drawing/2014/main" id="{E45019A3-6E26-0BC5-5832-7EDC80D96CBA}"/>
              </a:ext>
            </a:extLst>
          </p:cNvPr>
          <p:cNvSpPr txBox="1">
            <a:spLocks/>
          </p:cNvSpPr>
          <p:nvPr/>
        </p:nvSpPr>
        <p:spPr>
          <a:xfrm>
            <a:off x="5714457" y="2845675"/>
            <a:ext cx="2390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200" b="0" i="0" u="none" strike="noStrike" cap="none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IN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>
            <a:spLocks noGrp="1"/>
          </p:cNvSpPr>
          <p:nvPr>
            <p:ph type="title"/>
          </p:nvPr>
        </p:nvSpPr>
        <p:spPr>
          <a:xfrm>
            <a:off x="196948" y="230070"/>
            <a:ext cx="4019315" cy="1367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1"/>
          </p:nvPr>
        </p:nvSpPr>
        <p:spPr>
          <a:xfrm>
            <a:off x="230556" y="1821013"/>
            <a:ext cx="4031575" cy="240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O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ur project primarily focuses on designing an engaging and user-friendly frontend interface for an online shopping website, aiming to provide customers with an intuitive browsing experience and seamless navigation through various product categories.</a:t>
            </a:r>
            <a:endParaRPr dirty="0">
              <a:solidFill>
                <a:schemeClr val="tx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grpSp>
        <p:nvGrpSpPr>
          <p:cNvPr id="763" name="Google Shape;763;p43"/>
          <p:cNvGrpSpPr/>
          <p:nvPr/>
        </p:nvGrpSpPr>
        <p:grpSpPr>
          <a:xfrm>
            <a:off x="4914229" y="1839798"/>
            <a:ext cx="2586618" cy="2529051"/>
            <a:chOff x="4526450" y="2237425"/>
            <a:chExt cx="2030950" cy="1985750"/>
          </a:xfrm>
        </p:grpSpPr>
        <p:sp>
          <p:nvSpPr>
            <p:cNvPr id="764" name="Google Shape;764;p43"/>
            <p:cNvSpPr/>
            <p:nvPr/>
          </p:nvSpPr>
          <p:spPr>
            <a:xfrm>
              <a:off x="5571875" y="2313425"/>
              <a:ext cx="355475" cy="658225"/>
            </a:xfrm>
            <a:custGeom>
              <a:avLst/>
              <a:gdLst/>
              <a:ahLst/>
              <a:cxnLst/>
              <a:rect l="l" t="t" r="r" b="b"/>
              <a:pathLst>
                <a:path w="14219" h="26329" extrusionOk="0">
                  <a:moveTo>
                    <a:pt x="7574" y="0"/>
                  </a:moveTo>
                  <a:cubicBezTo>
                    <a:pt x="5283" y="0"/>
                    <a:pt x="2965" y="1373"/>
                    <a:pt x="1807" y="3296"/>
                  </a:cubicBezTo>
                  <a:cubicBezTo>
                    <a:pt x="642" y="5247"/>
                    <a:pt x="0" y="8402"/>
                    <a:pt x="170" y="10654"/>
                  </a:cubicBezTo>
                  <a:cubicBezTo>
                    <a:pt x="314" y="12722"/>
                    <a:pt x="1545" y="14817"/>
                    <a:pt x="3522" y="15459"/>
                  </a:cubicBezTo>
                  <a:cubicBezTo>
                    <a:pt x="3509" y="17593"/>
                    <a:pt x="3614" y="19714"/>
                    <a:pt x="3849" y="21835"/>
                  </a:cubicBezTo>
                  <a:cubicBezTo>
                    <a:pt x="3928" y="22541"/>
                    <a:pt x="4033" y="23288"/>
                    <a:pt x="4425" y="23903"/>
                  </a:cubicBezTo>
                  <a:cubicBezTo>
                    <a:pt x="5452" y="25484"/>
                    <a:pt x="7257" y="26328"/>
                    <a:pt x="9090" y="26328"/>
                  </a:cubicBezTo>
                  <a:cubicBezTo>
                    <a:pt x="9549" y="26328"/>
                    <a:pt x="10010" y="26275"/>
                    <a:pt x="10461" y="26168"/>
                  </a:cubicBezTo>
                  <a:cubicBezTo>
                    <a:pt x="13027" y="25553"/>
                    <a:pt x="14101" y="23628"/>
                    <a:pt x="14101" y="21101"/>
                  </a:cubicBezTo>
                  <a:cubicBezTo>
                    <a:pt x="14101" y="18339"/>
                    <a:pt x="14061" y="15563"/>
                    <a:pt x="13970" y="12788"/>
                  </a:cubicBezTo>
                  <a:cubicBezTo>
                    <a:pt x="13891" y="10510"/>
                    <a:pt x="14218" y="7800"/>
                    <a:pt x="13682" y="5600"/>
                  </a:cubicBezTo>
                  <a:cubicBezTo>
                    <a:pt x="13079" y="3178"/>
                    <a:pt x="11260" y="651"/>
                    <a:pt x="8693" y="115"/>
                  </a:cubicBezTo>
                  <a:cubicBezTo>
                    <a:pt x="8324" y="37"/>
                    <a:pt x="7950" y="0"/>
                    <a:pt x="7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569575" y="2310775"/>
              <a:ext cx="357775" cy="663400"/>
            </a:xfrm>
            <a:custGeom>
              <a:avLst/>
              <a:gdLst/>
              <a:ahLst/>
              <a:cxnLst/>
              <a:rect l="l" t="t" r="r" b="b"/>
              <a:pathLst>
                <a:path w="14311" h="26536" extrusionOk="0">
                  <a:moveTo>
                    <a:pt x="7673" y="208"/>
                  </a:moveTo>
                  <a:cubicBezTo>
                    <a:pt x="8039" y="208"/>
                    <a:pt x="8406" y="247"/>
                    <a:pt x="8759" y="325"/>
                  </a:cubicBezTo>
                  <a:cubicBezTo>
                    <a:pt x="11365" y="875"/>
                    <a:pt x="13106" y="3441"/>
                    <a:pt x="13669" y="5746"/>
                  </a:cubicBezTo>
                  <a:cubicBezTo>
                    <a:pt x="14035" y="7238"/>
                    <a:pt x="13996" y="8992"/>
                    <a:pt x="13970" y="10668"/>
                  </a:cubicBezTo>
                  <a:cubicBezTo>
                    <a:pt x="13957" y="11454"/>
                    <a:pt x="13931" y="12187"/>
                    <a:pt x="13957" y="12907"/>
                  </a:cubicBezTo>
                  <a:cubicBezTo>
                    <a:pt x="14035" y="15669"/>
                    <a:pt x="14088" y="18458"/>
                    <a:pt x="14088" y="21220"/>
                  </a:cubicBezTo>
                  <a:cubicBezTo>
                    <a:pt x="14088" y="23904"/>
                    <a:pt x="12857" y="25619"/>
                    <a:pt x="10527" y="26182"/>
                  </a:cubicBezTo>
                  <a:cubicBezTo>
                    <a:pt x="10082" y="26289"/>
                    <a:pt x="9631" y="26341"/>
                    <a:pt x="9186" y="26341"/>
                  </a:cubicBezTo>
                  <a:cubicBezTo>
                    <a:pt x="7337" y="26341"/>
                    <a:pt x="5569" y="25455"/>
                    <a:pt x="4609" y="23957"/>
                  </a:cubicBezTo>
                  <a:cubicBezTo>
                    <a:pt x="4229" y="23381"/>
                    <a:pt x="4125" y="22661"/>
                    <a:pt x="4046" y="21927"/>
                  </a:cubicBezTo>
                  <a:cubicBezTo>
                    <a:pt x="3810" y="19820"/>
                    <a:pt x="3706" y="17699"/>
                    <a:pt x="3719" y="15578"/>
                  </a:cubicBezTo>
                  <a:lnTo>
                    <a:pt x="3719" y="15486"/>
                  </a:lnTo>
                  <a:lnTo>
                    <a:pt x="3640" y="15460"/>
                  </a:lnTo>
                  <a:cubicBezTo>
                    <a:pt x="1860" y="14897"/>
                    <a:pt x="511" y="12946"/>
                    <a:pt x="354" y="10747"/>
                  </a:cubicBezTo>
                  <a:cubicBezTo>
                    <a:pt x="197" y="8403"/>
                    <a:pt x="891" y="5261"/>
                    <a:pt x="1991" y="3454"/>
                  </a:cubicBezTo>
                  <a:cubicBezTo>
                    <a:pt x="3169" y="1477"/>
                    <a:pt x="5473" y="208"/>
                    <a:pt x="7673" y="208"/>
                  </a:cubicBezTo>
                  <a:close/>
                  <a:moveTo>
                    <a:pt x="7682" y="1"/>
                  </a:moveTo>
                  <a:cubicBezTo>
                    <a:pt x="5422" y="1"/>
                    <a:pt x="3041" y="1311"/>
                    <a:pt x="1820" y="3350"/>
                  </a:cubicBezTo>
                  <a:cubicBezTo>
                    <a:pt x="694" y="5222"/>
                    <a:pt x="1" y="8338"/>
                    <a:pt x="158" y="10760"/>
                  </a:cubicBezTo>
                  <a:cubicBezTo>
                    <a:pt x="315" y="13025"/>
                    <a:pt x="1689" y="15015"/>
                    <a:pt x="3522" y="15643"/>
                  </a:cubicBezTo>
                  <a:cubicBezTo>
                    <a:pt x="3509" y="17751"/>
                    <a:pt x="3614" y="19846"/>
                    <a:pt x="3850" y="21941"/>
                  </a:cubicBezTo>
                  <a:cubicBezTo>
                    <a:pt x="3928" y="22713"/>
                    <a:pt x="4046" y="23446"/>
                    <a:pt x="4439" y="24061"/>
                  </a:cubicBezTo>
                  <a:cubicBezTo>
                    <a:pt x="5434" y="25619"/>
                    <a:pt x="7267" y="26536"/>
                    <a:pt x="9191" y="26536"/>
                  </a:cubicBezTo>
                  <a:cubicBezTo>
                    <a:pt x="9663" y="26536"/>
                    <a:pt x="10134" y="26483"/>
                    <a:pt x="10592" y="26366"/>
                  </a:cubicBezTo>
                  <a:cubicBezTo>
                    <a:pt x="13027" y="25790"/>
                    <a:pt x="14310" y="23996"/>
                    <a:pt x="14310" y="21207"/>
                  </a:cubicBezTo>
                  <a:cubicBezTo>
                    <a:pt x="14310" y="18458"/>
                    <a:pt x="14271" y="15656"/>
                    <a:pt x="14179" y="12894"/>
                  </a:cubicBezTo>
                  <a:cubicBezTo>
                    <a:pt x="14153" y="12187"/>
                    <a:pt x="14179" y="11454"/>
                    <a:pt x="14193" y="10668"/>
                  </a:cubicBezTo>
                  <a:cubicBezTo>
                    <a:pt x="14232" y="8966"/>
                    <a:pt x="14271" y="7212"/>
                    <a:pt x="13891" y="5680"/>
                  </a:cubicBezTo>
                  <a:cubicBezTo>
                    <a:pt x="13302" y="3323"/>
                    <a:pt x="11509" y="679"/>
                    <a:pt x="8812" y="116"/>
                  </a:cubicBezTo>
                  <a:cubicBezTo>
                    <a:pt x="8443" y="38"/>
                    <a:pt x="8064" y="1"/>
                    <a:pt x="7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089950" y="2758150"/>
              <a:ext cx="191275" cy="122575"/>
            </a:xfrm>
            <a:custGeom>
              <a:avLst/>
              <a:gdLst/>
              <a:ahLst/>
              <a:cxnLst/>
              <a:rect l="l" t="t" r="r" b="b"/>
              <a:pathLst>
                <a:path w="7651" h="4903" extrusionOk="0">
                  <a:moveTo>
                    <a:pt x="6315" y="1"/>
                  </a:moveTo>
                  <a:cubicBezTo>
                    <a:pt x="6164" y="1"/>
                    <a:pt x="6005" y="40"/>
                    <a:pt x="5845" y="131"/>
                  </a:cubicBezTo>
                  <a:cubicBezTo>
                    <a:pt x="4103" y="1126"/>
                    <a:pt x="2414" y="2200"/>
                    <a:pt x="765" y="3325"/>
                  </a:cubicBezTo>
                  <a:cubicBezTo>
                    <a:pt x="1" y="3853"/>
                    <a:pt x="511" y="4903"/>
                    <a:pt x="1248" y="4903"/>
                  </a:cubicBezTo>
                  <a:cubicBezTo>
                    <a:pt x="1407" y="4903"/>
                    <a:pt x="1577" y="4853"/>
                    <a:pt x="1747" y="4739"/>
                  </a:cubicBezTo>
                  <a:cubicBezTo>
                    <a:pt x="3383" y="3600"/>
                    <a:pt x="5072" y="2540"/>
                    <a:pt x="6827" y="1545"/>
                  </a:cubicBezTo>
                  <a:cubicBezTo>
                    <a:pt x="7650" y="1073"/>
                    <a:pt x="7101" y="1"/>
                    <a:pt x="6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096300" y="2755550"/>
              <a:ext cx="176775" cy="127975"/>
            </a:xfrm>
            <a:custGeom>
              <a:avLst/>
              <a:gdLst/>
              <a:ahLst/>
              <a:cxnLst/>
              <a:rect l="l" t="t" r="r" b="b"/>
              <a:pathLst>
                <a:path w="7071" h="5119" extrusionOk="0">
                  <a:moveTo>
                    <a:pt x="6062" y="209"/>
                  </a:moveTo>
                  <a:cubicBezTo>
                    <a:pt x="6193" y="209"/>
                    <a:pt x="6337" y="248"/>
                    <a:pt x="6455" y="314"/>
                  </a:cubicBezTo>
                  <a:cubicBezTo>
                    <a:pt x="6703" y="458"/>
                    <a:pt x="6861" y="706"/>
                    <a:pt x="6874" y="994"/>
                  </a:cubicBezTo>
                  <a:cubicBezTo>
                    <a:pt x="6861" y="1243"/>
                    <a:pt x="6717" y="1453"/>
                    <a:pt x="6507" y="1557"/>
                  </a:cubicBezTo>
                  <a:cubicBezTo>
                    <a:pt x="4779" y="2552"/>
                    <a:pt x="3064" y="3626"/>
                    <a:pt x="1427" y="4752"/>
                  </a:cubicBezTo>
                  <a:cubicBezTo>
                    <a:pt x="1300" y="4855"/>
                    <a:pt x="1149" y="4905"/>
                    <a:pt x="993" y="4905"/>
                  </a:cubicBezTo>
                  <a:cubicBezTo>
                    <a:pt x="893" y="4905"/>
                    <a:pt x="792" y="4884"/>
                    <a:pt x="694" y="4843"/>
                  </a:cubicBezTo>
                  <a:cubicBezTo>
                    <a:pt x="445" y="4712"/>
                    <a:pt x="262" y="4451"/>
                    <a:pt x="236" y="4163"/>
                  </a:cubicBezTo>
                  <a:cubicBezTo>
                    <a:pt x="223" y="3901"/>
                    <a:pt x="341" y="3652"/>
                    <a:pt x="563" y="3508"/>
                  </a:cubicBezTo>
                  <a:cubicBezTo>
                    <a:pt x="2200" y="2382"/>
                    <a:pt x="3915" y="1322"/>
                    <a:pt x="5643" y="327"/>
                  </a:cubicBezTo>
                  <a:cubicBezTo>
                    <a:pt x="5761" y="248"/>
                    <a:pt x="5918" y="209"/>
                    <a:pt x="6062" y="209"/>
                  </a:cubicBezTo>
                  <a:close/>
                  <a:moveTo>
                    <a:pt x="6045" y="1"/>
                  </a:moveTo>
                  <a:cubicBezTo>
                    <a:pt x="5865" y="1"/>
                    <a:pt x="5685" y="50"/>
                    <a:pt x="5525" y="143"/>
                  </a:cubicBezTo>
                  <a:cubicBezTo>
                    <a:pt x="3797" y="1138"/>
                    <a:pt x="2095" y="2225"/>
                    <a:pt x="459" y="3351"/>
                  </a:cubicBezTo>
                  <a:cubicBezTo>
                    <a:pt x="170" y="3521"/>
                    <a:pt x="0" y="3848"/>
                    <a:pt x="26" y="4189"/>
                  </a:cubicBezTo>
                  <a:cubicBezTo>
                    <a:pt x="66" y="4542"/>
                    <a:pt x="288" y="4870"/>
                    <a:pt x="616" y="5027"/>
                  </a:cubicBezTo>
                  <a:cubicBezTo>
                    <a:pt x="733" y="5079"/>
                    <a:pt x="851" y="5105"/>
                    <a:pt x="995" y="5118"/>
                  </a:cubicBezTo>
                  <a:cubicBezTo>
                    <a:pt x="1179" y="5105"/>
                    <a:pt x="1375" y="5040"/>
                    <a:pt x="1532" y="4922"/>
                  </a:cubicBezTo>
                  <a:cubicBezTo>
                    <a:pt x="3169" y="3809"/>
                    <a:pt x="4871" y="2736"/>
                    <a:pt x="6599" y="1741"/>
                  </a:cubicBezTo>
                  <a:cubicBezTo>
                    <a:pt x="6887" y="1597"/>
                    <a:pt x="7070" y="1309"/>
                    <a:pt x="7070" y="994"/>
                  </a:cubicBezTo>
                  <a:cubicBezTo>
                    <a:pt x="7057" y="641"/>
                    <a:pt x="6861" y="314"/>
                    <a:pt x="6546" y="143"/>
                  </a:cubicBezTo>
                  <a:cubicBezTo>
                    <a:pt x="6392" y="47"/>
                    <a:pt x="6219" y="1"/>
                    <a:pt x="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098250" y="2905675"/>
              <a:ext cx="178675" cy="114575"/>
            </a:xfrm>
            <a:custGeom>
              <a:avLst/>
              <a:gdLst/>
              <a:ahLst/>
              <a:cxnLst/>
              <a:rect l="l" t="t" r="r" b="b"/>
              <a:pathLst>
                <a:path w="7147" h="4583" extrusionOk="0">
                  <a:moveTo>
                    <a:pt x="5893" y="1"/>
                  </a:moveTo>
                  <a:cubicBezTo>
                    <a:pt x="5754" y="1"/>
                    <a:pt x="5607" y="38"/>
                    <a:pt x="5460" y="121"/>
                  </a:cubicBezTo>
                  <a:cubicBezTo>
                    <a:pt x="3837" y="1051"/>
                    <a:pt x="2253" y="2046"/>
                    <a:pt x="721" y="3106"/>
                  </a:cubicBezTo>
                  <a:cubicBezTo>
                    <a:pt x="0" y="3601"/>
                    <a:pt x="482" y="4582"/>
                    <a:pt x="1170" y="4582"/>
                  </a:cubicBezTo>
                  <a:cubicBezTo>
                    <a:pt x="1319" y="4582"/>
                    <a:pt x="1479" y="4536"/>
                    <a:pt x="1637" y="4429"/>
                  </a:cubicBezTo>
                  <a:cubicBezTo>
                    <a:pt x="3169" y="3368"/>
                    <a:pt x="4753" y="2373"/>
                    <a:pt x="6377" y="1444"/>
                  </a:cubicBezTo>
                  <a:cubicBezTo>
                    <a:pt x="7146" y="1004"/>
                    <a:pt x="6623" y="1"/>
                    <a:pt x="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104150" y="2903250"/>
              <a:ext cx="165650" cy="119700"/>
            </a:xfrm>
            <a:custGeom>
              <a:avLst/>
              <a:gdLst/>
              <a:ahLst/>
              <a:cxnLst/>
              <a:rect l="l" t="t" r="r" b="b"/>
              <a:pathLst>
                <a:path w="6626" h="4788" extrusionOk="0">
                  <a:moveTo>
                    <a:pt x="5651" y="202"/>
                  </a:moveTo>
                  <a:cubicBezTo>
                    <a:pt x="5784" y="202"/>
                    <a:pt x="5918" y="238"/>
                    <a:pt x="6036" y="310"/>
                  </a:cubicBezTo>
                  <a:cubicBezTo>
                    <a:pt x="6259" y="428"/>
                    <a:pt x="6403" y="677"/>
                    <a:pt x="6416" y="938"/>
                  </a:cubicBezTo>
                  <a:cubicBezTo>
                    <a:pt x="6416" y="1161"/>
                    <a:pt x="6285" y="1357"/>
                    <a:pt x="6088" y="1449"/>
                  </a:cubicBezTo>
                  <a:cubicBezTo>
                    <a:pt x="4465" y="2379"/>
                    <a:pt x="2868" y="3387"/>
                    <a:pt x="1336" y="4447"/>
                  </a:cubicBezTo>
                  <a:cubicBezTo>
                    <a:pt x="1220" y="4532"/>
                    <a:pt x="1081" y="4576"/>
                    <a:pt x="940" y="4576"/>
                  </a:cubicBezTo>
                  <a:cubicBezTo>
                    <a:pt x="843" y="4576"/>
                    <a:pt x="746" y="4555"/>
                    <a:pt x="655" y="4513"/>
                  </a:cubicBezTo>
                  <a:cubicBezTo>
                    <a:pt x="419" y="4395"/>
                    <a:pt x="262" y="4159"/>
                    <a:pt x="236" y="3897"/>
                  </a:cubicBezTo>
                  <a:cubicBezTo>
                    <a:pt x="223" y="3649"/>
                    <a:pt x="341" y="3426"/>
                    <a:pt x="537" y="3295"/>
                  </a:cubicBezTo>
                  <a:cubicBezTo>
                    <a:pt x="2069" y="2248"/>
                    <a:pt x="3666" y="1240"/>
                    <a:pt x="5277" y="310"/>
                  </a:cubicBezTo>
                  <a:cubicBezTo>
                    <a:pt x="5388" y="238"/>
                    <a:pt x="5519" y="202"/>
                    <a:pt x="5651" y="202"/>
                  </a:cubicBezTo>
                  <a:close/>
                  <a:moveTo>
                    <a:pt x="5666" y="1"/>
                  </a:moveTo>
                  <a:cubicBezTo>
                    <a:pt x="5496" y="1"/>
                    <a:pt x="5325" y="47"/>
                    <a:pt x="5172" y="140"/>
                  </a:cubicBezTo>
                  <a:cubicBezTo>
                    <a:pt x="3548" y="1069"/>
                    <a:pt x="1951" y="2064"/>
                    <a:pt x="433" y="3125"/>
                  </a:cubicBezTo>
                  <a:cubicBezTo>
                    <a:pt x="158" y="3295"/>
                    <a:pt x="1" y="3596"/>
                    <a:pt x="27" y="3910"/>
                  </a:cubicBezTo>
                  <a:cubicBezTo>
                    <a:pt x="66" y="4251"/>
                    <a:pt x="262" y="4552"/>
                    <a:pt x="577" y="4709"/>
                  </a:cubicBezTo>
                  <a:cubicBezTo>
                    <a:pt x="681" y="4761"/>
                    <a:pt x="812" y="4788"/>
                    <a:pt x="930" y="4788"/>
                  </a:cubicBezTo>
                  <a:cubicBezTo>
                    <a:pt x="1113" y="4788"/>
                    <a:pt x="1297" y="4722"/>
                    <a:pt x="1454" y="4617"/>
                  </a:cubicBezTo>
                  <a:cubicBezTo>
                    <a:pt x="2986" y="3570"/>
                    <a:pt x="4570" y="2562"/>
                    <a:pt x="6193" y="1645"/>
                  </a:cubicBezTo>
                  <a:cubicBezTo>
                    <a:pt x="6455" y="1515"/>
                    <a:pt x="6625" y="1240"/>
                    <a:pt x="6625" y="938"/>
                  </a:cubicBezTo>
                  <a:cubicBezTo>
                    <a:pt x="6625" y="598"/>
                    <a:pt x="6429" y="297"/>
                    <a:pt x="6141" y="127"/>
                  </a:cubicBezTo>
                  <a:cubicBezTo>
                    <a:pt x="5993" y="43"/>
                    <a:pt x="5829" y="1"/>
                    <a:pt x="5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100200" y="2836925"/>
              <a:ext cx="178650" cy="114575"/>
            </a:xfrm>
            <a:custGeom>
              <a:avLst/>
              <a:gdLst/>
              <a:ahLst/>
              <a:cxnLst/>
              <a:rect l="l" t="t" r="r" b="b"/>
              <a:pathLst>
                <a:path w="7146" h="4583" extrusionOk="0">
                  <a:moveTo>
                    <a:pt x="5901" y="1"/>
                  </a:moveTo>
                  <a:cubicBezTo>
                    <a:pt x="5760" y="1"/>
                    <a:pt x="5611" y="38"/>
                    <a:pt x="5461" y="122"/>
                  </a:cubicBezTo>
                  <a:cubicBezTo>
                    <a:pt x="3837" y="1052"/>
                    <a:pt x="2253" y="2047"/>
                    <a:pt x="721" y="3107"/>
                  </a:cubicBezTo>
                  <a:cubicBezTo>
                    <a:pt x="1" y="3602"/>
                    <a:pt x="482" y="4583"/>
                    <a:pt x="1163" y="4583"/>
                  </a:cubicBezTo>
                  <a:cubicBezTo>
                    <a:pt x="1311" y="4583"/>
                    <a:pt x="1468" y="4537"/>
                    <a:pt x="1625" y="4429"/>
                  </a:cubicBezTo>
                  <a:cubicBezTo>
                    <a:pt x="3170" y="3369"/>
                    <a:pt x="4741" y="2374"/>
                    <a:pt x="6377" y="1444"/>
                  </a:cubicBezTo>
                  <a:cubicBezTo>
                    <a:pt x="7146" y="994"/>
                    <a:pt x="6635" y="1"/>
                    <a:pt x="5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103500" y="2834400"/>
              <a:ext cx="168250" cy="119825"/>
            </a:xfrm>
            <a:custGeom>
              <a:avLst/>
              <a:gdLst/>
              <a:ahLst/>
              <a:cxnLst/>
              <a:rect l="l" t="t" r="r" b="b"/>
              <a:pathLst>
                <a:path w="6730" h="4793" extrusionOk="0">
                  <a:moveTo>
                    <a:pt x="5820" y="207"/>
                  </a:moveTo>
                  <a:cubicBezTo>
                    <a:pt x="5925" y="207"/>
                    <a:pt x="6038" y="245"/>
                    <a:pt x="6141" y="302"/>
                  </a:cubicBezTo>
                  <a:cubicBezTo>
                    <a:pt x="6363" y="433"/>
                    <a:pt x="6507" y="668"/>
                    <a:pt x="6520" y="930"/>
                  </a:cubicBezTo>
                  <a:cubicBezTo>
                    <a:pt x="6520" y="1153"/>
                    <a:pt x="6389" y="1362"/>
                    <a:pt x="6180" y="1454"/>
                  </a:cubicBezTo>
                  <a:cubicBezTo>
                    <a:pt x="4569" y="2383"/>
                    <a:pt x="2972" y="3391"/>
                    <a:pt x="1440" y="4439"/>
                  </a:cubicBezTo>
                  <a:cubicBezTo>
                    <a:pt x="1315" y="4514"/>
                    <a:pt x="1190" y="4546"/>
                    <a:pt x="1072" y="4546"/>
                  </a:cubicBezTo>
                  <a:cubicBezTo>
                    <a:pt x="488" y="4546"/>
                    <a:pt x="75" y="3746"/>
                    <a:pt x="642" y="3300"/>
                  </a:cubicBezTo>
                  <a:cubicBezTo>
                    <a:pt x="2174" y="2239"/>
                    <a:pt x="3758" y="1244"/>
                    <a:pt x="5381" y="315"/>
                  </a:cubicBezTo>
                  <a:cubicBezTo>
                    <a:pt x="5499" y="249"/>
                    <a:pt x="5630" y="210"/>
                    <a:pt x="5774" y="210"/>
                  </a:cubicBezTo>
                  <a:cubicBezTo>
                    <a:pt x="5789" y="208"/>
                    <a:pt x="5805" y="207"/>
                    <a:pt x="5820" y="207"/>
                  </a:cubicBezTo>
                  <a:close/>
                  <a:moveTo>
                    <a:pt x="5772" y="0"/>
                  </a:moveTo>
                  <a:cubicBezTo>
                    <a:pt x="5599" y="0"/>
                    <a:pt x="5426" y="50"/>
                    <a:pt x="5276" y="145"/>
                  </a:cubicBezTo>
                  <a:cubicBezTo>
                    <a:pt x="3653" y="1074"/>
                    <a:pt x="2056" y="2069"/>
                    <a:pt x="524" y="3130"/>
                  </a:cubicBezTo>
                  <a:cubicBezTo>
                    <a:pt x="105" y="3404"/>
                    <a:pt x="0" y="3981"/>
                    <a:pt x="301" y="4386"/>
                  </a:cubicBezTo>
                  <a:cubicBezTo>
                    <a:pt x="472" y="4622"/>
                    <a:pt x="733" y="4779"/>
                    <a:pt x="1035" y="4792"/>
                  </a:cubicBezTo>
                  <a:cubicBezTo>
                    <a:pt x="1218" y="4779"/>
                    <a:pt x="1401" y="4727"/>
                    <a:pt x="1558" y="4609"/>
                  </a:cubicBezTo>
                  <a:cubicBezTo>
                    <a:pt x="3077" y="3562"/>
                    <a:pt x="4674" y="2567"/>
                    <a:pt x="6285" y="1637"/>
                  </a:cubicBezTo>
                  <a:cubicBezTo>
                    <a:pt x="6546" y="1506"/>
                    <a:pt x="6717" y="1231"/>
                    <a:pt x="6730" y="943"/>
                  </a:cubicBezTo>
                  <a:cubicBezTo>
                    <a:pt x="6717" y="603"/>
                    <a:pt x="6533" y="289"/>
                    <a:pt x="6232" y="131"/>
                  </a:cubicBezTo>
                  <a:cubicBezTo>
                    <a:pt x="6093" y="43"/>
                    <a:pt x="5933" y="0"/>
                    <a:pt x="5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939525" y="2716150"/>
              <a:ext cx="299825" cy="205675"/>
            </a:xfrm>
            <a:custGeom>
              <a:avLst/>
              <a:gdLst/>
              <a:ahLst/>
              <a:cxnLst/>
              <a:rect l="l" t="t" r="r" b="b"/>
              <a:pathLst>
                <a:path w="11993" h="8227" extrusionOk="0">
                  <a:moveTo>
                    <a:pt x="10999" y="1"/>
                  </a:moveTo>
                  <a:cubicBezTo>
                    <a:pt x="10910" y="1"/>
                    <a:pt x="10820" y="18"/>
                    <a:pt x="10736" y="57"/>
                  </a:cubicBezTo>
                  <a:cubicBezTo>
                    <a:pt x="7358" y="1641"/>
                    <a:pt x="4046" y="3369"/>
                    <a:pt x="825" y="5254"/>
                  </a:cubicBezTo>
                  <a:cubicBezTo>
                    <a:pt x="0" y="5734"/>
                    <a:pt x="541" y="6839"/>
                    <a:pt x="1316" y="6839"/>
                  </a:cubicBezTo>
                  <a:cubicBezTo>
                    <a:pt x="1365" y="6839"/>
                    <a:pt x="1416" y="6835"/>
                    <a:pt x="1466" y="6825"/>
                  </a:cubicBezTo>
                  <a:lnTo>
                    <a:pt x="1466" y="6825"/>
                  </a:lnTo>
                  <a:cubicBezTo>
                    <a:pt x="956" y="7153"/>
                    <a:pt x="1008" y="7873"/>
                    <a:pt x="1401" y="8226"/>
                  </a:cubicBezTo>
                  <a:cubicBezTo>
                    <a:pt x="2907" y="6917"/>
                    <a:pt x="4582" y="5896"/>
                    <a:pt x="6324" y="4927"/>
                  </a:cubicBezTo>
                  <a:lnTo>
                    <a:pt x="6324" y="4927"/>
                  </a:lnTo>
                  <a:cubicBezTo>
                    <a:pt x="4857" y="5555"/>
                    <a:pt x="3378" y="6131"/>
                    <a:pt x="1859" y="6655"/>
                  </a:cubicBezTo>
                  <a:cubicBezTo>
                    <a:pt x="4923" y="4875"/>
                    <a:pt x="8065" y="3212"/>
                    <a:pt x="11273" y="1706"/>
                  </a:cubicBezTo>
                  <a:cubicBezTo>
                    <a:pt x="11705" y="1510"/>
                    <a:pt x="11993" y="1104"/>
                    <a:pt x="11849" y="620"/>
                  </a:cubicBezTo>
                  <a:cubicBezTo>
                    <a:pt x="11743" y="293"/>
                    <a:pt x="11367" y="1"/>
                    <a:pt x="10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944750" y="2713575"/>
              <a:ext cx="297550" cy="211525"/>
            </a:xfrm>
            <a:custGeom>
              <a:avLst/>
              <a:gdLst/>
              <a:ahLst/>
              <a:cxnLst/>
              <a:rect l="l" t="t" r="r" b="b"/>
              <a:pathLst>
                <a:path w="11902" h="8461" extrusionOk="0">
                  <a:moveTo>
                    <a:pt x="10789" y="199"/>
                  </a:moveTo>
                  <a:lnTo>
                    <a:pt x="10789" y="212"/>
                  </a:lnTo>
                  <a:cubicBezTo>
                    <a:pt x="10893" y="212"/>
                    <a:pt x="10985" y="225"/>
                    <a:pt x="11077" y="264"/>
                  </a:cubicBezTo>
                  <a:cubicBezTo>
                    <a:pt x="11286" y="356"/>
                    <a:pt x="11456" y="526"/>
                    <a:pt x="11535" y="749"/>
                  </a:cubicBezTo>
                  <a:cubicBezTo>
                    <a:pt x="11679" y="1220"/>
                    <a:pt x="11365" y="1547"/>
                    <a:pt x="11024" y="1718"/>
                  </a:cubicBezTo>
                  <a:cubicBezTo>
                    <a:pt x="7882" y="3184"/>
                    <a:pt x="4714" y="4847"/>
                    <a:pt x="1598" y="6666"/>
                  </a:cubicBezTo>
                  <a:lnTo>
                    <a:pt x="1637" y="6745"/>
                  </a:lnTo>
                  <a:lnTo>
                    <a:pt x="1244" y="6824"/>
                  </a:lnTo>
                  <a:cubicBezTo>
                    <a:pt x="1208" y="6828"/>
                    <a:pt x="1171" y="6831"/>
                    <a:pt x="1135" y="6831"/>
                  </a:cubicBezTo>
                  <a:cubicBezTo>
                    <a:pt x="785" y="6831"/>
                    <a:pt x="473" y="6606"/>
                    <a:pt x="354" y="6274"/>
                  </a:cubicBezTo>
                  <a:cubicBezTo>
                    <a:pt x="223" y="5959"/>
                    <a:pt x="354" y="5593"/>
                    <a:pt x="668" y="5436"/>
                  </a:cubicBezTo>
                  <a:cubicBezTo>
                    <a:pt x="3810" y="3603"/>
                    <a:pt x="7136" y="1848"/>
                    <a:pt x="10566" y="251"/>
                  </a:cubicBezTo>
                  <a:cubicBezTo>
                    <a:pt x="10645" y="212"/>
                    <a:pt x="10710" y="199"/>
                    <a:pt x="10789" y="199"/>
                  </a:cubicBezTo>
                  <a:close/>
                  <a:moveTo>
                    <a:pt x="4648" y="5750"/>
                  </a:moveTo>
                  <a:cubicBezTo>
                    <a:pt x="3431" y="6457"/>
                    <a:pt x="2266" y="7269"/>
                    <a:pt x="1192" y="8185"/>
                  </a:cubicBezTo>
                  <a:cubicBezTo>
                    <a:pt x="1035" y="8002"/>
                    <a:pt x="969" y="7779"/>
                    <a:pt x="983" y="7544"/>
                  </a:cubicBezTo>
                  <a:cubicBezTo>
                    <a:pt x="1009" y="7321"/>
                    <a:pt x="1127" y="7125"/>
                    <a:pt x="1310" y="7007"/>
                  </a:cubicBezTo>
                  <a:lnTo>
                    <a:pt x="1663" y="6784"/>
                  </a:lnTo>
                  <a:lnTo>
                    <a:pt x="1690" y="6850"/>
                  </a:lnTo>
                  <a:cubicBezTo>
                    <a:pt x="2685" y="6509"/>
                    <a:pt x="3666" y="6143"/>
                    <a:pt x="4648" y="5750"/>
                  </a:cubicBezTo>
                  <a:close/>
                  <a:moveTo>
                    <a:pt x="10821" y="1"/>
                  </a:moveTo>
                  <a:cubicBezTo>
                    <a:pt x="10709" y="1"/>
                    <a:pt x="10595" y="24"/>
                    <a:pt x="10487" y="68"/>
                  </a:cubicBezTo>
                  <a:cubicBezTo>
                    <a:pt x="7057" y="1665"/>
                    <a:pt x="3719" y="3420"/>
                    <a:pt x="564" y="5266"/>
                  </a:cubicBezTo>
                  <a:cubicBezTo>
                    <a:pt x="171" y="5462"/>
                    <a:pt x="1" y="5933"/>
                    <a:pt x="171" y="6352"/>
                  </a:cubicBezTo>
                  <a:cubicBezTo>
                    <a:pt x="302" y="6706"/>
                    <a:pt x="616" y="6968"/>
                    <a:pt x="996" y="7033"/>
                  </a:cubicBezTo>
                  <a:cubicBezTo>
                    <a:pt x="878" y="7177"/>
                    <a:pt x="812" y="7347"/>
                    <a:pt x="799" y="7530"/>
                  </a:cubicBezTo>
                  <a:cubicBezTo>
                    <a:pt x="760" y="7858"/>
                    <a:pt x="891" y="8172"/>
                    <a:pt x="1127" y="8395"/>
                  </a:cubicBezTo>
                  <a:lnTo>
                    <a:pt x="1192" y="8460"/>
                  </a:lnTo>
                  <a:lnTo>
                    <a:pt x="1257" y="8395"/>
                  </a:lnTo>
                  <a:cubicBezTo>
                    <a:pt x="2815" y="7046"/>
                    <a:pt x="4544" y="6025"/>
                    <a:pt x="6167" y="5108"/>
                  </a:cubicBezTo>
                  <a:lnTo>
                    <a:pt x="6075" y="4925"/>
                  </a:lnTo>
                  <a:cubicBezTo>
                    <a:pt x="4963" y="5410"/>
                    <a:pt x="3837" y="5868"/>
                    <a:pt x="2698" y="6287"/>
                  </a:cubicBezTo>
                  <a:cubicBezTo>
                    <a:pt x="5486" y="4689"/>
                    <a:pt x="8314" y="3210"/>
                    <a:pt x="11116" y="1901"/>
                  </a:cubicBezTo>
                  <a:cubicBezTo>
                    <a:pt x="11653" y="1652"/>
                    <a:pt x="11901" y="1168"/>
                    <a:pt x="11744" y="683"/>
                  </a:cubicBezTo>
                  <a:cubicBezTo>
                    <a:pt x="11640" y="408"/>
                    <a:pt x="11430" y="186"/>
                    <a:pt x="11168" y="81"/>
                  </a:cubicBezTo>
                  <a:cubicBezTo>
                    <a:pt x="11060" y="27"/>
                    <a:pt x="10941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529075" y="2868800"/>
              <a:ext cx="528300" cy="1171750"/>
            </a:xfrm>
            <a:custGeom>
              <a:avLst/>
              <a:gdLst/>
              <a:ahLst/>
              <a:cxnLst/>
              <a:rect l="l" t="t" r="r" b="b"/>
              <a:pathLst>
                <a:path w="21132" h="46870" extrusionOk="0">
                  <a:moveTo>
                    <a:pt x="15243" y="0"/>
                  </a:moveTo>
                  <a:cubicBezTo>
                    <a:pt x="15138" y="0"/>
                    <a:pt x="15025" y="73"/>
                    <a:pt x="14952" y="182"/>
                  </a:cubicBezTo>
                  <a:cubicBezTo>
                    <a:pt x="14873" y="326"/>
                    <a:pt x="14834" y="484"/>
                    <a:pt x="14821" y="641"/>
                  </a:cubicBezTo>
                  <a:cubicBezTo>
                    <a:pt x="14729" y="1387"/>
                    <a:pt x="14559" y="2107"/>
                    <a:pt x="14284" y="2801"/>
                  </a:cubicBezTo>
                  <a:cubicBezTo>
                    <a:pt x="13865" y="3770"/>
                    <a:pt x="13132" y="4542"/>
                    <a:pt x="12621" y="5459"/>
                  </a:cubicBezTo>
                  <a:cubicBezTo>
                    <a:pt x="12346" y="5956"/>
                    <a:pt x="12202" y="6519"/>
                    <a:pt x="12202" y="7095"/>
                  </a:cubicBezTo>
                  <a:cubicBezTo>
                    <a:pt x="11221" y="8234"/>
                    <a:pt x="10487" y="9687"/>
                    <a:pt x="9833" y="11023"/>
                  </a:cubicBezTo>
                  <a:lnTo>
                    <a:pt x="9610" y="11481"/>
                  </a:lnTo>
                  <a:cubicBezTo>
                    <a:pt x="5460" y="19808"/>
                    <a:pt x="1" y="30648"/>
                    <a:pt x="2894" y="40205"/>
                  </a:cubicBezTo>
                  <a:cubicBezTo>
                    <a:pt x="3745" y="42994"/>
                    <a:pt x="5722" y="45560"/>
                    <a:pt x="8471" y="46489"/>
                  </a:cubicBezTo>
                  <a:cubicBezTo>
                    <a:pt x="9238" y="46748"/>
                    <a:pt x="10038" y="46869"/>
                    <a:pt x="10840" y="46869"/>
                  </a:cubicBezTo>
                  <a:cubicBezTo>
                    <a:pt x="12641" y="46869"/>
                    <a:pt x="14453" y="46257"/>
                    <a:pt x="15921" y="45206"/>
                  </a:cubicBezTo>
                  <a:cubicBezTo>
                    <a:pt x="18042" y="43688"/>
                    <a:pt x="19482" y="41331"/>
                    <a:pt x="20215" y="38817"/>
                  </a:cubicBezTo>
                  <a:cubicBezTo>
                    <a:pt x="20686" y="37181"/>
                    <a:pt x="20752" y="35125"/>
                    <a:pt x="19442" y="34026"/>
                  </a:cubicBezTo>
                  <a:cubicBezTo>
                    <a:pt x="18657" y="33371"/>
                    <a:pt x="17557" y="33240"/>
                    <a:pt x="16615" y="32808"/>
                  </a:cubicBezTo>
                  <a:cubicBezTo>
                    <a:pt x="15161" y="32140"/>
                    <a:pt x="15305" y="31342"/>
                    <a:pt x="15423" y="30124"/>
                  </a:cubicBezTo>
                  <a:cubicBezTo>
                    <a:pt x="15580" y="28475"/>
                    <a:pt x="15475" y="26786"/>
                    <a:pt x="15554" y="25123"/>
                  </a:cubicBezTo>
                  <a:cubicBezTo>
                    <a:pt x="15790" y="20305"/>
                    <a:pt x="16497" y="15252"/>
                    <a:pt x="19325" y="11206"/>
                  </a:cubicBezTo>
                  <a:cubicBezTo>
                    <a:pt x="20189" y="9962"/>
                    <a:pt x="21131" y="9059"/>
                    <a:pt x="20320" y="7422"/>
                  </a:cubicBezTo>
                  <a:cubicBezTo>
                    <a:pt x="19940" y="6729"/>
                    <a:pt x="19442" y="6113"/>
                    <a:pt x="18840" y="5590"/>
                  </a:cubicBezTo>
                  <a:cubicBezTo>
                    <a:pt x="18644" y="5393"/>
                    <a:pt x="18421" y="5223"/>
                    <a:pt x="18186" y="5066"/>
                  </a:cubicBezTo>
                  <a:cubicBezTo>
                    <a:pt x="18186" y="4228"/>
                    <a:pt x="18015" y="3416"/>
                    <a:pt x="17531" y="2919"/>
                  </a:cubicBezTo>
                  <a:cubicBezTo>
                    <a:pt x="17518" y="2906"/>
                    <a:pt x="17505" y="2893"/>
                    <a:pt x="17479" y="2879"/>
                  </a:cubicBezTo>
                  <a:cubicBezTo>
                    <a:pt x="16706" y="2172"/>
                    <a:pt x="15908" y="2906"/>
                    <a:pt x="15698" y="1518"/>
                  </a:cubicBezTo>
                  <a:cubicBezTo>
                    <a:pt x="15633" y="1060"/>
                    <a:pt x="15646" y="575"/>
                    <a:pt x="15449" y="156"/>
                  </a:cubicBezTo>
                  <a:cubicBezTo>
                    <a:pt x="15403" y="46"/>
                    <a:pt x="15326" y="0"/>
                    <a:pt x="15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526450" y="2866775"/>
              <a:ext cx="531900" cy="1176700"/>
            </a:xfrm>
            <a:custGeom>
              <a:avLst/>
              <a:gdLst/>
              <a:ahLst/>
              <a:cxnLst/>
              <a:rect l="l" t="t" r="r" b="b"/>
              <a:pathLst>
                <a:path w="21276" h="47068" extrusionOk="0">
                  <a:moveTo>
                    <a:pt x="15350" y="186"/>
                  </a:moveTo>
                  <a:cubicBezTo>
                    <a:pt x="15400" y="200"/>
                    <a:pt x="15437" y="226"/>
                    <a:pt x="15463" y="290"/>
                  </a:cubicBezTo>
                  <a:cubicBezTo>
                    <a:pt x="15567" y="591"/>
                    <a:pt x="15633" y="905"/>
                    <a:pt x="15659" y="1232"/>
                  </a:cubicBezTo>
                  <a:cubicBezTo>
                    <a:pt x="15672" y="1363"/>
                    <a:pt x="15685" y="1494"/>
                    <a:pt x="15698" y="1625"/>
                  </a:cubicBezTo>
                  <a:cubicBezTo>
                    <a:pt x="15842" y="2528"/>
                    <a:pt x="16248" y="2607"/>
                    <a:pt x="16680" y="2686"/>
                  </a:cubicBezTo>
                  <a:cubicBezTo>
                    <a:pt x="16994" y="2712"/>
                    <a:pt x="17282" y="2843"/>
                    <a:pt x="17518" y="3039"/>
                  </a:cubicBezTo>
                  <a:lnTo>
                    <a:pt x="17557" y="3078"/>
                  </a:lnTo>
                  <a:cubicBezTo>
                    <a:pt x="17976" y="3497"/>
                    <a:pt x="18186" y="4165"/>
                    <a:pt x="18199" y="5147"/>
                  </a:cubicBezTo>
                  <a:lnTo>
                    <a:pt x="18199" y="5212"/>
                  </a:lnTo>
                  <a:lnTo>
                    <a:pt x="18238" y="5238"/>
                  </a:lnTo>
                  <a:cubicBezTo>
                    <a:pt x="18474" y="5396"/>
                    <a:pt x="18696" y="5566"/>
                    <a:pt x="18893" y="5762"/>
                  </a:cubicBezTo>
                  <a:cubicBezTo>
                    <a:pt x="19600" y="6417"/>
                    <a:pt x="20045" y="6967"/>
                    <a:pt x="20346" y="7556"/>
                  </a:cubicBezTo>
                  <a:cubicBezTo>
                    <a:pt x="21040" y="8944"/>
                    <a:pt x="20438" y="9755"/>
                    <a:pt x="19691" y="10790"/>
                  </a:cubicBezTo>
                  <a:cubicBezTo>
                    <a:pt x="19574" y="10934"/>
                    <a:pt x="19469" y="11078"/>
                    <a:pt x="19364" y="11248"/>
                  </a:cubicBezTo>
                  <a:cubicBezTo>
                    <a:pt x="16418" y="15437"/>
                    <a:pt x="15803" y="20648"/>
                    <a:pt x="15567" y="25204"/>
                  </a:cubicBezTo>
                  <a:cubicBezTo>
                    <a:pt x="15528" y="25898"/>
                    <a:pt x="15528" y="26605"/>
                    <a:pt x="15528" y="27299"/>
                  </a:cubicBezTo>
                  <a:cubicBezTo>
                    <a:pt x="15528" y="28254"/>
                    <a:pt x="15528" y="29236"/>
                    <a:pt x="15436" y="30192"/>
                  </a:cubicBezTo>
                  <a:lnTo>
                    <a:pt x="15423" y="30336"/>
                  </a:lnTo>
                  <a:cubicBezTo>
                    <a:pt x="15306" y="31488"/>
                    <a:pt x="15227" y="32313"/>
                    <a:pt x="16693" y="32981"/>
                  </a:cubicBezTo>
                  <a:cubicBezTo>
                    <a:pt x="17034" y="33138"/>
                    <a:pt x="17387" y="33256"/>
                    <a:pt x="17741" y="33374"/>
                  </a:cubicBezTo>
                  <a:cubicBezTo>
                    <a:pt x="18382" y="33570"/>
                    <a:pt x="18998" y="33779"/>
                    <a:pt x="19495" y="34185"/>
                  </a:cubicBezTo>
                  <a:cubicBezTo>
                    <a:pt x="21014" y="35455"/>
                    <a:pt x="20503" y="37890"/>
                    <a:pt x="20228" y="38872"/>
                  </a:cubicBezTo>
                  <a:cubicBezTo>
                    <a:pt x="19456" y="41543"/>
                    <a:pt x="17937" y="43795"/>
                    <a:pt x="15973" y="45209"/>
                  </a:cubicBezTo>
                  <a:cubicBezTo>
                    <a:pt x="14470" y="46282"/>
                    <a:pt x="12680" y="46855"/>
                    <a:pt x="10949" y="46855"/>
                  </a:cubicBezTo>
                  <a:cubicBezTo>
                    <a:pt x="10147" y="46855"/>
                    <a:pt x="9358" y="46732"/>
                    <a:pt x="8615" y="46479"/>
                  </a:cubicBezTo>
                  <a:cubicBezTo>
                    <a:pt x="6089" y="45628"/>
                    <a:pt x="4033" y="43310"/>
                    <a:pt x="3104" y="40260"/>
                  </a:cubicBezTo>
                  <a:cubicBezTo>
                    <a:pt x="236" y="30794"/>
                    <a:pt x="5513" y="20216"/>
                    <a:pt x="9754" y="11732"/>
                  </a:cubicBezTo>
                  <a:lnTo>
                    <a:pt x="10043" y="11143"/>
                  </a:lnTo>
                  <a:cubicBezTo>
                    <a:pt x="10684" y="9860"/>
                    <a:pt x="11404" y="8394"/>
                    <a:pt x="12386" y="7242"/>
                  </a:cubicBezTo>
                  <a:lnTo>
                    <a:pt x="12412" y="7215"/>
                  </a:lnTo>
                  <a:lnTo>
                    <a:pt x="12412" y="7176"/>
                  </a:lnTo>
                  <a:cubicBezTo>
                    <a:pt x="12412" y="6626"/>
                    <a:pt x="12556" y="6076"/>
                    <a:pt x="12831" y="5592"/>
                  </a:cubicBezTo>
                  <a:cubicBezTo>
                    <a:pt x="13041" y="5212"/>
                    <a:pt x="13289" y="4846"/>
                    <a:pt x="13538" y="4492"/>
                  </a:cubicBezTo>
                  <a:cubicBezTo>
                    <a:pt x="13905" y="4008"/>
                    <a:pt x="14219" y="3484"/>
                    <a:pt x="14481" y="2934"/>
                  </a:cubicBezTo>
                  <a:cubicBezTo>
                    <a:pt x="14795" y="2240"/>
                    <a:pt x="14913" y="1507"/>
                    <a:pt x="15031" y="748"/>
                  </a:cubicBezTo>
                  <a:cubicBezTo>
                    <a:pt x="15044" y="604"/>
                    <a:pt x="15083" y="460"/>
                    <a:pt x="15148" y="329"/>
                  </a:cubicBezTo>
                  <a:cubicBezTo>
                    <a:pt x="15187" y="253"/>
                    <a:pt x="15262" y="201"/>
                    <a:pt x="15350" y="186"/>
                  </a:cubicBezTo>
                  <a:close/>
                  <a:moveTo>
                    <a:pt x="15339" y="0"/>
                  </a:moveTo>
                  <a:cubicBezTo>
                    <a:pt x="15183" y="0"/>
                    <a:pt x="15051" y="89"/>
                    <a:pt x="14965" y="224"/>
                  </a:cubicBezTo>
                  <a:cubicBezTo>
                    <a:pt x="14887" y="381"/>
                    <a:pt x="14834" y="552"/>
                    <a:pt x="14821" y="722"/>
                  </a:cubicBezTo>
                  <a:cubicBezTo>
                    <a:pt x="14743" y="1455"/>
                    <a:pt x="14559" y="2175"/>
                    <a:pt x="14297" y="2856"/>
                  </a:cubicBezTo>
                  <a:cubicBezTo>
                    <a:pt x="14036" y="3392"/>
                    <a:pt x="13721" y="3903"/>
                    <a:pt x="13368" y="4387"/>
                  </a:cubicBezTo>
                  <a:cubicBezTo>
                    <a:pt x="13106" y="4741"/>
                    <a:pt x="12857" y="5121"/>
                    <a:pt x="12648" y="5500"/>
                  </a:cubicBezTo>
                  <a:cubicBezTo>
                    <a:pt x="12360" y="5998"/>
                    <a:pt x="12216" y="6561"/>
                    <a:pt x="12203" y="7137"/>
                  </a:cubicBezTo>
                  <a:cubicBezTo>
                    <a:pt x="11221" y="8315"/>
                    <a:pt x="10488" y="9768"/>
                    <a:pt x="9846" y="11051"/>
                  </a:cubicBezTo>
                  <a:lnTo>
                    <a:pt x="9558" y="11641"/>
                  </a:lnTo>
                  <a:cubicBezTo>
                    <a:pt x="5303" y="20164"/>
                    <a:pt x="1" y="30768"/>
                    <a:pt x="2907" y="40325"/>
                  </a:cubicBezTo>
                  <a:cubicBezTo>
                    <a:pt x="3850" y="43428"/>
                    <a:pt x="5958" y="45811"/>
                    <a:pt x="8550" y="46688"/>
                  </a:cubicBezTo>
                  <a:cubicBezTo>
                    <a:pt x="9322" y="46937"/>
                    <a:pt x="10121" y="47068"/>
                    <a:pt x="10933" y="47068"/>
                  </a:cubicBezTo>
                  <a:cubicBezTo>
                    <a:pt x="12779" y="47042"/>
                    <a:pt x="14572" y="46466"/>
                    <a:pt x="16078" y="45379"/>
                  </a:cubicBezTo>
                  <a:cubicBezTo>
                    <a:pt x="18081" y="43939"/>
                    <a:pt x="19626" y="41661"/>
                    <a:pt x="20398" y="38938"/>
                  </a:cubicBezTo>
                  <a:cubicBezTo>
                    <a:pt x="20700" y="37916"/>
                    <a:pt x="21210" y="35390"/>
                    <a:pt x="19600" y="34041"/>
                  </a:cubicBezTo>
                  <a:cubicBezTo>
                    <a:pt x="19076" y="33596"/>
                    <a:pt x="18422" y="33387"/>
                    <a:pt x="17793" y="33177"/>
                  </a:cubicBezTo>
                  <a:cubicBezTo>
                    <a:pt x="17440" y="33072"/>
                    <a:pt x="17099" y="32941"/>
                    <a:pt x="16759" y="32797"/>
                  </a:cubicBezTo>
                  <a:cubicBezTo>
                    <a:pt x="15436" y="32195"/>
                    <a:pt x="15502" y="31514"/>
                    <a:pt x="15607" y="30362"/>
                  </a:cubicBezTo>
                  <a:lnTo>
                    <a:pt x="15633" y="30218"/>
                  </a:lnTo>
                  <a:cubicBezTo>
                    <a:pt x="15725" y="29249"/>
                    <a:pt x="15725" y="28254"/>
                    <a:pt x="15725" y="27299"/>
                  </a:cubicBezTo>
                  <a:cubicBezTo>
                    <a:pt x="15725" y="26618"/>
                    <a:pt x="15725" y="25911"/>
                    <a:pt x="15764" y="25217"/>
                  </a:cubicBezTo>
                  <a:cubicBezTo>
                    <a:pt x="15986" y="20687"/>
                    <a:pt x="16615" y="15516"/>
                    <a:pt x="19521" y="11366"/>
                  </a:cubicBezTo>
                  <a:cubicBezTo>
                    <a:pt x="19626" y="11209"/>
                    <a:pt x="19731" y="11064"/>
                    <a:pt x="19849" y="10907"/>
                  </a:cubicBezTo>
                  <a:cubicBezTo>
                    <a:pt x="20608" y="9873"/>
                    <a:pt x="21276" y="8970"/>
                    <a:pt x="20516" y="7477"/>
                  </a:cubicBezTo>
                  <a:cubicBezTo>
                    <a:pt x="20215" y="6862"/>
                    <a:pt x="19757" y="6286"/>
                    <a:pt x="19037" y="5618"/>
                  </a:cubicBezTo>
                  <a:cubicBezTo>
                    <a:pt x="18827" y="5435"/>
                    <a:pt x="18618" y="5265"/>
                    <a:pt x="18395" y="5108"/>
                  </a:cubicBezTo>
                  <a:cubicBezTo>
                    <a:pt x="18382" y="4086"/>
                    <a:pt x="18147" y="3392"/>
                    <a:pt x="17701" y="2947"/>
                  </a:cubicBezTo>
                  <a:lnTo>
                    <a:pt x="17662" y="2908"/>
                  </a:lnTo>
                  <a:cubicBezTo>
                    <a:pt x="17400" y="2672"/>
                    <a:pt x="17073" y="2528"/>
                    <a:pt x="16720" y="2489"/>
                  </a:cubicBezTo>
                  <a:cubicBezTo>
                    <a:pt x="16301" y="2424"/>
                    <a:pt x="16026" y="2358"/>
                    <a:pt x="15908" y="1599"/>
                  </a:cubicBezTo>
                  <a:cubicBezTo>
                    <a:pt x="15895" y="1468"/>
                    <a:pt x="15882" y="1350"/>
                    <a:pt x="15869" y="1219"/>
                  </a:cubicBezTo>
                  <a:cubicBezTo>
                    <a:pt x="15842" y="866"/>
                    <a:pt x="15777" y="538"/>
                    <a:pt x="15646" y="211"/>
                  </a:cubicBezTo>
                  <a:cubicBezTo>
                    <a:pt x="15607" y="93"/>
                    <a:pt x="15502" y="2"/>
                    <a:pt x="15371" y="2"/>
                  </a:cubicBezTo>
                  <a:cubicBezTo>
                    <a:pt x="15360" y="1"/>
                    <a:pt x="15350" y="0"/>
                    <a:pt x="1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894675" y="2575450"/>
              <a:ext cx="362350" cy="600400"/>
            </a:xfrm>
            <a:custGeom>
              <a:avLst/>
              <a:gdLst/>
              <a:ahLst/>
              <a:cxnLst/>
              <a:rect l="l" t="t" r="r" b="b"/>
              <a:pathLst>
                <a:path w="14494" h="24016" extrusionOk="0">
                  <a:moveTo>
                    <a:pt x="9986" y="1"/>
                  </a:moveTo>
                  <a:cubicBezTo>
                    <a:pt x="9931" y="1"/>
                    <a:pt x="9876" y="6"/>
                    <a:pt x="9820" y="16"/>
                  </a:cubicBezTo>
                  <a:lnTo>
                    <a:pt x="851" y="1534"/>
                  </a:lnTo>
                  <a:cubicBezTo>
                    <a:pt x="341" y="1613"/>
                    <a:pt x="1" y="2084"/>
                    <a:pt x="79" y="2595"/>
                  </a:cubicBezTo>
                  <a:lnTo>
                    <a:pt x="3588" y="23254"/>
                  </a:lnTo>
                  <a:cubicBezTo>
                    <a:pt x="3669" y="23697"/>
                    <a:pt x="4052" y="24015"/>
                    <a:pt x="4495" y="24015"/>
                  </a:cubicBezTo>
                  <a:cubicBezTo>
                    <a:pt x="4550" y="24015"/>
                    <a:pt x="4605" y="24011"/>
                    <a:pt x="4661" y="24001"/>
                  </a:cubicBezTo>
                  <a:lnTo>
                    <a:pt x="13643" y="22495"/>
                  </a:lnTo>
                  <a:cubicBezTo>
                    <a:pt x="14140" y="22403"/>
                    <a:pt x="14494" y="21932"/>
                    <a:pt x="14402" y="21421"/>
                  </a:cubicBezTo>
                  <a:lnTo>
                    <a:pt x="10906" y="775"/>
                  </a:lnTo>
                  <a:cubicBezTo>
                    <a:pt x="10825" y="320"/>
                    <a:pt x="10432" y="1"/>
                    <a:pt x="9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903500" y="2582500"/>
              <a:ext cx="344025" cy="584675"/>
            </a:xfrm>
            <a:custGeom>
              <a:avLst/>
              <a:gdLst/>
              <a:ahLst/>
              <a:cxnLst/>
              <a:rect l="l" t="t" r="r" b="b"/>
              <a:pathLst>
                <a:path w="13761" h="23387" extrusionOk="0">
                  <a:moveTo>
                    <a:pt x="9655" y="0"/>
                  </a:moveTo>
                  <a:cubicBezTo>
                    <a:pt x="9623" y="0"/>
                    <a:pt x="9591" y="3"/>
                    <a:pt x="9558" y="9"/>
                  </a:cubicBezTo>
                  <a:lnTo>
                    <a:pt x="498" y="1540"/>
                  </a:lnTo>
                  <a:cubicBezTo>
                    <a:pt x="210" y="1580"/>
                    <a:pt x="1" y="1868"/>
                    <a:pt x="53" y="2156"/>
                  </a:cubicBezTo>
                  <a:lnTo>
                    <a:pt x="3575" y="22946"/>
                  </a:lnTo>
                  <a:cubicBezTo>
                    <a:pt x="3622" y="23203"/>
                    <a:pt x="3856" y="23387"/>
                    <a:pt x="4119" y="23387"/>
                  </a:cubicBezTo>
                  <a:cubicBezTo>
                    <a:pt x="4151" y="23387"/>
                    <a:pt x="4184" y="23384"/>
                    <a:pt x="4217" y="23378"/>
                  </a:cubicBezTo>
                  <a:lnTo>
                    <a:pt x="13263" y="21859"/>
                  </a:lnTo>
                  <a:cubicBezTo>
                    <a:pt x="13564" y="21807"/>
                    <a:pt x="13761" y="21532"/>
                    <a:pt x="13722" y="21231"/>
                  </a:cubicBezTo>
                  <a:lnTo>
                    <a:pt x="10187" y="454"/>
                  </a:lnTo>
                  <a:cubicBezTo>
                    <a:pt x="10140" y="185"/>
                    <a:pt x="9917" y="0"/>
                    <a:pt x="9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962425" y="2585325"/>
              <a:ext cx="132900" cy="43050"/>
            </a:xfrm>
            <a:custGeom>
              <a:avLst/>
              <a:gdLst/>
              <a:ahLst/>
              <a:cxnLst/>
              <a:rect l="l" t="t" r="r" b="b"/>
              <a:pathLst>
                <a:path w="5316" h="1722" extrusionOk="0">
                  <a:moveTo>
                    <a:pt x="5277" y="0"/>
                  </a:moveTo>
                  <a:lnTo>
                    <a:pt x="1" y="891"/>
                  </a:lnTo>
                  <a:lnTo>
                    <a:pt x="118" y="1310"/>
                  </a:lnTo>
                  <a:cubicBezTo>
                    <a:pt x="206" y="1561"/>
                    <a:pt x="431" y="1721"/>
                    <a:pt x="685" y="1721"/>
                  </a:cubicBezTo>
                  <a:cubicBezTo>
                    <a:pt x="736" y="1721"/>
                    <a:pt x="787" y="1715"/>
                    <a:pt x="838" y="1702"/>
                  </a:cubicBezTo>
                  <a:lnTo>
                    <a:pt x="4766" y="1048"/>
                  </a:lnTo>
                  <a:cubicBezTo>
                    <a:pt x="5067" y="1008"/>
                    <a:pt x="5303" y="747"/>
                    <a:pt x="5316" y="432"/>
                  </a:cubicBezTo>
                  <a:lnTo>
                    <a:pt x="5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061039" y="2725432"/>
              <a:ext cx="123842" cy="143431"/>
            </a:xfrm>
            <a:custGeom>
              <a:avLst/>
              <a:gdLst/>
              <a:ahLst/>
              <a:cxnLst/>
              <a:rect l="l" t="t" r="r" b="b"/>
              <a:pathLst>
                <a:path w="5709" h="6612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612"/>
                  </a:lnTo>
                  <a:lnTo>
                    <a:pt x="5709" y="5826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4943747" y="2743893"/>
              <a:ext cx="123842" cy="143149"/>
            </a:xfrm>
            <a:custGeom>
              <a:avLst/>
              <a:gdLst/>
              <a:ahLst/>
              <a:cxnLst/>
              <a:rect l="l" t="t" r="r" b="b"/>
              <a:pathLst>
                <a:path w="5709" h="6599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599"/>
                  </a:lnTo>
                  <a:lnTo>
                    <a:pt x="5709" y="5813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085464" y="286856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968173" y="288702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962100" y="2698875"/>
              <a:ext cx="8425" cy="6650"/>
            </a:xfrm>
            <a:custGeom>
              <a:avLst/>
              <a:gdLst/>
              <a:ahLst/>
              <a:cxnLst/>
              <a:rect l="l" t="t" r="r" b="b"/>
              <a:pathLst>
                <a:path w="337" h="266" extrusionOk="0">
                  <a:moveTo>
                    <a:pt x="144" y="1"/>
                  </a:moveTo>
                  <a:cubicBezTo>
                    <a:pt x="140" y="1"/>
                    <a:pt x="136" y="1"/>
                    <a:pt x="131" y="1"/>
                  </a:cubicBezTo>
                  <a:cubicBezTo>
                    <a:pt x="53" y="14"/>
                    <a:pt x="0" y="80"/>
                    <a:pt x="27" y="158"/>
                  </a:cubicBezTo>
                  <a:cubicBezTo>
                    <a:pt x="27" y="217"/>
                    <a:pt x="90" y="265"/>
                    <a:pt x="150" y="265"/>
                  </a:cubicBezTo>
                  <a:cubicBezTo>
                    <a:pt x="157" y="265"/>
                    <a:pt x="164" y="265"/>
                    <a:pt x="171" y="263"/>
                  </a:cubicBezTo>
                  <a:cubicBezTo>
                    <a:pt x="336" y="225"/>
                    <a:pt x="2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950425" y="2700800"/>
              <a:ext cx="8875" cy="6650"/>
            </a:xfrm>
            <a:custGeom>
              <a:avLst/>
              <a:gdLst/>
              <a:ahLst/>
              <a:cxnLst/>
              <a:rect l="l" t="t" r="r" b="b"/>
              <a:pathLst>
                <a:path w="355" h="266" extrusionOk="0">
                  <a:moveTo>
                    <a:pt x="179" y="1"/>
                  </a:moveTo>
                  <a:cubicBezTo>
                    <a:pt x="171" y="1"/>
                    <a:pt x="162" y="2"/>
                    <a:pt x="153" y="3"/>
                  </a:cubicBezTo>
                  <a:cubicBezTo>
                    <a:pt x="0" y="41"/>
                    <a:pt x="33" y="265"/>
                    <a:pt x="192" y="265"/>
                  </a:cubicBezTo>
                  <a:cubicBezTo>
                    <a:pt x="197" y="265"/>
                    <a:pt x="201" y="265"/>
                    <a:pt x="206" y="265"/>
                  </a:cubicBezTo>
                  <a:cubicBezTo>
                    <a:pt x="355" y="215"/>
                    <a:pt x="32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940175" y="2702450"/>
              <a:ext cx="7225" cy="6675"/>
            </a:xfrm>
            <a:custGeom>
              <a:avLst/>
              <a:gdLst/>
              <a:ahLst/>
              <a:cxnLst/>
              <a:rect l="l" t="t" r="r" b="b"/>
              <a:pathLst>
                <a:path w="289" h="267" extrusionOk="0">
                  <a:moveTo>
                    <a:pt x="151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53" y="15"/>
                    <a:pt x="0" y="81"/>
                    <a:pt x="27" y="159"/>
                  </a:cubicBezTo>
                  <a:cubicBezTo>
                    <a:pt x="27" y="228"/>
                    <a:pt x="76" y="267"/>
                    <a:pt x="141" y="267"/>
                  </a:cubicBezTo>
                  <a:cubicBezTo>
                    <a:pt x="151" y="267"/>
                    <a:pt x="161" y="266"/>
                    <a:pt x="171" y="264"/>
                  </a:cubicBezTo>
                  <a:cubicBezTo>
                    <a:pt x="249" y="251"/>
                    <a:pt x="288" y="186"/>
                    <a:pt x="275" y="120"/>
                  </a:cubicBezTo>
                  <a:cubicBezTo>
                    <a:pt x="264" y="50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892375" y="2810375"/>
              <a:ext cx="55350" cy="148750"/>
            </a:xfrm>
            <a:custGeom>
              <a:avLst/>
              <a:gdLst/>
              <a:ahLst/>
              <a:cxnLst/>
              <a:rect l="l" t="t" r="r" b="b"/>
              <a:pathLst>
                <a:path w="2214" h="5950" extrusionOk="0">
                  <a:moveTo>
                    <a:pt x="742" y="1"/>
                  </a:moveTo>
                  <a:cubicBezTo>
                    <a:pt x="373" y="1"/>
                    <a:pt x="111" y="294"/>
                    <a:pt x="184" y="713"/>
                  </a:cubicBezTo>
                  <a:cubicBezTo>
                    <a:pt x="394" y="1957"/>
                    <a:pt x="328" y="3240"/>
                    <a:pt x="1" y="4457"/>
                  </a:cubicBezTo>
                  <a:lnTo>
                    <a:pt x="2030" y="5950"/>
                  </a:lnTo>
                  <a:cubicBezTo>
                    <a:pt x="2056" y="5452"/>
                    <a:pt x="2109" y="4955"/>
                    <a:pt x="2161" y="4470"/>
                  </a:cubicBezTo>
                  <a:cubicBezTo>
                    <a:pt x="2213" y="3999"/>
                    <a:pt x="2187" y="3567"/>
                    <a:pt x="2187" y="3122"/>
                  </a:cubicBezTo>
                  <a:cubicBezTo>
                    <a:pt x="2200" y="2258"/>
                    <a:pt x="2148" y="1341"/>
                    <a:pt x="1650" y="595"/>
                  </a:cubicBezTo>
                  <a:cubicBezTo>
                    <a:pt x="1506" y="359"/>
                    <a:pt x="1297" y="176"/>
                    <a:pt x="1035" y="58"/>
                  </a:cubicBezTo>
                  <a:cubicBezTo>
                    <a:pt x="933" y="19"/>
                    <a:pt x="834" y="1"/>
                    <a:pt x="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889775" y="2807825"/>
              <a:ext cx="60250" cy="151300"/>
            </a:xfrm>
            <a:custGeom>
              <a:avLst/>
              <a:gdLst/>
              <a:ahLst/>
              <a:cxnLst/>
              <a:rect l="l" t="t" r="r" b="b"/>
              <a:pathLst>
                <a:path w="2410" h="6052" extrusionOk="0">
                  <a:moveTo>
                    <a:pt x="873" y="1"/>
                  </a:moveTo>
                  <a:cubicBezTo>
                    <a:pt x="708" y="1"/>
                    <a:pt x="542" y="56"/>
                    <a:pt x="406" y="160"/>
                  </a:cubicBezTo>
                  <a:cubicBezTo>
                    <a:pt x="210" y="330"/>
                    <a:pt x="131" y="592"/>
                    <a:pt x="183" y="841"/>
                  </a:cubicBezTo>
                  <a:cubicBezTo>
                    <a:pt x="393" y="2072"/>
                    <a:pt x="327" y="3328"/>
                    <a:pt x="0" y="4533"/>
                  </a:cubicBezTo>
                  <a:lnTo>
                    <a:pt x="210" y="4585"/>
                  </a:lnTo>
                  <a:cubicBezTo>
                    <a:pt x="537" y="3355"/>
                    <a:pt x="602" y="2072"/>
                    <a:pt x="393" y="802"/>
                  </a:cubicBezTo>
                  <a:cubicBezTo>
                    <a:pt x="354" y="631"/>
                    <a:pt x="406" y="435"/>
                    <a:pt x="537" y="317"/>
                  </a:cubicBezTo>
                  <a:cubicBezTo>
                    <a:pt x="638" y="247"/>
                    <a:pt x="752" y="210"/>
                    <a:pt x="870" y="210"/>
                  </a:cubicBezTo>
                  <a:cubicBezTo>
                    <a:pt x="951" y="210"/>
                    <a:pt x="1033" y="228"/>
                    <a:pt x="1113" y="265"/>
                  </a:cubicBezTo>
                  <a:cubicBezTo>
                    <a:pt x="1336" y="357"/>
                    <a:pt x="1532" y="540"/>
                    <a:pt x="1676" y="749"/>
                  </a:cubicBezTo>
                  <a:cubicBezTo>
                    <a:pt x="2147" y="1456"/>
                    <a:pt x="2213" y="2347"/>
                    <a:pt x="2200" y="3211"/>
                  </a:cubicBezTo>
                  <a:lnTo>
                    <a:pt x="2200" y="3630"/>
                  </a:lnTo>
                  <a:cubicBezTo>
                    <a:pt x="2200" y="3931"/>
                    <a:pt x="2200" y="4245"/>
                    <a:pt x="2173" y="4546"/>
                  </a:cubicBezTo>
                  <a:lnTo>
                    <a:pt x="2134" y="4913"/>
                  </a:lnTo>
                  <a:cubicBezTo>
                    <a:pt x="2095" y="5279"/>
                    <a:pt x="2043" y="5659"/>
                    <a:pt x="2029" y="6039"/>
                  </a:cubicBezTo>
                  <a:lnTo>
                    <a:pt x="2226" y="6052"/>
                  </a:lnTo>
                  <a:cubicBezTo>
                    <a:pt x="2252" y="5672"/>
                    <a:pt x="2291" y="5292"/>
                    <a:pt x="2331" y="4939"/>
                  </a:cubicBezTo>
                  <a:lnTo>
                    <a:pt x="2357" y="4572"/>
                  </a:lnTo>
                  <a:cubicBezTo>
                    <a:pt x="2396" y="4258"/>
                    <a:pt x="2396" y="3944"/>
                    <a:pt x="2396" y="3630"/>
                  </a:cubicBezTo>
                  <a:lnTo>
                    <a:pt x="2396" y="3211"/>
                  </a:lnTo>
                  <a:cubicBezTo>
                    <a:pt x="2409" y="2320"/>
                    <a:pt x="2344" y="1391"/>
                    <a:pt x="1833" y="631"/>
                  </a:cubicBezTo>
                  <a:cubicBezTo>
                    <a:pt x="1676" y="383"/>
                    <a:pt x="1453" y="186"/>
                    <a:pt x="1178" y="69"/>
                  </a:cubicBezTo>
                  <a:cubicBezTo>
                    <a:pt x="1082" y="23"/>
                    <a:pt x="978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917250" y="2960400"/>
              <a:ext cx="44875" cy="128350"/>
            </a:xfrm>
            <a:custGeom>
              <a:avLst/>
              <a:gdLst/>
              <a:ahLst/>
              <a:cxnLst/>
              <a:rect l="l" t="t" r="r" b="b"/>
              <a:pathLst>
                <a:path w="1795" h="5134" extrusionOk="0">
                  <a:moveTo>
                    <a:pt x="1428" y="1"/>
                  </a:moveTo>
                  <a:cubicBezTo>
                    <a:pt x="1362" y="14"/>
                    <a:pt x="1323" y="53"/>
                    <a:pt x="1336" y="119"/>
                  </a:cubicBezTo>
                  <a:cubicBezTo>
                    <a:pt x="1585" y="2344"/>
                    <a:pt x="1441" y="3313"/>
                    <a:pt x="40" y="4963"/>
                  </a:cubicBezTo>
                  <a:cubicBezTo>
                    <a:pt x="1" y="5002"/>
                    <a:pt x="1" y="5068"/>
                    <a:pt x="53" y="5107"/>
                  </a:cubicBezTo>
                  <a:cubicBezTo>
                    <a:pt x="66" y="5120"/>
                    <a:pt x="93" y="5133"/>
                    <a:pt x="119" y="5133"/>
                  </a:cubicBezTo>
                  <a:cubicBezTo>
                    <a:pt x="145" y="5133"/>
                    <a:pt x="171" y="5120"/>
                    <a:pt x="197" y="5094"/>
                  </a:cubicBezTo>
                  <a:cubicBezTo>
                    <a:pt x="1637" y="3392"/>
                    <a:pt x="1794" y="2358"/>
                    <a:pt x="1533" y="93"/>
                  </a:cubicBezTo>
                  <a:cubicBezTo>
                    <a:pt x="1533" y="40"/>
                    <a:pt x="1480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944750" y="3069750"/>
              <a:ext cx="29475" cy="11800"/>
            </a:xfrm>
            <a:custGeom>
              <a:avLst/>
              <a:gdLst/>
              <a:ahLst/>
              <a:cxnLst/>
              <a:rect l="l" t="t" r="r" b="b"/>
              <a:pathLst>
                <a:path w="1179" h="472" extrusionOk="0">
                  <a:moveTo>
                    <a:pt x="816" y="0"/>
                  </a:moveTo>
                  <a:cubicBezTo>
                    <a:pt x="545" y="0"/>
                    <a:pt x="280" y="144"/>
                    <a:pt x="79" y="288"/>
                  </a:cubicBezTo>
                  <a:cubicBezTo>
                    <a:pt x="1" y="340"/>
                    <a:pt x="40" y="471"/>
                    <a:pt x="132" y="471"/>
                  </a:cubicBezTo>
                  <a:cubicBezTo>
                    <a:pt x="158" y="471"/>
                    <a:pt x="184" y="458"/>
                    <a:pt x="197" y="445"/>
                  </a:cubicBezTo>
                  <a:cubicBezTo>
                    <a:pt x="335" y="346"/>
                    <a:pt x="569" y="211"/>
                    <a:pt x="799" y="211"/>
                  </a:cubicBezTo>
                  <a:cubicBezTo>
                    <a:pt x="875" y="211"/>
                    <a:pt x="950" y="226"/>
                    <a:pt x="1022" y="262"/>
                  </a:cubicBezTo>
                  <a:cubicBezTo>
                    <a:pt x="1034" y="265"/>
                    <a:pt x="1047" y="266"/>
                    <a:pt x="1060" y="266"/>
                  </a:cubicBezTo>
                  <a:cubicBezTo>
                    <a:pt x="1102" y="266"/>
                    <a:pt x="1143" y="249"/>
                    <a:pt x="1153" y="209"/>
                  </a:cubicBezTo>
                  <a:cubicBezTo>
                    <a:pt x="1179" y="157"/>
                    <a:pt x="1166" y="91"/>
                    <a:pt x="1113" y="65"/>
                  </a:cubicBezTo>
                  <a:cubicBezTo>
                    <a:pt x="1015" y="20"/>
                    <a:pt x="91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097625" y="2917225"/>
              <a:ext cx="394800" cy="239000"/>
            </a:xfrm>
            <a:custGeom>
              <a:avLst/>
              <a:gdLst/>
              <a:ahLst/>
              <a:cxnLst/>
              <a:rect l="l" t="t" r="r" b="b"/>
              <a:pathLst>
                <a:path w="15792" h="9560" extrusionOk="0">
                  <a:moveTo>
                    <a:pt x="1477" y="1"/>
                  </a:moveTo>
                  <a:cubicBezTo>
                    <a:pt x="456" y="1"/>
                    <a:pt x="0" y="1441"/>
                    <a:pt x="1610" y="2068"/>
                  </a:cubicBezTo>
                  <a:cubicBezTo>
                    <a:pt x="6127" y="3849"/>
                    <a:pt x="10212" y="5852"/>
                    <a:pt x="13668" y="9269"/>
                  </a:cubicBezTo>
                  <a:cubicBezTo>
                    <a:pt x="13875" y="9473"/>
                    <a:pt x="14108" y="9559"/>
                    <a:pt x="14333" y="9559"/>
                  </a:cubicBezTo>
                  <a:cubicBezTo>
                    <a:pt x="15105" y="9559"/>
                    <a:pt x="15791" y="8554"/>
                    <a:pt x="15082" y="7855"/>
                  </a:cubicBezTo>
                  <a:cubicBezTo>
                    <a:pt x="11377" y="4202"/>
                    <a:pt x="6821" y="1519"/>
                    <a:pt x="1819" y="52"/>
                  </a:cubicBezTo>
                  <a:cubicBezTo>
                    <a:pt x="1700" y="17"/>
                    <a:pt x="1585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105775" y="2914500"/>
              <a:ext cx="380025" cy="244275"/>
            </a:xfrm>
            <a:custGeom>
              <a:avLst/>
              <a:gdLst/>
              <a:ahLst/>
              <a:cxnLst/>
              <a:rect l="l" t="t" r="r" b="b"/>
              <a:pathLst>
                <a:path w="15201" h="9771" extrusionOk="0">
                  <a:moveTo>
                    <a:pt x="1123" y="213"/>
                  </a:moveTo>
                  <a:cubicBezTo>
                    <a:pt x="1133" y="213"/>
                    <a:pt x="1143" y="213"/>
                    <a:pt x="1153" y="214"/>
                  </a:cubicBezTo>
                  <a:cubicBezTo>
                    <a:pt x="1258" y="214"/>
                    <a:pt x="1363" y="227"/>
                    <a:pt x="1467" y="266"/>
                  </a:cubicBezTo>
                  <a:cubicBezTo>
                    <a:pt x="6442" y="1719"/>
                    <a:pt x="10972" y="4403"/>
                    <a:pt x="14677" y="8043"/>
                  </a:cubicBezTo>
                  <a:cubicBezTo>
                    <a:pt x="14900" y="8239"/>
                    <a:pt x="14992" y="8540"/>
                    <a:pt x="14913" y="8828"/>
                  </a:cubicBezTo>
                  <a:cubicBezTo>
                    <a:pt x="14821" y="9169"/>
                    <a:pt x="14559" y="9430"/>
                    <a:pt x="14219" y="9535"/>
                  </a:cubicBezTo>
                  <a:cubicBezTo>
                    <a:pt x="14148" y="9554"/>
                    <a:pt x="14075" y="9563"/>
                    <a:pt x="14004" y="9563"/>
                  </a:cubicBezTo>
                  <a:cubicBezTo>
                    <a:pt x="13775" y="9563"/>
                    <a:pt x="13554" y="9469"/>
                    <a:pt x="13394" y="9300"/>
                  </a:cubicBezTo>
                  <a:cubicBezTo>
                    <a:pt x="9742" y="5699"/>
                    <a:pt x="5434" y="3709"/>
                    <a:pt x="1310" y="2086"/>
                  </a:cubicBezTo>
                  <a:cubicBezTo>
                    <a:pt x="394" y="1732"/>
                    <a:pt x="237" y="1143"/>
                    <a:pt x="368" y="750"/>
                  </a:cubicBezTo>
                  <a:cubicBezTo>
                    <a:pt x="482" y="432"/>
                    <a:pt x="782" y="213"/>
                    <a:pt x="1123" y="213"/>
                  </a:cubicBezTo>
                  <a:close/>
                  <a:moveTo>
                    <a:pt x="1146" y="1"/>
                  </a:moveTo>
                  <a:cubicBezTo>
                    <a:pt x="658" y="1"/>
                    <a:pt x="308" y="302"/>
                    <a:pt x="171" y="672"/>
                  </a:cubicBezTo>
                  <a:cubicBezTo>
                    <a:pt x="1" y="1195"/>
                    <a:pt x="250" y="1889"/>
                    <a:pt x="1232" y="2269"/>
                  </a:cubicBezTo>
                  <a:cubicBezTo>
                    <a:pt x="5329" y="3879"/>
                    <a:pt x="9624" y="5869"/>
                    <a:pt x="13250" y="9444"/>
                  </a:cubicBezTo>
                  <a:cubicBezTo>
                    <a:pt x="13447" y="9653"/>
                    <a:pt x="13708" y="9771"/>
                    <a:pt x="13997" y="9771"/>
                  </a:cubicBezTo>
                  <a:cubicBezTo>
                    <a:pt x="14088" y="9771"/>
                    <a:pt x="14180" y="9758"/>
                    <a:pt x="14271" y="9732"/>
                  </a:cubicBezTo>
                  <a:cubicBezTo>
                    <a:pt x="14677" y="9614"/>
                    <a:pt x="14992" y="9286"/>
                    <a:pt x="15109" y="8881"/>
                  </a:cubicBezTo>
                  <a:cubicBezTo>
                    <a:pt x="15201" y="8514"/>
                    <a:pt x="15083" y="8134"/>
                    <a:pt x="14808" y="7886"/>
                  </a:cubicBezTo>
                  <a:cubicBezTo>
                    <a:pt x="11090" y="4220"/>
                    <a:pt x="6521" y="1536"/>
                    <a:pt x="1520" y="56"/>
                  </a:cubicBezTo>
                  <a:cubicBezTo>
                    <a:pt x="1388" y="18"/>
                    <a:pt x="1263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174550" y="300640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57" y="0"/>
                  </a:moveTo>
                  <a:cubicBezTo>
                    <a:pt x="341" y="0"/>
                    <a:pt x="1" y="1636"/>
                    <a:pt x="1125" y="1971"/>
                  </a:cubicBezTo>
                  <a:cubicBezTo>
                    <a:pt x="5786" y="3345"/>
                    <a:pt x="10041" y="5846"/>
                    <a:pt x="13497" y="9263"/>
                  </a:cubicBezTo>
                  <a:cubicBezTo>
                    <a:pt x="13708" y="9467"/>
                    <a:pt x="13942" y="9553"/>
                    <a:pt x="14168" y="9553"/>
                  </a:cubicBezTo>
                  <a:cubicBezTo>
                    <a:pt x="14942" y="9553"/>
                    <a:pt x="15621" y="8548"/>
                    <a:pt x="14911" y="7849"/>
                  </a:cubicBezTo>
                  <a:cubicBezTo>
                    <a:pt x="11206" y="4196"/>
                    <a:pt x="6650" y="1513"/>
                    <a:pt x="1662" y="46"/>
                  </a:cubicBezTo>
                  <a:cubicBezTo>
                    <a:pt x="1555" y="15"/>
                    <a:pt x="1453" y="0"/>
                    <a:pt x="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181075" y="3003600"/>
              <a:ext cx="377725" cy="244200"/>
            </a:xfrm>
            <a:custGeom>
              <a:avLst/>
              <a:gdLst/>
              <a:ahLst/>
              <a:cxnLst/>
              <a:rect l="l" t="t" r="r" b="b"/>
              <a:pathLst>
                <a:path w="15109" h="9768" extrusionOk="0">
                  <a:moveTo>
                    <a:pt x="1100" y="211"/>
                  </a:moveTo>
                  <a:cubicBezTo>
                    <a:pt x="1192" y="211"/>
                    <a:pt x="1283" y="224"/>
                    <a:pt x="1375" y="250"/>
                  </a:cubicBezTo>
                  <a:cubicBezTo>
                    <a:pt x="6350" y="1716"/>
                    <a:pt x="10880" y="4387"/>
                    <a:pt x="14585" y="8027"/>
                  </a:cubicBezTo>
                  <a:cubicBezTo>
                    <a:pt x="14794" y="8236"/>
                    <a:pt x="14899" y="8537"/>
                    <a:pt x="14821" y="8825"/>
                  </a:cubicBezTo>
                  <a:cubicBezTo>
                    <a:pt x="14729" y="9166"/>
                    <a:pt x="14467" y="9427"/>
                    <a:pt x="14127" y="9532"/>
                  </a:cubicBezTo>
                  <a:cubicBezTo>
                    <a:pt x="14055" y="9551"/>
                    <a:pt x="13983" y="9560"/>
                    <a:pt x="13912" y="9560"/>
                  </a:cubicBezTo>
                  <a:cubicBezTo>
                    <a:pt x="13682" y="9560"/>
                    <a:pt x="13462" y="9466"/>
                    <a:pt x="13302" y="9297"/>
                  </a:cubicBezTo>
                  <a:cubicBezTo>
                    <a:pt x="9832" y="5880"/>
                    <a:pt x="5564" y="3366"/>
                    <a:pt x="890" y="1978"/>
                  </a:cubicBezTo>
                  <a:cubicBezTo>
                    <a:pt x="589" y="1900"/>
                    <a:pt x="367" y="1677"/>
                    <a:pt x="288" y="1376"/>
                  </a:cubicBezTo>
                  <a:cubicBezTo>
                    <a:pt x="210" y="1035"/>
                    <a:pt x="314" y="669"/>
                    <a:pt x="563" y="420"/>
                  </a:cubicBezTo>
                  <a:cubicBezTo>
                    <a:pt x="707" y="289"/>
                    <a:pt x="890" y="211"/>
                    <a:pt x="1100" y="211"/>
                  </a:cubicBezTo>
                  <a:close/>
                  <a:moveTo>
                    <a:pt x="1100" y="0"/>
                  </a:moveTo>
                  <a:cubicBezTo>
                    <a:pt x="848" y="0"/>
                    <a:pt x="602" y="94"/>
                    <a:pt x="419" y="276"/>
                  </a:cubicBezTo>
                  <a:cubicBezTo>
                    <a:pt x="118" y="564"/>
                    <a:pt x="0" y="996"/>
                    <a:pt x="92" y="1415"/>
                  </a:cubicBezTo>
                  <a:cubicBezTo>
                    <a:pt x="183" y="1782"/>
                    <a:pt x="471" y="2083"/>
                    <a:pt x="838" y="2174"/>
                  </a:cubicBezTo>
                  <a:cubicBezTo>
                    <a:pt x="5473" y="3536"/>
                    <a:pt x="9715" y="6037"/>
                    <a:pt x="13158" y="9441"/>
                  </a:cubicBezTo>
                  <a:cubicBezTo>
                    <a:pt x="13354" y="9637"/>
                    <a:pt x="13616" y="9755"/>
                    <a:pt x="13891" y="9768"/>
                  </a:cubicBezTo>
                  <a:cubicBezTo>
                    <a:pt x="13983" y="9755"/>
                    <a:pt x="14074" y="9742"/>
                    <a:pt x="14166" y="9716"/>
                  </a:cubicBezTo>
                  <a:cubicBezTo>
                    <a:pt x="14572" y="9598"/>
                    <a:pt x="14886" y="9283"/>
                    <a:pt x="15004" y="8878"/>
                  </a:cubicBezTo>
                  <a:cubicBezTo>
                    <a:pt x="15109" y="8511"/>
                    <a:pt x="14991" y="8131"/>
                    <a:pt x="14716" y="7883"/>
                  </a:cubicBezTo>
                  <a:cubicBezTo>
                    <a:pt x="10998" y="4217"/>
                    <a:pt x="6428" y="1520"/>
                    <a:pt x="1427" y="54"/>
                  </a:cubicBezTo>
                  <a:cubicBezTo>
                    <a:pt x="1320" y="18"/>
                    <a:pt x="1209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177825" y="304795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47" y="1"/>
                  </a:moveTo>
                  <a:cubicBezTo>
                    <a:pt x="341" y="1"/>
                    <a:pt x="1" y="1637"/>
                    <a:pt x="1125" y="1972"/>
                  </a:cubicBezTo>
                  <a:cubicBezTo>
                    <a:pt x="5786" y="3346"/>
                    <a:pt x="10041" y="5847"/>
                    <a:pt x="13497" y="9264"/>
                  </a:cubicBezTo>
                  <a:cubicBezTo>
                    <a:pt x="13705" y="9468"/>
                    <a:pt x="13937" y="9554"/>
                    <a:pt x="14163" y="9554"/>
                  </a:cubicBezTo>
                  <a:cubicBezTo>
                    <a:pt x="14934" y="9554"/>
                    <a:pt x="15620" y="8549"/>
                    <a:pt x="14911" y="7850"/>
                  </a:cubicBezTo>
                  <a:cubicBezTo>
                    <a:pt x="11206" y="4197"/>
                    <a:pt x="6650" y="1513"/>
                    <a:pt x="1649" y="47"/>
                  </a:cubicBezTo>
                  <a:cubicBezTo>
                    <a:pt x="1543" y="15"/>
                    <a:pt x="1442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184350" y="3044900"/>
              <a:ext cx="377725" cy="244475"/>
            </a:xfrm>
            <a:custGeom>
              <a:avLst/>
              <a:gdLst/>
              <a:ahLst/>
              <a:cxnLst/>
              <a:rect l="l" t="t" r="r" b="b"/>
              <a:pathLst>
                <a:path w="15109" h="9779" extrusionOk="0">
                  <a:moveTo>
                    <a:pt x="1094" y="221"/>
                  </a:moveTo>
                  <a:cubicBezTo>
                    <a:pt x="1196" y="222"/>
                    <a:pt x="1285" y="235"/>
                    <a:pt x="1375" y="261"/>
                  </a:cubicBezTo>
                  <a:cubicBezTo>
                    <a:pt x="6350" y="1727"/>
                    <a:pt x="10893" y="4398"/>
                    <a:pt x="14585" y="8037"/>
                  </a:cubicBezTo>
                  <a:cubicBezTo>
                    <a:pt x="14807" y="8234"/>
                    <a:pt x="14899" y="8548"/>
                    <a:pt x="14820" y="8836"/>
                  </a:cubicBezTo>
                  <a:cubicBezTo>
                    <a:pt x="14729" y="9176"/>
                    <a:pt x="14467" y="9438"/>
                    <a:pt x="14127" y="9530"/>
                  </a:cubicBezTo>
                  <a:cubicBezTo>
                    <a:pt x="14052" y="9554"/>
                    <a:pt x="13975" y="9565"/>
                    <a:pt x="13899" y="9565"/>
                  </a:cubicBezTo>
                  <a:cubicBezTo>
                    <a:pt x="13682" y="9565"/>
                    <a:pt x="13470" y="9472"/>
                    <a:pt x="13315" y="9307"/>
                  </a:cubicBezTo>
                  <a:cubicBezTo>
                    <a:pt x="9832" y="5877"/>
                    <a:pt x="5577" y="3363"/>
                    <a:pt x="903" y="1989"/>
                  </a:cubicBezTo>
                  <a:cubicBezTo>
                    <a:pt x="602" y="1910"/>
                    <a:pt x="367" y="1675"/>
                    <a:pt x="301" y="1387"/>
                  </a:cubicBezTo>
                  <a:cubicBezTo>
                    <a:pt x="223" y="1033"/>
                    <a:pt x="314" y="680"/>
                    <a:pt x="563" y="431"/>
                  </a:cubicBezTo>
                  <a:cubicBezTo>
                    <a:pt x="706" y="301"/>
                    <a:pt x="900" y="223"/>
                    <a:pt x="1094" y="221"/>
                  </a:cubicBezTo>
                  <a:close/>
                  <a:moveTo>
                    <a:pt x="1114" y="0"/>
                  </a:moveTo>
                  <a:cubicBezTo>
                    <a:pt x="861" y="0"/>
                    <a:pt x="614" y="98"/>
                    <a:pt x="419" y="274"/>
                  </a:cubicBezTo>
                  <a:cubicBezTo>
                    <a:pt x="118" y="575"/>
                    <a:pt x="0" y="1007"/>
                    <a:pt x="92" y="1426"/>
                  </a:cubicBezTo>
                  <a:cubicBezTo>
                    <a:pt x="183" y="1792"/>
                    <a:pt x="471" y="2080"/>
                    <a:pt x="838" y="2185"/>
                  </a:cubicBezTo>
                  <a:cubicBezTo>
                    <a:pt x="5486" y="3547"/>
                    <a:pt x="9714" y="6047"/>
                    <a:pt x="13171" y="9451"/>
                  </a:cubicBezTo>
                  <a:cubicBezTo>
                    <a:pt x="13354" y="9648"/>
                    <a:pt x="13629" y="9766"/>
                    <a:pt x="13904" y="9779"/>
                  </a:cubicBezTo>
                  <a:cubicBezTo>
                    <a:pt x="13996" y="9779"/>
                    <a:pt x="14087" y="9766"/>
                    <a:pt x="14179" y="9739"/>
                  </a:cubicBezTo>
                  <a:cubicBezTo>
                    <a:pt x="14585" y="9621"/>
                    <a:pt x="14899" y="9294"/>
                    <a:pt x="15017" y="8888"/>
                  </a:cubicBezTo>
                  <a:cubicBezTo>
                    <a:pt x="15108" y="8535"/>
                    <a:pt x="14991" y="8142"/>
                    <a:pt x="14716" y="7893"/>
                  </a:cubicBezTo>
                  <a:cubicBezTo>
                    <a:pt x="10998" y="4228"/>
                    <a:pt x="6441" y="1531"/>
                    <a:pt x="1427" y="51"/>
                  </a:cubicBezTo>
                  <a:cubicBezTo>
                    <a:pt x="1324" y="17"/>
                    <a:pt x="1219" y="0"/>
                    <a:pt x="111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894350" y="2820250"/>
              <a:ext cx="37000" cy="32875"/>
            </a:xfrm>
            <a:custGeom>
              <a:avLst/>
              <a:gdLst/>
              <a:ahLst/>
              <a:cxnLst/>
              <a:rect l="l" t="t" r="r" b="b"/>
              <a:pathLst>
                <a:path w="1480" h="1315" extrusionOk="0">
                  <a:moveTo>
                    <a:pt x="801" y="0"/>
                  </a:moveTo>
                  <a:cubicBezTo>
                    <a:pt x="783" y="0"/>
                    <a:pt x="765" y="1"/>
                    <a:pt x="747" y="4"/>
                  </a:cubicBezTo>
                  <a:cubicBezTo>
                    <a:pt x="524" y="17"/>
                    <a:pt x="302" y="43"/>
                    <a:pt x="92" y="108"/>
                  </a:cubicBezTo>
                  <a:cubicBezTo>
                    <a:pt x="40" y="121"/>
                    <a:pt x="0" y="174"/>
                    <a:pt x="27" y="226"/>
                  </a:cubicBezTo>
                  <a:cubicBezTo>
                    <a:pt x="38" y="281"/>
                    <a:pt x="76" y="308"/>
                    <a:pt x="118" y="308"/>
                  </a:cubicBezTo>
                  <a:cubicBezTo>
                    <a:pt x="127" y="308"/>
                    <a:pt x="136" y="307"/>
                    <a:pt x="144" y="305"/>
                  </a:cubicBezTo>
                  <a:cubicBezTo>
                    <a:pt x="341" y="252"/>
                    <a:pt x="550" y="213"/>
                    <a:pt x="747" y="213"/>
                  </a:cubicBezTo>
                  <a:cubicBezTo>
                    <a:pt x="768" y="208"/>
                    <a:pt x="789" y="205"/>
                    <a:pt x="810" y="205"/>
                  </a:cubicBezTo>
                  <a:cubicBezTo>
                    <a:pt x="891" y="205"/>
                    <a:pt x="964" y="245"/>
                    <a:pt x="995" y="318"/>
                  </a:cubicBezTo>
                  <a:cubicBezTo>
                    <a:pt x="1126" y="501"/>
                    <a:pt x="1218" y="711"/>
                    <a:pt x="1270" y="920"/>
                  </a:cubicBezTo>
                  <a:cubicBezTo>
                    <a:pt x="1270" y="933"/>
                    <a:pt x="1270" y="959"/>
                    <a:pt x="1270" y="972"/>
                  </a:cubicBezTo>
                  <a:cubicBezTo>
                    <a:pt x="1270" y="972"/>
                    <a:pt x="1257" y="985"/>
                    <a:pt x="1218" y="999"/>
                  </a:cubicBezTo>
                  <a:cubicBezTo>
                    <a:pt x="1042" y="1076"/>
                    <a:pt x="847" y="1106"/>
                    <a:pt x="649" y="1106"/>
                  </a:cubicBezTo>
                  <a:cubicBezTo>
                    <a:pt x="612" y="1106"/>
                    <a:pt x="574" y="1105"/>
                    <a:pt x="537" y="1103"/>
                  </a:cubicBezTo>
                  <a:cubicBezTo>
                    <a:pt x="393" y="1103"/>
                    <a:pt x="393" y="1300"/>
                    <a:pt x="537" y="1313"/>
                  </a:cubicBezTo>
                  <a:lnTo>
                    <a:pt x="629" y="1313"/>
                  </a:lnTo>
                  <a:cubicBezTo>
                    <a:pt x="653" y="1314"/>
                    <a:pt x="677" y="1315"/>
                    <a:pt x="701" y="1315"/>
                  </a:cubicBezTo>
                  <a:cubicBezTo>
                    <a:pt x="912" y="1315"/>
                    <a:pt x="1123" y="1264"/>
                    <a:pt x="1323" y="1182"/>
                  </a:cubicBezTo>
                  <a:cubicBezTo>
                    <a:pt x="1388" y="1156"/>
                    <a:pt x="1441" y="1103"/>
                    <a:pt x="1467" y="1038"/>
                  </a:cubicBezTo>
                  <a:cubicBezTo>
                    <a:pt x="1480" y="985"/>
                    <a:pt x="1480" y="933"/>
                    <a:pt x="1467" y="881"/>
                  </a:cubicBezTo>
                  <a:cubicBezTo>
                    <a:pt x="1414" y="632"/>
                    <a:pt x="1310" y="409"/>
                    <a:pt x="1166" y="200"/>
                  </a:cubicBezTo>
                  <a:cubicBezTo>
                    <a:pt x="1139" y="148"/>
                    <a:pt x="1100" y="108"/>
                    <a:pt x="1048" y="69"/>
                  </a:cubicBezTo>
                  <a:cubicBezTo>
                    <a:pt x="972" y="26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046225" y="2817250"/>
              <a:ext cx="1511175" cy="1405925"/>
            </a:xfrm>
            <a:custGeom>
              <a:avLst/>
              <a:gdLst/>
              <a:ahLst/>
              <a:cxnLst/>
              <a:rect l="l" t="t" r="r" b="b"/>
              <a:pathLst>
                <a:path w="60447" h="56237" extrusionOk="0">
                  <a:moveTo>
                    <a:pt x="33568" y="0"/>
                  </a:moveTo>
                  <a:cubicBezTo>
                    <a:pt x="29655" y="0"/>
                    <a:pt x="25601" y="616"/>
                    <a:pt x="21694" y="1236"/>
                  </a:cubicBezTo>
                  <a:cubicBezTo>
                    <a:pt x="18434" y="1760"/>
                    <a:pt x="15187" y="2467"/>
                    <a:pt x="12333" y="3842"/>
                  </a:cubicBezTo>
                  <a:cubicBezTo>
                    <a:pt x="4294" y="7717"/>
                    <a:pt x="2462" y="15324"/>
                    <a:pt x="1349" y="22328"/>
                  </a:cubicBezTo>
                  <a:cubicBezTo>
                    <a:pt x="0" y="30759"/>
                    <a:pt x="275" y="39308"/>
                    <a:pt x="563" y="47818"/>
                  </a:cubicBezTo>
                  <a:cubicBezTo>
                    <a:pt x="655" y="50843"/>
                    <a:pt x="642" y="53422"/>
                    <a:pt x="969" y="56236"/>
                  </a:cubicBezTo>
                  <a:lnTo>
                    <a:pt x="60447" y="56236"/>
                  </a:lnTo>
                  <a:cubicBezTo>
                    <a:pt x="60316" y="51353"/>
                    <a:pt x="60159" y="46470"/>
                    <a:pt x="59910" y="41599"/>
                  </a:cubicBezTo>
                  <a:cubicBezTo>
                    <a:pt x="59255" y="29201"/>
                    <a:pt x="57540" y="16044"/>
                    <a:pt x="49541" y="6552"/>
                  </a:cubicBezTo>
                  <a:cubicBezTo>
                    <a:pt x="45238" y="1449"/>
                    <a:pt x="39568" y="0"/>
                    <a:pt x="33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519175" y="2237425"/>
              <a:ext cx="412425" cy="394400"/>
            </a:xfrm>
            <a:custGeom>
              <a:avLst/>
              <a:gdLst/>
              <a:ahLst/>
              <a:cxnLst/>
              <a:rect l="l" t="t" r="r" b="b"/>
              <a:pathLst>
                <a:path w="16497" h="15776" extrusionOk="0">
                  <a:moveTo>
                    <a:pt x="2775" y="1"/>
                  </a:moveTo>
                  <a:cubicBezTo>
                    <a:pt x="1377" y="1"/>
                    <a:pt x="78" y="1082"/>
                    <a:pt x="40" y="2657"/>
                  </a:cubicBezTo>
                  <a:cubicBezTo>
                    <a:pt x="0" y="3678"/>
                    <a:pt x="537" y="4621"/>
                    <a:pt x="1166" y="5446"/>
                  </a:cubicBezTo>
                  <a:cubicBezTo>
                    <a:pt x="2420" y="7061"/>
                    <a:pt x="3916" y="7543"/>
                    <a:pt x="5593" y="7543"/>
                  </a:cubicBezTo>
                  <a:cubicBezTo>
                    <a:pt x="6471" y="7543"/>
                    <a:pt x="7398" y="7410"/>
                    <a:pt x="8366" y="7239"/>
                  </a:cubicBezTo>
                  <a:lnTo>
                    <a:pt x="8366" y="7239"/>
                  </a:lnTo>
                  <a:cubicBezTo>
                    <a:pt x="8222" y="8719"/>
                    <a:pt x="8078" y="10198"/>
                    <a:pt x="8366" y="11651"/>
                  </a:cubicBezTo>
                  <a:cubicBezTo>
                    <a:pt x="8654" y="13092"/>
                    <a:pt x="9453" y="14506"/>
                    <a:pt x="10749" y="15199"/>
                  </a:cubicBezTo>
                  <a:cubicBezTo>
                    <a:pt x="11810" y="15749"/>
                    <a:pt x="13053" y="15775"/>
                    <a:pt x="14245" y="15775"/>
                  </a:cubicBezTo>
                  <a:cubicBezTo>
                    <a:pt x="15318" y="15775"/>
                    <a:pt x="16182" y="15501"/>
                    <a:pt x="16300" y="14296"/>
                  </a:cubicBezTo>
                  <a:cubicBezTo>
                    <a:pt x="16497" y="12110"/>
                    <a:pt x="16261" y="9910"/>
                    <a:pt x="16038" y="7737"/>
                  </a:cubicBezTo>
                  <a:cubicBezTo>
                    <a:pt x="15986" y="7331"/>
                    <a:pt x="15934" y="6912"/>
                    <a:pt x="15855" y="6519"/>
                  </a:cubicBezTo>
                  <a:cubicBezTo>
                    <a:pt x="15593" y="5302"/>
                    <a:pt x="15122" y="4006"/>
                    <a:pt x="13904" y="3560"/>
                  </a:cubicBezTo>
                  <a:cubicBezTo>
                    <a:pt x="12794" y="3158"/>
                    <a:pt x="11629" y="2945"/>
                    <a:pt x="10455" y="2945"/>
                  </a:cubicBezTo>
                  <a:cubicBezTo>
                    <a:pt x="10217" y="2945"/>
                    <a:pt x="9979" y="2954"/>
                    <a:pt x="9741" y="2971"/>
                  </a:cubicBezTo>
                  <a:cubicBezTo>
                    <a:pt x="9224" y="3005"/>
                    <a:pt x="8693" y="3073"/>
                    <a:pt x="8179" y="3073"/>
                  </a:cubicBezTo>
                  <a:cubicBezTo>
                    <a:pt x="7690" y="3073"/>
                    <a:pt x="7216" y="3012"/>
                    <a:pt x="6782" y="2801"/>
                  </a:cubicBezTo>
                  <a:cubicBezTo>
                    <a:pt x="5748" y="2304"/>
                    <a:pt x="5237" y="1099"/>
                    <a:pt x="4282" y="458"/>
                  </a:cubicBezTo>
                  <a:cubicBezTo>
                    <a:pt x="3803" y="144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699525" y="2456300"/>
              <a:ext cx="119800" cy="128400"/>
            </a:xfrm>
            <a:custGeom>
              <a:avLst/>
              <a:gdLst/>
              <a:ahLst/>
              <a:cxnLst/>
              <a:rect l="l" t="t" r="r" b="b"/>
              <a:pathLst>
                <a:path w="4792" h="5136" extrusionOk="0">
                  <a:moveTo>
                    <a:pt x="1798" y="1"/>
                  </a:moveTo>
                  <a:cubicBezTo>
                    <a:pt x="1129" y="1"/>
                    <a:pt x="472" y="269"/>
                    <a:pt x="0" y="880"/>
                  </a:cubicBezTo>
                  <a:lnTo>
                    <a:pt x="851" y="5030"/>
                  </a:lnTo>
                  <a:cubicBezTo>
                    <a:pt x="1192" y="5093"/>
                    <a:pt x="1542" y="5135"/>
                    <a:pt x="1889" y="5135"/>
                  </a:cubicBezTo>
                  <a:cubicBezTo>
                    <a:pt x="2408" y="5135"/>
                    <a:pt x="2917" y="5041"/>
                    <a:pt x="3365" y="4782"/>
                  </a:cubicBezTo>
                  <a:cubicBezTo>
                    <a:pt x="4373" y="4206"/>
                    <a:pt x="4792" y="2844"/>
                    <a:pt x="4386" y="1771"/>
                  </a:cubicBezTo>
                  <a:cubicBezTo>
                    <a:pt x="3982" y="696"/>
                    <a:pt x="2875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697550" y="2453575"/>
              <a:ext cx="125050" cy="133750"/>
            </a:xfrm>
            <a:custGeom>
              <a:avLst/>
              <a:gdLst/>
              <a:ahLst/>
              <a:cxnLst/>
              <a:rect l="l" t="t" r="r" b="b"/>
              <a:pathLst>
                <a:path w="5002" h="5350" extrusionOk="0">
                  <a:moveTo>
                    <a:pt x="1886" y="1"/>
                  </a:moveTo>
                  <a:cubicBezTo>
                    <a:pt x="1156" y="1"/>
                    <a:pt x="456" y="335"/>
                    <a:pt x="1" y="924"/>
                  </a:cubicBezTo>
                  <a:lnTo>
                    <a:pt x="171" y="1055"/>
                  </a:lnTo>
                  <a:cubicBezTo>
                    <a:pt x="577" y="516"/>
                    <a:pt x="1205" y="209"/>
                    <a:pt x="1868" y="209"/>
                  </a:cubicBezTo>
                  <a:cubicBezTo>
                    <a:pt x="1996" y="209"/>
                    <a:pt x="2124" y="220"/>
                    <a:pt x="2252" y="243"/>
                  </a:cubicBezTo>
                  <a:cubicBezTo>
                    <a:pt x="3208" y="374"/>
                    <a:pt x="4020" y="1015"/>
                    <a:pt x="4373" y="1919"/>
                  </a:cubicBezTo>
                  <a:cubicBezTo>
                    <a:pt x="4766" y="2966"/>
                    <a:pt x="4334" y="4262"/>
                    <a:pt x="3392" y="4812"/>
                  </a:cubicBezTo>
                  <a:cubicBezTo>
                    <a:pt x="2998" y="5030"/>
                    <a:pt x="2529" y="5141"/>
                    <a:pt x="1975" y="5141"/>
                  </a:cubicBezTo>
                  <a:cubicBezTo>
                    <a:pt x="1663" y="5141"/>
                    <a:pt x="1324" y="5105"/>
                    <a:pt x="956" y="5035"/>
                  </a:cubicBezTo>
                  <a:lnTo>
                    <a:pt x="917" y="5244"/>
                  </a:lnTo>
                  <a:cubicBezTo>
                    <a:pt x="1271" y="5310"/>
                    <a:pt x="1624" y="5349"/>
                    <a:pt x="1978" y="5349"/>
                  </a:cubicBezTo>
                  <a:cubicBezTo>
                    <a:pt x="2001" y="5350"/>
                    <a:pt x="2025" y="5350"/>
                    <a:pt x="2049" y="5350"/>
                  </a:cubicBezTo>
                  <a:cubicBezTo>
                    <a:pt x="2549" y="5350"/>
                    <a:pt x="3046" y="5220"/>
                    <a:pt x="3496" y="4982"/>
                  </a:cubicBezTo>
                  <a:cubicBezTo>
                    <a:pt x="4517" y="4393"/>
                    <a:pt x="5002" y="2979"/>
                    <a:pt x="4570" y="1840"/>
                  </a:cubicBezTo>
                  <a:cubicBezTo>
                    <a:pt x="4177" y="871"/>
                    <a:pt x="3313" y="191"/>
                    <a:pt x="2279" y="34"/>
                  </a:cubicBezTo>
                  <a:cubicBezTo>
                    <a:pt x="2148" y="12"/>
                    <a:pt x="2016" y="1"/>
                    <a:pt x="1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766700" y="2928575"/>
              <a:ext cx="703725" cy="1073025"/>
            </a:xfrm>
            <a:custGeom>
              <a:avLst/>
              <a:gdLst/>
              <a:ahLst/>
              <a:cxnLst/>
              <a:rect l="l" t="t" r="r" b="b"/>
              <a:pathLst>
                <a:path w="28149" h="42921" extrusionOk="0">
                  <a:moveTo>
                    <a:pt x="22930" y="1"/>
                  </a:moveTo>
                  <a:cubicBezTo>
                    <a:pt x="21242" y="1"/>
                    <a:pt x="19703" y="1922"/>
                    <a:pt x="18696" y="3028"/>
                  </a:cubicBezTo>
                  <a:cubicBezTo>
                    <a:pt x="10802" y="11722"/>
                    <a:pt x="4478" y="21724"/>
                    <a:pt x="0" y="32577"/>
                  </a:cubicBezTo>
                  <a:cubicBezTo>
                    <a:pt x="2252" y="36256"/>
                    <a:pt x="4989" y="39569"/>
                    <a:pt x="7699" y="42920"/>
                  </a:cubicBezTo>
                  <a:cubicBezTo>
                    <a:pt x="13904" y="38704"/>
                    <a:pt x="19364" y="33271"/>
                    <a:pt x="22925" y="26686"/>
                  </a:cubicBezTo>
                  <a:cubicBezTo>
                    <a:pt x="26591" y="19904"/>
                    <a:pt x="28149" y="11826"/>
                    <a:pt x="26460" y="4298"/>
                  </a:cubicBezTo>
                  <a:cubicBezTo>
                    <a:pt x="26093" y="2688"/>
                    <a:pt x="25111" y="266"/>
                    <a:pt x="23200" y="17"/>
                  </a:cubicBezTo>
                  <a:cubicBezTo>
                    <a:pt x="23110" y="6"/>
                    <a:pt x="23020" y="1"/>
                    <a:pt x="2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961775" y="3303925"/>
              <a:ext cx="546575" cy="685550"/>
            </a:xfrm>
            <a:custGeom>
              <a:avLst/>
              <a:gdLst/>
              <a:ahLst/>
              <a:cxnLst/>
              <a:rect l="l" t="t" r="r" b="b"/>
              <a:pathLst>
                <a:path w="21863" h="27422" extrusionOk="0">
                  <a:moveTo>
                    <a:pt x="21739" y="1"/>
                  </a:moveTo>
                  <a:cubicBezTo>
                    <a:pt x="21701" y="1"/>
                    <a:pt x="21662" y="22"/>
                    <a:pt x="21642" y="72"/>
                  </a:cubicBezTo>
                  <a:cubicBezTo>
                    <a:pt x="17400" y="11122"/>
                    <a:pt x="9872" y="20601"/>
                    <a:pt x="66" y="27238"/>
                  </a:cubicBezTo>
                  <a:cubicBezTo>
                    <a:pt x="13" y="27265"/>
                    <a:pt x="0" y="27330"/>
                    <a:pt x="40" y="27369"/>
                  </a:cubicBezTo>
                  <a:cubicBezTo>
                    <a:pt x="53" y="27409"/>
                    <a:pt x="92" y="27422"/>
                    <a:pt x="118" y="27422"/>
                  </a:cubicBezTo>
                  <a:cubicBezTo>
                    <a:pt x="144" y="27422"/>
                    <a:pt x="171" y="27409"/>
                    <a:pt x="184" y="27396"/>
                  </a:cubicBezTo>
                  <a:cubicBezTo>
                    <a:pt x="10016" y="20745"/>
                    <a:pt x="17583" y="11227"/>
                    <a:pt x="21838" y="138"/>
                  </a:cubicBezTo>
                  <a:cubicBezTo>
                    <a:pt x="21862" y="57"/>
                    <a:pt x="21802" y="1"/>
                    <a:pt x="2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717275" y="2477400"/>
              <a:ext cx="72275" cy="55575"/>
            </a:xfrm>
            <a:custGeom>
              <a:avLst/>
              <a:gdLst/>
              <a:ahLst/>
              <a:cxnLst/>
              <a:rect l="l" t="t" r="r" b="b"/>
              <a:pathLst>
                <a:path w="2891" h="2223" extrusionOk="0">
                  <a:moveTo>
                    <a:pt x="1123" y="1"/>
                  </a:moveTo>
                  <a:cubicBezTo>
                    <a:pt x="759" y="1"/>
                    <a:pt x="398" y="122"/>
                    <a:pt x="102" y="364"/>
                  </a:cubicBezTo>
                  <a:cubicBezTo>
                    <a:pt x="0" y="435"/>
                    <a:pt x="72" y="554"/>
                    <a:pt x="159" y="554"/>
                  </a:cubicBezTo>
                  <a:cubicBezTo>
                    <a:pt x="184" y="554"/>
                    <a:pt x="210" y="544"/>
                    <a:pt x="233" y="521"/>
                  </a:cubicBezTo>
                  <a:cubicBezTo>
                    <a:pt x="485" y="309"/>
                    <a:pt x="798" y="204"/>
                    <a:pt x="1114" y="204"/>
                  </a:cubicBezTo>
                  <a:cubicBezTo>
                    <a:pt x="1404" y="204"/>
                    <a:pt x="1697" y="293"/>
                    <a:pt x="1948" y="468"/>
                  </a:cubicBezTo>
                  <a:cubicBezTo>
                    <a:pt x="2498" y="887"/>
                    <a:pt x="2681" y="1476"/>
                    <a:pt x="2432" y="2079"/>
                  </a:cubicBezTo>
                  <a:cubicBezTo>
                    <a:pt x="2406" y="2131"/>
                    <a:pt x="2432" y="2183"/>
                    <a:pt x="2498" y="2210"/>
                  </a:cubicBezTo>
                  <a:cubicBezTo>
                    <a:pt x="2498" y="2210"/>
                    <a:pt x="2511" y="2210"/>
                    <a:pt x="2524" y="2223"/>
                  </a:cubicBezTo>
                  <a:cubicBezTo>
                    <a:pt x="2563" y="2210"/>
                    <a:pt x="2589" y="2183"/>
                    <a:pt x="2616" y="2157"/>
                  </a:cubicBezTo>
                  <a:cubicBezTo>
                    <a:pt x="2891" y="1450"/>
                    <a:pt x="2694" y="783"/>
                    <a:pt x="2066" y="298"/>
                  </a:cubicBezTo>
                  <a:cubicBezTo>
                    <a:pt x="1780" y="100"/>
                    <a:pt x="1451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740750" y="2484175"/>
              <a:ext cx="25225" cy="41600"/>
            </a:xfrm>
            <a:custGeom>
              <a:avLst/>
              <a:gdLst/>
              <a:ahLst/>
              <a:cxnLst/>
              <a:rect l="l" t="t" r="r" b="b"/>
              <a:pathLst>
                <a:path w="1009" h="1664" extrusionOk="0">
                  <a:moveTo>
                    <a:pt x="891" y="1"/>
                  </a:moveTo>
                  <a:cubicBezTo>
                    <a:pt x="874" y="1"/>
                    <a:pt x="856" y="5"/>
                    <a:pt x="839" y="14"/>
                  </a:cubicBezTo>
                  <a:cubicBezTo>
                    <a:pt x="302" y="341"/>
                    <a:pt x="1" y="957"/>
                    <a:pt x="79" y="1572"/>
                  </a:cubicBezTo>
                  <a:cubicBezTo>
                    <a:pt x="92" y="1624"/>
                    <a:pt x="132" y="1664"/>
                    <a:pt x="184" y="1664"/>
                  </a:cubicBezTo>
                  <a:lnTo>
                    <a:pt x="197" y="1664"/>
                  </a:lnTo>
                  <a:cubicBezTo>
                    <a:pt x="250" y="1651"/>
                    <a:pt x="289" y="1598"/>
                    <a:pt x="289" y="1546"/>
                  </a:cubicBezTo>
                  <a:cubicBezTo>
                    <a:pt x="223" y="1009"/>
                    <a:pt x="472" y="472"/>
                    <a:pt x="943" y="197"/>
                  </a:cubicBezTo>
                  <a:cubicBezTo>
                    <a:pt x="996" y="171"/>
                    <a:pt x="1009" y="106"/>
                    <a:pt x="983" y="53"/>
                  </a:cubicBezTo>
                  <a:cubicBezTo>
                    <a:pt x="957" y="18"/>
                    <a:pt x="925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236050" y="3510525"/>
              <a:ext cx="171450" cy="142575"/>
            </a:xfrm>
            <a:custGeom>
              <a:avLst/>
              <a:gdLst/>
              <a:ahLst/>
              <a:cxnLst/>
              <a:rect l="l" t="t" r="r" b="b"/>
              <a:pathLst>
                <a:path w="6858" h="5703" extrusionOk="0">
                  <a:moveTo>
                    <a:pt x="4820" y="1"/>
                  </a:moveTo>
                  <a:cubicBezTo>
                    <a:pt x="4504" y="1"/>
                    <a:pt x="4177" y="122"/>
                    <a:pt x="3886" y="410"/>
                  </a:cubicBezTo>
                  <a:lnTo>
                    <a:pt x="992" y="3316"/>
                  </a:lnTo>
                  <a:cubicBezTo>
                    <a:pt x="0" y="4298"/>
                    <a:pt x="957" y="5702"/>
                    <a:pt x="2035" y="5702"/>
                  </a:cubicBezTo>
                  <a:cubicBezTo>
                    <a:pt x="2351" y="5702"/>
                    <a:pt x="2678" y="5581"/>
                    <a:pt x="2969" y="5293"/>
                  </a:cubicBezTo>
                  <a:lnTo>
                    <a:pt x="5876" y="2387"/>
                  </a:lnTo>
                  <a:cubicBezTo>
                    <a:pt x="6857" y="1405"/>
                    <a:pt x="5899" y="1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064850" y="3794775"/>
              <a:ext cx="176325" cy="147825"/>
            </a:xfrm>
            <a:custGeom>
              <a:avLst/>
              <a:gdLst/>
              <a:ahLst/>
              <a:cxnLst/>
              <a:rect l="l" t="t" r="r" b="b"/>
              <a:pathLst>
                <a:path w="7053" h="5913" extrusionOk="0">
                  <a:moveTo>
                    <a:pt x="5030" y="1"/>
                  </a:moveTo>
                  <a:cubicBezTo>
                    <a:pt x="4713" y="1"/>
                    <a:pt x="4386" y="124"/>
                    <a:pt x="4096" y="417"/>
                  </a:cubicBezTo>
                  <a:lnTo>
                    <a:pt x="980" y="3520"/>
                  </a:lnTo>
                  <a:cubicBezTo>
                    <a:pt x="0" y="4510"/>
                    <a:pt x="953" y="5913"/>
                    <a:pt x="2023" y="5913"/>
                  </a:cubicBezTo>
                  <a:cubicBezTo>
                    <a:pt x="2340" y="5913"/>
                    <a:pt x="2667" y="5790"/>
                    <a:pt x="2957" y="5497"/>
                  </a:cubicBezTo>
                  <a:lnTo>
                    <a:pt x="6073" y="2394"/>
                  </a:lnTo>
                  <a:cubicBezTo>
                    <a:pt x="7053" y="1404"/>
                    <a:pt x="6100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936225" y="3520350"/>
              <a:ext cx="186850" cy="157950"/>
            </a:xfrm>
            <a:custGeom>
              <a:avLst/>
              <a:gdLst/>
              <a:ahLst/>
              <a:cxnLst/>
              <a:rect l="l" t="t" r="r" b="b"/>
              <a:pathLst>
                <a:path w="7474" h="6318" extrusionOk="0">
                  <a:moveTo>
                    <a:pt x="5442" y="0"/>
                  </a:moveTo>
                  <a:cubicBezTo>
                    <a:pt x="5127" y="0"/>
                    <a:pt x="4803" y="121"/>
                    <a:pt x="4515" y="410"/>
                  </a:cubicBezTo>
                  <a:lnTo>
                    <a:pt x="993" y="3931"/>
                  </a:lnTo>
                  <a:cubicBezTo>
                    <a:pt x="1" y="4913"/>
                    <a:pt x="965" y="6317"/>
                    <a:pt x="2041" y="6317"/>
                  </a:cubicBezTo>
                  <a:cubicBezTo>
                    <a:pt x="2356" y="6317"/>
                    <a:pt x="2682" y="6196"/>
                    <a:pt x="2970" y="5908"/>
                  </a:cubicBezTo>
                  <a:lnTo>
                    <a:pt x="6492" y="2386"/>
                  </a:lnTo>
                  <a:cubicBezTo>
                    <a:pt x="7473" y="1405"/>
                    <a:pt x="6515" y="0"/>
                    <a:pt x="5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794775" y="3859875"/>
              <a:ext cx="133875" cy="126900"/>
            </a:xfrm>
            <a:custGeom>
              <a:avLst/>
              <a:gdLst/>
              <a:ahLst/>
              <a:cxnLst/>
              <a:rect l="l" t="t" r="r" b="b"/>
              <a:pathLst>
                <a:path w="5355" h="5076" extrusionOk="0">
                  <a:moveTo>
                    <a:pt x="3823" y="1"/>
                  </a:moveTo>
                  <a:cubicBezTo>
                    <a:pt x="3453" y="1"/>
                    <a:pt x="3082" y="145"/>
                    <a:pt x="2802" y="431"/>
                  </a:cubicBezTo>
                  <a:lnTo>
                    <a:pt x="2802" y="418"/>
                  </a:lnTo>
                  <a:lnTo>
                    <a:pt x="524" y="2709"/>
                  </a:lnTo>
                  <a:cubicBezTo>
                    <a:pt x="0" y="3246"/>
                    <a:pt x="0" y="4123"/>
                    <a:pt x="550" y="4660"/>
                  </a:cubicBezTo>
                  <a:cubicBezTo>
                    <a:pt x="822" y="4938"/>
                    <a:pt x="1180" y="5076"/>
                    <a:pt x="1540" y="5076"/>
                  </a:cubicBezTo>
                  <a:cubicBezTo>
                    <a:pt x="1891" y="5076"/>
                    <a:pt x="2242" y="4945"/>
                    <a:pt x="2514" y="4686"/>
                  </a:cubicBezTo>
                  <a:lnTo>
                    <a:pt x="4792" y="2408"/>
                  </a:lnTo>
                  <a:cubicBezTo>
                    <a:pt x="5342" y="1858"/>
                    <a:pt x="5355" y="955"/>
                    <a:pt x="4805" y="405"/>
                  </a:cubicBezTo>
                  <a:cubicBezTo>
                    <a:pt x="4535" y="135"/>
                    <a:pt x="4179" y="1"/>
                    <a:pt x="3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059225" y="4146800"/>
              <a:ext cx="140425" cy="76375"/>
            </a:xfrm>
            <a:custGeom>
              <a:avLst/>
              <a:gdLst/>
              <a:ahLst/>
              <a:cxnLst/>
              <a:rect l="l" t="t" r="r" b="b"/>
              <a:pathLst>
                <a:path w="5617" h="3055" extrusionOk="0">
                  <a:moveTo>
                    <a:pt x="3580" y="1"/>
                  </a:moveTo>
                  <a:cubicBezTo>
                    <a:pt x="3263" y="1"/>
                    <a:pt x="2936" y="122"/>
                    <a:pt x="2645" y="410"/>
                  </a:cubicBezTo>
                  <a:lnTo>
                    <a:pt x="0" y="3054"/>
                  </a:lnTo>
                  <a:lnTo>
                    <a:pt x="3967" y="3054"/>
                  </a:lnTo>
                  <a:lnTo>
                    <a:pt x="4635" y="2387"/>
                  </a:lnTo>
                  <a:cubicBezTo>
                    <a:pt x="5617" y="1405"/>
                    <a:pt x="4658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738800" y="4141725"/>
              <a:ext cx="145225" cy="81450"/>
            </a:xfrm>
            <a:custGeom>
              <a:avLst/>
              <a:gdLst/>
              <a:ahLst/>
              <a:cxnLst/>
              <a:rect l="l" t="t" r="r" b="b"/>
              <a:pathLst>
                <a:path w="5809" h="3258" extrusionOk="0">
                  <a:moveTo>
                    <a:pt x="3788" y="0"/>
                  </a:moveTo>
                  <a:cubicBezTo>
                    <a:pt x="3471" y="0"/>
                    <a:pt x="3144" y="123"/>
                    <a:pt x="2854" y="416"/>
                  </a:cubicBezTo>
                  <a:lnTo>
                    <a:pt x="0" y="3257"/>
                  </a:lnTo>
                  <a:lnTo>
                    <a:pt x="3954" y="3257"/>
                  </a:lnTo>
                  <a:lnTo>
                    <a:pt x="4818" y="2393"/>
                  </a:lnTo>
                  <a:cubicBezTo>
                    <a:pt x="5808" y="1403"/>
                    <a:pt x="4857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287425" y="3172500"/>
              <a:ext cx="148550" cy="153950"/>
            </a:xfrm>
            <a:custGeom>
              <a:avLst/>
              <a:gdLst/>
              <a:ahLst/>
              <a:cxnLst/>
              <a:rect l="l" t="t" r="r" b="b"/>
              <a:pathLst>
                <a:path w="5942" h="6158" extrusionOk="0">
                  <a:moveTo>
                    <a:pt x="4763" y="1"/>
                  </a:moveTo>
                  <a:cubicBezTo>
                    <a:pt x="4750" y="14"/>
                    <a:pt x="4724" y="27"/>
                    <a:pt x="4711" y="40"/>
                  </a:cubicBezTo>
                  <a:lnTo>
                    <a:pt x="993" y="3771"/>
                  </a:lnTo>
                  <a:cubicBezTo>
                    <a:pt x="1" y="4753"/>
                    <a:pt x="957" y="6157"/>
                    <a:pt x="2035" y="6157"/>
                  </a:cubicBezTo>
                  <a:cubicBezTo>
                    <a:pt x="2352" y="6157"/>
                    <a:pt x="2679" y="6036"/>
                    <a:pt x="2970" y="5748"/>
                  </a:cubicBezTo>
                  <a:lnTo>
                    <a:pt x="5942" y="2763"/>
                  </a:lnTo>
                  <a:cubicBezTo>
                    <a:pt x="5575" y="1834"/>
                    <a:pt x="5195" y="904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002675" y="3168350"/>
              <a:ext cx="192050" cy="163325"/>
            </a:xfrm>
            <a:custGeom>
              <a:avLst/>
              <a:gdLst/>
              <a:ahLst/>
              <a:cxnLst/>
              <a:rect l="l" t="t" r="r" b="b"/>
              <a:pathLst>
                <a:path w="7682" h="6533" extrusionOk="0">
                  <a:moveTo>
                    <a:pt x="5654" y="1"/>
                  </a:moveTo>
                  <a:cubicBezTo>
                    <a:pt x="5339" y="1"/>
                    <a:pt x="5013" y="123"/>
                    <a:pt x="4724" y="415"/>
                  </a:cubicBezTo>
                  <a:lnTo>
                    <a:pt x="993" y="4147"/>
                  </a:lnTo>
                  <a:cubicBezTo>
                    <a:pt x="1" y="5128"/>
                    <a:pt x="957" y="6533"/>
                    <a:pt x="2035" y="6533"/>
                  </a:cubicBezTo>
                  <a:cubicBezTo>
                    <a:pt x="2351" y="6533"/>
                    <a:pt x="2678" y="6412"/>
                    <a:pt x="2969" y="6124"/>
                  </a:cubicBezTo>
                  <a:lnTo>
                    <a:pt x="6701" y="2392"/>
                  </a:lnTo>
                  <a:cubicBezTo>
                    <a:pt x="7682" y="1411"/>
                    <a:pt x="6725" y="1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666150" y="3432450"/>
              <a:ext cx="186850" cy="157925"/>
            </a:xfrm>
            <a:custGeom>
              <a:avLst/>
              <a:gdLst/>
              <a:ahLst/>
              <a:cxnLst/>
              <a:rect l="l" t="t" r="r" b="b"/>
              <a:pathLst>
                <a:path w="7474" h="6317" extrusionOk="0">
                  <a:moveTo>
                    <a:pt x="5445" y="1"/>
                  </a:moveTo>
                  <a:cubicBezTo>
                    <a:pt x="5126" y="1"/>
                    <a:pt x="4797" y="124"/>
                    <a:pt x="4503" y="417"/>
                  </a:cubicBezTo>
                  <a:lnTo>
                    <a:pt x="982" y="3926"/>
                  </a:lnTo>
                  <a:cubicBezTo>
                    <a:pt x="1" y="4906"/>
                    <a:pt x="957" y="6317"/>
                    <a:pt x="2034" y="6317"/>
                  </a:cubicBezTo>
                  <a:cubicBezTo>
                    <a:pt x="2352" y="6317"/>
                    <a:pt x="2680" y="6194"/>
                    <a:pt x="2972" y="5902"/>
                  </a:cubicBezTo>
                  <a:lnTo>
                    <a:pt x="6494" y="2381"/>
                  </a:lnTo>
                  <a:cubicBezTo>
                    <a:pt x="7473" y="1401"/>
                    <a:pt x="6521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5526375" y="3769050"/>
              <a:ext cx="192050" cy="163225"/>
            </a:xfrm>
            <a:custGeom>
              <a:avLst/>
              <a:gdLst/>
              <a:ahLst/>
              <a:cxnLst/>
              <a:rect l="l" t="t" r="r" b="b"/>
              <a:pathLst>
                <a:path w="7682" h="6529" extrusionOk="0">
                  <a:moveTo>
                    <a:pt x="5652" y="1"/>
                  </a:moveTo>
                  <a:cubicBezTo>
                    <a:pt x="5334" y="1"/>
                    <a:pt x="5006" y="122"/>
                    <a:pt x="4714" y="412"/>
                  </a:cubicBezTo>
                  <a:lnTo>
                    <a:pt x="982" y="4130"/>
                  </a:lnTo>
                  <a:cubicBezTo>
                    <a:pt x="0" y="5122"/>
                    <a:pt x="960" y="6529"/>
                    <a:pt x="2038" y="6529"/>
                  </a:cubicBezTo>
                  <a:cubicBezTo>
                    <a:pt x="2355" y="6529"/>
                    <a:pt x="2681" y="6408"/>
                    <a:pt x="2972" y="6120"/>
                  </a:cubicBezTo>
                  <a:lnTo>
                    <a:pt x="6691" y="2388"/>
                  </a:lnTo>
                  <a:cubicBezTo>
                    <a:pt x="7681" y="1398"/>
                    <a:pt x="6728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355525" y="4120950"/>
              <a:ext cx="166225" cy="102225"/>
            </a:xfrm>
            <a:custGeom>
              <a:avLst/>
              <a:gdLst/>
              <a:ahLst/>
              <a:cxnLst/>
              <a:rect l="l" t="t" r="r" b="b"/>
              <a:pathLst>
                <a:path w="6649" h="4089" extrusionOk="0">
                  <a:moveTo>
                    <a:pt x="4608" y="0"/>
                  </a:moveTo>
                  <a:cubicBezTo>
                    <a:pt x="4293" y="0"/>
                    <a:pt x="3967" y="121"/>
                    <a:pt x="3679" y="410"/>
                  </a:cubicBezTo>
                  <a:lnTo>
                    <a:pt x="0" y="4088"/>
                  </a:lnTo>
                  <a:lnTo>
                    <a:pt x="3954" y="4088"/>
                  </a:lnTo>
                  <a:lnTo>
                    <a:pt x="5656" y="2387"/>
                  </a:lnTo>
                  <a:cubicBezTo>
                    <a:pt x="6648" y="1405"/>
                    <a:pt x="568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5195275" y="3737825"/>
              <a:ext cx="196875" cy="168450"/>
            </a:xfrm>
            <a:custGeom>
              <a:avLst/>
              <a:gdLst/>
              <a:ahLst/>
              <a:cxnLst/>
              <a:rect l="l" t="t" r="r" b="b"/>
              <a:pathLst>
                <a:path w="7875" h="6738" extrusionOk="0">
                  <a:moveTo>
                    <a:pt x="5852" y="1"/>
                  </a:moveTo>
                  <a:cubicBezTo>
                    <a:pt x="5535" y="1"/>
                    <a:pt x="5208" y="124"/>
                    <a:pt x="4918" y="417"/>
                  </a:cubicBezTo>
                  <a:lnTo>
                    <a:pt x="990" y="4344"/>
                  </a:lnTo>
                  <a:cubicBezTo>
                    <a:pt x="0" y="5334"/>
                    <a:pt x="951" y="6737"/>
                    <a:pt x="2026" y="6737"/>
                  </a:cubicBezTo>
                  <a:cubicBezTo>
                    <a:pt x="2345" y="6737"/>
                    <a:pt x="2674" y="6614"/>
                    <a:pt x="2967" y="6321"/>
                  </a:cubicBezTo>
                  <a:lnTo>
                    <a:pt x="6895" y="2394"/>
                  </a:lnTo>
                  <a:cubicBezTo>
                    <a:pt x="7875" y="1404"/>
                    <a:pt x="6921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5062900" y="4069550"/>
              <a:ext cx="102075" cy="131700"/>
            </a:xfrm>
            <a:custGeom>
              <a:avLst/>
              <a:gdLst/>
              <a:ahLst/>
              <a:cxnLst/>
              <a:rect l="l" t="t" r="r" b="b"/>
              <a:pathLst>
                <a:path w="4083" h="5268" extrusionOk="0">
                  <a:moveTo>
                    <a:pt x="2048" y="1"/>
                  </a:moveTo>
                  <a:cubicBezTo>
                    <a:pt x="1732" y="1"/>
                    <a:pt x="1405" y="122"/>
                    <a:pt x="1114" y="410"/>
                  </a:cubicBezTo>
                  <a:lnTo>
                    <a:pt x="1" y="1523"/>
                  </a:lnTo>
                  <a:cubicBezTo>
                    <a:pt x="40" y="2780"/>
                    <a:pt x="93" y="4010"/>
                    <a:pt x="210" y="5267"/>
                  </a:cubicBezTo>
                  <a:lnTo>
                    <a:pt x="3091" y="2387"/>
                  </a:lnTo>
                  <a:cubicBezTo>
                    <a:pt x="4083" y="1405"/>
                    <a:pt x="3126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411500" y="3446375"/>
              <a:ext cx="176425" cy="147800"/>
            </a:xfrm>
            <a:custGeom>
              <a:avLst/>
              <a:gdLst/>
              <a:ahLst/>
              <a:cxnLst/>
              <a:rect l="l" t="t" r="r" b="b"/>
              <a:pathLst>
                <a:path w="7057" h="5912" extrusionOk="0">
                  <a:moveTo>
                    <a:pt x="5025" y="1"/>
                  </a:moveTo>
                  <a:cubicBezTo>
                    <a:pt x="4711" y="1"/>
                    <a:pt x="4386" y="122"/>
                    <a:pt x="4098" y="410"/>
                  </a:cubicBezTo>
                  <a:lnTo>
                    <a:pt x="982" y="3526"/>
                  </a:lnTo>
                  <a:cubicBezTo>
                    <a:pt x="0" y="4507"/>
                    <a:pt x="959" y="5912"/>
                    <a:pt x="2031" y="5912"/>
                  </a:cubicBezTo>
                  <a:cubicBezTo>
                    <a:pt x="2346" y="5912"/>
                    <a:pt x="2671" y="5791"/>
                    <a:pt x="2959" y="5503"/>
                  </a:cubicBezTo>
                  <a:cubicBezTo>
                    <a:pt x="3993" y="4468"/>
                    <a:pt x="5041" y="3434"/>
                    <a:pt x="6075" y="2387"/>
                  </a:cubicBezTo>
                  <a:cubicBezTo>
                    <a:pt x="7057" y="1405"/>
                    <a:pt x="6098" y="1"/>
                    <a:pt x="5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966275" y="2831450"/>
              <a:ext cx="142400" cy="101575"/>
            </a:xfrm>
            <a:custGeom>
              <a:avLst/>
              <a:gdLst/>
              <a:ahLst/>
              <a:cxnLst/>
              <a:rect l="l" t="t" r="r" b="b"/>
              <a:pathLst>
                <a:path w="5696" h="4063" extrusionOk="0">
                  <a:moveTo>
                    <a:pt x="2658" y="1"/>
                  </a:moveTo>
                  <a:lnTo>
                    <a:pt x="982" y="1676"/>
                  </a:lnTo>
                  <a:cubicBezTo>
                    <a:pt x="0" y="2658"/>
                    <a:pt x="967" y="4063"/>
                    <a:pt x="2043" y="4063"/>
                  </a:cubicBezTo>
                  <a:cubicBezTo>
                    <a:pt x="2359" y="4063"/>
                    <a:pt x="2684" y="3942"/>
                    <a:pt x="2972" y="3653"/>
                  </a:cubicBezTo>
                  <a:lnTo>
                    <a:pt x="5695" y="917"/>
                  </a:lnTo>
                  <a:cubicBezTo>
                    <a:pt x="4713" y="524"/>
                    <a:pt x="3692" y="223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381500" y="2940550"/>
              <a:ext cx="171300" cy="142550"/>
            </a:xfrm>
            <a:custGeom>
              <a:avLst/>
              <a:gdLst/>
              <a:ahLst/>
              <a:cxnLst/>
              <a:rect l="l" t="t" r="r" b="b"/>
              <a:pathLst>
                <a:path w="6852" h="5702" extrusionOk="0">
                  <a:moveTo>
                    <a:pt x="4816" y="1"/>
                  </a:moveTo>
                  <a:cubicBezTo>
                    <a:pt x="4499" y="1"/>
                    <a:pt x="4173" y="123"/>
                    <a:pt x="3884" y="415"/>
                  </a:cubicBezTo>
                  <a:lnTo>
                    <a:pt x="991" y="3309"/>
                  </a:lnTo>
                  <a:cubicBezTo>
                    <a:pt x="1" y="4299"/>
                    <a:pt x="951" y="5702"/>
                    <a:pt x="2027" y="5702"/>
                  </a:cubicBezTo>
                  <a:cubicBezTo>
                    <a:pt x="2345" y="5702"/>
                    <a:pt x="2674" y="5579"/>
                    <a:pt x="2968" y="5286"/>
                  </a:cubicBezTo>
                  <a:lnTo>
                    <a:pt x="5861" y="2392"/>
                  </a:lnTo>
                  <a:cubicBezTo>
                    <a:pt x="6852" y="1411"/>
                    <a:pt x="5890" y="1"/>
                    <a:pt x="4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68450" y="3068350"/>
              <a:ext cx="171175" cy="142700"/>
            </a:xfrm>
            <a:custGeom>
              <a:avLst/>
              <a:gdLst/>
              <a:ahLst/>
              <a:cxnLst/>
              <a:rect l="l" t="t" r="r" b="b"/>
              <a:pathLst>
                <a:path w="6847" h="5708" extrusionOk="0">
                  <a:moveTo>
                    <a:pt x="4815" y="0"/>
                  </a:moveTo>
                  <a:cubicBezTo>
                    <a:pt x="4500" y="0"/>
                    <a:pt x="4176" y="121"/>
                    <a:pt x="3888" y="409"/>
                  </a:cubicBezTo>
                  <a:lnTo>
                    <a:pt x="981" y="3316"/>
                  </a:lnTo>
                  <a:cubicBezTo>
                    <a:pt x="0" y="4297"/>
                    <a:pt x="957" y="5707"/>
                    <a:pt x="2028" y="5707"/>
                  </a:cubicBezTo>
                  <a:cubicBezTo>
                    <a:pt x="2344" y="5707"/>
                    <a:pt x="2669" y="5585"/>
                    <a:pt x="2958" y="5293"/>
                  </a:cubicBezTo>
                  <a:lnTo>
                    <a:pt x="5865" y="2399"/>
                  </a:lnTo>
                  <a:cubicBezTo>
                    <a:pt x="6847" y="1407"/>
                    <a:pt x="5887" y="0"/>
                    <a:pt x="4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231225" y="3385825"/>
              <a:ext cx="192075" cy="163175"/>
            </a:xfrm>
            <a:custGeom>
              <a:avLst/>
              <a:gdLst/>
              <a:ahLst/>
              <a:cxnLst/>
              <a:rect l="l" t="t" r="r" b="b"/>
              <a:pathLst>
                <a:path w="7683" h="6527" extrusionOk="0">
                  <a:moveTo>
                    <a:pt x="5651" y="0"/>
                  </a:moveTo>
                  <a:cubicBezTo>
                    <a:pt x="5336" y="0"/>
                    <a:pt x="5012" y="121"/>
                    <a:pt x="4724" y="410"/>
                  </a:cubicBezTo>
                  <a:lnTo>
                    <a:pt x="992" y="4141"/>
                  </a:lnTo>
                  <a:cubicBezTo>
                    <a:pt x="0" y="5123"/>
                    <a:pt x="965" y="6527"/>
                    <a:pt x="2040" y="6527"/>
                  </a:cubicBezTo>
                  <a:cubicBezTo>
                    <a:pt x="2356" y="6527"/>
                    <a:pt x="2681" y="6406"/>
                    <a:pt x="2969" y="6118"/>
                  </a:cubicBezTo>
                  <a:lnTo>
                    <a:pt x="6700" y="2387"/>
                  </a:lnTo>
                  <a:cubicBezTo>
                    <a:pt x="7682" y="1405"/>
                    <a:pt x="6723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4992650" y="3209400"/>
              <a:ext cx="197275" cy="168225"/>
            </a:xfrm>
            <a:custGeom>
              <a:avLst/>
              <a:gdLst/>
              <a:ahLst/>
              <a:cxnLst/>
              <a:rect l="l" t="t" r="r" b="b"/>
              <a:pathLst>
                <a:path w="7891" h="6729" extrusionOk="0">
                  <a:moveTo>
                    <a:pt x="5859" y="1"/>
                  </a:moveTo>
                  <a:cubicBezTo>
                    <a:pt x="5545" y="1"/>
                    <a:pt x="5220" y="122"/>
                    <a:pt x="4932" y="410"/>
                  </a:cubicBezTo>
                  <a:lnTo>
                    <a:pt x="991" y="4338"/>
                  </a:lnTo>
                  <a:cubicBezTo>
                    <a:pt x="0" y="5319"/>
                    <a:pt x="962" y="6729"/>
                    <a:pt x="2036" y="6729"/>
                  </a:cubicBezTo>
                  <a:cubicBezTo>
                    <a:pt x="2353" y="6729"/>
                    <a:pt x="2679" y="6607"/>
                    <a:pt x="2968" y="6315"/>
                  </a:cubicBezTo>
                  <a:lnTo>
                    <a:pt x="6909" y="2387"/>
                  </a:lnTo>
                  <a:cubicBezTo>
                    <a:pt x="7891" y="1405"/>
                    <a:pt x="6932" y="1"/>
                    <a:pt x="5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889500" y="3582525"/>
              <a:ext cx="212700" cy="184000"/>
            </a:xfrm>
            <a:custGeom>
              <a:avLst/>
              <a:gdLst/>
              <a:ahLst/>
              <a:cxnLst/>
              <a:rect l="l" t="t" r="r" b="b"/>
              <a:pathLst>
                <a:path w="8508" h="7360" extrusionOk="0">
                  <a:moveTo>
                    <a:pt x="6477" y="1"/>
                  </a:moveTo>
                  <a:cubicBezTo>
                    <a:pt x="6162" y="1"/>
                    <a:pt x="5837" y="122"/>
                    <a:pt x="5549" y="410"/>
                  </a:cubicBezTo>
                  <a:lnTo>
                    <a:pt x="980" y="4966"/>
                  </a:lnTo>
                  <a:cubicBezTo>
                    <a:pt x="0" y="5956"/>
                    <a:pt x="953" y="7359"/>
                    <a:pt x="2029" y="7359"/>
                  </a:cubicBezTo>
                  <a:cubicBezTo>
                    <a:pt x="2348" y="7359"/>
                    <a:pt x="2677" y="7236"/>
                    <a:pt x="2970" y="6943"/>
                  </a:cubicBezTo>
                  <a:lnTo>
                    <a:pt x="7526" y="2387"/>
                  </a:lnTo>
                  <a:cubicBezTo>
                    <a:pt x="8508" y="1405"/>
                    <a:pt x="7549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4716950" y="3953450"/>
              <a:ext cx="51400" cy="21975"/>
            </a:xfrm>
            <a:custGeom>
              <a:avLst/>
              <a:gdLst/>
              <a:ahLst/>
              <a:cxnLst/>
              <a:rect l="l" t="t" r="r" b="b"/>
              <a:pathLst>
                <a:path w="2056" h="879" extrusionOk="0">
                  <a:moveTo>
                    <a:pt x="0" y="1"/>
                  </a:moveTo>
                  <a:cubicBezTo>
                    <a:pt x="514" y="565"/>
                    <a:pt x="1241" y="878"/>
                    <a:pt x="2009" y="878"/>
                  </a:cubicBezTo>
                  <a:cubicBezTo>
                    <a:pt x="2024" y="878"/>
                    <a:pt x="2040" y="878"/>
                    <a:pt x="2056" y="8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4714975" y="3951825"/>
              <a:ext cx="53050" cy="26200"/>
            </a:xfrm>
            <a:custGeom>
              <a:avLst/>
              <a:gdLst/>
              <a:ahLst/>
              <a:cxnLst/>
              <a:rect l="l" t="t" r="r" b="b"/>
              <a:pathLst>
                <a:path w="2122" h="1048" extrusionOk="0">
                  <a:moveTo>
                    <a:pt x="158" y="0"/>
                  </a:moveTo>
                  <a:lnTo>
                    <a:pt x="1" y="144"/>
                  </a:lnTo>
                  <a:cubicBezTo>
                    <a:pt x="525" y="707"/>
                    <a:pt x="1271" y="1034"/>
                    <a:pt x="2056" y="1047"/>
                  </a:cubicBezTo>
                  <a:lnTo>
                    <a:pt x="2122" y="1047"/>
                  </a:lnTo>
                  <a:lnTo>
                    <a:pt x="2122" y="838"/>
                  </a:lnTo>
                  <a:cubicBezTo>
                    <a:pt x="2106" y="838"/>
                    <a:pt x="2091" y="838"/>
                    <a:pt x="2075" y="838"/>
                  </a:cubicBezTo>
                  <a:cubicBezTo>
                    <a:pt x="1346" y="838"/>
                    <a:pt x="645" y="538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5660250" y="2697925"/>
              <a:ext cx="20975" cy="350"/>
            </a:xfrm>
            <a:custGeom>
              <a:avLst/>
              <a:gdLst/>
              <a:ahLst/>
              <a:cxnLst/>
              <a:rect l="l" t="t" r="r" b="b"/>
              <a:pathLst>
                <a:path w="839" h="14" extrusionOk="0">
                  <a:moveTo>
                    <a:pt x="0" y="13"/>
                  </a:moveTo>
                  <a:lnTo>
                    <a:pt x="83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5660575" y="2694650"/>
              <a:ext cx="20650" cy="5575"/>
            </a:xfrm>
            <a:custGeom>
              <a:avLst/>
              <a:gdLst/>
              <a:ahLst/>
              <a:cxnLst/>
              <a:rect l="l" t="t" r="r" b="b"/>
              <a:pathLst>
                <a:path w="826" h="223" extrusionOk="0">
                  <a:moveTo>
                    <a:pt x="825" y="0"/>
                  </a:moveTo>
                  <a:lnTo>
                    <a:pt x="0" y="13"/>
                  </a:lnTo>
                  <a:lnTo>
                    <a:pt x="0" y="223"/>
                  </a:lnTo>
                  <a:lnTo>
                    <a:pt x="825" y="21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4685850" y="2412500"/>
              <a:ext cx="175125" cy="181675"/>
            </a:xfrm>
            <a:custGeom>
              <a:avLst/>
              <a:gdLst/>
              <a:ahLst/>
              <a:cxnLst/>
              <a:rect l="l" t="t" r="r" b="b"/>
              <a:pathLst>
                <a:path w="7005" h="7267" extrusionOk="0">
                  <a:moveTo>
                    <a:pt x="7005" y="1"/>
                  </a:moveTo>
                  <a:cubicBezTo>
                    <a:pt x="3090" y="105"/>
                    <a:pt x="1" y="3352"/>
                    <a:pt x="105" y="7267"/>
                  </a:cubicBezTo>
                  <a:lnTo>
                    <a:pt x="302" y="7254"/>
                  </a:lnTo>
                  <a:cubicBezTo>
                    <a:pt x="210" y="3470"/>
                    <a:pt x="3208" y="315"/>
                    <a:pt x="7005" y="210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4738550" y="2464550"/>
              <a:ext cx="123750" cy="128325"/>
            </a:xfrm>
            <a:custGeom>
              <a:avLst/>
              <a:gdLst/>
              <a:ahLst/>
              <a:cxnLst/>
              <a:rect l="l" t="t" r="r" b="b"/>
              <a:pathLst>
                <a:path w="4950" h="5133" extrusionOk="0">
                  <a:moveTo>
                    <a:pt x="4949" y="0"/>
                  </a:moveTo>
                  <a:cubicBezTo>
                    <a:pt x="2187" y="79"/>
                    <a:pt x="1" y="2370"/>
                    <a:pt x="79" y="5133"/>
                  </a:cubicBezTo>
                  <a:lnTo>
                    <a:pt x="275" y="5119"/>
                  </a:lnTo>
                  <a:cubicBezTo>
                    <a:pt x="210" y="2475"/>
                    <a:pt x="2292" y="275"/>
                    <a:pt x="4949" y="210"/>
                  </a:cubicBezTo>
                  <a:lnTo>
                    <a:pt x="49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4778150" y="2503825"/>
              <a:ext cx="85125" cy="88075"/>
            </a:xfrm>
            <a:custGeom>
              <a:avLst/>
              <a:gdLst/>
              <a:ahLst/>
              <a:cxnLst/>
              <a:rect l="l" t="t" r="r" b="b"/>
              <a:pathLst>
                <a:path w="3405" h="3523" extrusionOk="0">
                  <a:moveTo>
                    <a:pt x="3405" y="0"/>
                  </a:moveTo>
                  <a:cubicBezTo>
                    <a:pt x="1506" y="40"/>
                    <a:pt x="1" y="1624"/>
                    <a:pt x="53" y="3522"/>
                  </a:cubicBezTo>
                  <a:lnTo>
                    <a:pt x="249" y="3509"/>
                  </a:lnTo>
                  <a:cubicBezTo>
                    <a:pt x="210" y="1729"/>
                    <a:pt x="1611" y="249"/>
                    <a:pt x="3405" y="197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823000" y="2548000"/>
              <a:ext cx="41250" cy="42575"/>
            </a:xfrm>
            <a:custGeom>
              <a:avLst/>
              <a:gdLst/>
              <a:ahLst/>
              <a:cxnLst/>
              <a:rect l="l" t="t" r="r" b="b"/>
              <a:pathLst>
                <a:path w="1650" h="1703" extrusionOk="0">
                  <a:moveTo>
                    <a:pt x="1650" y="1"/>
                  </a:moveTo>
                  <a:cubicBezTo>
                    <a:pt x="733" y="27"/>
                    <a:pt x="0" y="786"/>
                    <a:pt x="27" y="1703"/>
                  </a:cubicBezTo>
                  <a:lnTo>
                    <a:pt x="223" y="1703"/>
                  </a:lnTo>
                  <a:cubicBezTo>
                    <a:pt x="210" y="891"/>
                    <a:pt x="838" y="223"/>
                    <a:pt x="1650" y="210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128050" y="2653175"/>
              <a:ext cx="35175" cy="29625"/>
            </a:xfrm>
            <a:custGeom>
              <a:avLst/>
              <a:gdLst/>
              <a:ahLst/>
              <a:cxnLst/>
              <a:rect l="l" t="t" r="r" b="b"/>
              <a:pathLst>
                <a:path w="1407" h="1185" extrusionOk="0">
                  <a:moveTo>
                    <a:pt x="658" y="0"/>
                  </a:moveTo>
                  <a:cubicBezTo>
                    <a:pt x="623" y="0"/>
                    <a:pt x="587" y="3"/>
                    <a:pt x="550" y="10"/>
                  </a:cubicBezTo>
                  <a:cubicBezTo>
                    <a:pt x="223" y="49"/>
                    <a:pt x="0" y="363"/>
                    <a:pt x="53" y="677"/>
                  </a:cubicBezTo>
                  <a:cubicBezTo>
                    <a:pt x="101" y="997"/>
                    <a:pt x="372" y="1185"/>
                    <a:pt x="649" y="1185"/>
                  </a:cubicBezTo>
                  <a:cubicBezTo>
                    <a:pt x="825" y="1185"/>
                    <a:pt x="1004" y="1108"/>
                    <a:pt x="1126" y="939"/>
                  </a:cubicBezTo>
                  <a:cubicBezTo>
                    <a:pt x="1406" y="537"/>
                    <a:pt x="1120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15950" y="3915550"/>
              <a:ext cx="171275" cy="142600"/>
            </a:xfrm>
            <a:custGeom>
              <a:avLst/>
              <a:gdLst/>
              <a:ahLst/>
              <a:cxnLst/>
              <a:rect l="l" t="t" r="r" b="b"/>
              <a:pathLst>
                <a:path w="6851" h="5704" extrusionOk="0">
                  <a:moveTo>
                    <a:pt x="4825" y="1"/>
                  </a:moveTo>
                  <a:cubicBezTo>
                    <a:pt x="4507" y="1"/>
                    <a:pt x="4177" y="124"/>
                    <a:pt x="3884" y="417"/>
                  </a:cubicBezTo>
                  <a:lnTo>
                    <a:pt x="991" y="3310"/>
                  </a:lnTo>
                  <a:cubicBezTo>
                    <a:pt x="1" y="4300"/>
                    <a:pt x="952" y="5703"/>
                    <a:pt x="2027" y="5703"/>
                  </a:cubicBezTo>
                  <a:cubicBezTo>
                    <a:pt x="2345" y="5703"/>
                    <a:pt x="2675" y="5580"/>
                    <a:pt x="2968" y="5287"/>
                  </a:cubicBezTo>
                  <a:lnTo>
                    <a:pt x="5861" y="2394"/>
                  </a:lnTo>
                  <a:cubicBezTo>
                    <a:pt x="6851" y="1404"/>
                    <a:pt x="5900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396025" y="4157000"/>
              <a:ext cx="110650" cy="66175"/>
            </a:xfrm>
            <a:custGeom>
              <a:avLst/>
              <a:gdLst/>
              <a:ahLst/>
              <a:cxnLst/>
              <a:rect l="l" t="t" r="r" b="b"/>
              <a:pathLst>
                <a:path w="4426" h="2647" extrusionOk="0">
                  <a:moveTo>
                    <a:pt x="2898" y="0"/>
                  </a:moveTo>
                  <a:cubicBezTo>
                    <a:pt x="2529" y="0"/>
                    <a:pt x="2159" y="134"/>
                    <a:pt x="1912" y="408"/>
                  </a:cubicBezTo>
                  <a:lnTo>
                    <a:pt x="249" y="2267"/>
                  </a:lnTo>
                  <a:cubicBezTo>
                    <a:pt x="144" y="2385"/>
                    <a:pt x="66" y="2516"/>
                    <a:pt x="0" y="2646"/>
                  </a:cubicBezTo>
                  <a:lnTo>
                    <a:pt x="3653" y="2646"/>
                  </a:lnTo>
                  <a:lnTo>
                    <a:pt x="3889" y="2385"/>
                  </a:lnTo>
                  <a:cubicBezTo>
                    <a:pt x="4426" y="1835"/>
                    <a:pt x="4426" y="958"/>
                    <a:pt x="3889" y="408"/>
                  </a:cubicBezTo>
                  <a:cubicBezTo>
                    <a:pt x="3645" y="138"/>
                    <a:pt x="327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453050" y="3651350"/>
              <a:ext cx="83400" cy="110075"/>
            </a:xfrm>
            <a:custGeom>
              <a:avLst/>
              <a:gdLst/>
              <a:ahLst/>
              <a:cxnLst/>
              <a:rect l="l" t="t" r="r" b="b"/>
              <a:pathLst>
                <a:path w="3336" h="4403" extrusionOk="0">
                  <a:moveTo>
                    <a:pt x="2996" y="1"/>
                  </a:moveTo>
                  <a:cubicBezTo>
                    <a:pt x="2328" y="668"/>
                    <a:pt x="1660" y="1336"/>
                    <a:pt x="992" y="2004"/>
                  </a:cubicBezTo>
                  <a:cubicBezTo>
                    <a:pt x="0" y="2996"/>
                    <a:pt x="965" y="4403"/>
                    <a:pt x="2041" y="4403"/>
                  </a:cubicBezTo>
                  <a:cubicBezTo>
                    <a:pt x="2356" y="4403"/>
                    <a:pt x="2681" y="4282"/>
                    <a:pt x="2969" y="3994"/>
                  </a:cubicBezTo>
                  <a:lnTo>
                    <a:pt x="3336" y="3627"/>
                  </a:lnTo>
                  <a:cubicBezTo>
                    <a:pt x="3231" y="2423"/>
                    <a:pt x="3126" y="1205"/>
                    <a:pt x="2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3"/>
          <p:cNvGrpSpPr/>
          <p:nvPr/>
        </p:nvGrpSpPr>
        <p:grpSpPr>
          <a:xfrm rot="-540303">
            <a:off x="7077015" y="499788"/>
            <a:ext cx="1275355" cy="1726135"/>
            <a:chOff x="6316475" y="2008500"/>
            <a:chExt cx="758725" cy="1026900"/>
          </a:xfrm>
        </p:grpSpPr>
        <p:sp>
          <p:nvSpPr>
            <p:cNvPr id="838" name="Google Shape;838;p43"/>
            <p:cNvSpPr/>
            <p:nvPr/>
          </p:nvSpPr>
          <p:spPr>
            <a:xfrm>
              <a:off x="6576700" y="2008500"/>
              <a:ext cx="325350" cy="313050"/>
            </a:xfrm>
            <a:custGeom>
              <a:avLst/>
              <a:gdLst/>
              <a:ahLst/>
              <a:cxnLst/>
              <a:rect l="l" t="t" r="r" b="b"/>
              <a:pathLst>
                <a:path w="13014" h="12522" extrusionOk="0">
                  <a:moveTo>
                    <a:pt x="6756" y="201"/>
                  </a:moveTo>
                  <a:cubicBezTo>
                    <a:pt x="10094" y="201"/>
                    <a:pt x="12804" y="2911"/>
                    <a:pt x="12804" y="6263"/>
                  </a:cubicBezTo>
                  <a:cubicBezTo>
                    <a:pt x="12804" y="8711"/>
                    <a:pt x="11325" y="10911"/>
                    <a:pt x="9060" y="11853"/>
                  </a:cubicBezTo>
                  <a:cubicBezTo>
                    <a:pt x="8314" y="12166"/>
                    <a:pt x="7530" y="12317"/>
                    <a:pt x="6750" y="12317"/>
                  </a:cubicBezTo>
                  <a:cubicBezTo>
                    <a:pt x="5177" y="12317"/>
                    <a:pt x="3626" y="11700"/>
                    <a:pt x="2462" y="10544"/>
                  </a:cubicBezTo>
                  <a:cubicBezTo>
                    <a:pt x="733" y="8803"/>
                    <a:pt x="223" y="6211"/>
                    <a:pt x="1152" y="3946"/>
                  </a:cubicBezTo>
                  <a:cubicBezTo>
                    <a:pt x="2095" y="1681"/>
                    <a:pt x="4294" y="201"/>
                    <a:pt x="6756" y="201"/>
                  </a:cubicBezTo>
                  <a:close/>
                  <a:moveTo>
                    <a:pt x="6752" y="0"/>
                  </a:moveTo>
                  <a:cubicBezTo>
                    <a:pt x="5123" y="0"/>
                    <a:pt x="3518" y="638"/>
                    <a:pt x="2318" y="1838"/>
                  </a:cubicBezTo>
                  <a:cubicBezTo>
                    <a:pt x="524" y="3618"/>
                    <a:pt x="0" y="6315"/>
                    <a:pt x="969" y="8659"/>
                  </a:cubicBezTo>
                  <a:cubicBezTo>
                    <a:pt x="1938" y="11002"/>
                    <a:pt x="4216" y="12521"/>
                    <a:pt x="6756" y="12521"/>
                  </a:cubicBezTo>
                  <a:cubicBezTo>
                    <a:pt x="10199" y="12521"/>
                    <a:pt x="13001" y="9719"/>
                    <a:pt x="13014" y="6263"/>
                  </a:cubicBezTo>
                  <a:cubicBezTo>
                    <a:pt x="13014" y="3723"/>
                    <a:pt x="11482" y="1445"/>
                    <a:pt x="9139" y="476"/>
                  </a:cubicBezTo>
                  <a:cubicBezTo>
                    <a:pt x="8368" y="156"/>
                    <a:pt x="7557" y="0"/>
                    <a:pt x="6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554425" y="2008500"/>
              <a:ext cx="325700" cy="313050"/>
            </a:xfrm>
            <a:custGeom>
              <a:avLst/>
              <a:gdLst/>
              <a:ahLst/>
              <a:cxnLst/>
              <a:rect l="l" t="t" r="r" b="b"/>
              <a:pathLst>
                <a:path w="13028" h="12522" extrusionOk="0">
                  <a:moveTo>
                    <a:pt x="6757" y="201"/>
                  </a:moveTo>
                  <a:cubicBezTo>
                    <a:pt x="10108" y="201"/>
                    <a:pt x="12818" y="2911"/>
                    <a:pt x="12818" y="6263"/>
                  </a:cubicBezTo>
                  <a:cubicBezTo>
                    <a:pt x="12818" y="8711"/>
                    <a:pt x="11339" y="10911"/>
                    <a:pt x="9074" y="11853"/>
                  </a:cubicBezTo>
                  <a:cubicBezTo>
                    <a:pt x="8324" y="12166"/>
                    <a:pt x="7538" y="12317"/>
                    <a:pt x="6758" y="12317"/>
                  </a:cubicBezTo>
                  <a:cubicBezTo>
                    <a:pt x="5185" y="12317"/>
                    <a:pt x="3640" y="11700"/>
                    <a:pt x="2475" y="10544"/>
                  </a:cubicBezTo>
                  <a:cubicBezTo>
                    <a:pt x="747" y="8803"/>
                    <a:pt x="224" y="6211"/>
                    <a:pt x="1166" y="3946"/>
                  </a:cubicBezTo>
                  <a:cubicBezTo>
                    <a:pt x="2109" y="1681"/>
                    <a:pt x="4308" y="201"/>
                    <a:pt x="6757" y="201"/>
                  </a:cubicBezTo>
                  <a:close/>
                  <a:moveTo>
                    <a:pt x="6766" y="0"/>
                  </a:moveTo>
                  <a:cubicBezTo>
                    <a:pt x="5137" y="0"/>
                    <a:pt x="3532" y="638"/>
                    <a:pt x="2331" y="1838"/>
                  </a:cubicBezTo>
                  <a:cubicBezTo>
                    <a:pt x="538" y="3618"/>
                    <a:pt x="1" y="6315"/>
                    <a:pt x="970" y="8659"/>
                  </a:cubicBezTo>
                  <a:cubicBezTo>
                    <a:pt x="1939" y="10989"/>
                    <a:pt x="4230" y="12521"/>
                    <a:pt x="6757" y="12521"/>
                  </a:cubicBezTo>
                  <a:cubicBezTo>
                    <a:pt x="10213" y="12521"/>
                    <a:pt x="13015" y="9719"/>
                    <a:pt x="13028" y="6263"/>
                  </a:cubicBezTo>
                  <a:cubicBezTo>
                    <a:pt x="13028" y="3723"/>
                    <a:pt x="11496" y="1445"/>
                    <a:pt x="9152" y="476"/>
                  </a:cubicBezTo>
                  <a:cubicBezTo>
                    <a:pt x="8382" y="156"/>
                    <a:pt x="7571" y="0"/>
                    <a:pt x="6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547575" y="2143125"/>
              <a:ext cx="527625" cy="615700"/>
            </a:xfrm>
            <a:custGeom>
              <a:avLst/>
              <a:gdLst/>
              <a:ahLst/>
              <a:cxnLst/>
              <a:rect l="l" t="t" r="r" b="b"/>
              <a:pathLst>
                <a:path w="21105" h="24628" extrusionOk="0">
                  <a:moveTo>
                    <a:pt x="1754" y="1"/>
                  </a:moveTo>
                  <a:lnTo>
                    <a:pt x="0" y="24627"/>
                  </a:lnTo>
                  <a:lnTo>
                    <a:pt x="17596" y="24627"/>
                  </a:lnTo>
                  <a:lnTo>
                    <a:pt x="19350" y="23671"/>
                  </a:lnTo>
                  <a:lnTo>
                    <a:pt x="21105" y="24627"/>
                  </a:lnTo>
                  <a:lnTo>
                    <a:pt x="17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459525" y="2143125"/>
              <a:ext cx="527950" cy="615700"/>
            </a:xfrm>
            <a:custGeom>
              <a:avLst/>
              <a:gdLst/>
              <a:ahLst/>
              <a:cxnLst/>
              <a:rect l="l" t="t" r="r" b="b"/>
              <a:pathLst>
                <a:path w="21118" h="24628" extrusionOk="0">
                  <a:moveTo>
                    <a:pt x="1755" y="1"/>
                  </a:moveTo>
                  <a:lnTo>
                    <a:pt x="0" y="24627"/>
                  </a:lnTo>
                  <a:lnTo>
                    <a:pt x="21118" y="24627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575700" y="2201075"/>
              <a:ext cx="295275" cy="72675"/>
            </a:xfrm>
            <a:custGeom>
              <a:avLst/>
              <a:gdLst/>
              <a:ahLst/>
              <a:cxnLst/>
              <a:rect l="l" t="t" r="r" b="b"/>
              <a:pathLst>
                <a:path w="11811" h="2907" extrusionOk="0">
                  <a:moveTo>
                    <a:pt x="1" y="0"/>
                  </a:moveTo>
                  <a:lnTo>
                    <a:pt x="1" y="2907"/>
                  </a:lnTo>
                  <a:lnTo>
                    <a:pt x="11810" y="2907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12725" y="2216450"/>
              <a:ext cx="237300" cy="258600"/>
            </a:xfrm>
            <a:custGeom>
              <a:avLst/>
              <a:gdLst/>
              <a:ahLst/>
              <a:cxnLst/>
              <a:rect l="l" t="t" r="r" b="b"/>
              <a:pathLst>
                <a:path w="9492" h="10344" extrusionOk="0">
                  <a:moveTo>
                    <a:pt x="4753" y="197"/>
                  </a:moveTo>
                  <a:cubicBezTo>
                    <a:pt x="7253" y="197"/>
                    <a:pt x="9282" y="2423"/>
                    <a:pt x="9282" y="5159"/>
                  </a:cubicBezTo>
                  <a:cubicBezTo>
                    <a:pt x="9282" y="7895"/>
                    <a:pt x="7253" y="10134"/>
                    <a:pt x="4753" y="10134"/>
                  </a:cubicBezTo>
                  <a:cubicBezTo>
                    <a:pt x="2239" y="10134"/>
                    <a:pt x="210" y="7908"/>
                    <a:pt x="210" y="5172"/>
                  </a:cubicBezTo>
                  <a:cubicBezTo>
                    <a:pt x="210" y="2423"/>
                    <a:pt x="2239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58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396025" y="2216450"/>
              <a:ext cx="237325" cy="258600"/>
            </a:xfrm>
            <a:custGeom>
              <a:avLst/>
              <a:gdLst/>
              <a:ahLst/>
              <a:cxnLst/>
              <a:rect l="l" t="t" r="r" b="b"/>
              <a:pathLst>
                <a:path w="9493" h="10344" extrusionOk="0">
                  <a:moveTo>
                    <a:pt x="4753" y="197"/>
                  </a:moveTo>
                  <a:cubicBezTo>
                    <a:pt x="7253" y="197"/>
                    <a:pt x="9296" y="2423"/>
                    <a:pt x="9296" y="5159"/>
                  </a:cubicBezTo>
                  <a:cubicBezTo>
                    <a:pt x="9296" y="7895"/>
                    <a:pt x="7253" y="10134"/>
                    <a:pt x="4753" y="10134"/>
                  </a:cubicBezTo>
                  <a:cubicBezTo>
                    <a:pt x="2252" y="10134"/>
                    <a:pt x="210" y="7908"/>
                    <a:pt x="210" y="5172"/>
                  </a:cubicBezTo>
                  <a:cubicBezTo>
                    <a:pt x="210" y="2423"/>
                    <a:pt x="2252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71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362300" y="2327400"/>
              <a:ext cx="432400" cy="507025"/>
            </a:xfrm>
            <a:custGeom>
              <a:avLst/>
              <a:gdLst/>
              <a:ahLst/>
              <a:cxnLst/>
              <a:rect l="l" t="t" r="r" b="b"/>
              <a:pathLst>
                <a:path w="17296" h="20281" extrusionOk="0">
                  <a:moveTo>
                    <a:pt x="1323" y="1"/>
                  </a:moveTo>
                  <a:lnTo>
                    <a:pt x="1" y="20281"/>
                  </a:lnTo>
                  <a:lnTo>
                    <a:pt x="13263" y="20281"/>
                  </a:lnTo>
                  <a:lnTo>
                    <a:pt x="15279" y="19181"/>
                  </a:lnTo>
                  <a:lnTo>
                    <a:pt x="17296" y="20281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316475" y="2327400"/>
              <a:ext cx="397375" cy="507025"/>
            </a:xfrm>
            <a:custGeom>
              <a:avLst/>
              <a:gdLst/>
              <a:ahLst/>
              <a:cxnLst/>
              <a:rect l="l" t="t" r="r" b="b"/>
              <a:pathLst>
                <a:path w="15895" h="20281" extrusionOk="0">
                  <a:moveTo>
                    <a:pt x="1310" y="1"/>
                  </a:moveTo>
                  <a:lnTo>
                    <a:pt x="40" y="19390"/>
                  </a:lnTo>
                  <a:cubicBezTo>
                    <a:pt x="1" y="19875"/>
                    <a:pt x="394" y="20281"/>
                    <a:pt x="878" y="20281"/>
                  </a:cubicBezTo>
                  <a:lnTo>
                    <a:pt x="15895" y="20281"/>
                  </a:lnTo>
                  <a:lnTo>
                    <a:pt x="1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413700" y="2554875"/>
              <a:ext cx="199675" cy="43900"/>
            </a:xfrm>
            <a:custGeom>
              <a:avLst/>
              <a:gdLst/>
              <a:ahLst/>
              <a:cxnLst/>
              <a:rect l="l" t="t" r="r" b="b"/>
              <a:pathLst>
                <a:path w="7987" h="1756" extrusionOk="0">
                  <a:moveTo>
                    <a:pt x="0" y="1"/>
                  </a:moveTo>
                  <a:lnTo>
                    <a:pt x="0" y="1755"/>
                  </a:lnTo>
                  <a:lnTo>
                    <a:pt x="7987" y="175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513525" y="2700525"/>
              <a:ext cx="334525" cy="334875"/>
            </a:xfrm>
            <a:custGeom>
              <a:avLst/>
              <a:gdLst/>
              <a:ahLst/>
              <a:cxnLst/>
              <a:rect l="l" t="t" r="r" b="b"/>
              <a:pathLst>
                <a:path w="13381" h="13395" extrusionOk="0">
                  <a:moveTo>
                    <a:pt x="5329" y="1"/>
                  </a:moveTo>
                  <a:lnTo>
                    <a:pt x="5172" y="3640"/>
                  </a:lnTo>
                  <a:lnTo>
                    <a:pt x="2174" y="1585"/>
                  </a:lnTo>
                  <a:lnTo>
                    <a:pt x="3850" y="4806"/>
                  </a:lnTo>
                  <a:lnTo>
                    <a:pt x="223" y="4531"/>
                  </a:lnTo>
                  <a:lnTo>
                    <a:pt x="3287" y="6481"/>
                  </a:lnTo>
                  <a:lnTo>
                    <a:pt x="0" y="8052"/>
                  </a:lnTo>
                  <a:lnTo>
                    <a:pt x="3640" y="8223"/>
                  </a:lnTo>
                  <a:lnTo>
                    <a:pt x="1585" y="11221"/>
                  </a:lnTo>
                  <a:lnTo>
                    <a:pt x="1585" y="11221"/>
                  </a:lnTo>
                  <a:lnTo>
                    <a:pt x="4805" y="9545"/>
                  </a:lnTo>
                  <a:lnTo>
                    <a:pt x="4530" y="13172"/>
                  </a:lnTo>
                  <a:lnTo>
                    <a:pt x="6481" y="10108"/>
                  </a:lnTo>
                  <a:lnTo>
                    <a:pt x="8052" y="13394"/>
                  </a:lnTo>
                  <a:lnTo>
                    <a:pt x="8222" y="9754"/>
                  </a:lnTo>
                  <a:lnTo>
                    <a:pt x="11220" y="11810"/>
                  </a:lnTo>
                  <a:lnTo>
                    <a:pt x="9545" y="8576"/>
                  </a:lnTo>
                  <a:lnTo>
                    <a:pt x="9545" y="8576"/>
                  </a:lnTo>
                  <a:lnTo>
                    <a:pt x="13171" y="8864"/>
                  </a:lnTo>
                  <a:lnTo>
                    <a:pt x="10108" y="6900"/>
                  </a:lnTo>
                  <a:lnTo>
                    <a:pt x="13381" y="5329"/>
                  </a:lnTo>
                  <a:lnTo>
                    <a:pt x="9754" y="5172"/>
                  </a:lnTo>
                  <a:lnTo>
                    <a:pt x="11810" y="2174"/>
                  </a:lnTo>
                  <a:lnTo>
                    <a:pt x="8576" y="3850"/>
                  </a:lnTo>
                  <a:lnTo>
                    <a:pt x="8864" y="223"/>
                  </a:lnTo>
                  <a:lnTo>
                    <a:pt x="6900" y="3287"/>
                  </a:lnTo>
                  <a:lnTo>
                    <a:pt x="5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632585" y="2826088"/>
              <a:ext cx="87907" cy="82413"/>
            </a:xfrm>
            <a:custGeom>
              <a:avLst/>
              <a:gdLst/>
              <a:ahLst/>
              <a:cxnLst/>
              <a:rect l="l" t="t" r="r" b="b"/>
              <a:pathLst>
                <a:path w="2685" h="2517" extrusionOk="0">
                  <a:moveTo>
                    <a:pt x="446" y="212"/>
                  </a:moveTo>
                  <a:cubicBezTo>
                    <a:pt x="498" y="212"/>
                    <a:pt x="564" y="238"/>
                    <a:pt x="590" y="290"/>
                  </a:cubicBezTo>
                  <a:cubicBezTo>
                    <a:pt x="629" y="369"/>
                    <a:pt x="642" y="447"/>
                    <a:pt x="629" y="539"/>
                  </a:cubicBezTo>
                  <a:lnTo>
                    <a:pt x="629" y="997"/>
                  </a:lnTo>
                  <a:cubicBezTo>
                    <a:pt x="642" y="1089"/>
                    <a:pt x="629" y="1168"/>
                    <a:pt x="590" y="1246"/>
                  </a:cubicBezTo>
                  <a:cubicBezTo>
                    <a:pt x="567" y="1292"/>
                    <a:pt x="525" y="1327"/>
                    <a:pt x="471" y="1327"/>
                  </a:cubicBezTo>
                  <a:cubicBezTo>
                    <a:pt x="463" y="1327"/>
                    <a:pt x="455" y="1326"/>
                    <a:pt x="446" y="1325"/>
                  </a:cubicBezTo>
                  <a:cubicBezTo>
                    <a:pt x="437" y="1326"/>
                    <a:pt x="429" y="1327"/>
                    <a:pt x="421" y="1327"/>
                  </a:cubicBezTo>
                  <a:cubicBezTo>
                    <a:pt x="367" y="1327"/>
                    <a:pt x="325" y="1292"/>
                    <a:pt x="302" y="1246"/>
                  </a:cubicBezTo>
                  <a:cubicBezTo>
                    <a:pt x="263" y="1168"/>
                    <a:pt x="250" y="1089"/>
                    <a:pt x="263" y="997"/>
                  </a:cubicBezTo>
                  <a:lnTo>
                    <a:pt x="263" y="539"/>
                  </a:lnTo>
                  <a:cubicBezTo>
                    <a:pt x="250" y="447"/>
                    <a:pt x="263" y="369"/>
                    <a:pt x="302" y="290"/>
                  </a:cubicBezTo>
                  <a:cubicBezTo>
                    <a:pt x="328" y="238"/>
                    <a:pt x="380" y="212"/>
                    <a:pt x="446" y="212"/>
                  </a:cubicBezTo>
                  <a:close/>
                  <a:moveTo>
                    <a:pt x="410" y="0"/>
                  </a:moveTo>
                  <a:cubicBezTo>
                    <a:pt x="304" y="0"/>
                    <a:pt x="201" y="51"/>
                    <a:pt x="119" y="133"/>
                  </a:cubicBezTo>
                  <a:cubicBezTo>
                    <a:pt x="40" y="238"/>
                    <a:pt x="1" y="382"/>
                    <a:pt x="14" y="513"/>
                  </a:cubicBezTo>
                  <a:lnTo>
                    <a:pt x="14" y="1010"/>
                  </a:lnTo>
                  <a:cubicBezTo>
                    <a:pt x="1" y="1141"/>
                    <a:pt x="40" y="1285"/>
                    <a:pt x="119" y="1403"/>
                  </a:cubicBezTo>
                  <a:cubicBezTo>
                    <a:pt x="210" y="1488"/>
                    <a:pt x="328" y="1531"/>
                    <a:pt x="446" y="1531"/>
                  </a:cubicBezTo>
                  <a:cubicBezTo>
                    <a:pt x="564" y="1531"/>
                    <a:pt x="682" y="1488"/>
                    <a:pt x="773" y="1403"/>
                  </a:cubicBezTo>
                  <a:cubicBezTo>
                    <a:pt x="852" y="1285"/>
                    <a:pt x="891" y="1141"/>
                    <a:pt x="878" y="1010"/>
                  </a:cubicBezTo>
                  <a:lnTo>
                    <a:pt x="878" y="513"/>
                  </a:lnTo>
                  <a:cubicBezTo>
                    <a:pt x="891" y="382"/>
                    <a:pt x="852" y="238"/>
                    <a:pt x="773" y="133"/>
                  </a:cubicBezTo>
                  <a:cubicBezTo>
                    <a:pt x="695" y="42"/>
                    <a:pt x="577" y="2"/>
                    <a:pt x="446" y="2"/>
                  </a:cubicBezTo>
                  <a:cubicBezTo>
                    <a:pt x="434" y="1"/>
                    <a:pt x="422" y="0"/>
                    <a:pt x="410" y="0"/>
                  </a:cubicBezTo>
                  <a:close/>
                  <a:moveTo>
                    <a:pt x="2240" y="1181"/>
                  </a:moveTo>
                  <a:cubicBezTo>
                    <a:pt x="2305" y="1181"/>
                    <a:pt x="2357" y="1207"/>
                    <a:pt x="2384" y="1259"/>
                  </a:cubicBezTo>
                  <a:cubicBezTo>
                    <a:pt x="2423" y="1338"/>
                    <a:pt x="2436" y="1416"/>
                    <a:pt x="2423" y="1508"/>
                  </a:cubicBezTo>
                  <a:lnTo>
                    <a:pt x="2423" y="1966"/>
                  </a:lnTo>
                  <a:cubicBezTo>
                    <a:pt x="2436" y="2058"/>
                    <a:pt x="2423" y="2149"/>
                    <a:pt x="2384" y="2228"/>
                  </a:cubicBezTo>
                  <a:cubicBezTo>
                    <a:pt x="2357" y="2280"/>
                    <a:pt x="2305" y="2307"/>
                    <a:pt x="2240" y="2307"/>
                  </a:cubicBezTo>
                  <a:cubicBezTo>
                    <a:pt x="2174" y="2307"/>
                    <a:pt x="2122" y="2280"/>
                    <a:pt x="2096" y="2228"/>
                  </a:cubicBezTo>
                  <a:cubicBezTo>
                    <a:pt x="2056" y="2149"/>
                    <a:pt x="2043" y="2058"/>
                    <a:pt x="2043" y="1966"/>
                  </a:cubicBezTo>
                  <a:lnTo>
                    <a:pt x="2043" y="1508"/>
                  </a:lnTo>
                  <a:cubicBezTo>
                    <a:pt x="2043" y="1416"/>
                    <a:pt x="2056" y="1338"/>
                    <a:pt x="2096" y="1259"/>
                  </a:cubicBezTo>
                  <a:cubicBezTo>
                    <a:pt x="2122" y="1207"/>
                    <a:pt x="2174" y="1181"/>
                    <a:pt x="2240" y="1181"/>
                  </a:cubicBezTo>
                  <a:close/>
                  <a:moveTo>
                    <a:pt x="1899" y="29"/>
                  </a:moveTo>
                  <a:lnTo>
                    <a:pt x="564" y="2490"/>
                  </a:lnTo>
                  <a:lnTo>
                    <a:pt x="786" y="2490"/>
                  </a:lnTo>
                  <a:lnTo>
                    <a:pt x="2122" y="29"/>
                  </a:lnTo>
                  <a:close/>
                  <a:moveTo>
                    <a:pt x="2195" y="982"/>
                  </a:moveTo>
                  <a:cubicBezTo>
                    <a:pt x="2093" y="982"/>
                    <a:pt x="1992" y="1022"/>
                    <a:pt x="1912" y="1102"/>
                  </a:cubicBezTo>
                  <a:cubicBezTo>
                    <a:pt x="1834" y="1220"/>
                    <a:pt x="1794" y="1351"/>
                    <a:pt x="1807" y="1495"/>
                  </a:cubicBezTo>
                  <a:lnTo>
                    <a:pt x="1807" y="1979"/>
                  </a:lnTo>
                  <a:cubicBezTo>
                    <a:pt x="1794" y="2123"/>
                    <a:pt x="1834" y="2254"/>
                    <a:pt x="1912" y="2372"/>
                  </a:cubicBezTo>
                  <a:cubicBezTo>
                    <a:pt x="2004" y="2477"/>
                    <a:pt x="2122" y="2516"/>
                    <a:pt x="2240" y="2516"/>
                  </a:cubicBezTo>
                  <a:cubicBezTo>
                    <a:pt x="2370" y="2516"/>
                    <a:pt x="2488" y="2464"/>
                    <a:pt x="2567" y="2372"/>
                  </a:cubicBezTo>
                  <a:cubicBezTo>
                    <a:pt x="2645" y="2254"/>
                    <a:pt x="2685" y="2123"/>
                    <a:pt x="2672" y="1979"/>
                  </a:cubicBezTo>
                  <a:lnTo>
                    <a:pt x="2672" y="1495"/>
                  </a:lnTo>
                  <a:cubicBezTo>
                    <a:pt x="2685" y="1351"/>
                    <a:pt x="2645" y="1220"/>
                    <a:pt x="2567" y="1102"/>
                  </a:cubicBezTo>
                  <a:cubicBezTo>
                    <a:pt x="2498" y="1022"/>
                    <a:pt x="2399" y="982"/>
                    <a:pt x="2288" y="982"/>
                  </a:cubicBezTo>
                  <a:cubicBezTo>
                    <a:pt x="2272" y="982"/>
                    <a:pt x="2256" y="983"/>
                    <a:pt x="2240" y="984"/>
                  </a:cubicBezTo>
                  <a:cubicBezTo>
                    <a:pt x="2225" y="983"/>
                    <a:pt x="2210" y="982"/>
                    <a:pt x="2195" y="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3"/>
          <p:cNvGrpSpPr/>
          <p:nvPr/>
        </p:nvGrpSpPr>
        <p:grpSpPr>
          <a:xfrm rot="430436">
            <a:off x="7654199" y="2555801"/>
            <a:ext cx="444399" cy="218710"/>
            <a:chOff x="6665725" y="3288700"/>
            <a:chExt cx="291325" cy="143375"/>
          </a:xfrm>
        </p:grpSpPr>
        <p:sp>
          <p:nvSpPr>
            <p:cNvPr id="851" name="Google Shape;851;p43"/>
            <p:cNvSpPr/>
            <p:nvPr/>
          </p:nvSpPr>
          <p:spPr>
            <a:xfrm>
              <a:off x="6669325" y="3291325"/>
              <a:ext cx="284125" cy="138150"/>
            </a:xfrm>
            <a:custGeom>
              <a:avLst/>
              <a:gdLst/>
              <a:ahLst/>
              <a:cxnLst/>
              <a:rect l="l" t="t" r="r" b="b"/>
              <a:pathLst>
                <a:path w="11365" h="5526" extrusionOk="0">
                  <a:moveTo>
                    <a:pt x="5682" y="0"/>
                  </a:moveTo>
                  <a:cubicBezTo>
                    <a:pt x="2540" y="0"/>
                    <a:pt x="0" y="2763"/>
                    <a:pt x="0" y="2763"/>
                  </a:cubicBezTo>
                  <a:cubicBezTo>
                    <a:pt x="0" y="2763"/>
                    <a:pt x="2540" y="5525"/>
                    <a:pt x="5682" y="5525"/>
                  </a:cubicBezTo>
                  <a:cubicBezTo>
                    <a:pt x="8824" y="5525"/>
                    <a:pt x="11364" y="2763"/>
                    <a:pt x="11364" y="2763"/>
                  </a:cubicBezTo>
                  <a:cubicBezTo>
                    <a:pt x="11364" y="2763"/>
                    <a:pt x="8824" y="0"/>
                    <a:pt x="5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665725" y="3288700"/>
              <a:ext cx="291325" cy="143375"/>
            </a:xfrm>
            <a:custGeom>
              <a:avLst/>
              <a:gdLst/>
              <a:ahLst/>
              <a:cxnLst/>
              <a:rect l="l" t="t" r="r" b="b"/>
              <a:pathLst>
                <a:path w="11653" h="5735" extrusionOk="0">
                  <a:moveTo>
                    <a:pt x="5826" y="210"/>
                  </a:moveTo>
                  <a:cubicBezTo>
                    <a:pt x="8602" y="210"/>
                    <a:pt x="10945" y="2436"/>
                    <a:pt x="11364" y="2868"/>
                  </a:cubicBezTo>
                  <a:cubicBezTo>
                    <a:pt x="10945" y="3300"/>
                    <a:pt x="8602" y="5525"/>
                    <a:pt x="5826" y="5525"/>
                  </a:cubicBezTo>
                  <a:cubicBezTo>
                    <a:pt x="3051" y="5525"/>
                    <a:pt x="707" y="3300"/>
                    <a:pt x="288" y="2868"/>
                  </a:cubicBezTo>
                  <a:cubicBezTo>
                    <a:pt x="707" y="2436"/>
                    <a:pt x="3051" y="210"/>
                    <a:pt x="5826" y="210"/>
                  </a:cubicBezTo>
                  <a:close/>
                  <a:moveTo>
                    <a:pt x="5826" y="0"/>
                  </a:moveTo>
                  <a:cubicBezTo>
                    <a:pt x="2684" y="0"/>
                    <a:pt x="92" y="2776"/>
                    <a:pt x="66" y="2802"/>
                  </a:cubicBezTo>
                  <a:lnTo>
                    <a:pt x="0" y="2868"/>
                  </a:lnTo>
                  <a:lnTo>
                    <a:pt x="66" y="2933"/>
                  </a:lnTo>
                  <a:cubicBezTo>
                    <a:pt x="105" y="2972"/>
                    <a:pt x="2684" y="5735"/>
                    <a:pt x="5826" y="5735"/>
                  </a:cubicBezTo>
                  <a:cubicBezTo>
                    <a:pt x="8982" y="5735"/>
                    <a:pt x="11561" y="2972"/>
                    <a:pt x="11587" y="2933"/>
                  </a:cubicBezTo>
                  <a:lnTo>
                    <a:pt x="11652" y="2868"/>
                  </a:lnTo>
                  <a:lnTo>
                    <a:pt x="11587" y="2802"/>
                  </a:lnTo>
                  <a:cubicBezTo>
                    <a:pt x="11561" y="2763"/>
                    <a:pt x="896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753775" y="3291325"/>
              <a:ext cx="115225" cy="138150"/>
            </a:xfrm>
            <a:custGeom>
              <a:avLst/>
              <a:gdLst/>
              <a:ahLst/>
              <a:cxnLst/>
              <a:rect l="l" t="t" r="r" b="b"/>
              <a:pathLst>
                <a:path w="4609" h="5526" extrusionOk="0">
                  <a:moveTo>
                    <a:pt x="2304" y="0"/>
                  </a:moveTo>
                  <a:cubicBezTo>
                    <a:pt x="1034" y="0"/>
                    <a:pt x="0" y="1231"/>
                    <a:pt x="0" y="2763"/>
                  </a:cubicBezTo>
                  <a:cubicBezTo>
                    <a:pt x="0" y="4294"/>
                    <a:pt x="1034" y="5525"/>
                    <a:pt x="2304" y="5525"/>
                  </a:cubicBezTo>
                  <a:cubicBezTo>
                    <a:pt x="3574" y="5525"/>
                    <a:pt x="4609" y="4294"/>
                    <a:pt x="4609" y="2763"/>
                  </a:cubicBezTo>
                  <a:cubicBezTo>
                    <a:pt x="4609" y="1231"/>
                    <a:pt x="3574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3"/>
          <p:cNvGrpSpPr/>
          <p:nvPr/>
        </p:nvGrpSpPr>
        <p:grpSpPr>
          <a:xfrm rot="770071">
            <a:off x="4545282" y="942961"/>
            <a:ext cx="992521" cy="886535"/>
            <a:chOff x="6863400" y="3587200"/>
            <a:chExt cx="509650" cy="455250"/>
          </a:xfrm>
        </p:grpSpPr>
        <p:sp>
          <p:nvSpPr>
            <p:cNvPr id="855" name="Google Shape;855;p43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5907848" y="117157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7843861" y="3231644"/>
            <a:ext cx="870083" cy="870083"/>
            <a:chOff x="2429425" y="1984725"/>
            <a:chExt cx="239600" cy="239600"/>
          </a:xfrm>
        </p:grpSpPr>
        <p:sp>
          <p:nvSpPr>
            <p:cNvPr id="872" name="Google Shape;872;p4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42F889D-356B-28FA-D08F-DD87678DE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613" y="31056"/>
            <a:ext cx="523393" cy="548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7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Aptos Display" panose="020B0004020202020204" pitchFamily="34" charset="0"/>
                <a:ea typeface="Lexend ExtraBold"/>
                <a:cs typeface="Lexend ExtraBold"/>
                <a:sym typeface="Lexend ExtraBold"/>
              </a:rPr>
              <a:t>Merits</a:t>
            </a:r>
            <a:endParaRPr sz="1800" dirty="0">
              <a:latin typeface="Aptos Display" panose="020B0004020202020204" pitchFamily="34" charset="0"/>
              <a:ea typeface="Lexend ExtraBold"/>
              <a:cs typeface="Lexend ExtraBold"/>
              <a:sym typeface="Lexend Extra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-IN" sz="1800" dirty="0">
                <a:latin typeface="Aptos Display" panose="020B0004020202020204" pitchFamily="34" charset="0"/>
              </a:rPr>
              <a:t>Convenience</a:t>
            </a:r>
            <a:endParaRPr sz="1800" dirty="0">
              <a:latin typeface="Aptos Display" panose="020B00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-IN" sz="1800" dirty="0">
                <a:latin typeface="Aptos Display" panose="020B0004020202020204" pitchFamily="34" charset="0"/>
              </a:rPr>
              <a:t>Wide Selection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-US" sz="1800" dirty="0">
                <a:latin typeface="Aptos Display" panose="020B0004020202020204" pitchFamily="34" charset="0"/>
              </a:rPr>
              <a:t>Access to Reviews and Recommendations</a:t>
            </a:r>
            <a:endParaRPr sz="1800" dirty="0">
              <a:latin typeface="Aptos Display" panose="020B00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-IN" sz="1800" dirty="0">
                <a:latin typeface="Aptos Display" panose="020B0004020202020204" pitchFamily="34" charset="0"/>
              </a:rPr>
              <a:t>Home Delivery</a:t>
            </a:r>
            <a:r>
              <a:rPr lang="en" sz="1800" dirty="0">
                <a:latin typeface="Aptos Display" panose="020B0004020202020204" pitchFamily="34" charset="0"/>
              </a:rPr>
              <a:t> </a:t>
            </a:r>
            <a:endParaRPr sz="1800" dirty="0">
              <a:latin typeface="Aptos Display" panose="020B00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IN" sz="1800" dirty="0">
                <a:latin typeface="Aptos Display" panose="020B0004020202020204" pitchFamily="34" charset="0"/>
              </a:rPr>
              <a:t>24/7 Availability</a:t>
            </a:r>
            <a:endParaRPr sz="1800" dirty="0">
              <a:latin typeface="Aptos Display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ptos Display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Aptos Display" panose="020B0004020202020204" pitchFamily="34" charset="0"/>
                <a:ea typeface="Lexend ExtraBold"/>
                <a:cs typeface="Lexend ExtraBold"/>
                <a:sym typeface="Lexend ExtraBold"/>
              </a:rPr>
              <a:t>Demerits</a:t>
            </a:r>
            <a:endParaRPr sz="1800" dirty="0">
              <a:latin typeface="Aptos Display" panose="020B0004020202020204" pitchFamily="34" charset="0"/>
              <a:ea typeface="Lexend ExtraBold"/>
              <a:cs typeface="Lexend ExtraBold"/>
              <a:sym typeface="Lexend Extra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-IN" sz="1800" dirty="0">
                <a:latin typeface="Aptos Display" panose="020B0004020202020204" pitchFamily="34" charset="0"/>
              </a:rPr>
              <a:t>Return and Refund Process</a:t>
            </a:r>
            <a:endParaRPr sz="1800" dirty="0">
              <a:latin typeface="Aptos Display" panose="020B00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-IN" sz="1800" dirty="0">
                <a:latin typeface="Aptos Display" panose="020B0004020202020204" pitchFamily="34" charset="0"/>
              </a:rPr>
              <a:t>Limited Customer Service Interaction</a:t>
            </a:r>
            <a:endParaRPr sz="1800" dirty="0">
              <a:latin typeface="Aptos Display" panose="020B00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</a:pPr>
            <a:r>
              <a:rPr lang="en-IN" sz="1800" dirty="0">
                <a:latin typeface="Aptos Display" panose="020B0004020202020204" pitchFamily="34" charset="0"/>
              </a:rPr>
              <a:t>Lack of Physical Inspection</a:t>
            </a:r>
            <a:endParaRPr sz="1800" dirty="0">
              <a:latin typeface="Aptos Display" panose="020B0004020202020204" pitchFamily="34" charset="0"/>
            </a:endParaRPr>
          </a:p>
        </p:txBody>
      </p:sp>
      <p:sp>
        <p:nvSpPr>
          <p:cNvPr id="2886" name="Google Shape;2886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MERIT &amp; DEMERIT</a:t>
            </a:r>
            <a:endParaRPr dirty="0"/>
          </a:p>
        </p:txBody>
      </p:sp>
      <p:grpSp>
        <p:nvGrpSpPr>
          <p:cNvPr id="2887" name="Google Shape;2887;p75"/>
          <p:cNvGrpSpPr/>
          <p:nvPr/>
        </p:nvGrpSpPr>
        <p:grpSpPr>
          <a:xfrm rot="1150617">
            <a:off x="616046" y="404306"/>
            <a:ext cx="1268240" cy="451528"/>
            <a:chOff x="5177150" y="1700400"/>
            <a:chExt cx="504725" cy="194325"/>
          </a:xfrm>
        </p:grpSpPr>
        <p:sp>
          <p:nvSpPr>
            <p:cNvPr id="2888" name="Google Shape;2888;p75"/>
            <p:cNvSpPr/>
            <p:nvPr/>
          </p:nvSpPr>
          <p:spPr>
            <a:xfrm>
              <a:off x="5510000" y="1700400"/>
              <a:ext cx="171875" cy="114150"/>
            </a:xfrm>
            <a:custGeom>
              <a:avLst/>
              <a:gdLst/>
              <a:ahLst/>
              <a:cxnLst/>
              <a:rect l="l" t="t" r="r" b="b"/>
              <a:pathLst>
                <a:path w="6875" h="4566" extrusionOk="0">
                  <a:moveTo>
                    <a:pt x="5787" y="196"/>
                  </a:moveTo>
                  <a:cubicBezTo>
                    <a:pt x="5887" y="196"/>
                    <a:pt x="5988" y="208"/>
                    <a:pt x="6089" y="232"/>
                  </a:cubicBezTo>
                  <a:cubicBezTo>
                    <a:pt x="6285" y="258"/>
                    <a:pt x="6468" y="376"/>
                    <a:pt x="6573" y="546"/>
                  </a:cubicBezTo>
                  <a:cubicBezTo>
                    <a:pt x="6652" y="729"/>
                    <a:pt x="6599" y="978"/>
                    <a:pt x="6403" y="1292"/>
                  </a:cubicBezTo>
                  <a:cubicBezTo>
                    <a:pt x="5382" y="2968"/>
                    <a:pt x="2645" y="4356"/>
                    <a:pt x="511" y="4356"/>
                  </a:cubicBezTo>
                  <a:lnTo>
                    <a:pt x="498" y="4356"/>
                  </a:lnTo>
                  <a:lnTo>
                    <a:pt x="4439" y="873"/>
                  </a:lnTo>
                  <a:cubicBezTo>
                    <a:pt x="4688" y="638"/>
                    <a:pt x="4963" y="441"/>
                    <a:pt x="5277" y="297"/>
                  </a:cubicBezTo>
                  <a:cubicBezTo>
                    <a:pt x="5443" y="231"/>
                    <a:pt x="5614" y="196"/>
                    <a:pt x="5787" y="196"/>
                  </a:cubicBezTo>
                  <a:close/>
                  <a:moveTo>
                    <a:pt x="5801" y="0"/>
                  </a:moveTo>
                  <a:cubicBezTo>
                    <a:pt x="5596" y="0"/>
                    <a:pt x="5392" y="38"/>
                    <a:pt x="5198" y="114"/>
                  </a:cubicBezTo>
                  <a:cubicBezTo>
                    <a:pt x="4871" y="258"/>
                    <a:pt x="4570" y="468"/>
                    <a:pt x="4308" y="729"/>
                  </a:cubicBezTo>
                  <a:lnTo>
                    <a:pt x="210" y="4356"/>
                  </a:lnTo>
                  <a:cubicBezTo>
                    <a:pt x="145" y="4356"/>
                    <a:pt x="79" y="4343"/>
                    <a:pt x="27" y="4343"/>
                  </a:cubicBezTo>
                  <a:lnTo>
                    <a:pt x="1" y="4539"/>
                  </a:lnTo>
                  <a:cubicBezTo>
                    <a:pt x="92" y="4552"/>
                    <a:pt x="184" y="4565"/>
                    <a:pt x="276" y="4565"/>
                  </a:cubicBezTo>
                  <a:lnTo>
                    <a:pt x="498" y="4565"/>
                  </a:lnTo>
                  <a:cubicBezTo>
                    <a:pt x="2685" y="4565"/>
                    <a:pt x="5513" y="3125"/>
                    <a:pt x="6586" y="1397"/>
                  </a:cubicBezTo>
                  <a:cubicBezTo>
                    <a:pt x="6822" y="1031"/>
                    <a:pt x="6874" y="716"/>
                    <a:pt x="6756" y="468"/>
                  </a:cubicBezTo>
                  <a:cubicBezTo>
                    <a:pt x="6625" y="245"/>
                    <a:pt x="6403" y="88"/>
                    <a:pt x="6141" y="36"/>
                  </a:cubicBezTo>
                  <a:cubicBezTo>
                    <a:pt x="6029" y="12"/>
                    <a:pt x="5915" y="0"/>
                    <a:pt x="5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5"/>
            <p:cNvSpPr/>
            <p:nvPr/>
          </p:nvSpPr>
          <p:spPr>
            <a:xfrm>
              <a:off x="5177150" y="1728775"/>
              <a:ext cx="341075" cy="165950"/>
            </a:xfrm>
            <a:custGeom>
              <a:avLst/>
              <a:gdLst/>
              <a:ahLst/>
              <a:cxnLst/>
              <a:rect l="l" t="t" r="r" b="b"/>
              <a:pathLst>
                <a:path w="13643" h="6638" extrusionOk="0">
                  <a:moveTo>
                    <a:pt x="0" y="0"/>
                  </a:moveTo>
                  <a:lnTo>
                    <a:pt x="0" y="6638"/>
                  </a:lnTo>
                  <a:lnTo>
                    <a:pt x="10945" y="6638"/>
                  </a:lnTo>
                  <a:lnTo>
                    <a:pt x="13642" y="3326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5"/>
            <p:cNvSpPr/>
            <p:nvPr/>
          </p:nvSpPr>
          <p:spPr>
            <a:xfrm>
              <a:off x="5254050" y="1779175"/>
              <a:ext cx="33750" cy="71050"/>
            </a:xfrm>
            <a:custGeom>
              <a:avLst/>
              <a:gdLst/>
              <a:ahLst/>
              <a:cxnLst/>
              <a:rect l="l" t="t" r="r" b="b"/>
              <a:pathLst>
                <a:path w="1350" h="2842" extrusionOk="0">
                  <a:moveTo>
                    <a:pt x="577" y="511"/>
                  </a:moveTo>
                  <a:lnTo>
                    <a:pt x="577" y="1231"/>
                  </a:lnTo>
                  <a:cubicBezTo>
                    <a:pt x="393" y="1218"/>
                    <a:pt x="276" y="1048"/>
                    <a:pt x="289" y="878"/>
                  </a:cubicBezTo>
                  <a:cubicBezTo>
                    <a:pt x="289" y="786"/>
                    <a:pt x="315" y="707"/>
                    <a:pt x="354" y="629"/>
                  </a:cubicBezTo>
                  <a:cubicBezTo>
                    <a:pt x="407" y="563"/>
                    <a:pt x="485" y="511"/>
                    <a:pt x="577" y="511"/>
                  </a:cubicBezTo>
                  <a:close/>
                  <a:moveTo>
                    <a:pt x="773" y="1532"/>
                  </a:moveTo>
                  <a:cubicBezTo>
                    <a:pt x="865" y="1545"/>
                    <a:pt x="956" y="1585"/>
                    <a:pt x="1022" y="1663"/>
                  </a:cubicBezTo>
                  <a:cubicBezTo>
                    <a:pt x="1074" y="1729"/>
                    <a:pt x="1100" y="1820"/>
                    <a:pt x="1100" y="1912"/>
                  </a:cubicBezTo>
                  <a:cubicBezTo>
                    <a:pt x="1100" y="2017"/>
                    <a:pt x="1074" y="2108"/>
                    <a:pt x="1022" y="2187"/>
                  </a:cubicBezTo>
                  <a:cubicBezTo>
                    <a:pt x="956" y="2252"/>
                    <a:pt x="865" y="2292"/>
                    <a:pt x="773" y="2305"/>
                  </a:cubicBezTo>
                  <a:lnTo>
                    <a:pt x="773" y="1532"/>
                  </a:lnTo>
                  <a:close/>
                  <a:moveTo>
                    <a:pt x="577" y="0"/>
                  </a:moveTo>
                  <a:lnTo>
                    <a:pt x="577" y="288"/>
                  </a:lnTo>
                  <a:cubicBezTo>
                    <a:pt x="420" y="302"/>
                    <a:pt x="289" y="367"/>
                    <a:pt x="184" y="485"/>
                  </a:cubicBezTo>
                  <a:cubicBezTo>
                    <a:pt x="92" y="603"/>
                    <a:pt x="40" y="747"/>
                    <a:pt x="40" y="904"/>
                  </a:cubicBezTo>
                  <a:cubicBezTo>
                    <a:pt x="40" y="1048"/>
                    <a:pt x="79" y="1192"/>
                    <a:pt x="171" y="1297"/>
                  </a:cubicBezTo>
                  <a:cubicBezTo>
                    <a:pt x="276" y="1401"/>
                    <a:pt x="407" y="1467"/>
                    <a:pt x="551" y="1493"/>
                  </a:cubicBezTo>
                  <a:lnTo>
                    <a:pt x="577" y="1493"/>
                  </a:lnTo>
                  <a:lnTo>
                    <a:pt x="577" y="2305"/>
                  </a:lnTo>
                  <a:cubicBezTo>
                    <a:pt x="485" y="2292"/>
                    <a:pt x="407" y="2252"/>
                    <a:pt x="354" y="2174"/>
                  </a:cubicBezTo>
                  <a:cubicBezTo>
                    <a:pt x="289" y="2095"/>
                    <a:pt x="249" y="1990"/>
                    <a:pt x="249" y="1886"/>
                  </a:cubicBezTo>
                  <a:lnTo>
                    <a:pt x="1" y="1886"/>
                  </a:lnTo>
                  <a:cubicBezTo>
                    <a:pt x="1" y="2056"/>
                    <a:pt x="66" y="2213"/>
                    <a:pt x="171" y="2344"/>
                  </a:cubicBezTo>
                  <a:cubicBezTo>
                    <a:pt x="276" y="2449"/>
                    <a:pt x="420" y="2527"/>
                    <a:pt x="577" y="2527"/>
                  </a:cubicBezTo>
                  <a:lnTo>
                    <a:pt x="577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87" y="2449"/>
                    <a:pt x="1192" y="2344"/>
                  </a:cubicBezTo>
                  <a:cubicBezTo>
                    <a:pt x="1297" y="2213"/>
                    <a:pt x="1349" y="2056"/>
                    <a:pt x="1349" y="1899"/>
                  </a:cubicBezTo>
                  <a:cubicBezTo>
                    <a:pt x="1349" y="1755"/>
                    <a:pt x="1310" y="1611"/>
                    <a:pt x="1218" y="1493"/>
                  </a:cubicBezTo>
                  <a:cubicBezTo>
                    <a:pt x="1114" y="1388"/>
                    <a:pt x="983" y="1323"/>
                    <a:pt x="839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56" y="550"/>
                    <a:pt x="1048" y="681"/>
                    <a:pt x="1061" y="904"/>
                  </a:cubicBezTo>
                  <a:lnTo>
                    <a:pt x="1310" y="904"/>
                  </a:lnTo>
                  <a:cubicBezTo>
                    <a:pt x="1310" y="747"/>
                    <a:pt x="1258" y="590"/>
                    <a:pt x="1153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5"/>
            <p:cNvSpPr/>
            <p:nvPr/>
          </p:nvSpPr>
          <p:spPr>
            <a:xfrm>
              <a:off x="5294975" y="1779175"/>
              <a:ext cx="33725" cy="71050"/>
            </a:xfrm>
            <a:custGeom>
              <a:avLst/>
              <a:gdLst/>
              <a:ahLst/>
              <a:cxnLst/>
              <a:rect l="l" t="t" r="r" b="b"/>
              <a:pathLst>
                <a:path w="1349" h="2842" extrusionOk="0">
                  <a:moveTo>
                    <a:pt x="563" y="511"/>
                  </a:moveTo>
                  <a:lnTo>
                    <a:pt x="563" y="1231"/>
                  </a:lnTo>
                  <a:cubicBezTo>
                    <a:pt x="380" y="1218"/>
                    <a:pt x="262" y="1048"/>
                    <a:pt x="275" y="878"/>
                  </a:cubicBezTo>
                  <a:cubicBezTo>
                    <a:pt x="275" y="786"/>
                    <a:pt x="301" y="694"/>
                    <a:pt x="354" y="629"/>
                  </a:cubicBezTo>
                  <a:cubicBezTo>
                    <a:pt x="406" y="563"/>
                    <a:pt x="472" y="511"/>
                    <a:pt x="563" y="511"/>
                  </a:cubicBezTo>
                  <a:close/>
                  <a:moveTo>
                    <a:pt x="773" y="1532"/>
                  </a:moveTo>
                  <a:cubicBezTo>
                    <a:pt x="864" y="1545"/>
                    <a:pt x="943" y="1585"/>
                    <a:pt x="1008" y="1663"/>
                  </a:cubicBezTo>
                  <a:cubicBezTo>
                    <a:pt x="1061" y="1729"/>
                    <a:pt x="1100" y="1820"/>
                    <a:pt x="1087" y="1912"/>
                  </a:cubicBezTo>
                  <a:cubicBezTo>
                    <a:pt x="1087" y="2017"/>
                    <a:pt x="1061" y="2108"/>
                    <a:pt x="1008" y="2187"/>
                  </a:cubicBezTo>
                  <a:cubicBezTo>
                    <a:pt x="943" y="2252"/>
                    <a:pt x="864" y="2305"/>
                    <a:pt x="773" y="2305"/>
                  </a:cubicBezTo>
                  <a:lnTo>
                    <a:pt x="773" y="1532"/>
                  </a:lnTo>
                  <a:close/>
                  <a:moveTo>
                    <a:pt x="563" y="0"/>
                  </a:moveTo>
                  <a:lnTo>
                    <a:pt x="563" y="288"/>
                  </a:lnTo>
                  <a:cubicBezTo>
                    <a:pt x="419" y="302"/>
                    <a:pt x="275" y="367"/>
                    <a:pt x="184" y="485"/>
                  </a:cubicBezTo>
                  <a:cubicBezTo>
                    <a:pt x="79" y="603"/>
                    <a:pt x="26" y="747"/>
                    <a:pt x="26" y="904"/>
                  </a:cubicBezTo>
                  <a:cubicBezTo>
                    <a:pt x="26" y="1048"/>
                    <a:pt x="66" y="1192"/>
                    <a:pt x="157" y="1297"/>
                  </a:cubicBezTo>
                  <a:cubicBezTo>
                    <a:pt x="262" y="1401"/>
                    <a:pt x="393" y="1467"/>
                    <a:pt x="537" y="1493"/>
                  </a:cubicBezTo>
                  <a:lnTo>
                    <a:pt x="563" y="1493"/>
                  </a:lnTo>
                  <a:lnTo>
                    <a:pt x="563" y="2305"/>
                  </a:lnTo>
                  <a:cubicBezTo>
                    <a:pt x="472" y="2292"/>
                    <a:pt x="393" y="2252"/>
                    <a:pt x="341" y="2174"/>
                  </a:cubicBezTo>
                  <a:cubicBezTo>
                    <a:pt x="275" y="2095"/>
                    <a:pt x="249" y="1990"/>
                    <a:pt x="236" y="1886"/>
                  </a:cubicBezTo>
                  <a:lnTo>
                    <a:pt x="0" y="1886"/>
                  </a:lnTo>
                  <a:cubicBezTo>
                    <a:pt x="0" y="2056"/>
                    <a:pt x="53" y="2213"/>
                    <a:pt x="157" y="2344"/>
                  </a:cubicBezTo>
                  <a:cubicBezTo>
                    <a:pt x="262" y="2449"/>
                    <a:pt x="406" y="2527"/>
                    <a:pt x="563" y="2527"/>
                  </a:cubicBezTo>
                  <a:lnTo>
                    <a:pt x="563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74" y="2449"/>
                    <a:pt x="1192" y="2344"/>
                  </a:cubicBezTo>
                  <a:cubicBezTo>
                    <a:pt x="1296" y="2226"/>
                    <a:pt x="1349" y="2069"/>
                    <a:pt x="1336" y="1899"/>
                  </a:cubicBezTo>
                  <a:cubicBezTo>
                    <a:pt x="1349" y="1755"/>
                    <a:pt x="1296" y="1611"/>
                    <a:pt x="1205" y="1493"/>
                  </a:cubicBezTo>
                  <a:cubicBezTo>
                    <a:pt x="1100" y="1388"/>
                    <a:pt x="969" y="1323"/>
                    <a:pt x="825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43" y="550"/>
                    <a:pt x="1048" y="681"/>
                    <a:pt x="1061" y="904"/>
                  </a:cubicBezTo>
                  <a:lnTo>
                    <a:pt x="1309" y="904"/>
                  </a:lnTo>
                  <a:cubicBezTo>
                    <a:pt x="1296" y="747"/>
                    <a:pt x="1244" y="590"/>
                    <a:pt x="1139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" name="Google Shape;2892;p75"/>
          <p:cNvGrpSpPr/>
          <p:nvPr/>
        </p:nvGrpSpPr>
        <p:grpSpPr>
          <a:xfrm rot="770040">
            <a:off x="7646112" y="260597"/>
            <a:ext cx="827134" cy="738801"/>
            <a:chOff x="6863400" y="3587200"/>
            <a:chExt cx="509650" cy="455250"/>
          </a:xfrm>
        </p:grpSpPr>
        <p:sp>
          <p:nvSpPr>
            <p:cNvPr id="2893" name="Google Shape;2893;p75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5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5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5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5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5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5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5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5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5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5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4" name="Google Shape;2904;p75"/>
          <p:cNvGrpSpPr/>
          <p:nvPr/>
        </p:nvGrpSpPr>
        <p:grpSpPr>
          <a:xfrm flipH="1">
            <a:off x="6538574" y="2003716"/>
            <a:ext cx="1709067" cy="2213914"/>
            <a:chOff x="223912" y="2384975"/>
            <a:chExt cx="1420081" cy="1839716"/>
          </a:xfrm>
        </p:grpSpPr>
        <p:sp>
          <p:nvSpPr>
            <p:cNvPr id="2905" name="Google Shape;2905;p75"/>
            <p:cNvSpPr/>
            <p:nvPr/>
          </p:nvSpPr>
          <p:spPr>
            <a:xfrm>
              <a:off x="848898" y="2646320"/>
              <a:ext cx="396757" cy="519528"/>
            </a:xfrm>
            <a:custGeom>
              <a:avLst/>
              <a:gdLst/>
              <a:ahLst/>
              <a:cxnLst/>
              <a:rect l="l" t="t" r="r" b="b"/>
              <a:pathLst>
                <a:path w="5775" h="7562" extrusionOk="0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869509" y="3054412"/>
              <a:ext cx="33596" cy="300573"/>
            </a:xfrm>
            <a:custGeom>
              <a:avLst/>
              <a:gdLst/>
              <a:ahLst/>
              <a:cxnLst/>
              <a:rect l="l" t="t" r="r" b="b"/>
              <a:pathLst>
                <a:path w="489" h="4375" extrusionOk="0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696104" y="2384975"/>
              <a:ext cx="440520" cy="547147"/>
            </a:xfrm>
            <a:custGeom>
              <a:avLst/>
              <a:gdLst/>
              <a:ahLst/>
              <a:cxnLst/>
              <a:rect l="l" t="t" r="r" b="b"/>
              <a:pathLst>
                <a:path w="6412" h="7964" extrusionOk="0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02593" y="2728144"/>
              <a:ext cx="78183" cy="612277"/>
            </a:xfrm>
            <a:custGeom>
              <a:avLst/>
              <a:gdLst/>
              <a:ahLst/>
              <a:cxnLst/>
              <a:rect l="l" t="t" r="r" b="b"/>
              <a:pathLst>
                <a:path w="1138" h="8912" extrusionOk="0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353553" y="2799595"/>
              <a:ext cx="453368" cy="334375"/>
            </a:xfrm>
            <a:custGeom>
              <a:avLst/>
              <a:gdLst/>
              <a:ahLst/>
              <a:cxnLst/>
              <a:rect l="l" t="t" r="r" b="b"/>
              <a:pathLst>
                <a:path w="6599" h="4867" extrusionOk="0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690127" y="2953969"/>
              <a:ext cx="170039" cy="377864"/>
            </a:xfrm>
            <a:custGeom>
              <a:avLst/>
              <a:gdLst/>
              <a:ahLst/>
              <a:cxnLst/>
              <a:rect l="l" t="t" r="r" b="b"/>
              <a:pathLst>
                <a:path w="2475" h="5500" extrusionOk="0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759654" y="3247604"/>
              <a:ext cx="235306" cy="358902"/>
            </a:xfrm>
            <a:custGeom>
              <a:avLst/>
              <a:gdLst/>
              <a:ahLst/>
              <a:cxnLst/>
              <a:rect l="l" t="t" r="r" b="b"/>
              <a:pathLst>
                <a:path w="3425" h="5224" extrusionOk="0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5"/>
            <p:cNvSpPr/>
            <p:nvPr/>
          </p:nvSpPr>
          <p:spPr>
            <a:xfrm>
              <a:off x="1042090" y="3054412"/>
              <a:ext cx="361513" cy="684346"/>
            </a:xfrm>
            <a:custGeom>
              <a:avLst/>
              <a:gdLst/>
              <a:ahLst/>
              <a:cxnLst/>
              <a:rect l="l" t="t" r="r" b="b"/>
              <a:pathLst>
                <a:path w="5262" h="9961" extrusionOk="0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5"/>
            <p:cNvSpPr/>
            <p:nvPr/>
          </p:nvSpPr>
          <p:spPr>
            <a:xfrm>
              <a:off x="901318" y="3056130"/>
              <a:ext cx="444780" cy="689498"/>
            </a:xfrm>
            <a:custGeom>
              <a:avLst/>
              <a:gdLst/>
              <a:ahLst/>
              <a:cxnLst/>
              <a:rect l="l" t="t" r="r" b="b"/>
              <a:pathLst>
                <a:path w="6474" h="10036" extrusionOk="0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5"/>
            <p:cNvSpPr/>
            <p:nvPr/>
          </p:nvSpPr>
          <p:spPr>
            <a:xfrm>
              <a:off x="796547" y="3147985"/>
              <a:ext cx="226718" cy="111710"/>
            </a:xfrm>
            <a:custGeom>
              <a:avLst/>
              <a:gdLst/>
              <a:ahLst/>
              <a:cxnLst/>
              <a:rect l="l" t="t" r="r" b="b"/>
              <a:pathLst>
                <a:path w="3300" h="1626" extrusionOk="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719257" y="3218405"/>
              <a:ext cx="462849" cy="537528"/>
            </a:xfrm>
            <a:custGeom>
              <a:avLst/>
              <a:gdLst/>
              <a:ahLst/>
              <a:cxnLst/>
              <a:rect l="l" t="t" r="r" b="b"/>
              <a:pathLst>
                <a:path w="6737" h="7824" extrusionOk="0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675493" y="3220947"/>
              <a:ext cx="462849" cy="538421"/>
            </a:xfrm>
            <a:custGeom>
              <a:avLst/>
              <a:gdLst/>
              <a:ahLst/>
              <a:cxnLst/>
              <a:rect l="l" t="t" r="r" b="b"/>
              <a:pathLst>
                <a:path w="6737" h="7837" extrusionOk="0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1316007" y="3277627"/>
              <a:ext cx="100512" cy="445673"/>
            </a:xfrm>
            <a:custGeom>
              <a:avLst/>
              <a:gdLst/>
              <a:ahLst/>
              <a:cxnLst/>
              <a:rect l="l" t="t" r="r" b="b"/>
              <a:pathLst>
                <a:path w="1463" h="6487" extrusionOk="0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223912" y="3074130"/>
              <a:ext cx="1420081" cy="704132"/>
            </a:xfrm>
            <a:custGeom>
              <a:avLst/>
              <a:gdLst/>
              <a:ahLst/>
              <a:cxnLst/>
              <a:rect l="l" t="t" r="r" b="b"/>
              <a:pathLst>
                <a:path w="20670" h="10249" extrusionOk="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593050" y="3786781"/>
              <a:ext cx="806293" cy="330596"/>
            </a:xfrm>
            <a:custGeom>
              <a:avLst/>
              <a:gdLst/>
              <a:ahLst/>
              <a:cxnLst/>
              <a:rect l="l" t="t" r="r" b="b"/>
              <a:pathLst>
                <a:path w="11736" h="4812" extrusionOk="0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732997" y="4044347"/>
              <a:ext cx="179520" cy="180344"/>
            </a:xfrm>
            <a:custGeom>
              <a:avLst/>
              <a:gdLst/>
              <a:ahLst/>
              <a:cxnLst/>
              <a:rect l="l" t="t" r="r" b="b"/>
              <a:pathLst>
                <a:path w="2613" h="2625" extrusionOk="0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799158" y="4110439"/>
              <a:ext cx="47267" cy="48160"/>
            </a:xfrm>
            <a:custGeom>
              <a:avLst/>
              <a:gdLst/>
              <a:ahLst/>
              <a:cxnLst/>
              <a:rect l="l" t="t" r="r" b="b"/>
              <a:pathLst>
                <a:path w="688" h="701" extrusionOk="0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1133121" y="4039194"/>
              <a:ext cx="178626" cy="181237"/>
            </a:xfrm>
            <a:custGeom>
              <a:avLst/>
              <a:gdLst/>
              <a:ahLst/>
              <a:cxnLst/>
              <a:rect l="l" t="t" r="r" b="b"/>
              <a:pathLst>
                <a:path w="2600" h="2638" extrusionOk="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5"/>
            <p:cNvSpPr/>
            <p:nvPr/>
          </p:nvSpPr>
          <p:spPr>
            <a:xfrm>
              <a:off x="1198388" y="4106179"/>
              <a:ext cx="48092" cy="48092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5"/>
            <p:cNvSpPr/>
            <p:nvPr/>
          </p:nvSpPr>
          <p:spPr>
            <a:xfrm>
              <a:off x="1112510" y="3279344"/>
              <a:ext cx="50702" cy="457696"/>
            </a:xfrm>
            <a:custGeom>
              <a:avLst/>
              <a:gdLst/>
              <a:ahLst/>
              <a:cxnLst/>
              <a:rect l="l" t="t" r="r" b="b"/>
              <a:pathLst>
                <a:path w="738" h="6662" extrusionOk="0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5"/>
            <p:cNvSpPr/>
            <p:nvPr/>
          </p:nvSpPr>
          <p:spPr>
            <a:xfrm>
              <a:off x="913341" y="3281062"/>
              <a:ext cx="6939" cy="468826"/>
            </a:xfrm>
            <a:custGeom>
              <a:avLst/>
              <a:gdLst/>
              <a:ahLst/>
              <a:cxnLst/>
              <a:rect l="l" t="t" r="r" b="b"/>
              <a:pathLst>
                <a:path w="101" h="6824" extrusionOk="0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5"/>
            <p:cNvSpPr/>
            <p:nvPr/>
          </p:nvSpPr>
          <p:spPr>
            <a:xfrm>
              <a:off x="672951" y="3283673"/>
              <a:ext cx="40397" cy="478238"/>
            </a:xfrm>
            <a:custGeom>
              <a:avLst/>
              <a:gdLst/>
              <a:ahLst/>
              <a:cxnLst/>
              <a:rect l="l" t="t" r="r" b="b"/>
              <a:pathLst>
                <a:path w="588" h="6961" extrusionOk="0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5"/>
            <p:cNvSpPr/>
            <p:nvPr/>
          </p:nvSpPr>
          <p:spPr>
            <a:xfrm>
              <a:off x="575875" y="3615918"/>
              <a:ext cx="953110" cy="12092"/>
            </a:xfrm>
            <a:custGeom>
              <a:avLst/>
              <a:gdLst/>
              <a:ahLst/>
              <a:cxnLst/>
              <a:rect l="l" t="t" r="r" b="b"/>
              <a:pathLst>
                <a:path w="13873" h="176" extrusionOk="0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5"/>
            <p:cNvSpPr/>
            <p:nvPr/>
          </p:nvSpPr>
          <p:spPr>
            <a:xfrm>
              <a:off x="554439" y="3444230"/>
              <a:ext cx="1035484" cy="13809"/>
            </a:xfrm>
            <a:custGeom>
              <a:avLst/>
              <a:gdLst/>
              <a:ahLst/>
              <a:cxnLst/>
              <a:rect l="l" t="t" r="r" b="b"/>
              <a:pathLst>
                <a:path w="15072" h="201" extrusionOk="0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FA2E1D-DBC4-EA52-1E2F-B57979B7B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56" y="23499"/>
            <a:ext cx="523393" cy="5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9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75"/>
          <p:cNvSpPr txBox="1">
            <a:spLocks noGrp="1"/>
          </p:cNvSpPr>
          <p:nvPr>
            <p:ph type="body" idx="1"/>
          </p:nvPr>
        </p:nvSpPr>
        <p:spPr>
          <a:xfrm>
            <a:off x="390811" y="1215750"/>
            <a:ext cx="8033189" cy="3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i="0" dirty="0">
                <a:solidFill>
                  <a:schemeClr val="bg1">
                    <a:lumMod val="10000"/>
                  </a:schemeClr>
                </a:solidFill>
                <a:effectLst/>
                <a:latin typeface="Aptos Display" panose="020B0004020202020204" pitchFamily="34" charset="0"/>
                <a:cs typeface="Arial" panose="020B0604020202020204" pitchFamily="34" charset="0"/>
              </a:rPr>
              <a:t>1. Faster Delivery Options: </a:t>
            </a:r>
            <a:r>
              <a:rPr lang="en-US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Aptos Display" panose="020B0004020202020204" pitchFamily="34" charset="0"/>
              </a:rPr>
              <a:t>With the rise of drone technology and optimized logistics, we can expect even faster and more efficient delivery options. Same-day or even one-hour delivery might become more common.</a:t>
            </a:r>
          </a:p>
          <a:p>
            <a:endParaRPr lang="en-US" sz="1800" dirty="0">
              <a:solidFill>
                <a:schemeClr val="bg1">
                  <a:lumMod val="10000"/>
                </a:schemeClr>
              </a:solidFill>
              <a:latin typeface="Aptos Display" panose="020B0004020202020204" pitchFamily="34" charset="0"/>
            </a:endParaRPr>
          </a:p>
          <a:p>
            <a:pPr algn="l"/>
            <a:r>
              <a:rPr lang="en-US" sz="1800" b="1" i="0" dirty="0">
                <a:solidFill>
                  <a:schemeClr val="bg1">
                    <a:lumMod val="10000"/>
                  </a:schemeClr>
                </a:solidFill>
                <a:effectLst/>
                <a:latin typeface="Aptos Display" panose="020B0004020202020204" pitchFamily="34" charset="0"/>
                <a:cs typeface="Arial" panose="020B0604020202020204" pitchFamily="34" charset="0"/>
              </a:rPr>
              <a:t>2. Mobile Wallets and Contactless Payments: </a:t>
            </a:r>
            <a:r>
              <a:rPr lang="en-US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Aptos Display" panose="020B0004020202020204" pitchFamily="34" charset="0"/>
              </a:rPr>
              <a:t>The continued growth of mobile payment options, including digital wallets and contactless payments, will likely become more prevalent, providing users with convenient and secure ways to make transactions.</a:t>
            </a:r>
          </a:p>
          <a:p>
            <a:pPr marL="457200" indent="-457200">
              <a:buFont typeface="+mj-lt"/>
              <a:buAutoNum type="arabicPeriod"/>
            </a:pPr>
            <a:endParaRPr lang="en-IN" sz="1800" dirty="0">
              <a:solidFill>
                <a:schemeClr val="bg1">
                  <a:lumMod val="10000"/>
                </a:schemeClr>
              </a:solidFill>
              <a:latin typeface="Aptos Display" panose="020B00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 dirty="0">
              <a:solidFill>
                <a:schemeClr val="bg1">
                  <a:lumMod val="1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2886" name="Google Shape;2886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grpSp>
        <p:nvGrpSpPr>
          <p:cNvPr id="2887" name="Google Shape;2887;p75"/>
          <p:cNvGrpSpPr/>
          <p:nvPr/>
        </p:nvGrpSpPr>
        <p:grpSpPr>
          <a:xfrm rot="1150617">
            <a:off x="616046" y="404306"/>
            <a:ext cx="1268240" cy="451528"/>
            <a:chOff x="5177150" y="1700400"/>
            <a:chExt cx="504725" cy="194325"/>
          </a:xfrm>
        </p:grpSpPr>
        <p:sp>
          <p:nvSpPr>
            <p:cNvPr id="2888" name="Google Shape;2888;p75"/>
            <p:cNvSpPr/>
            <p:nvPr/>
          </p:nvSpPr>
          <p:spPr>
            <a:xfrm>
              <a:off x="5510000" y="1700400"/>
              <a:ext cx="171875" cy="114150"/>
            </a:xfrm>
            <a:custGeom>
              <a:avLst/>
              <a:gdLst/>
              <a:ahLst/>
              <a:cxnLst/>
              <a:rect l="l" t="t" r="r" b="b"/>
              <a:pathLst>
                <a:path w="6875" h="4566" extrusionOk="0">
                  <a:moveTo>
                    <a:pt x="5787" y="196"/>
                  </a:moveTo>
                  <a:cubicBezTo>
                    <a:pt x="5887" y="196"/>
                    <a:pt x="5988" y="208"/>
                    <a:pt x="6089" y="232"/>
                  </a:cubicBezTo>
                  <a:cubicBezTo>
                    <a:pt x="6285" y="258"/>
                    <a:pt x="6468" y="376"/>
                    <a:pt x="6573" y="546"/>
                  </a:cubicBezTo>
                  <a:cubicBezTo>
                    <a:pt x="6652" y="729"/>
                    <a:pt x="6599" y="978"/>
                    <a:pt x="6403" y="1292"/>
                  </a:cubicBezTo>
                  <a:cubicBezTo>
                    <a:pt x="5382" y="2968"/>
                    <a:pt x="2645" y="4356"/>
                    <a:pt x="511" y="4356"/>
                  </a:cubicBezTo>
                  <a:lnTo>
                    <a:pt x="498" y="4356"/>
                  </a:lnTo>
                  <a:lnTo>
                    <a:pt x="4439" y="873"/>
                  </a:lnTo>
                  <a:cubicBezTo>
                    <a:pt x="4688" y="638"/>
                    <a:pt x="4963" y="441"/>
                    <a:pt x="5277" y="297"/>
                  </a:cubicBezTo>
                  <a:cubicBezTo>
                    <a:pt x="5443" y="231"/>
                    <a:pt x="5614" y="196"/>
                    <a:pt x="5787" y="196"/>
                  </a:cubicBezTo>
                  <a:close/>
                  <a:moveTo>
                    <a:pt x="5801" y="0"/>
                  </a:moveTo>
                  <a:cubicBezTo>
                    <a:pt x="5596" y="0"/>
                    <a:pt x="5392" y="38"/>
                    <a:pt x="5198" y="114"/>
                  </a:cubicBezTo>
                  <a:cubicBezTo>
                    <a:pt x="4871" y="258"/>
                    <a:pt x="4570" y="468"/>
                    <a:pt x="4308" y="729"/>
                  </a:cubicBezTo>
                  <a:lnTo>
                    <a:pt x="210" y="4356"/>
                  </a:lnTo>
                  <a:cubicBezTo>
                    <a:pt x="145" y="4356"/>
                    <a:pt x="79" y="4343"/>
                    <a:pt x="27" y="4343"/>
                  </a:cubicBezTo>
                  <a:lnTo>
                    <a:pt x="1" y="4539"/>
                  </a:lnTo>
                  <a:cubicBezTo>
                    <a:pt x="92" y="4552"/>
                    <a:pt x="184" y="4565"/>
                    <a:pt x="276" y="4565"/>
                  </a:cubicBezTo>
                  <a:lnTo>
                    <a:pt x="498" y="4565"/>
                  </a:lnTo>
                  <a:cubicBezTo>
                    <a:pt x="2685" y="4565"/>
                    <a:pt x="5513" y="3125"/>
                    <a:pt x="6586" y="1397"/>
                  </a:cubicBezTo>
                  <a:cubicBezTo>
                    <a:pt x="6822" y="1031"/>
                    <a:pt x="6874" y="716"/>
                    <a:pt x="6756" y="468"/>
                  </a:cubicBezTo>
                  <a:cubicBezTo>
                    <a:pt x="6625" y="245"/>
                    <a:pt x="6403" y="88"/>
                    <a:pt x="6141" y="36"/>
                  </a:cubicBezTo>
                  <a:cubicBezTo>
                    <a:pt x="6029" y="12"/>
                    <a:pt x="5915" y="0"/>
                    <a:pt x="5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5"/>
            <p:cNvSpPr/>
            <p:nvPr/>
          </p:nvSpPr>
          <p:spPr>
            <a:xfrm>
              <a:off x="5177150" y="1728775"/>
              <a:ext cx="341075" cy="165950"/>
            </a:xfrm>
            <a:custGeom>
              <a:avLst/>
              <a:gdLst/>
              <a:ahLst/>
              <a:cxnLst/>
              <a:rect l="l" t="t" r="r" b="b"/>
              <a:pathLst>
                <a:path w="13643" h="6638" extrusionOk="0">
                  <a:moveTo>
                    <a:pt x="0" y="0"/>
                  </a:moveTo>
                  <a:lnTo>
                    <a:pt x="0" y="6638"/>
                  </a:lnTo>
                  <a:lnTo>
                    <a:pt x="10945" y="6638"/>
                  </a:lnTo>
                  <a:lnTo>
                    <a:pt x="13642" y="3326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5"/>
            <p:cNvSpPr/>
            <p:nvPr/>
          </p:nvSpPr>
          <p:spPr>
            <a:xfrm>
              <a:off x="5254050" y="1779175"/>
              <a:ext cx="33750" cy="71050"/>
            </a:xfrm>
            <a:custGeom>
              <a:avLst/>
              <a:gdLst/>
              <a:ahLst/>
              <a:cxnLst/>
              <a:rect l="l" t="t" r="r" b="b"/>
              <a:pathLst>
                <a:path w="1350" h="2842" extrusionOk="0">
                  <a:moveTo>
                    <a:pt x="577" y="511"/>
                  </a:moveTo>
                  <a:lnTo>
                    <a:pt x="577" y="1231"/>
                  </a:lnTo>
                  <a:cubicBezTo>
                    <a:pt x="393" y="1218"/>
                    <a:pt x="276" y="1048"/>
                    <a:pt x="289" y="878"/>
                  </a:cubicBezTo>
                  <a:cubicBezTo>
                    <a:pt x="289" y="786"/>
                    <a:pt x="315" y="707"/>
                    <a:pt x="354" y="629"/>
                  </a:cubicBezTo>
                  <a:cubicBezTo>
                    <a:pt x="407" y="563"/>
                    <a:pt x="485" y="511"/>
                    <a:pt x="577" y="511"/>
                  </a:cubicBezTo>
                  <a:close/>
                  <a:moveTo>
                    <a:pt x="773" y="1532"/>
                  </a:moveTo>
                  <a:cubicBezTo>
                    <a:pt x="865" y="1545"/>
                    <a:pt x="956" y="1585"/>
                    <a:pt x="1022" y="1663"/>
                  </a:cubicBezTo>
                  <a:cubicBezTo>
                    <a:pt x="1074" y="1729"/>
                    <a:pt x="1100" y="1820"/>
                    <a:pt x="1100" y="1912"/>
                  </a:cubicBezTo>
                  <a:cubicBezTo>
                    <a:pt x="1100" y="2017"/>
                    <a:pt x="1074" y="2108"/>
                    <a:pt x="1022" y="2187"/>
                  </a:cubicBezTo>
                  <a:cubicBezTo>
                    <a:pt x="956" y="2252"/>
                    <a:pt x="865" y="2292"/>
                    <a:pt x="773" y="2305"/>
                  </a:cubicBezTo>
                  <a:lnTo>
                    <a:pt x="773" y="1532"/>
                  </a:lnTo>
                  <a:close/>
                  <a:moveTo>
                    <a:pt x="577" y="0"/>
                  </a:moveTo>
                  <a:lnTo>
                    <a:pt x="577" y="288"/>
                  </a:lnTo>
                  <a:cubicBezTo>
                    <a:pt x="420" y="302"/>
                    <a:pt x="289" y="367"/>
                    <a:pt x="184" y="485"/>
                  </a:cubicBezTo>
                  <a:cubicBezTo>
                    <a:pt x="92" y="603"/>
                    <a:pt x="40" y="747"/>
                    <a:pt x="40" y="904"/>
                  </a:cubicBezTo>
                  <a:cubicBezTo>
                    <a:pt x="40" y="1048"/>
                    <a:pt x="79" y="1192"/>
                    <a:pt x="171" y="1297"/>
                  </a:cubicBezTo>
                  <a:cubicBezTo>
                    <a:pt x="276" y="1401"/>
                    <a:pt x="407" y="1467"/>
                    <a:pt x="551" y="1493"/>
                  </a:cubicBezTo>
                  <a:lnTo>
                    <a:pt x="577" y="1493"/>
                  </a:lnTo>
                  <a:lnTo>
                    <a:pt x="577" y="2305"/>
                  </a:lnTo>
                  <a:cubicBezTo>
                    <a:pt x="485" y="2292"/>
                    <a:pt x="407" y="2252"/>
                    <a:pt x="354" y="2174"/>
                  </a:cubicBezTo>
                  <a:cubicBezTo>
                    <a:pt x="289" y="2095"/>
                    <a:pt x="249" y="1990"/>
                    <a:pt x="249" y="1886"/>
                  </a:cubicBezTo>
                  <a:lnTo>
                    <a:pt x="1" y="1886"/>
                  </a:lnTo>
                  <a:cubicBezTo>
                    <a:pt x="1" y="2056"/>
                    <a:pt x="66" y="2213"/>
                    <a:pt x="171" y="2344"/>
                  </a:cubicBezTo>
                  <a:cubicBezTo>
                    <a:pt x="276" y="2449"/>
                    <a:pt x="420" y="2527"/>
                    <a:pt x="577" y="2527"/>
                  </a:cubicBezTo>
                  <a:lnTo>
                    <a:pt x="577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87" y="2449"/>
                    <a:pt x="1192" y="2344"/>
                  </a:cubicBezTo>
                  <a:cubicBezTo>
                    <a:pt x="1297" y="2213"/>
                    <a:pt x="1349" y="2056"/>
                    <a:pt x="1349" y="1899"/>
                  </a:cubicBezTo>
                  <a:cubicBezTo>
                    <a:pt x="1349" y="1755"/>
                    <a:pt x="1310" y="1611"/>
                    <a:pt x="1218" y="1493"/>
                  </a:cubicBezTo>
                  <a:cubicBezTo>
                    <a:pt x="1114" y="1388"/>
                    <a:pt x="983" y="1323"/>
                    <a:pt x="839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56" y="550"/>
                    <a:pt x="1048" y="681"/>
                    <a:pt x="1061" y="904"/>
                  </a:cubicBezTo>
                  <a:lnTo>
                    <a:pt x="1310" y="904"/>
                  </a:lnTo>
                  <a:cubicBezTo>
                    <a:pt x="1310" y="747"/>
                    <a:pt x="1258" y="590"/>
                    <a:pt x="1153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5"/>
            <p:cNvSpPr/>
            <p:nvPr/>
          </p:nvSpPr>
          <p:spPr>
            <a:xfrm>
              <a:off x="5294975" y="1779175"/>
              <a:ext cx="33725" cy="71050"/>
            </a:xfrm>
            <a:custGeom>
              <a:avLst/>
              <a:gdLst/>
              <a:ahLst/>
              <a:cxnLst/>
              <a:rect l="l" t="t" r="r" b="b"/>
              <a:pathLst>
                <a:path w="1349" h="2842" extrusionOk="0">
                  <a:moveTo>
                    <a:pt x="563" y="511"/>
                  </a:moveTo>
                  <a:lnTo>
                    <a:pt x="563" y="1231"/>
                  </a:lnTo>
                  <a:cubicBezTo>
                    <a:pt x="380" y="1218"/>
                    <a:pt x="262" y="1048"/>
                    <a:pt x="275" y="878"/>
                  </a:cubicBezTo>
                  <a:cubicBezTo>
                    <a:pt x="275" y="786"/>
                    <a:pt x="301" y="694"/>
                    <a:pt x="354" y="629"/>
                  </a:cubicBezTo>
                  <a:cubicBezTo>
                    <a:pt x="406" y="563"/>
                    <a:pt x="472" y="511"/>
                    <a:pt x="563" y="511"/>
                  </a:cubicBezTo>
                  <a:close/>
                  <a:moveTo>
                    <a:pt x="773" y="1532"/>
                  </a:moveTo>
                  <a:cubicBezTo>
                    <a:pt x="864" y="1545"/>
                    <a:pt x="943" y="1585"/>
                    <a:pt x="1008" y="1663"/>
                  </a:cubicBezTo>
                  <a:cubicBezTo>
                    <a:pt x="1061" y="1729"/>
                    <a:pt x="1100" y="1820"/>
                    <a:pt x="1087" y="1912"/>
                  </a:cubicBezTo>
                  <a:cubicBezTo>
                    <a:pt x="1087" y="2017"/>
                    <a:pt x="1061" y="2108"/>
                    <a:pt x="1008" y="2187"/>
                  </a:cubicBezTo>
                  <a:cubicBezTo>
                    <a:pt x="943" y="2252"/>
                    <a:pt x="864" y="2305"/>
                    <a:pt x="773" y="2305"/>
                  </a:cubicBezTo>
                  <a:lnTo>
                    <a:pt x="773" y="1532"/>
                  </a:lnTo>
                  <a:close/>
                  <a:moveTo>
                    <a:pt x="563" y="0"/>
                  </a:moveTo>
                  <a:lnTo>
                    <a:pt x="563" y="288"/>
                  </a:lnTo>
                  <a:cubicBezTo>
                    <a:pt x="419" y="302"/>
                    <a:pt x="275" y="367"/>
                    <a:pt x="184" y="485"/>
                  </a:cubicBezTo>
                  <a:cubicBezTo>
                    <a:pt x="79" y="603"/>
                    <a:pt x="26" y="747"/>
                    <a:pt x="26" y="904"/>
                  </a:cubicBezTo>
                  <a:cubicBezTo>
                    <a:pt x="26" y="1048"/>
                    <a:pt x="66" y="1192"/>
                    <a:pt x="157" y="1297"/>
                  </a:cubicBezTo>
                  <a:cubicBezTo>
                    <a:pt x="262" y="1401"/>
                    <a:pt x="393" y="1467"/>
                    <a:pt x="537" y="1493"/>
                  </a:cubicBezTo>
                  <a:lnTo>
                    <a:pt x="563" y="1493"/>
                  </a:lnTo>
                  <a:lnTo>
                    <a:pt x="563" y="2305"/>
                  </a:lnTo>
                  <a:cubicBezTo>
                    <a:pt x="472" y="2292"/>
                    <a:pt x="393" y="2252"/>
                    <a:pt x="341" y="2174"/>
                  </a:cubicBezTo>
                  <a:cubicBezTo>
                    <a:pt x="275" y="2095"/>
                    <a:pt x="249" y="1990"/>
                    <a:pt x="236" y="1886"/>
                  </a:cubicBezTo>
                  <a:lnTo>
                    <a:pt x="0" y="1886"/>
                  </a:lnTo>
                  <a:cubicBezTo>
                    <a:pt x="0" y="2056"/>
                    <a:pt x="53" y="2213"/>
                    <a:pt x="157" y="2344"/>
                  </a:cubicBezTo>
                  <a:cubicBezTo>
                    <a:pt x="262" y="2449"/>
                    <a:pt x="406" y="2527"/>
                    <a:pt x="563" y="2527"/>
                  </a:cubicBezTo>
                  <a:lnTo>
                    <a:pt x="563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74" y="2449"/>
                    <a:pt x="1192" y="2344"/>
                  </a:cubicBezTo>
                  <a:cubicBezTo>
                    <a:pt x="1296" y="2226"/>
                    <a:pt x="1349" y="2069"/>
                    <a:pt x="1336" y="1899"/>
                  </a:cubicBezTo>
                  <a:cubicBezTo>
                    <a:pt x="1349" y="1755"/>
                    <a:pt x="1296" y="1611"/>
                    <a:pt x="1205" y="1493"/>
                  </a:cubicBezTo>
                  <a:cubicBezTo>
                    <a:pt x="1100" y="1388"/>
                    <a:pt x="969" y="1323"/>
                    <a:pt x="825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43" y="550"/>
                    <a:pt x="1048" y="681"/>
                    <a:pt x="1061" y="904"/>
                  </a:cubicBezTo>
                  <a:lnTo>
                    <a:pt x="1309" y="904"/>
                  </a:lnTo>
                  <a:cubicBezTo>
                    <a:pt x="1296" y="747"/>
                    <a:pt x="1244" y="590"/>
                    <a:pt x="1139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" name="Google Shape;2892;p75"/>
          <p:cNvGrpSpPr/>
          <p:nvPr/>
        </p:nvGrpSpPr>
        <p:grpSpPr>
          <a:xfrm rot="770040">
            <a:off x="7646112" y="260597"/>
            <a:ext cx="827134" cy="738801"/>
            <a:chOff x="6863400" y="3587200"/>
            <a:chExt cx="509650" cy="455250"/>
          </a:xfrm>
        </p:grpSpPr>
        <p:sp>
          <p:nvSpPr>
            <p:cNvPr id="2893" name="Google Shape;2893;p75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5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5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5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5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5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5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5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5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5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5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4" name="Google Shape;2904;p75"/>
          <p:cNvGrpSpPr/>
          <p:nvPr/>
        </p:nvGrpSpPr>
        <p:grpSpPr>
          <a:xfrm flipH="1">
            <a:off x="7508142" y="2864700"/>
            <a:ext cx="1709067" cy="2213914"/>
            <a:chOff x="223912" y="2384975"/>
            <a:chExt cx="1420081" cy="1839716"/>
          </a:xfrm>
        </p:grpSpPr>
        <p:sp>
          <p:nvSpPr>
            <p:cNvPr id="2905" name="Google Shape;2905;p75"/>
            <p:cNvSpPr/>
            <p:nvPr/>
          </p:nvSpPr>
          <p:spPr>
            <a:xfrm>
              <a:off x="848898" y="2646320"/>
              <a:ext cx="396757" cy="519528"/>
            </a:xfrm>
            <a:custGeom>
              <a:avLst/>
              <a:gdLst/>
              <a:ahLst/>
              <a:cxnLst/>
              <a:rect l="l" t="t" r="r" b="b"/>
              <a:pathLst>
                <a:path w="5775" h="7562" extrusionOk="0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869509" y="3054412"/>
              <a:ext cx="33596" cy="300573"/>
            </a:xfrm>
            <a:custGeom>
              <a:avLst/>
              <a:gdLst/>
              <a:ahLst/>
              <a:cxnLst/>
              <a:rect l="l" t="t" r="r" b="b"/>
              <a:pathLst>
                <a:path w="489" h="4375" extrusionOk="0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696104" y="2384975"/>
              <a:ext cx="440520" cy="547147"/>
            </a:xfrm>
            <a:custGeom>
              <a:avLst/>
              <a:gdLst/>
              <a:ahLst/>
              <a:cxnLst/>
              <a:rect l="l" t="t" r="r" b="b"/>
              <a:pathLst>
                <a:path w="6412" h="7964" extrusionOk="0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02593" y="2728144"/>
              <a:ext cx="78183" cy="612277"/>
            </a:xfrm>
            <a:custGeom>
              <a:avLst/>
              <a:gdLst/>
              <a:ahLst/>
              <a:cxnLst/>
              <a:rect l="l" t="t" r="r" b="b"/>
              <a:pathLst>
                <a:path w="1138" h="8912" extrusionOk="0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353553" y="2799595"/>
              <a:ext cx="453368" cy="334375"/>
            </a:xfrm>
            <a:custGeom>
              <a:avLst/>
              <a:gdLst/>
              <a:ahLst/>
              <a:cxnLst/>
              <a:rect l="l" t="t" r="r" b="b"/>
              <a:pathLst>
                <a:path w="6599" h="4867" extrusionOk="0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690127" y="2953969"/>
              <a:ext cx="170039" cy="377864"/>
            </a:xfrm>
            <a:custGeom>
              <a:avLst/>
              <a:gdLst/>
              <a:ahLst/>
              <a:cxnLst/>
              <a:rect l="l" t="t" r="r" b="b"/>
              <a:pathLst>
                <a:path w="2475" h="5500" extrusionOk="0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759654" y="3247604"/>
              <a:ext cx="235306" cy="358902"/>
            </a:xfrm>
            <a:custGeom>
              <a:avLst/>
              <a:gdLst/>
              <a:ahLst/>
              <a:cxnLst/>
              <a:rect l="l" t="t" r="r" b="b"/>
              <a:pathLst>
                <a:path w="3425" h="5224" extrusionOk="0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5"/>
            <p:cNvSpPr/>
            <p:nvPr/>
          </p:nvSpPr>
          <p:spPr>
            <a:xfrm>
              <a:off x="1042090" y="3054412"/>
              <a:ext cx="361513" cy="684346"/>
            </a:xfrm>
            <a:custGeom>
              <a:avLst/>
              <a:gdLst/>
              <a:ahLst/>
              <a:cxnLst/>
              <a:rect l="l" t="t" r="r" b="b"/>
              <a:pathLst>
                <a:path w="5262" h="9961" extrusionOk="0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5"/>
            <p:cNvSpPr/>
            <p:nvPr/>
          </p:nvSpPr>
          <p:spPr>
            <a:xfrm>
              <a:off x="901318" y="3056130"/>
              <a:ext cx="444780" cy="689498"/>
            </a:xfrm>
            <a:custGeom>
              <a:avLst/>
              <a:gdLst/>
              <a:ahLst/>
              <a:cxnLst/>
              <a:rect l="l" t="t" r="r" b="b"/>
              <a:pathLst>
                <a:path w="6474" h="10036" extrusionOk="0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5"/>
            <p:cNvSpPr/>
            <p:nvPr/>
          </p:nvSpPr>
          <p:spPr>
            <a:xfrm>
              <a:off x="796547" y="3147985"/>
              <a:ext cx="226718" cy="111710"/>
            </a:xfrm>
            <a:custGeom>
              <a:avLst/>
              <a:gdLst/>
              <a:ahLst/>
              <a:cxnLst/>
              <a:rect l="l" t="t" r="r" b="b"/>
              <a:pathLst>
                <a:path w="3300" h="1626" extrusionOk="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719257" y="3218405"/>
              <a:ext cx="462849" cy="537528"/>
            </a:xfrm>
            <a:custGeom>
              <a:avLst/>
              <a:gdLst/>
              <a:ahLst/>
              <a:cxnLst/>
              <a:rect l="l" t="t" r="r" b="b"/>
              <a:pathLst>
                <a:path w="6737" h="7824" extrusionOk="0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675493" y="3220947"/>
              <a:ext cx="462849" cy="538421"/>
            </a:xfrm>
            <a:custGeom>
              <a:avLst/>
              <a:gdLst/>
              <a:ahLst/>
              <a:cxnLst/>
              <a:rect l="l" t="t" r="r" b="b"/>
              <a:pathLst>
                <a:path w="6737" h="7837" extrusionOk="0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1316007" y="3277627"/>
              <a:ext cx="100512" cy="445673"/>
            </a:xfrm>
            <a:custGeom>
              <a:avLst/>
              <a:gdLst/>
              <a:ahLst/>
              <a:cxnLst/>
              <a:rect l="l" t="t" r="r" b="b"/>
              <a:pathLst>
                <a:path w="1463" h="6487" extrusionOk="0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223912" y="3074130"/>
              <a:ext cx="1420081" cy="704132"/>
            </a:xfrm>
            <a:custGeom>
              <a:avLst/>
              <a:gdLst/>
              <a:ahLst/>
              <a:cxnLst/>
              <a:rect l="l" t="t" r="r" b="b"/>
              <a:pathLst>
                <a:path w="20670" h="10249" extrusionOk="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593050" y="3786781"/>
              <a:ext cx="806293" cy="330596"/>
            </a:xfrm>
            <a:custGeom>
              <a:avLst/>
              <a:gdLst/>
              <a:ahLst/>
              <a:cxnLst/>
              <a:rect l="l" t="t" r="r" b="b"/>
              <a:pathLst>
                <a:path w="11736" h="4812" extrusionOk="0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732997" y="4044347"/>
              <a:ext cx="179520" cy="180344"/>
            </a:xfrm>
            <a:custGeom>
              <a:avLst/>
              <a:gdLst/>
              <a:ahLst/>
              <a:cxnLst/>
              <a:rect l="l" t="t" r="r" b="b"/>
              <a:pathLst>
                <a:path w="2613" h="2625" extrusionOk="0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799158" y="4110439"/>
              <a:ext cx="47267" cy="48160"/>
            </a:xfrm>
            <a:custGeom>
              <a:avLst/>
              <a:gdLst/>
              <a:ahLst/>
              <a:cxnLst/>
              <a:rect l="l" t="t" r="r" b="b"/>
              <a:pathLst>
                <a:path w="688" h="701" extrusionOk="0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1133121" y="4039194"/>
              <a:ext cx="178626" cy="181237"/>
            </a:xfrm>
            <a:custGeom>
              <a:avLst/>
              <a:gdLst/>
              <a:ahLst/>
              <a:cxnLst/>
              <a:rect l="l" t="t" r="r" b="b"/>
              <a:pathLst>
                <a:path w="2600" h="2638" extrusionOk="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5"/>
            <p:cNvSpPr/>
            <p:nvPr/>
          </p:nvSpPr>
          <p:spPr>
            <a:xfrm>
              <a:off x="1198388" y="4106179"/>
              <a:ext cx="48092" cy="48092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5"/>
            <p:cNvSpPr/>
            <p:nvPr/>
          </p:nvSpPr>
          <p:spPr>
            <a:xfrm>
              <a:off x="1112510" y="3279344"/>
              <a:ext cx="50702" cy="457696"/>
            </a:xfrm>
            <a:custGeom>
              <a:avLst/>
              <a:gdLst/>
              <a:ahLst/>
              <a:cxnLst/>
              <a:rect l="l" t="t" r="r" b="b"/>
              <a:pathLst>
                <a:path w="738" h="6662" extrusionOk="0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5"/>
            <p:cNvSpPr/>
            <p:nvPr/>
          </p:nvSpPr>
          <p:spPr>
            <a:xfrm>
              <a:off x="913341" y="3281062"/>
              <a:ext cx="6939" cy="468826"/>
            </a:xfrm>
            <a:custGeom>
              <a:avLst/>
              <a:gdLst/>
              <a:ahLst/>
              <a:cxnLst/>
              <a:rect l="l" t="t" r="r" b="b"/>
              <a:pathLst>
                <a:path w="101" h="6824" extrusionOk="0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5"/>
            <p:cNvSpPr/>
            <p:nvPr/>
          </p:nvSpPr>
          <p:spPr>
            <a:xfrm>
              <a:off x="672951" y="3283673"/>
              <a:ext cx="40397" cy="478238"/>
            </a:xfrm>
            <a:custGeom>
              <a:avLst/>
              <a:gdLst/>
              <a:ahLst/>
              <a:cxnLst/>
              <a:rect l="l" t="t" r="r" b="b"/>
              <a:pathLst>
                <a:path w="588" h="6961" extrusionOk="0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5"/>
            <p:cNvSpPr/>
            <p:nvPr/>
          </p:nvSpPr>
          <p:spPr>
            <a:xfrm>
              <a:off x="575875" y="3615918"/>
              <a:ext cx="953110" cy="12092"/>
            </a:xfrm>
            <a:custGeom>
              <a:avLst/>
              <a:gdLst/>
              <a:ahLst/>
              <a:cxnLst/>
              <a:rect l="l" t="t" r="r" b="b"/>
              <a:pathLst>
                <a:path w="13873" h="176" extrusionOk="0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5"/>
            <p:cNvSpPr/>
            <p:nvPr/>
          </p:nvSpPr>
          <p:spPr>
            <a:xfrm>
              <a:off x="554439" y="3444230"/>
              <a:ext cx="1035484" cy="13809"/>
            </a:xfrm>
            <a:custGeom>
              <a:avLst/>
              <a:gdLst/>
              <a:ahLst/>
              <a:cxnLst/>
              <a:rect l="l" t="t" r="r" b="b"/>
              <a:pathLst>
                <a:path w="15072" h="201" extrusionOk="0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E989CB-8918-D4C6-01E6-67446DC4F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56" y="23499"/>
            <a:ext cx="523393" cy="548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887" name="Google Shape;2887;p75"/>
          <p:cNvGrpSpPr/>
          <p:nvPr/>
        </p:nvGrpSpPr>
        <p:grpSpPr>
          <a:xfrm rot="19282546">
            <a:off x="2743067" y="4008185"/>
            <a:ext cx="1268240" cy="451528"/>
            <a:chOff x="5177150" y="1700400"/>
            <a:chExt cx="504725" cy="194325"/>
          </a:xfrm>
        </p:grpSpPr>
        <p:sp>
          <p:nvSpPr>
            <p:cNvPr id="2888" name="Google Shape;2888;p75"/>
            <p:cNvSpPr/>
            <p:nvPr/>
          </p:nvSpPr>
          <p:spPr>
            <a:xfrm>
              <a:off x="5510000" y="1700400"/>
              <a:ext cx="171875" cy="114150"/>
            </a:xfrm>
            <a:custGeom>
              <a:avLst/>
              <a:gdLst/>
              <a:ahLst/>
              <a:cxnLst/>
              <a:rect l="l" t="t" r="r" b="b"/>
              <a:pathLst>
                <a:path w="6875" h="4566" extrusionOk="0">
                  <a:moveTo>
                    <a:pt x="5787" y="196"/>
                  </a:moveTo>
                  <a:cubicBezTo>
                    <a:pt x="5887" y="196"/>
                    <a:pt x="5988" y="208"/>
                    <a:pt x="6089" y="232"/>
                  </a:cubicBezTo>
                  <a:cubicBezTo>
                    <a:pt x="6285" y="258"/>
                    <a:pt x="6468" y="376"/>
                    <a:pt x="6573" y="546"/>
                  </a:cubicBezTo>
                  <a:cubicBezTo>
                    <a:pt x="6652" y="729"/>
                    <a:pt x="6599" y="978"/>
                    <a:pt x="6403" y="1292"/>
                  </a:cubicBezTo>
                  <a:cubicBezTo>
                    <a:pt x="5382" y="2968"/>
                    <a:pt x="2645" y="4356"/>
                    <a:pt x="511" y="4356"/>
                  </a:cubicBezTo>
                  <a:lnTo>
                    <a:pt x="498" y="4356"/>
                  </a:lnTo>
                  <a:lnTo>
                    <a:pt x="4439" y="873"/>
                  </a:lnTo>
                  <a:cubicBezTo>
                    <a:pt x="4688" y="638"/>
                    <a:pt x="4963" y="441"/>
                    <a:pt x="5277" y="297"/>
                  </a:cubicBezTo>
                  <a:cubicBezTo>
                    <a:pt x="5443" y="231"/>
                    <a:pt x="5614" y="196"/>
                    <a:pt x="5787" y="196"/>
                  </a:cubicBezTo>
                  <a:close/>
                  <a:moveTo>
                    <a:pt x="5801" y="0"/>
                  </a:moveTo>
                  <a:cubicBezTo>
                    <a:pt x="5596" y="0"/>
                    <a:pt x="5392" y="38"/>
                    <a:pt x="5198" y="114"/>
                  </a:cubicBezTo>
                  <a:cubicBezTo>
                    <a:pt x="4871" y="258"/>
                    <a:pt x="4570" y="468"/>
                    <a:pt x="4308" y="729"/>
                  </a:cubicBezTo>
                  <a:lnTo>
                    <a:pt x="210" y="4356"/>
                  </a:lnTo>
                  <a:cubicBezTo>
                    <a:pt x="145" y="4356"/>
                    <a:pt x="79" y="4343"/>
                    <a:pt x="27" y="4343"/>
                  </a:cubicBezTo>
                  <a:lnTo>
                    <a:pt x="1" y="4539"/>
                  </a:lnTo>
                  <a:cubicBezTo>
                    <a:pt x="92" y="4552"/>
                    <a:pt x="184" y="4565"/>
                    <a:pt x="276" y="4565"/>
                  </a:cubicBezTo>
                  <a:lnTo>
                    <a:pt x="498" y="4565"/>
                  </a:lnTo>
                  <a:cubicBezTo>
                    <a:pt x="2685" y="4565"/>
                    <a:pt x="5513" y="3125"/>
                    <a:pt x="6586" y="1397"/>
                  </a:cubicBezTo>
                  <a:cubicBezTo>
                    <a:pt x="6822" y="1031"/>
                    <a:pt x="6874" y="716"/>
                    <a:pt x="6756" y="468"/>
                  </a:cubicBezTo>
                  <a:cubicBezTo>
                    <a:pt x="6625" y="245"/>
                    <a:pt x="6403" y="88"/>
                    <a:pt x="6141" y="36"/>
                  </a:cubicBezTo>
                  <a:cubicBezTo>
                    <a:pt x="6029" y="12"/>
                    <a:pt x="5915" y="0"/>
                    <a:pt x="5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5"/>
            <p:cNvSpPr/>
            <p:nvPr/>
          </p:nvSpPr>
          <p:spPr>
            <a:xfrm>
              <a:off x="5177150" y="1728775"/>
              <a:ext cx="341075" cy="165950"/>
            </a:xfrm>
            <a:custGeom>
              <a:avLst/>
              <a:gdLst/>
              <a:ahLst/>
              <a:cxnLst/>
              <a:rect l="l" t="t" r="r" b="b"/>
              <a:pathLst>
                <a:path w="13643" h="6638" extrusionOk="0">
                  <a:moveTo>
                    <a:pt x="0" y="0"/>
                  </a:moveTo>
                  <a:lnTo>
                    <a:pt x="0" y="6638"/>
                  </a:lnTo>
                  <a:lnTo>
                    <a:pt x="10945" y="6638"/>
                  </a:lnTo>
                  <a:lnTo>
                    <a:pt x="13642" y="3326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5"/>
            <p:cNvSpPr/>
            <p:nvPr/>
          </p:nvSpPr>
          <p:spPr>
            <a:xfrm>
              <a:off x="5254050" y="1779175"/>
              <a:ext cx="33750" cy="71050"/>
            </a:xfrm>
            <a:custGeom>
              <a:avLst/>
              <a:gdLst/>
              <a:ahLst/>
              <a:cxnLst/>
              <a:rect l="l" t="t" r="r" b="b"/>
              <a:pathLst>
                <a:path w="1350" h="2842" extrusionOk="0">
                  <a:moveTo>
                    <a:pt x="577" y="511"/>
                  </a:moveTo>
                  <a:lnTo>
                    <a:pt x="577" y="1231"/>
                  </a:lnTo>
                  <a:cubicBezTo>
                    <a:pt x="393" y="1218"/>
                    <a:pt x="276" y="1048"/>
                    <a:pt x="289" y="878"/>
                  </a:cubicBezTo>
                  <a:cubicBezTo>
                    <a:pt x="289" y="786"/>
                    <a:pt x="315" y="707"/>
                    <a:pt x="354" y="629"/>
                  </a:cubicBezTo>
                  <a:cubicBezTo>
                    <a:pt x="407" y="563"/>
                    <a:pt x="485" y="511"/>
                    <a:pt x="577" y="511"/>
                  </a:cubicBezTo>
                  <a:close/>
                  <a:moveTo>
                    <a:pt x="773" y="1532"/>
                  </a:moveTo>
                  <a:cubicBezTo>
                    <a:pt x="865" y="1545"/>
                    <a:pt x="956" y="1585"/>
                    <a:pt x="1022" y="1663"/>
                  </a:cubicBezTo>
                  <a:cubicBezTo>
                    <a:pt x="1074" y="1729"/>
                    <a:pt x="1100" y="1820"/>
                    <a:pt x="1100" y="1912"/>
                  </a:cubicBezTo>
                  <a:cubicBezTo>
                    <a:pt x="1100" y="2017"/>
                    <a:pt x="1074" y="2108"/>
                    <a:pt x="1022" y="2187"/>
                  </a:cubicBezTo>
                  <a:cubicBezTo>
                    <a:pt x="956" y="2252"/>
                    <a:pt x="865" y="2292"/>
                    <a:pt x="773" y="2305"/>
                  </a:cubicBezTo>
                  <a:lnTo>
                    <a:pt x="773" y="1532"/>
                  </a:lnTo>
                  <a:close/>
                  <a:moveTo>
                    <a:pt x="577" y="0"/>
                  </a:moveTo>
                  <a:lnTo>
                    <a:pt x="577" y="288"/>
                  </a:lnTo>
                  <a:cubicBezTo>
                    <a:pt x="420" y="302"/>
                    <a:pt x="289" y="367"/>
                    <a:pt x="184" y="485"/>
                  </a:cubicBezTo>
                  <a:cubicBezTo>
                    <a:pt x="92" y="603"/>
                    <a:pt x="40" y="747"/>
                    <a:pt x="40" y="904"/>
                  </a:cubicBezTo>
                  <a:cubicBezTo>
                    <a:pt x="40" y="1048"/>
                    <a:pt x="79" y="1192"/>
                    <a:pt x="171" y="1297"/>
                  </a:cubicBezTo>
                  <a:cubicBezTo>
                    <a:pt x="276" y="1401"/>
                    <a:pt x="407" y="1467"/>
                    <a:pt x="551" y="1493"/>
                  </a:cubicBezTo>
                  <a:lnTo>
                    <a:pt x="577" y="1493"/>
                  </a:lnTo>
                  <a:lnTo>
                    <a:pt x="577" y="2305"/>
                  </a:lnTo>
                  <a:cubicBezTo>
                    <a:pt x="485" y="2292"/>
                    <a:pt x="407" y="2252"/>
                    <a:pt x="354" y="2174"/>
                  </a:cubicBezTo>
                  <a:cubicBezTo>
                    <a:pt x="289" y="2095"/>
                    <a:pt x="249" y="1990"/>
                    <a:pt x="249" y="1886"/>
                  </a:cubicBezTo>
                  <a:lnTo>
                    <a:pt x="1" y="1886"/>
                  </a:lnTo>
                  <a:cubicBezTo>
                    <a:pt x="1" y="2056"/>
                    <a:pt x="66" y="2213"/>
                    <a:pt x="171" y="2344"/>
                  </a:cubicBezTo>
                  <a:cubicBezTo>
                    <a:pt x="276" y="2449"/>
                    <a:pt x="420" y="2527"/>
                    <a:pt x="577" y="2527"/>
                  </a:cubicBezTo>
                  <a:lnTo>
                    <a:pt x="577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87" y="2449"/>
                    <a:pt x="1192" y="2344"/>
                  </a:cubicBezTo>
                  <a:cubicBezTo>
                    <a:pt x="1297" y="2213"/>
                    <a:pt x="1349" y="2056"/>
                    <a:pt x="1349" y="1899"/>
                  </a:cubicBezTo>
                  <a:cubicBezTo>
                    <a:pt x="1349" y="1755"/>
                    <a:pt x="1310" y="1611"/>
                    <a:pt x="1218" y="1493"/>
                  </a:cubicBezTo>
                  <a:cubicBezTo>
                    <a:pt x="1114" y="1388"/>
                    <a:pt x="983" y="1323"/>
                    <a:pt x="839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56" y="550"/>
                    <a:pt x="1048" y="681"/>
                    <a:pt x="1061" y="904"/>
                  </a:cubicBezTo>
                  <a:lnTo>
                    <a:pt x="1310" y="904"/>
                  </a:lnTo>
                  <a:cubicBezTo>
                    <a:pt x="1310" y="747"/>
                    <a:pt x="1258" y="590"/>
                    <a:pt x="1153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5"/>
            <p:cNvSpPr/>
            <p:nvPr/>
          </p:nvSpPr>
          <p:spPr>
            <a:xfrm>
              <a:off x="5294975" y="1779175"/>
              <a:ext cx="33725" cy="71050"/>
            </a:xfrm>
            <a:custGeom>
              <a:avLst/>
              <a:gdLst/>
              <a:ahLst/>
              <a:cxnLst/>
              <a:rect l="l" t="t" r="r" b="b"/>
              <a:pathLst>
                <a:path w="1349" h="2842" extrusionOk="0">
                  <a:moveTo>
                    <a:pt x="563" y="511"/>
                  </a:moveTo>
                  <a:lnTo>
                    <a:pt x="563" y="1231"/>
                  </a:lnTo>
                  <a:cubicBezTo>
                    <a:pt x="380" y="1218"/>
                    <a:pt x="262" y="1048"/>
                    <a:pt x="275" y="878"/>
                  </a:cubicBezTo>
                  <a:cubicBezTo>
                    <a:pt x="275" y="786"/>
                    <a:pt x="301" y="694"/>
                    <a:pt x="354" y="629"/>
                  </a:cubicBezTo>
                  <a:cubicBezTo>
                    <a:pt x="406" y="563"/>
                    <a:pt x="472" y="511"/>
                    <a:pt x="563" y="511"/>
                  </a:cubicBezTo>
                  <a:close/>
                  <a:moveTo>
                    <a:pt x="773" y="1532"/>
                  </a:moveTo>
                  <a:cubicBezTo>
                    <a:pt x="864" y="1545"/>
                    <a:pt x="943" y="1585"/>
                    <a:pt x="1008" y="1663"/>
                  </a:cubicBezTo>
                  <a:cubicBezTo>
                    <a:pt x="1061" y="1729"/>
                    <a:pt x="1100" y="1820"/>
                    <a:pt x="1087" y="1912"/>
                  </a:cubicBezTo>
                  <a:cubicBezTo>
                    <a:pt x="1087" y="2017"/>
                    <a:pt x="1061" y="2108"/>
                    <a:pt x="1008" y="2187"/>
                  </a:cubicBezTo>
                  <a:cubicBezTo>
                    <a:pt x="943" y="2252"/>
                    <a:pt x="864" y="2305"/>
                    <a:pt x="773" y="2305"/>
                  </a:cubicBezTo>
                  <a:lnTo>
                    <a:pt x="773" y="1532"/>
                  </a:lnTo>
                  <a:close/>
                  <a:moveTo>
                    <a:pt x="563" y="0"/>
                  </a:moveTo>
                  <a:lnTo>
                    <a:pt x="563" y="288"/>
                  </a:lnTo>
                  <a:cubicBezTo>
                    <a:pt x="419" y="302"/>
                    <a:pt x="275" y="367"/>
                    <a:pt x="184" y="485"/>
                  </a:cubicBezTo>
                  <a:cubicBezTo>
                    <a:pt x="79" y="603"/>
                    <a:pt x="26" y="747"/>
                    <a:pt x="26" y="904"/>
                  </a:cubicBezTo>
                  <a:cubicBezTo>
                    <a:pt x="26" y="1048"/>
                    <a:pt x="66" y="1192"/>
                    <a:pt x="157" y="1297"/>
                  </a:cubicBezTo>
                  <a:cubicBezTo>
                    <a:pt x="262" y="1401"/>
                    <a:pt x="393" y="1467"/>
                    <a:pt x="537" y="1493"/>
                  </a:cubicBezTo>
                  <a:lnTo>
                    <a:pt x="563" y="1493"/>
                  </a:lnTo>
                  <a:lnTo>
                    <a:pt x="563" y="2305"/>
                  </a:lnTo>
                  <a:cubicBezTo>
                    <a:pt x="472" y="2292"/>
                    <a:pt x="393" y="2252"/>
                    <a:pt x="341" y="2174"/>
                  </a:cubicBezTo>
                  <a:cubicBezTo>
                    <a:pt x="275" y="2095"/>
                    <a:pt x="249" y="1990"/>
                    <a:pt x="236" y="1886"/>
                  </a:cubicBezTo>
                  <a:lnTo>
                    <a:pt x="0" y="1886"/>
                  </a:lnTo>
                  <a:cubicBezTo>
                    <a:pt x="0" y="2056"/>
                    <a:pt x="53" y="2213"/>
                    <a:pt x="157" y="2344"/>
                  </a:cubicBezTo>
                  <a:cubicBezTo>
                    <a:pt x="262" y="2449"/>
                    <a:pt x="406" y="2527"/>
                    <a:pt x="563" y="2527"/>
                  </a:cubicBezTo>
                  <a:lnTo>
                    <a:pt x="563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74" y="2449"/>
                    <a:pt x="1192" y="2344"/>
                  </a:cubicBezTo>
                  <a:cubicBezTo>
                    <a:pt x="1296" y="2226"/>
                    <a:pt x="1349" y="2069"/>
                    <a:pt x="1336" y="1899"/>
                  </a:cubicBezTo>
                  <a:cubicBezTo>
                    <a:pt x="1349" y="1755"/>
                    <a:pt x="1296" y="1611"/>
                    <a:pt x="1205" y="1493"/>
                  </a:cubicBezTo>
                  <a:cubicBezTo>
                    <a:pt x="1100" y="1388"/>
                    <a:pt x="969" y="1323"/>
                    <a:pt x="825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43" y="550"/>
                    <a:pt x="1048" y="681"/>
                    <a:pt x="1061" y="904"/>
                  </a:cubicBezTo>
                  <a:lnTo>
                    <a:pt x="1309" y="904"/>
                  </a:lnTo>
                  <a:cubicBezTo>
                    <a:pt x="1296" y="747"/>
                    <a:pt x="1244" y="590"/>
                    <a:pt x="1139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" name="Google Shape;2892;p75"/>
          <p:cNvGrpSpPr/>
          <p:nvPr/>
        </p:nvGrpSpPr>
        <p:grpSpPr>
          <a:xfrm rot="20210279">
            <a:off x="265471" y="553845"/>
            <a:ext cx="827134" cy="738801"/>
            <a:chOff x="6863400" y="3587200"/>
            <a:chExt cx="509650" cy="455250"/>
          </a:xfrm>
        </p:grpSpPr>
        <p:sp>
          <p:nvSpPr>
            <p:cNvPr id="2893" name="Google Shape;2893;p75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5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5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5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5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5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5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5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5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5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5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4" name="Google Shape;2904;p75"/>
          <p:cNvGrpSpPr/>
          <p:nvPr/>
        </p:nvGrpSpPr>
        <p:grpSpPr>
          <a:xfrm flipH="1">
            <a:off x="7508142" y="2864700"/>
            <a:ext cx="1709067" cy="2213914"/>
            <a:chOff x="223912" y="2384975"/>
            <a:chExt cx="1420081" cy="1839716"/>
          </a:xfrm>
        </p:grpSpPr>
        <p:sp>
          <p:nvSpPr>
            <p:cNvPr id="2905" name="Google Shape;2905;p75"/>
            <p:cNvSpPr/>
            <p:nvPr/>
          </p:nvSpPr>
          <p:spPr>
            <a:xfrm>
              <a:off x="848898" y="2646320"/>
              <a:ext cx="396757" cy="519528"/>
            </a:xfrm>
            <a:custGeom>
              <a:avLst/>
              <a:gdLst/>
              <a:ahLst/>
              <a:cxnLst/>
              <a:rect l="l" t="t" r="r" b="b"/>
              <a:pathLst>
                <a:path w="5775" h="7562" extrusionOk="0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869509" y="3054412"/>
              <a:ext cx="33596" cy="300573"/>
            </a:xfrm>
            <a:custGeom>
              <a:avLst/>
              <a:gdLst/>
              <a:ahLst/>
              <a:cxnLst/>
              <a:rect l="l" t="t" r="r" b="b"/>
              <a:pathLst>
                <a:path w="489" h="4375" extrusionOk="0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696104" y="2384975"/>
              <a:ext cx="440520" cy="547147"/>
            </a:xfrm>
            <a:custGeom>
              <a:avLst/>
              <a:gdLst/>
              <a:ahLst/>
              <a:cxnLst/>
              <a:rect l="l" t="t" r="r" b="b"/>
              <a:pathLst>
                <a:path w="6412" h="7964" extrusionOk="0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02593" y="2728144"/>
              <a:ext cx="78183" cy="612277"/>
            </a:xfrm>
            <a:custGeom>
              <a:avLst/>
              <a:gdLst/>
              <a:ahLst/>
              <a:cxnLst/>
              <a:rect l="l" t="t" r="r" b="b"/>
              <a:pathLst>
                <a:path w="1138" h="8912" extrusionOk="0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353553" y="2799595"/>
              <a:ext cx="453368" cy="334375"/>
            </a:xfrm>
            <a:custGeom>
              <a:avLst/>
              <a:gdLst/>
              <a:ahLst/>
              <a:cxnLst/>
              <a:rect l="l" t="t" r="r" b="b"/>
              <a:pathLst>
                <a:path w="6599" h="4867" extrusionOk="0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690127" y="2953969"/>
              <a:ext cx="170039" cy="377864"/>
            </a:xfrm>
            <a:custGeom>
              <a:avLst/>
              <a:gdLst/>
              <a:ahLst/>
              <a:cxnLst/>
              <a:rect l="l" t="t" r="r" b="b"/>
              <a:pathLst>
                <a:path w="2475" h="5500" extrusionOk="0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759654" y="3247604"/>
              <a:ext cx="235306" cy="358902"/>
            </a:xfrm>
            <a:custGeom>
              <a:avLst/>
              <a:gdLst/>
              <a:ahLst/>
              <a:cxnLst/>
              <a:rect l="l" t="t" r="r" b="b"/>
              <a:pathLst>
                <a:path w="3425" h="5224" extrusionOk="0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5"/>
            <p:cNvSpPr/>
            <p:nvPr/>
          </p:nvSpPr>
          <p:spPr>
            <a:xfrm>
              <a:off x="1042090" y="3054412"/>
              <a:ext cx="361513" cy="684346"/>
            </a:xfrm>
            <a:custGeom>
              <a:avLst/>
              <a:gdLst/>
              <a:ahLst/>
              <a:cxnLst/>
              <a:rect l="l" t="t" r="r" b="b"/>
              <a:pathLst>
                <a:path w="5262" h="9961" extrusionOk="0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5"/>
            <p:cNvSpPr/>
            <p:nvPr/>
          </p:nvSpPr>
          <p:spPr>
            <a:xfrm>
              <a:off x="901318" y="3056130"/>
              <a:ext cx="444780" cy="689498"/>
            </a:xfrm>
            <a:custGeom>
              <a:avLst/>
              <a:gdLst/>
              <a:ahLst/>
              <a:cxnLst/>
              <a:rect l="l" t="t" r="r" b="b"/>
              <a:pathLst>
                <a:path w="6474" h="10036" extrusionOk="0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5"/>
            <p:cNvSpPr/>
            <p:nvPr/>
          </p:nvSpPr>
          <p:spPr>
            <a:xfrm>
              <a:off x="796547" y="3147985"/>
              <a:ext cx="226718" cy="111710"/>
            </a:xfrm>
            <a:custGeom>
              <a:avLst/>
              <a:gdLst/>
              <a:ahLst/>
              <a:cxnLst/>
              <a:rect l="l" t="t" r="r" b="b"/>
              <a:pathLst>
                <a:path w="3300" h="1626" extrusionOk="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719257" y="3218405"/>
              <a:ext cx="462849" cy="537528"/>
            </a:xfrm>
            <a:custGeom>
              <a:avLst/>
              <a:gdLst/>
              <a:ahLst/>
              <a:cxnLst/>
              <a:rect l="l" t="t" r="r" b="b"/>
              <a:pathLst>
                <a:path w="6737" h="7824" extrusionOk="0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675493" y="3220947"/>
              <a:ext cx="462849" cy="538421"/>
            </a:xfrm>
            <a:custGeom>
              <a:avLst/>
              <a:gdLst/>
              <a:ahLst/>
              <a:cxnLst/>
              <a:rect l="l" t="t" r="r" b="b"/>
              <a:pathLst>
                <a:path w="6737" h="7837" extrusionOk="0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1316007" y="3277627"/>
              <a:ext cx="100512" cy="445673"/>
            </a:xfrm>
            <a:custGeom>
              <a:avLst/>
              <a:gdLst/>
              <a:ahLst/>
              <a:cxnLst/>
              <a:rect l="l" t="t" r="r" b="b"/>
              <a:pathLst>
                <a:path w="1463" h="6487" extrusionOk="0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223912" y="3074130"/>
              <a:ext cx="1420081" cy="704132"/>
            </a:xfrm>
            <a:custGeom>
              <a:avLst/>
              <a:gdLst/>
              <a:ahLst/>
              <a:cxnLst/>
              <a:rect l="l" t="t" r="r" b="b"/>
              <a:pathLst>
                <a:path w="20670" h="10249" extrusionOk="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593050" y="3786781"/>
              <a:ext cx="806293" cy="330596"/>
            </a:xfrm>
            <a:custGeom>
              <a:avLst/>
              <a:gdLst/>
              <a:ahLst/>
              <a:cxnLst/>
              <a:rect l="l" t="t" r="r" b="b"/>
              <a:pathLst>
                <a:path w="11736" h="4812" extrusionOk="0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732997" y="4044347"/>
              <a:ext cx="179520" cy="180344"/>
            </a:xfrm>
            <a:custGeom>
              <a:avLst/>
              <a:gdLst/>
              <a:ahLst/>
              <a:cxnLst/>
              <a:rect l="l" t="t" r="r" b="b"/>
              <a:pathLst>
                <a:path w="2613" h="2625" extrusionOk="0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799158" y="4110439"/>
              <a:ext cx="47267" cy="48160"/>
            </a:xfrm>
            <a:custGeom>
              <a:avLst/>
              <a:gdLst/>
              <a:ahLst/>
              <a:cxnLst/>
              <a:rect l="l" t="t" r="r" b="b"/>
              <a:pathLst>
                <a:path w="688" h="701" extrusionOk="0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1133121" y="4039194"/>
              <a:ext cx="178626" cy="181237"/>
            </a:xfrm>
            <a:custGeom>
              <a:avLst/>
              <a:gdLst/>
              <a:ahLst/>
              <a:cxnLst/>
              <a:rect l="l" t="t" r="r" b="b"/>
              <a:pathLst>
                <a:path w="2600" h="2638" extrusionOk="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5"/>
            <p:cNvSpPr/>
            <p:nvPr/>
          </p:nvSpPr>
          <p:spPr>
            <a:xfrm>
              <a:off x="1198388" y="4106179"/>
              <a:ext cx="48092" cy="48092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5"/>
            <p:cNvSpPr/>
            <p:nvPr/>
          </p:nvSpPr>
          <p:spPr>
            <a:xfrm>
              <a:off x="1112510" y="3279344"/>
              <a:ext cx="50702" cy="457696"/>
            </a:xfrm>
            <a:custGeom>
              <a:avLst/>
              <a:gdLst/>
              <a:ahLst/>
              <a:cxnLst/>
              <a:rect l="l" t="t" r="r" b="b"/>
              <a:pathLst>
                <a:path w="738" h="6662" extrusionOk="0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5"/>
            <p:cNvSpPr/>
            <p:nvPr/>
          </p:nvSpPr>
          <p:spPr>
            <a:xfrm>
              <a:off x="913341" y="3281062"/>
              <a:ext cx="6939" cy="468826"/>
            </a:xfrm>
            <a:custGeom>
              <a:avLst/>
              <a:gdLst/>
              <a:ahLst/>
              <a:cxnLst/>
              <a:rect l="l" t="t" r="r" b="b"/>
              <a:pathLst>
                <a:path w="101" h="6824" extrusionOk="0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5"/>
            <p:cNvSpPr/>
            <p:nvPr/>
          </p:nvSpPr>
          <p:spPr>
            <a:xfrm>
              <a:off x="672951" y="3283673"/>
              <a:ext cx="40397" cy="478238"/>
            </a:xfrm>
            <a:custGeom>
              <a:avLst/>
              <a:gdLst/>
              <a:ahLst/>
              <a:cxnLst/>
              <a:rect l="l" t="t" r="r" b="b"/>
              <a:pathLst>
                <a:path w="588" h="6961" extrusionOk="0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5"/>
            <p:cNvSpPr/>
            <p:nvPr/>
          </p:nvSpPr>
          <p:spPr>
            <a:xfrm>
              <a:off x="575875" y="3615918"/>
              <a:ext cx="953110" cy="12092"/>
            </a:xfrm>
            <a:custGeom>
              <a:avLst/>
              <a:gdLst/>
              <a:ahLst/>
              <a:cxnLst/>
              <a:rect l="l" t="t" r="r" b="b"/>
              <a:pathLst>
                <a:path w="13873" h="176" extrusionOk="0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5"/>
            <p:cNvSpPr/>
            <p:nvPr/>
          </p:nvSpPr>
          <p:spPr>
            <a:xfrm>
              <a:off x="554439" y="3444230"/>
              <a:ext cx="1035484" cy="13809"/>
            </a:xfrm>
            <a:custGeom>
              <a:avLst/>
              <a:gdLst/>
              <a:ahLst/>
              <a:cxnLst/>
              <a:rect l="l" t="t" r="r" b="b"/>
              <a:pathLst>
                <a:path w="15072" h="201" extrusionOk="0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E989CB-8918-D4C6-01E6-67446DC4F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56" y="23499"/>
            <a:ext cx="523393" cy="548002"/>
          </a:xfrm>
          <a:prstGeom prst="rect">
            <a:avLst/>
          </a:prstGeom>
        </p:spPr>
      </p:pic>
      <p:grpSp>
        <p:nvGrpSpPr>
          <p:cNvPr id="4" name="Google Shape;1292;p51">
            <a:extLst>
              <a:ext uri="{FF2B5EF4-FFF2-40B4-BE49-F238E27FC236}">
                <a16:creationId xmlns:a16="http://schemas.microsoft.com/office/drawing/2014/main" id="{E91295D3-EC9D-153E-E2E6-181F72C982E4}"/>
              </a:ext>
            </a:extLst>
          </p:cNvPr>
          <p:cNvGrpSpPr/>
          <p:nvPr/>
        </p:nvGrpSpPr>
        <p:grpSpPr>
          <a:xfrm rot="20040887">
            <a:off x="482031" y="3886169"/>
            <a:ext cx="479286" cy="463073"/>
            <a:chOff x="6085197" y="1608975"/>
            <a:chExt cx="296453" cy="286425"/>
          </a:xfrm>
        </p:grpSpPr>
        <p:sp>
          <p:nvSpPr>
            <p:cNvPr id="5" name="Google Shape;1293;p51">
              <a:extLst>
                <a:ext uri="{FF2B5EF4-FFF2-40B4-BE49-F238E27FC236}">
                  <a16:creationId xmlns:a16="http://schemas.microsoft.com/office/drawing/2014/main" id="{7FE285E3-FACF-2CD7-8244-3CE8E692A191}"/>
                </a:ext>
              </a:extLst>
            </p:cNvPr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4;p51">
              <a:extLst>
                <a:ext uri="{FF2B5EF4-FFF2-40B4-BE49-F238E27FC236}">
                  <a16:creationId xmlns:a16="http://schemas.microsoft.com/office/drawing/2014/main" id="{17DBACDB-7A21-1F6C-1B74-81759B688B44}"/>
                </a:ext>
              </a:extLst>
            </p:cNvPr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5;p51">
              <a:extLst>
                <a:ext uri="{FF2B5EF4-FFF2-40B4-BE49-F238E27FC236}">
                  <a16:creationId xmlns:a16="http://schemas.microsoft.com/office/drawing/2014/main" id="{3C2748BB-BAFE-269E-E925-EB397A797799}"/>
                </a:ext>
              </a:extLst>
            </p:cNvPr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96;p51">
            <a:extLst>
              <a:ext uri="{FF2B5EF4-FFF2-40B4-BE49-F238E27FC236}">
                <a16:creationId xmlns:a16="http://schemas.microsoft.com/office/drawing/2014/main" id="{7D81874F-0348-88D7-C5C9-DF36B68D0FB2}"/>
              </a:ext>
            </a:extLst>
          </p:cNvPr>
          <p:cNvGrpSpPr/>
          <p:nvPr/>
        </p:nvGrpSpPr>
        <p:grpSpPr>
          <a:xfrm rot="20874448">
            <a:off x="685692" y="2078855"/>
            <a:ext cx="681562" cy="650258"/>
            <a:chOff x="1774150" y="1280375"/>
            <a:chExt cx="443200" cy="409800"/>
          </a:xfrm>
        </p:grpSpPr>
        <p:sp>
          <p:nvSpPr>
            <p:cNvPr id="9" name="Google Shape;1297;p51">
              <a:extLst>
                <a:ext uri="{FF2B5EF4-FFF2-40B4-BE49-F238E27FC236}">
                  <a16:creationId xmlns:a16="http://schemas.microsoft.com/office/drawing/2014/main" id="{14AA79B9-B6AA-8162-8F6F-A72FF729ED93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8;p51">
              <a:extLst>
                <a:ext uri="{FF2B5EF4-FFF2-40B4-BE49-F238E27FC236}">
                  <a16:creationId xmlns:a16="http://schemas.microsoft.com/office/drawing/2014/main" id="{13A51D1C-4857-05CA-75C0-3DA8E7D45C4C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9;p51">
              <a:extLst>
                <a:ext uri="{FF2B5EF4-FFF2-40B4-BE49-F238E27FC236}">
                  <a16:creationId xmlns:a16="http://schemas.microsoft.com/office/drawing/2014/main" id="{D6AD5E01-B76E-F1C1-D8E2-5DFBE0D28BE4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172CB-649C-8066-601F-1DF5F0CD2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64199" y="1216392"/>
            <a:ext cx="521560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In conclusion, our shopping website offers a seamless and personalized shopping experience tailored to meet the diverse needs of modern consumers, setting a new standard in online retail.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 Display" panose="020B00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51"/>
          <p:cNvGrpSpPr/>
          <p:nvPr/>
        </p:nvGrpSpPr>
        <p:grpSpPr>
          <a:xfrm>
            <a:off x="6711949" y="451673"/>
            <a:ext cx="683353" cy="694764"/>
            <a:chOff x="2247775" y="1520925"/>
            <a:chExt cx="393750" cy="400325"/>
          </a:xfrm>
        </p:grpSpPr>
        <p:sp>
          <p:nvSpPr>
            <p:cNvPr id="1269" name="Google Shape;1269;p51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1" name="Google Shape;1271;p51"/>
          <p:cNvSpPr txBox="1">
            <a:spLocks noGrp="1"/>
          </p:cNvSpPr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  <p:grpSp>
        <p:nvGrpSpPr>
          <p:cNvPr id="1274" name="Google Shape;1274;p51"/>
          <p:cNvGrpSpPr/>
          <p:nvPr/>
        </p:nvGrpSpPr>
        <p:grpSpPr>
          <a:xfrm>
            <a:off x="7395311" y="1307094"/>
            <a:ext cx="870083" cy="870083"/>
            <a:chOff x="2429425" y="1984725"/>
            <a:chExt cx="239600" cy="239600"/>
          </a:xfrm>
        </p:grpSpPr>
        <p:sp>
          <p:nvSpPr>
            <p:cNvPr id="1275" name="Google Shape;1275;p51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51"/>
          <p:cNvGrpSpPr/>
          <p:nvPr/>
        </p:nvGrpSpPr>
        <p:grpSpPr>
          <a:xfrm rot="770158">
            <a:off x="6613593" y="782945"/>
            <a:ext cx="812557" cy="585407"/>
            <a:chOff x="6863400" y="3675250"/>
            <a:chExt cx="509650" cy="367200"/>
          </a:xfrm>
        </p:grpSpPr>
        <p:sp>
          <p:nvSpPr>
            <p:cNvPr id="1278" name="Google Shape;1278;p51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51"/>
          <p:cNvGrpSpPr/>
          <p:nvPr/>
        </p:nvGrpSpPr>
        <p:grpSpPr>
          <a:xfrm flipH="1">
            <a:off x="317344" y="751322"/>
            <a:ext cx="767301" cy="840841"/>
            <a:chOff x="1022650" y="2958050"/>
            <a:chExt cx="393125" cy="430825"/>
          </a:xfrm>
        </p:grpSpPr>
        <p:sp>
          <p:nvSpPr>
            <p:cNvPr id="1289" name="Google Shape;1289;p51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51"/>
          <p:cNvGrpSpPr/>
          <p:nvPr/>
        </p:nvGrpSpPr>
        <p:grpSpPr>
          <a:xfrm rot="569487">
            <a:off x="821707" y="1025029"/>
            <a:ext cx="479286" cy="463073"/>
            <a:chOff x="6085197" y="1608975"/>
            <a:chExt cx="296453" cy="286425"/>
          </a:xfrm>
        </p:grpSpPr>
        <p:sp>
          <p:nvSpPr>
            <p:cNvPr id="1293" name="Google Shape;1293;p51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51"/>
          <p:cNvGrpSpPr/>
          <p:nvPr/>
        </p:nvGrpSpPr>
        <p:grpSpPr>
          <a:xfrm rot="407951">
            <a:off x="6936986" y="2662886"/>
            <a:ext cx="1635565" cy="1512307"/>
            <a:chOff x="1774150" y="1280375"/>
            <a:chExt cx="443200" cy="409800"/>
          </a:xfrm>
        </p:grpSpPr>
        <p:sp>
          <p:nvSpPr>
            <p:cNvPr id="1297" name="Google Shape;1297;p51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67391A-4949-1A88-90C2-E70329626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56" y="23499"/>
            <a:ext cx="523393" cy="548002"/>
          </a:xfrm>
          <a:prstGeom prst="rect">
            <a:avLst/>
          </a:prstGeom>
        </p:spPr>
      </p:pic>
      <p:grpSp>
        <p:nvGrpSpPr>
          <p:cNvPr id="3" name="Google Shape;2887;p75">
            <a:extLst>
              <a:ext uri="{FF2B5EF4-FFF2-40B4-BE49-F238E27FC236}">
                <a16:creationId xmlns:a16="http://schemas.microsoft.com/office/drawing/2014/main" id="{71292815-B37D-542B-BA28-7C3665B57C13}"/>
              </a:ext>
            </a:extLst>
          </p:cNvPr>
          <p:cNvGrpSpPr/>
          <p:nvPr/>
        </p:nvGrpSpPr>
        <p:grpSpPr>
          <a:xfrm rot="19760027">
            <a:off x="708579" y="3248580"/>
            <a:ext cx="1268240" cy="451528"/>
            <a:chOff x="5177150" y="1700400"/>
            <a:chExt cx="504725" cy="194325"/>
          </a:xfrm>
        </p:grpSpPr>
        <p:sp>
          <p:nvSpPr>
            <p:cNvPr id="4" name="Google Shape;2888;p75">
              <a:extLst>
                <a:ext uri="{FF2B5EF4-FFF2-40B4-BE49-F238E27FC236}">
                  <a16:creationId xmlns:a16="http://schemas.microsoft.com/office/drawing/2014/main" id="{83F08038-E926-52F3-487E-963DB9A0CE88}"/>
                </a:ext>
              </a:extLst>
            </p:cNvPr>
            <p:cNvSpPr/>
            <p:nvPr/>
          </p:nvSpPr>
          <p:spPr>
            <a:xfrm>
              <a:off x="5510000" y="1700400"/>
              <a:ext cx="171875" cy="114150"/>
            </a:xfrm>
            <a:custGeom>
              <a:avLst/>
              <a:gdLst/>
              <a:ahLst/>
              <a:cxnLst/>
              <a:rect l="l" t="t" r="r" b="b"/>
              <a:pathLst>
                <a:path w="6875" h="4566" extrusionOk="0">
                  <a:moveTo>
                    <a:pt x="5787" y="196"/>
                  </a:moveTo>
                  <a:cubicBezTo>
                    <a:pt x="5887" y="196"/>
                    <a:pt x="5988" y="208"/>
                    <a:pt x="6089" y="232"/>
                  </a:cubicBezTo>
                  <a:cubicBezTo>
                    <a:pt x="6285" y="258"/>
                    <a:pt x="6468" y="376"/>
                    <a:pt x="6573" y="546"/>
                  </a:cubicBezTo>
                  <a:cubicBezTo>
                    <a:pt x="6652" y="729"/>
                    <a:pt x="6599" y="978"/>
                    <a:pt x="6403" y="1292"/>
                  </a:cubicBezTo>
                  <a:cubicBezTo>
                    <a:pt x="5382" y="2968"/>
                    <a:pt x="2645" y="4356"/>
                    <a:pt x="511" y="4356"/>
                  </a:cubicBezTo>
                  <a:lnTo>
                    <a:pt x="498" y="4356"/>
                  </a:lnTo>
                  <a:lnTo>
                    <a:pt x="4439" y="873"/>
                  </a:lnTo>
                  <a:cubicBezTo>
                    <a:pt x="4688" y="638"/>
                    <a:pt x="4963" y="441"/>
                    <a:pt x="5277" y="297"/>
                  </a:cubicBezTo>
                  <a:cubicBezTo>
                    <a:pt x="5443" y="231"/>
                    <a:pt x="5614" y="196"/>
                    <a:pt x="5787" y="196"/>
                  </a:cubicBezTo>
                  <a:close/>
                  <a:moveTo>
                    <a:pt x="5801" y="0"/>
                  </a:moveTo>
                  <a:cubicBezTo>
                    <a:pt x="5596" y="0"/>
                    <a:pt x="5392" y="38"/>
                    <a:pt x="5198" y="114"/>
                  </a:cubicBezTo>
                  <a:cubicBezTo>
                    <a:pt x="4871" y="258"/>
                    <a:pt x="4570" y="468"/>
                    <a:pt x="4308" y="729"/>
                  </a:cubicBezTo>
                  <a:lnTo>
                    <a:pt x="210" y="4356"/>
                  </a:lnTo>
                  <a:cubicBezTo>
                    <a:pt x="145" y="4356"/>
                    <a:pt x="79" y="4343"/>
                    <a:pt x="27" y="4343"/>
                  </a:cubicBezTo>
                  <a:lnTo>
                    <a:pt x="1" y="4539"/>
                  </a:lnTo>
                  <a:cubicBezTo>
                    <a:pt x="92" y="4552"/>
                    <a:pt x="184" y="4565"/>
                    <a:pt x="276" y="4565"/>
                  </a:cubicBezTo>
                  <a:lnTo>
                    <a:pt x="498" y="4565"/>
                  </a:lnTo>
                  <a:cubicBezTo>
                    <a:pt x="2685" y="4565"/>
                    <a:pt x="5513" y="3125"/>
                    <a:pt x="6586" y="1397"/>
                  </a:cubicBezTo>
                  <a:cubicBezTo>
                    <a:pt x="6822" y="1031"/>
                    <a:pt x="6874" y="716"/>
                    <a:pt x="6756" y="468"/>
                  </a:cubicBezTo>
                  <a:cubicBezTo>
                    <a:pt x="6625" y="245"/>
                    <a:pt x="6403" y="88"/>
                    <a:pt x="6141" y="36"/>
                  </a:cubicBezTo>
                  <a:cubicBezTo>
                    <a:pt x="6029" y="12"/>
                    <a:pt x="5915" y="0"/>
                    <a:pt x="5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89;p75">
              <a:extLst>
                <a:ext uri="{FF2B5EF4-FFF2-40B4-BE49-F238E27FC236}">
                  <a16:creationId xmlns:a16="http://schemas.microsoft.com/office/drawing/2014/main" id="{BC23E97B-AF0B-E167-EDBA-6F267280B716}"/>
                </a:ext>
              </a:extLst>
            </p:cNvPr>
            <p:cNvSpPr/>
            <p:nvPr/>
          </p:nvSpPr>
          <p:spPr>
            <a:xfrm>
              <a:off x="5177150" y="1728775"/>
              <a:ext cx="341075" cy="165950"/>
            </a:xfrm>
            <a:custGeom>
              <a:avLst/>
              <a:gdLst/>
              <a:ahLst/>
              <a:cxnLst/>
              <a:rect l="l" t="t" r="r" b="b"/>
              <a:pathLst>
                <a:path w="13643" h="6638" extrusionOk="0">
                  <a:moveTo>
                    <a:pt x="0" y="0"/>
                  </a:moveTo>
                  <a:lnTo>
                    <a:pt x="0" y="6638"/>
                  </a:lnTo>
                  <a:lnTo>
                    <a:pt x="10945" y="6638"/>
                  </a:lnTo>
                  <a:lnTo>
                    <a:pt x="13642" y="3326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90;p75">
              <a:extLst>
                <a:ext uri="{FF2B5EF4-FFF2-40B4-BE49-F238E27FC236}">
                  <a16:creationId xmlns:a16="http://schemas.microsoft.com/office/drawing/2014/main" id="{8AF5CDCA-17E8-C17F-36BD-019638AEE932}"/>
                </a:ext>
              </a:extLst>
            </p:cNvPr>
            <p:cNvSpPr/>
            <p:nvPr/>
          </p:nvSpPr>
          <p:spPr>
            <a:xfrm>
              <a:off x="5254050" y="1779175"/>
              <a:ext cx="33750" cy="71050"/>
            </a:xfrm>
            <a:custGeom>
              <a:avLst/>
              <a:gdLst/>
              <a:ahLst/>
              <a:cxnLst/>
              <a:rect l="l" t="t" r="r" b="b"/>
              <a:pathLst>
                <a:path w="1350" h="2842" extrusionOk="0">
                  <a:moveTo>
                    <a:pt x="577" y="511"/>
                  </a:moveTo>
                  <a:lnTo>
                    <a:pt x="577" y="1231"/>
                  </a:lnTo>
                  <a:cubicBezTo>
                    <a:pt x="393" y="1218"/>
                    <a:pt x="276" y="1048"/>
                    <a:pt x="289" y="878"/>
                  </a:cubicBezTo>
                  <a:cubicBezTo>
                    <a:pt x="289" y="786"/>
                    <a:pt x="315" y="707"/>
                    <a:pt x="354" y="629"/>
                  </a:cubicBezTo>
                  <a:cubicBezTo>
                    <a:pt x="407" y="563"/>
                    <a:pt x="485" y="511"/>
                    <a:pt x="577" y="511"/>
                  </a:cubicBezTo>
                  <a:close/>
                  <a:moveTo>
                    <a:pt x="773" y="1532"/>
                  </a:moveTo>
                  <a:cubicBezTo>
                    <a:pt x="865" y="1545"/>
                    <a:pt x="956" y="1585"/>
                    <a:pt x="1022" y="1663"/>
                  </a:cubicBezTo>
                  <a:cubicBezTo>
                    <a:pt x="1074" y="1729"/>
                    <a:pt x="1100" y="1820"/>
                    <a:pt x="1100" y="1912"/>
                  </a:cubicBezTo>
                  <a:cubicBezTo>
                    <a:pt x="1100" y="2017"/>
                    <a:pt x="1074" y="2108"/>
                    <a:pt x="1022" y="2187"/>
                  </a:cubicBezTo>
                  <a:cubicBezTo>
                    <a:pt x="956" y="2252"/>
                    <a:pt x="865" y="2292"/>
                    <a:pt x="773" y="2305"/>
                  </a:cubicBezTo>
                  <a:lnTo>
                    <a:pt x="773" y="1532"/>
                  </a:lnTo>
                  <a:close/>
                  <a:moveTo>
                    <a:pt x="577" y="0"/>
                  </a:moveTo>
                  <a:lnTo>
                    <a:pt x="577" y="288"/>
                  </a:lnTo>
                  <a:cubicBezTo>
                    <a:pt x="420" y="302"/>
                    <a:pt x="289" y="367"/>
                    <a:pt x="184" y="485"/>
                  </a:cubicBezTo>
                  <a:cubicBezTo>
                    <a:pt x="92" y="603"/>
                    <a:pt x="40" y="747"/>
                    <a:pt x="40" y="904"/>
                  </a:cubicBezTo>
                  <a:cubicBezTo>
                    <a:pt x="40" y="1048"/>
                    <a:pt x="79" y="1192"/>
                    <a:pt x="171" y="1297"/>
                  </a:cubicBezTo>
                  <a:cubicBezTo>
                    <a:pt x="276" y="1401"/>
                    <a:pt x="407" y="1467"/>
                    <a:pt x="551" y="1493"/>
                  </a:cubicBezTo>
                  <a:lnTo>
                    <a:pt x="577" y="1493"/>
                  </a:lnTo>
                  <a:lnTo>
                    <a:pt x="577" y="2305"/>
                  </a:lnTo>
                  <a:cubicBezTo>
                    <a:pt x="485" y="2292"/>
                    <a:pt x="407" y="2252"/>
                    <a:pt x="354" y="2174"/>
                  </a:cubicBezTo>
                  <a:cubicBezTo>
                    <a:pt x="289" y="2095"/>
                    <a:pt x="249" y="1990"/>
                    <a:pt x="249" y="1886"/>
                  </a:cubicBezTo>
                  <a:lnTo>
                    <a:pt x="1" y="1886"/>
                  </a:lnTo>
                  <a:cubicBezTo>
                    <a:pt x="1" y="2056"/>
                    <a:pt x="66" y="2213"/>
                    <a:pt x="171" y="2344"/>
                  </a:cubicBezTo>
                  <a:cubicBezTo>
                    <a:pt x="276" y="2449"/>
                    <a:pt x="420" y="2527"/>
                    <a:pt x="577" y="2527"/>
                  </a:cubicBezTo>
                  <a:lnTo>
                    <a:pt x="577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87" y="2449"/>
                    <a:pt x="1192" y="2344"/>
                  </a:cubicBezTo>
                  <a:cubicBezTo>
                    <a:pt x="1297" y="2213"/>
                    <a:pt x="1349" y="2056"/>
                    <a:pt x="1349" y="1899"/>
                  </a:cubicBezTo>
                  <a:cubicBezTo>
                    <a:pt x="1349" y="1755"/>
                    <a:pt x="1310" y="1611"/>
                    <a:pt x="1218" y="1493"/>
                  </a:cubicBezTo>
                  <a:cubicBezTo>
                    <a:pt x="1114" y="1388"/>
                    <a:pt x="983" y="1323"/>
                    <a:pt x="839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56" y="550"/>
                    <a:pt x="1048" y="681"/>
                    <a:pt x="1061" y="904"/>
                  </a:cubicBezTo>
                  <a:lnTo>
                    <a:pt x="1310" y="904"/>
                  </a:lnTo>
                  <a:cubicBezTo>
                    <a:pt x="1310" y="747"/>
                    <a:pt x="1258" y="590"/>
                    <a:pt x="1153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91;p75">
              <a:extLst>
                <a:ext uri="{FF2B5EF4-FFF2-40B4-BE49-F238E27FC236}">
                  <a16:creationId xmlns:a16="http://schemas.microsoft.com/office/drawing/2014/main" id="{7C8755F5-D783-F8D1-E9C3-E441007ED865}"/>
                </a:ext>
              </a:extLst>
            </p:cNvPr>
            <p:cNvSpPr/>
            <p:nvPr/>
          </p:nvSpPr>
          <p:spPr>
            <a:xfrm>
              <a:off x="5294975" y="1779175"/>
              <a:ext cx="33725" cy="71050"/>
            </a:xfrm>
            <a:custGeom>
              <a:avLst/>
              <a:gdLst/>
              <a:ahLst/>
              <a:cxnLst/>
              <a:rect l="l" t="t" r="r" b="b"/>
              <a:pathLst>
                <a:path w="1349" h="2842" extrusionOk="0">
                  <a:moveTo>
                    <a:pt x="563" y="511"/>
                  </a:moveTo>
                  <a:lnTo>
                    <a:pt x="563" y="1231"/>
                  </a:lnTo>
                  <a:cubicBezTo>
                    <a:pt x="380" y="1218"/>
                    <a:pt x="262" y="1048"/>
                    <a:pt x="275" y="878"/>
                  </a:cubicBezTo>
                  <a:cubicBezTo>
                    <a:pt x="275" y="786"/>
                    <a:pt x="301" y="694"/>
                    <a:pt x="354" y="629"/>
                  </a:cubicBezTo>
                  <a:cubicBezTo>
                    <a:pt x="406" y="563"/>
                    <a:pt x="472" y="511"/>
                    <a:pt x="563" y="511"/>
                  </a:cubicBezTo>
                  <a:close/>
                  <a:moveTo>
                    <a:pt x="773" y="1532"/>
                  </a:moveTo>
                  <a:cubicBezTo>
                    <a:pt x="864" y="1545"/>
                    <a:pt x="943" y="1585"/>
                    <a:pt x="1008" y="1663"/>
                  </a:cubicBezTo>
                  <a:cubicBezTo>
                    <a:pt x="1061" y="1729"/>
                    <a:pt x="1100" y="1820"/>
                    <a:pt x="1087" y="1912"/>
                  </a:cubicBezTo>
                  <a:cubicBezTo>
                    <a:pt x="1087" y="2017"/>
                    <a:pt x="1061" y="2108"/>
                    <a:pt x="1008" y="2187"/>
                  </a:cubicBezTo>
                  <a:cubicBezTo>
                    <a:pt x="943" y="2252"/>
                    <a:pt x="864" y="2305"/>
                    <a:pt x="773" y="2305"/>
                  </a:cubicBezTo>
                  <a:lnTo>
                    <a:pt x="773" y="1532"/>
                  </a:lnTo>
                  <a:close/>
                  <a:moveTo>
                    <a:pt x="563" y="0"/>
                  </a:moveTo>
                  <a:lnTo>
                    <a:pt x="563" y="288"/>
                  </a:lnTo>
                  <a:cubicBezTo>
                    <a:pt x="419" y="302"/>
                    <a:pt x="275" y="367"/>
                    <a:pt x="184" y="485"/>
                  </a:cubicBezTo>
                  <a:cubicBezTo>
                    <a:pt x="79" y="603"/>
                    <a:pt x="26" y="747"/>
                    <a:pt x="26" y="904"/>
                  </a:cubicBezTo>
                  <a:cubicBezTo>
                    <a:pt x="26" y="1048"/>
                    <a:pt x="66" y="1192"/>
                    <a:pt x="157" y="1297"/>
                  </a:cubicBezTo>
                  <a:cubicBezTo>
                    <a:pt x="262" y="1401"/>
                    <a:pt x="393" y="1467"/>
                    <a:pt x="537" y="1493"/>
                  </a:cubicBezTo>
                  <a:lnTo>
                    <a:pt x="563" y="1493"/>
                  </a:lnTo>
                  <a:lnTo>
                    <a:pt x="563" y="2305"/>
                  </a:lnTo>
                  <a:cubicBezTo>
                    <a:pt x="472" y="2292"/>
                    <a:pt x="393" y="2252"/>
                    <a:pt x="341" y="2174"/>
                  </a:cubicBezTo>
                  <a:cubicBezTo>
                    <a:pt x="275" y="2095"/>
                    <a:pt x="249" y="1990"/>
                    <a:pt x="236" y="1886"/>
                  </a:cubicBezTo>
                  <a:lnTo>
                    <a:pt x="0" y="1886"/>
                  </a:lnTo>
                  <a:cubicBezTo>
                    <a:pt x="0" y="2056"/>
                    <a:pt x="53" y="2213"/>
                    <a:pt x="157" y="2344"/>
                  </a:cubicBezTo>
                  <a:cubicBezTo>
                    <a:pt x="262" y="2449"/>
                    <a:pt x="406" y="2527"/>
                    <a:pt x="563" y="2527"/>
                  </a:cubicBezTo>
                  <a:lnTo>
                    <a:pt x="563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74" y="2449"/>
                    <a:pt x="1192" y="2344"/>
                  </a:cubicBezTo>
                  <a:cubicBezTo>
                    <a:pt x="1296" y="2226"/>
                    <a:pt x="1349" y="2069"/>
                    <a:pt x="1336" y="1899"/>
                  </a:cubicBezTo>
                  <a:cubicBezTo>
                    <a:pt x="1349" y="1755"/>
                    <a:pt x="1296" y="1611"/>
                    <a:pt x="1205" y="1493"/>
                  </a:cubicBezTo>
                  <a:cubicBezTo>
                    <a:pt x="1100" y="1388"/>
                    <a:pt x="969" y="1323"/>
                    <a:pt x="825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43" y="550"/>
                    <a:pt x="1048" y="681"/>
                    <a:pt x="1061" y="904"/>
                  </a:cubicBezTo>
                  <a:lnTo>
                    <a:pt x="1309" y="904"/>
                  </a:lnTo>
                  <a:cubicBezTo>
                    <a:pt x="1296" y="747"/>
                    <a:pt x="1244" y="590"/>
                    <a:pt x="1139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223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 Display</vt:lpstr>
      <vt:lpstr>Open Sans</vt:lpstr>
      <vt:lpstr>Montserrat</vt:lpstr>
      <vt:lpstr>Aptos</vt:lpstr>
      <vt:lpstr>Arial</vt:lpstr>
      <vt:lpstr>DM Sans</vt:lpstr>
      <vt:lpstr>Lexend ExtraBold</vt:lpstr>
      <vt:lpstr>Shopping Cart Theme for Business by Slidesgo</vt:lpstr>
      <vt:lpstr>Online Shopping  website</vt:lpstr>
      <vt:lpstr>Introduction</vt:lpstr>
      <vt:lpstr>03</vt:lpstr>
      <vt:lpstr>About the project</vt:lpstr>
      <vt:lpstr>MERIT &amp; DEMERIT</vt:lpstr>
      <vt:lpstr>FUTURE SCOPE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 website</dc:title>
  <dc:creator>JAY</dc:creator>
  <cp:lastModifiedBy>Darshan Gohil</cp:lastModifiedBy>
  <cp:revision>36</cp:revision>
  <dcterms:modified xsi:type="dcterms:W3CDTF">2024-04-01T02:55:12Z</dcterms:modified>
</cp:coreProperties>
</file>