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DM Sans" pitchFamily="2" charset="0"/>
      <p:regular r:id="rId11"/>
    </p:embeddedFont>
    <p:embeddedFont>
      <p:font typeface="DM Sans Bold" charset="0"/>
      <p:regular r:id="rId12"/>
    </p:embeddedFont>
    <p:embeddedFont>
      <p:font typeface="Oswald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47431" y="3443521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QUIZ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2190" y="6281603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A4BD4-92D7-EF2F-0B6C-D69B6CC20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2187" y="2953785"/>
            <a:ext cx="6829067" cy="2200167"/>
            <a:chOff x="0" y="0"/>
            <a:chExt cx="2616511" cy="842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16511" cy="842979"/>
            </a:xfrm>
            <a:custGeom>
              <a:avLst/>
              <a:gdLst/>
              <a:ahLst/>
              <a:cxnLst/>
              <a:rect l="l" t="t" r="r" b="b"/>
              <a:pathLst>
                <a:path w="2616511" h="842979">
                  <a:moveTo>
                    <a:pt x="0" y="0"/>
                  </a:moveTo>
                  <a:lnTo>
                    <a:pt x="2616511" y="0"/>
                  </a:lnTo>
                  <a:lnTo>
                    <a:pt x="2616511" y="842979"/>
                  </a:lnTo>
                  <a:lnTo>
                    <a:pt x="0" y="84297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616511" cy="862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5108" y="6053511"/>
            <a:ext cx="6686145" cy="2170492"/>
            <a:chOff x="0" y="0"/>
            <a:chExt cx="2561752" cy="8316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1752" cy="831609"/>
            </a:xfrm>
            <a:custGeom>
              <a:avLst/>
              <a:gdLst/>
              <a:ahLst/>
              <a:cxnLst/>
              <a:rect l="l" t="t" r="r" b="b"/>
              <a:pathLst>
                <a:path w="2561752" h="831609">
                  <a:moveTo>
                    <a:pt x="0" y="0"/>
                  </a:moveTo>
                  <a:lnTo>
                    <a:pt x="2561752" y="0"/>
                  </a:lnTo>
                  <a:lnTo>
                    <a:pt x="2561752" y="831609"/>
                  </a:lnTo>
                  <a:lnTo>
                    <a:pt x="0" y="83160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561752" cy="850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5108" y="2906160"/>
            <a:ext cx="7132181" cy="269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Name : Gohil Darshan</a:t>
            </a:r>
          </a:p>
          <a:p>
            <a:pPr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Roll No : 108</a:t>
            </a:r>
          </a:p>
          <a:p>
            <a:pPr>
              <a:lnSpc>
                <a:spcPts val="3050"/>
              </a:lnSpc>
            </a:pP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Enrollmant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No : 22002170210019</a:t>
            </a:r>
          </a:p>
          <a:p>
            <a:pPr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Batch : C4</a:t>
            </a:r>
          </a:p>
          <a:p>
            <a:pPr>
              <a:lnSpc>
                <a:spcPts val="3050"/>
              </a:lnSpc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Branch : IT</a:t>
            </a:r>
          </a:p>
          <a:p>
            <a:pPr>
              <a:lnSpc>
                <a:spcPts val="3050"/>
              </a:lnSpc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5108" y="6088085"/>
            <a:ext cx="7132181" cy="231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Name : Sakhreliya Hemit K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Roll No : 127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Enrollmant No : 22002170210037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Batch : C4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Branch : IT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-3173345" y="772644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9326747" y="1060055"/>
            <a:ext cx="6829067" cy="2200167"/>
            <a:chOff x="0" y="0"/>
            <a:chExt cx="2616511" cy="8429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16511" cy="842979"/>
            </a:xfrm>
            <a:custGeom>
              <a:avLst/>
              <a:gdLst/>
              <a:ahLst/>
              <a:cxnLst/>
              <a:rect l="l" t="t" r="r" b="b"/>
              <a:pathLst>
                <a:path w="2616511" h="842979">
                  <a:moveTo>
                    <a:pt x="0" y="0"/>
                  </a:moveTo>
                  <a:lnTo>
                    <a:pt x="2616511" y="0"/>
                  </a:lnTo>
                  <a:lnTo>
                    <a:pt x="2616511" y="842979"/>
                  </a:lnTo>
                  <a:lnTo>
                    <a:pt x="0" y="84297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2616511" cy="862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326747" y="1044004"/>
            <a:ext cx="7036327" cy="304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9"/>
              </a:lnSpc>
            </a:pPr>
            <a:r>
              <a:rPr lang="en-US" sz="2180" spc="213">
                <a:solidFill>
                  <a:srgbClr val="231F20"/>
                </a:solidFill>
                <a:latin typeface="DM Sans"/>
              </a:rPr>
              <a:t>Name : PATEL PRATHAM V</a:t>
            </a:r>
          </a:p>
          <a:p>
            <a:pPr>
              <a:lnSpc>
                <a:spcPts val="3009"/>
              </a:lnSpc>
            </a:pPr>
            <a:r>
              <a:rPr lang="en-US" sz="2180" spc="213">
                <a:solidFill>
                  <a:srgbClr val="231F20"/>
                </a:solidFill>
                <a:latin typeface="DM Sans"/>
              </a:rPr>
              <a:t>Roll No : 120</a:t>
            </a:r>
          </a:p>
          <a:p>
            <a:pPr>
              <a:lnSpc>
                <a:spcPts val="3009"/>
              </a:lnSpc>
            </a:pPr>
            <a:r>
              <a:rPr lang="en-US" sz="2180" spc="213">
                <a:solidFill>
                  <a:srgbClr val="231F20"/>
                </a:solidFill>
                <a:latin typeface="DM Sans"/>
              </a:rPr>
              <a:t>Enrollmant No : 22002170210080</a:t>
            </a:r>
          </a:p>
          <a:p>
            <a:pPr>
              <a:lnSpc>
                <a:spcPts val="3009"/>
              </a:lnSpc>
            </a:pPr>
            <a:r>
              <a:rPr lang="en-US" sz="2180" spc="213">
                <a:solidFill>
                  <a:srgbClr val="231F20"/>
                </a:solidFill>
                <a:latin typeface="DM Sans"/>
              </a:rPr>
              <a:t>Batch : C4</a:t>
            </a:r>
          </a:p>
          <a:p>
            <a:pPr>
              <a:lnSpc>
                <a:spcPts val="3009"/>
              </a:lnSpc>
            </a:pPr>
            <a:r>
              <a:rPr lang="en-US" sz="2180" spc="213">
                <a:solidFill>
                  <a:srgbClr val="231F20"/>
                </a:solidFill>
                <a:latin typeface="DM Sans"/>
              </a:rPr>
              <a:t>Branch : IT</a:t>
            </a:r>
          </a:p>
          <a:p>
            <a:pPr>
              <a:lnSpc>
                <a:spcPts val="3009"/>
              </a:lnSpc>
            </a:pPr>
            <a:endParaRPr lang="en-US" sz="2180" spc="213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3009"/>
              </a:lnSpc>
            </a:pPr>
            <a:endParaRPr lang="en-US" sz="2180" spc="213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09"/>
              </a:lnSpc>
              <a:spcBef>
                <a:spcPct val="0"/>
              </a:spcBef>
            </a:pPr>
            <a:endParaRPr lang="en-US" sz="2180" spc="213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982202" y="6811985"/>
            <a:ext cx="7173613" cy="2200167"/>
            <a:chOff x="0" y="0"/>
            <a:chExt cx="2748521" cy="84297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748521" cy="842979"/>
            </a:xfrm>
            <a:custGeom>
              <a:avLst/>
              <a:gdLst/>
              <a:ahLst/>
              <a:cxnLst/>
              <a:rect l="l" t="t" r="r" b="b"/>
              <a:pathLst>
                <a:path w="2748521" h="842979">
                  <a:moveTo>
                    <a:pt x="0" y="0"/>
                  </a:moveTo>
                  <a:lnTo>
                    <a:pt x="2748521" y="0"/>
                  </a:lnTo>
                  <a:lnTo>
                    <a:pt x="2748521" y="842979"/>
                  </a:lnTo>
                  <a:lnTo>
                    <a:pt x="0" y="84297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2748521" cy="862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82202" y="3935543"/>
            <a:ext cx="7173613" cy="2200167"/>
            <a:chOff x="0" y="0"/>
            <a:chExt cx="2748521" cy="8429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48521" cy="842979"/>
            </a:xfrm>
            <a:custGeom>
              <a:avLst/>
              <a:gdLst/>
              <a:ahLst/>
              <a:cxnLst/>
              <a:rect l="l" t="t" r="r" b="b"/>
              <a:pathLst>
                <a:path w="2748521" h="842979">
                  <a:moveTo>
                    <a:pt x="0" y="0"/>
                  </a:moveTo>
                  <a:lnTo>
                    <a:pt x="2748521" y="0"/>
                  </a:lnTo>
                  <a:lnTo>
                    <a:pt x="2748521" y="842979"/>
                  </a:lnTo>
                  <a:lnTo>
                    <a:pt x="0" y="84297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9050"/>
              <a:ext cx="2748521" cy="8620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144000" y="3887918"/>
            <a:ext cx="7132181" cy="192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Name : Thakkar Poojan V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Roll No : 130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Enrollmant No : 22002170210119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Batch : C4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Branch : IT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23633" y="6764360"/>
            <a:ext cx="5567492" cy="231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Name : Kachhadiya Ronak k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Roll No : 112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Enrollmant No : 22002170210037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Batch : C4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Branch : IT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279AFA-58A1-3E4E-A24E-C22473CDF6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51479" y="2957205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502567" y="4212516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761814" y="652635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714710" y="6277132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44560" y="306139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1724" y="6978103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MYSQL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39778" y="2957205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203010" y="6277132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39778" y="306139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930335" y="2957205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693567" y="6277132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930335" y="306139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420892" y="2957205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184124" y="6277132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420892" y="306139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061995" y="697810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OOPS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52552" y="6978103"/>
            <a:ext cx="2993819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MODULE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043109" y="6979516"/>
            <a:ext cx="270983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EXCEPTION HANDLING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037817" y="-618826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6439694" y="381011"/>
            <a:ext cx="5518186" cy="1690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37"/>
              </a:lnSpc>
            </a:pPr>
            <a:r>
              <a:rPr lang="en-US" sz="10097" u="sng" dirty="0">
                <a:solidFill>
                  <a:srgbClr val="000000"/>
                </a:solidFill>
                <a:latin typeface="Canva Sans Bold"/>
              </a:rPr>
              <a:t>Concept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684A7C-717C-886A-B22F-B34EC2233B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4088710"/>
            <a:ext cx="1400485" cy="5557140"/>
            <a:chOff x="0" y="0"/>
            <a:chExt cx="368852" cy="14636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463609"/>
            </a:xfrm>
            <a:custGeom>
              <a:avLst/>
              <a:gdLst/>
              <a:ahLst/>
              <a:cxnLst/>
              <a:rect l="l" t="t" r="r" b="b"/>
              <a:pathLst>
                <a:path w="368852" h="1463609">
                  <a:moveTo>
                    <a:pt x="0" y="0"/>
                  </a:moveTo>
                  <a:lnTo>
                    <a:pt x="368852" y="0"/>
                  </a:lnTo>
                  <a:lnTo>
                    <a:pt x="368852" y="1463609"/>
                  </a:lnTo>
                  <a:lnTo>
                    <a:pt x="0" y="146360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482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41178" y="1510582"/>
            <a:ext cx="13126557" cy="1604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36"/>
              </a:lnSpc>
            </a:pPr>
            <a:r>
              <a:rPr lang="en-US" sz="9881" u="sng" spc="968" dirty="0">
                <a:solidFill>
                  <a:srgbClr val="231F20"/>
                </a:solidFill>
                <a:latin typeface="Oswald Bold"/>
              </a:rPr>
              <a:t>SUBJECTS OF QUIZ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50954" y="42336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0954" y="530845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640383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0954" y="750245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86010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433871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MYTHOLOGY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541350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GENREAL KNOWLEDGE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651268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SPORTS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7607504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HISTORY OF INDIA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870612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 Bold"/>
              </a:rPr>
              <a:t>INDIAN MOVIES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3D8B9C-1FAB-C994-ABE9-FCA464E96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MERITS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772535"/>
            <a:ext cx="17992675" cy="5016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ct val="250000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Self-Assessment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ct val="250000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Time Management </a:t>
            </a:r>
          </a:p>
          <a:p>
            <a:pPr marL="734059" lvl="1" indent="-367030">
              <a:lnSpc>
                <a:spcPct val="250000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Progress Tracking </a:t>
            </a:r>
          </a:p>
          <a:p>
            <a:pPr marL="734059" lvl="1" indent="-367030">
              <a:lnSpc>
                <a:spcPct val="250000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Preparation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1CF3B-3405-18FD-D8F6-5412F03A31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DE-MERITS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328296"/>
            <a:ext cx="18288000" cy="626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818" lvl="1" indent="-363409">
              <a:lnSpc>
                <a:spcPct val="250000"/>
              </a:lnSpc>
              <a:buFont typeface="Arial"/>
              <a:buChar char="•"/>
            </a:pPr>
            <a:r>
              <a:rPr lang="en-US" sz="3366" dirty="0">
                <a:solidFill>
                  <a:srgbClr val="000000"/>
                </a:solidFill>
                <a:latin typeface="Canva Sans Bold"/>
              </a:rPr>
              <a:t>Limited Assessment </a:t>
            </a:r>
          </a:p>
          <a:p>
            <a:pPr marL="726818" lvl="1" indent="-363409">
              <a:lnSpc>
                <a:spcPct val="250000"/>
              </a:lnSpc>
              <a:buFont typeface="Arial"/>
              <a:buChar char="•"/>
            </a:pPr>
            <a:r>
              <a:rPr lang="en-US" sz="3366" dirty="0">
                <a:solidFill>
                  <a:srgbClr val="000000"/>
                </a:solidFill>
                <a:latin typeface="Canva Sans Bold"/>
              </a:rPr>
              <a:t>Cheating</a:t>
            </a:r>
            <a:r>
              <a:rPr lang="en-US" sz="3366" dirty="0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726818" lvl="1" indent="-363409">
              <a:lnSpc>
                <a:spcPct val="250000"/>
              </a:lnSpc>
              <a:buFont typeface="Arial"/>
              <a:buChar char="•"/>
            </a:pPr>
            <a:r>
              <a:rPr lang="en-US" sz="3366" dirty="0">
                <a:solidFill>
                  <a:srgbClr val="000000"/>
                </a:solidFill>
                <a:latin typeface="Canva Sans Bold"/>
              </a:rPr>
              <a:t>Demotivation</a:t>
            </a:r>
          </a:p>
          <a:p>
            <a:pPr marL="726818" lvl="1" indent="-363409">
              <a:lnSpc>
                <a:spcPct val="250000"/>
              </a:lnSpc>
              <a:buFont typeface="Arial"/>
              <a:buChar char="•"/>
            </a:pPr>
            <a:r>
              <a:rPr lang="en-US" sz="3366" dirty="0">
                <a:solidFill>
                  <a:srgbClr val="000000"/>
                </a:solidFill>
                <a:latin typeface="Canva Sans Bold"/>
              </a:rPr>
              <a:t>Limited Subject Matter</a:t>
            </a:r>
            <a:endParaRPr lang="en-US" sz="3366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ct val="250000"/>
              </a:lnSpc>
            </a:pPr>
            <a:endParaRPr lang="en-US" sz="3366" dirty="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927F1-2AB1-9CAD-D732-A0C97CB8FD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6313" y="3441556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ED528-AF4B-03F1-D42F-BD6331E2E3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551" y="114300"/>
            <a:ext cx="116445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143</Words>
  <Application>Microsoft Office PowerPoint</Application>
  <PresentationFormat>Custom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DM Sans</vt:lpstr>
      <vt:lpstr>Calibri</vt:lpstr>
      <vt:lpstr>Arial</vt:lpstr>
      <vt:lpstr>DM Sans Bold</vt:lpstr>
      <vt:lpstr>Oswald Bold Italics</vt:lpstr>
      <vt:lpstr>Canva Sans</vt:lpstr>
      <vt:lpstr>Canva Sans Bold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quize</dc:title>
  <cp:lastModifiedBy>Darshan Gohil</cp:lastModifiedBy>
  <cp:revision>22</cp:revision>
  <dcterms:created xsi:type="dcterms:W3CDTF">2006-08-16T00:00:00Z</dcterms:created>
  <dcterms:modified xsi:type="dcterms:W3CDTF">2024-04-05T06:31:30Z</dcterms:modified>
  <dc:identifier>DAGBdIdptsE</dc:identifier>
</cp:coreProperties>
</file>