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7" r:id="rId8"/>
    <p:sldId id="269" r:id="rId9"/>
    <p:sldId id="270" r:id="rId10"/>
    <p:sldId id="271" r:id="rId11"/>
    <p:sldId id="272" r:id="rId12"/>
    <p:sldId id="264" r:id="rId13"/>
    <p:sldId id="277" r:id="rId14"/>
    <p:sldId id="276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02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2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28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4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08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7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5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5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6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0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55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6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1F1F-FB15-4D42-A54E-E290A992B35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403B8-F811-4BED-A990-96AC278D1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age-net.org/challenges/LSVRC/2014/result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442" y="400304"/>
            <a:ext cx="8904339" cy="2554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PLANT </a:t>
            </a:r>
          </a:p>
          <a:p>
            <a:pPr algn="ctr"/>
            <a:r>
              <a:rPr lang="en-US" sz="4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LEAF DISEASES USING CUSTOM WEIGHT INITIALIZATION BY SPARSE ENCODER</a:t>
            </a:r>
            <a:endParaRPr lang="en-US" sz="400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6083" y="5484676"/>
            <a:ext cx="52629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DARSHAN.G (171EC137)</a:t>
            </a:r>
          </a:p>
          <a:p>
            <a:pPr algn="ctr"/>
            <a:r>
              <a:rPr lang="en-US" sz="36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DEEPAK.K </a:t>
            </a:r>
            <a:r>
              <a:rPr lang="en-US" sz="36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(171EC162</a:t>
            </a:r>
            <a:r>
              <a:rPr lang="en-US" sz="36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137" y="343698"/>
            <a:ext cx="6045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SPARSE ENCODING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7" y="1508051"/>
            <a:ext cx="5375071" cy="16450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009" y="3394135"/>
            <a:ext cx="5738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</a:t>
            </a:r>
            <a:r>
              <a:rPr lang="en-IN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</a:t>
            </a:r>
            <a:r>
              <a:rPr lang="en-US" dirty="0"/>
              <a:t> is the number of datum in the </a:t>
            </a:r>
            <a:r>
              <a:rPr lang="en-US" dirty="0" smtClean="0"/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x_k</a:t>
            </a:r>
            <a:r>
              <a:rPr lang="en-US" dirty="0"/>
              <a:t> is the </a:t>
            </a:r>
            <a:r>
              <a:rPr lang="en-US" b="1" dirty="0"/>
              <a:t>k</a:t>
            </a:r>
            <a:r>
              <a:rPr lang="en-US" dirty="0"/>
              <a:t> given vector of the </a:t>
            </a:r>
            <a:r>
              <a:rPr lang="en-US" dirty="0" smtClean="0"/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h_k</a:t>
            </a:r>
            <a:r>
              <a:rPr lang="en-US" dirty="0"/>
              <a:t> is the sparse representation of </a:t>
            </a:r>
            <a:r>
              <a:rPr lang="en-US" b="1" dirty="0" err="1" smtClean="0"/>
              <a:t>x_k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 </a:t>
            </a:r>
            <a:r>
              <a:rPr lang="en-US" dirty="0"/>
              <a:t>is the decoder matrix 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lambda</a:t>
            </a:r>
            <a:r>
              <a:rPr lang="en-US" dirty="0"/>
              <a:t> is the coefficient of </a:t>
            </a:r>
            <a:r>
              <a:rPr lang="en-US" dirty="0" smtClean="0"/>
              <a:t>sparsity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</a:t>
            </a:r>
            <a:r>
              <a:rPr lang="en-US" dirty="0"/>
              <a:t> is a given constant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6609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73809" y="106474"/>
            <a:ext cx="10505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VGG-16 VS CUSTOM WEIGHT INITIALIZED VGG-16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9038" y="514589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VGG-16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64525" y="5143151"/>
            <a:ext cx="317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CUSTOM WEIGHT INITIALIZED VGG-16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8" y="2325129"/>
            <a:ext cx="3534657" cy="2356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77" y="2648039"/>
            <a:ext cx="2051276" cy="1451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95" y="2648040"/>
            <a:ext cx="1985082" cy="14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22184" y="110865"/>
            <a:ext cx="8667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DIAGRAM-VGG-16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478" y="3251709"/>
            <a:ext cx="1202724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65677" y="3668405"/>
            <a:ext cx="149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24810" y="1470791"/>
            <a:ext cx="1532238" cy="504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896657" y="3529905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VGG-16</a:t>
            </a:r>
          </a:p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>
            <a:off x="1774856" y="3668405"/>
            <a:ext cx="6417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4989635" y="1470791"/>
            <a:ext cx="1532238" cy="504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197886" y="3529904"/>
            <a:ext cx="111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VGG-16 TRAINED</a:t>
            </a:r>
          </a:p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>
            <a:off x="4252490" y="3668405"/>
            <a:ext cx="6417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587218" y="5031573"/>
            <a:ext cx="1202724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7587218" y="1470791"/>
            <a:ext cx="1202724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7794297" y="1748987"/>
            <a:ext cx="116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699373" y="5448269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OUTPUT</a:t>
            </a:r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0800000">
            <a:off x="6712757" y="1887486"/>
            <a:ext cx="6417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6712756" y="5405888"/>
            <a:ext cx="6417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26507" y="38434"/>
            <a:ext cx="118413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DIAGRAM-CUSTOM WEIGHT INITIALIZED VGG-16</a:t>
            </a:r>
            <a:endParaRPr lang="en-US" sz="40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478" y="3251709"/>
            <a:ext cx="1202724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65677" y="3668405"/>
            <a:ext cx="149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624810" y="1470791"/>
            <a:ext cx="1532238" cy="504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88867" y="3252905"/>
            <a:ext cx="145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 WEIGHT INITIALIZED VGG-16</a:t>
            </a:r>
          </a:p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1774856" y="3668405"/>
            <a:ext cx="6417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989635" y="1470791"/>
            <a:ext cx="1532238" cy="504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197886" y="3529904"/>
            <a:ext cx="11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TRAINED</a:t>
            </a:r>
          </a:p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252490" y="3668405"/>
            <a:ext cx="6417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87218" y="5031573"/>
            <a:ext cx="1202724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587218" y="1470791"/>
            <a:ext cx="1202724" cy="12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794297" y="1748987"/>
            <a:ext cx="116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IMAGE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99373" y="5448269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OUTPUT</a:t>
            </a:r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0800000">
            <a:off x="6712757" y="1887486"/>
            <a:ext cx="6417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6712756" y="5405888"/>
            <a:ext cx="6417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3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506" y="100568"/>
            <a:ext cx="4687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WORK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506" y="1309816"/>
            <a:ext cx="8649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work can be converted into a app which will help the farmers to find the disease easily by just taking a simple image on their phone and process it using the app.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51" y="2800306"/>
            <a:ext cx="5313331" cy="30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9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684" y="257087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653" y="1657680"/>
            <a:ext cx="849321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>
              <a:spcBef>
                <a:spcPct val="200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theme of our project is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of plant diseases effectively</a:t>
            </a:r>
          </a:p>
          <a:p>
            <a:pPr marL="342900" lvl="0" indent="-342900" algn="just" defTabSz="914400">
              <a:spcBef>
                <a:spcPct val="200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we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VGG-16 which is one of the best model of modern days.</a:t>
            </a:r>
          </a:p>
          <a:p>
            <a:pPr marL="342900" lvl="0" indent="-342900" algn="just" defTabSz="914400">
              <a:spcBef>
                <a:spcPct val="200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13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used a custom weight initialized VGG-16 model.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744" y="149995"/>
            <a:ext cx="730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5400" dirty="0"/>
              <a:t> </a:t>
            </a:r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812" y="1691780"/>
            <a:ext cx="9178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Literature Survey: Plant Leaf Diseases Detection Using Image Processing Techniques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K.Narsimha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B.Polaiah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N.Madhu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Plant Leaf Disease Detection Using Image Processing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Umesh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Jawarkar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Mr. Manoj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Manmode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39" y="281800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5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1902941"/>
            <a:ext cx="610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https://www.ipol.im/pub/art/2012/vgg16/article.pdf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https://github.com/ericmjonas/vgg16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https://en.Wikipedia.org/wiki/vgg16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2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2828" y="393417"/>
            <a:ext cx="7971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LIST OF MINI PROJECTS CARRIED OUT: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97" y="1540528"/>
            <a:ext cx="875932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DOG AND CAT USING MACHINE LEARNING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WILD PLANTS DETECTION USING DEEPLEARNING STUDIO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IMAGE RESOLUTION OF BLURRED IMAGES USING</a:t>
            </a:r>
          </a:p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DEEP LEARNING FOR SATELLITE SURVILLENCE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AUDITORIUM CONTROL SYSTEM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DIAMOND DETECTION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MONITERING SYSTEM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620" y="174708"/>
            <a:ext cx="6628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868" y="1647568"/>
            <a:ext cx="94852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collected from the repository.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preprocessed and then fed into the convolution neural network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training the convolution neural network that can be used as a classifier in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later part.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convolution neural network is used as a classifier to predict that the plant is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healthy or not. Then if it is not healthy, then the type of the affected disease. </a:t>
            </a:r>
          </a:p>
        </p:txBody>
      </p:sp>
    </p:spTree>
    <p:extLst>
      <p:ext uri="{BB962C8B-B14F-4D97-AF65-F5344CB8AC3E}">
        <p14:creationId xmlns:p14="http://schemas.microsoft.com/office/powerpoint/2010/main" val="3683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1816" y="433860"/>
            <a:ext cx="2510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VGG-16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615" y="1753299"/>
            <a:ext cx="8701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VGG16 is a convolutional neural network model proposed by K. </a:t>
            </a:r>
            <a:r>
              <a:rPr lang="en-US" dirty="0" err="1"/>
              <a:t>Simonyan</a:t>
            </a:r>
            <a:r>
              <a:rPr lang="en-US" dirty="0"/>
              <a:t> and A. Zisserman from the University of Oxford in the paper “Very Deep Convolutional Networks for Large-Scale Image Recognition”. 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model achieves 92.7% top-5 test accuracy in ImageNet, which is a dataset of over 14 million images belonging to 1000 classes.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was one of the famous model submitted to </a:t>
            </a:r>
            <a:r>
              <a:rPr lang="en-US" u="sng" dirty="0">
                <a:hlinkClick r:id="rId2"/>
              </a:rPr>
              <a:t>ILSVRC-2014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makes the improvement over </a:t>
            </a:r>
            <a:r>
              <a:rPr lang="en-US" dirty="0" err="1"/>
              <a:t>AlexNet</a:t>
            </a:r>
            <a:r>
              <a:rPr lang="en-US" dirty="0"/>
              <a:t> by replacing large kernel-sized filters (11 and 5 in the first and second convolutional layer, respectively) with multiple 3×3 kernel-sized filters one after another.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VGG16 </a:t>
            </a:r>
            <a:r>
              <a:rPr lang="en-US" dirty="0"/>
              <a:t>was trained for weeks and was using NVIDIA Titan Black GPU’s.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951" y="215898"/>
            <a:ext cx="736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VGG-16 ARCHITECTURE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1" y="1197204"/>
            <a:ext cx="8160479" cy="46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951" y="462705"/>
            <a:ext cx="5564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VGG-16 LAYOUT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43" y="2393518"/>
            <a:ext cx="8851915" cy="24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7148" y="92331"/>
            <a:ext cx="7282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VGG-16 DESCRIPTION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882" y="1515762"/>
            <a:ext cx="79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VGG-16 is a convolutional neural network architecture, it’s name VGG-16 comes from the fact that it has 16 layers</a:t>
            </a:r>
            <a:r>
              <a:rPr lang="en-US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It’s layers consists of Convolutional layers, Max Pooling layers, Activation layers, Fully connected layers.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are 13 convolutional layers, 5 Max Pooling layers and 3 Dense layers which sums up to 21 layers but only 16 weight layers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Conv</a:t>
            </a:r>
            <a:r>
              <a:rPr lang="en-US" dirty="0"/>
              <a:t> 1 has number of filters as 64 while </a:t>
            </a:r>
            <a:r>
              <a:rPr lang="en-US" dirty="0" err="1"/>
              <a:t>Conv</a:t>
            </a:r>
            <a:r>
              <a:rPr lang="en-US" dirty="0"/>
              <a:t> 2 has 128 filters, </a:t>
            </a:r>
            <a:r>
              <a:rPr lang="en-US" dirty="0" err="1"/>
              <a:t>Conv</a:t>
            </a:r>
            <a:r>
              <a:rPr lang="en-US" dirty="0"/>
              <a:t> 3 has 256 filters while </a:t>
            </a:r>
            <a:r>
              <a:rPr lang="en-US" dirty="0" err="1"/>
              <a:t>Conv</a:t>
            </a:r>
            <a:r>
              <a:rPr lang="en-US" dirty="0"/>
              <a:t> 4 and </a:t>
            </a:r>
            <a:r>
              <a:rPr lang="en-US" dirty="0" err="1"/>
              <a:t>Conv</a:t>
            </a:r>
            <a:r>
              <a:rPr lang="en-US" dirty="0"/>
              <a:t> 5 has 512 filters.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9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683" y="173801"/>
            <a:ext cx="8995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SUMMARY OF VGG-16 ARCHITECTURE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60" y="1394897"/>
            <a:ext cx="7029753" cy="44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178" y="419438"/>
            <a:ext cx="6045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SPARSE ENCODING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81178" y="1888052"/>
            <a:ext cx="8290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Sparse coding is the study of algorithms which aim to learn a useful sparse representation of any given data. Each datum will then be encoded as a </a:t>
            </a:r>
            <a:r>
              <a:rPr lang="en-US" i="1" dirty="0"/>
              <a:t>sparse code</a:t>
            </a:r>
            <a:r>
              <a:rPr lang="en-US" dirty="0" smtClean="0"/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algorithm only needs input data to learn the sparse representation. This is very useful since you can apply it directly to any kind of data, it is called unsupervised </a:t>
            </a:r>
            <a:r>
              <a:rPr lang="en-US" dirty="0" smtClean="0"/>
              <a:t>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will automatically find the representation without losing any information (As if one could automatically reveal the intrinsic atoms of one’s data).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021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540</TotalTime>
  <Words>690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Gopal</dc:creator>
  <cp:lastModifiedBy>DARSHAN</cp:lastModifiedBy>
  <cp:revision>82</cp:revision>
  <dcterms:created xsi:type="dcterms:W3CDTF">2019-08-09T14:46:12Z</dcterms:created>
  <dcterms:modified xsi:type="dcterms:W3CDTF">2020-04-20T12:15:34Z</dcterms:modified>
</cp:coreProperties>
</file>