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  <p:sldId id="276" r:id="rId18"/>
    <p:sldId id="265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02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2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28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4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08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7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5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6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5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6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0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55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6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1F1F-FB15-4D42-A54E-E290A992B359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56" y="509360"/>
            <a:ext cx="9270615" cy="30469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RESOLUTION</a:t>
            </a:r>
          </a:p>
          <a:p>
            <a:pPr algn="ctr"/>
            <a:r>
              <a:rPr lang="en-U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BLURRED IMAGE USING </a:t>
            </a:r>
          </a:p>
          <a:p>
            <a:pPr algn="ctr"/>
            <a:r>
              <a:rPr lang="en-U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</a:t>
            </a:r>
          </a:p>
          <a:p>
            <a:pPr algn="ctr"/>
            <a:r>
              <a:rPr lang="en-U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SATELLITE SURVILLANCE</a:t>
            </a:r>
            <a:endParaRPr lang="en-US" sz="48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3278" y="5484676"/>
            <a:ext cx="58485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DARSHAN.G (171EC137)</a:t>
            </a:r>
          </a:p>
          <a:p>
            <a:pPr algn="ctr"/>
            <a:r>
              <a:rPr lang="en-US" sz="3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HARI GUHAN.P (171EC162)</a:t>
            </a:r>
          </a:p>
        </p:txBody>
      </p:sp>
    </p:spTree>
    <p:extLst>
      <p:ext uri="{BB962C8B-B14F-4D97-AF65-F5344CB8AC3E}">
        <p14:creationId xmlns:p14="http://schemas.microsoft.com/office/powerpoint/2010/main" val="12890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287" y="64744"/>
            <a:ext cx="2308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SRCNN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81178" y="1342768"/>
            <a:ext cx="82909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high resolution (HR) image with more details using one or more low resolution (LR) images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Correspondences between low and high resolution image patches are learned from a database of low and high resolution image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SRCNN is a deep convolutional neural network that learns end-to-end mapping of low resolution to high resolution images. As a result, we can use it to improve the image quality of low resolution images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make SRCNN learn how to reconstruct high resolution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patches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resolution input ones.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going to construct two sets of image patches, including a low resolution patch that will be the input to the network, and a high resolution patch that will be target for the network to predict.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2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13" y="2214203"/>
            <a:ext cx="5524979" cy="29568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256" y="108806"/>
            <a:ext cx="8015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SRCNN VS SC VS BICUBIC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797157" y="5313406"/>
            <a:ext cx="49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GRAPH COMPARING THE NUMBER OF BACKPROPAGATIONS VS AVERAGE TEST PSNR(dB) FOR SRCNN, SC AND BICUBIC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9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17" y="1473671"/>
            <a:ext cx="3486150" cy="3762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456" y="165197"/>
            <a:ext cx="80153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SRCNN VS SC VS BICUBIC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0863" y="5379308"/>
            <a:ext cx="441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COMAPING THE ORIGINAL IMAGE WITH BICUBIC IMAGE, SC IMAGE AND SRCNN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8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2151" y="174708"/>
            <a:ext cx="66591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 RESOLUTION INDEXES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231966" y="1688757"/>
            <a:ext cx="72530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We have taken three parameters such as</a:t>
            </a:r>
          </a:p>
          <a:p>
            <a:pPr algn="ctr"/>
            <a:endParaRPr lang="en-I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PSNR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SSIM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8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96" y="347299"/>
            <a:ext cx="4597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PSNR AND MSE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740" y="1458098"/>
            <a:ext cx="8641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 peak signal-to-noise ratio (PSNR) is an expression for the ratio between the maximum possible value (power) of a signal and the power of distorting noise that affects the quality of its representation. 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signals have a very wide dynamic range, (ratio between the largest and smallest possible values of a changeable quantity) the PSNR is usually expressed in terms of the logarithmic decibel scale.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ni.scene7.com/is/image/ni/PSNR_MATH?sc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3822363"/>
            <a:ext cx="243840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ni.scene7.com/is/image/ni/MSE_MATH?sc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6" y="3822363"/>
            <a:ext cx="35242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3416" y="4847712"/>
            <a:ext cx="4731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(1/(m*n))*sum(sum((f-g).^2))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 = 20*log(max(max(f)))/((MSE)^0.5)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465" y="182190"/>
            <a:ext cx="1534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SSIM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266738"/>
            <a:ext cx="8649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Structural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(SSIM) index is a method for measuring the similarity between two images.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 index can be viewed as a quality measure of one of the images being compared, provided the other image is regarded as of perfect quality.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improved version of the universal image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proposed before.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19" y="3311850"/>
            <a:ext cx="509060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9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7350" y="1742305"/>
            <a:ext cx="1499286" cy="963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NOISY IMAGE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34033" y="1742305"/>
            <a:ext cx="1499286" cy="963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AQUISITION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16595" y="1742305"/>
            <a:ext cx="1499286" cy="963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PREPROCESSING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37193" y="3348680"/>
            <a:ext cx="1499286" cy="963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BM3D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29911" y="3348680"/>
            <a:ext cx="1499286" cy="963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SRCNN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47350" y="3328092"/>
            <a:ext cx="1499286" cy="963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SUPER RESOLUTION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50510" y="5074511"/>
            <a:ext cx="1499286" cy="963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RESOLUTION CALCUL</a:t>
            </a:r>
          </a:p>
          <a:p>
            <a:pPr algn="ctr"/>
            <a:r>
              <a:rPr lang="en-IN" dirty="0" smtClean="0"/>
              <a:t>ATION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41159" y="5074511"/>
            <a:ext cx="1499286" cy="963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IMAGE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2444576" y="2075937"/>
            <a:ext cx="1087397" cy="29656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5049796" y="2075937"/>
            <a:ext cx="1087397" cy="29656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5400000">
            <a:off x="6553199" y="2866772"/>
            <a:ext cx="626077" cy="29656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5400000">
            <a:off x="1307743" y="4543172"/>
            <a:ext cx="766119" cy="29656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10800000">
            <a:off x="2442514" y="3700850"/>
            <a:ext cx="1087397" cy="29656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2440445" y="5432855"/>
            <a:ext cx="1087397" cy="29656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10800000">
            <a:off x="5029198" y="3707027"/>
            <a:ext cx="1087397" cy="29656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24007" y="172992"/>
            <a:ext cx="6013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506" y="100568"/>
            <a:ext cx="4687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WORK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506" y="1309816"/>
            <a:ext cx="86497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FSRCNN has a relatively shallow network which makes us easier to learn about the effect of each component.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even faster with better reconstructed image quality than the previous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SRCNN.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SRCNN and FSRCNN-s, FSRCNN-s (a small model size version of FSRCNN) has a better PSNR (image quality) and much shorter running time, in which 43.5 fps is obtained.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74" y="4137375"/>
            <a:ext cx="7152264" cy="20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9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684" y="257087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653" y="1657680"/>
            <a:ext cx="8493211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>
              <a:spcBef>
                <a:spcPct val="200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theme of our project is to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denoise the satellite images for surveillances.</a:t>
            </a:r>
          </a:p>
          <a:p>
            <a:pPr marL="342900" lvl="0" indent="-342900" algn="just" defTabSz="914400">
              <a:spcBef>
                <a:spcPct val="200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we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bm3d which is one of the best filter for noise cancellation\removal. </a:t>
            </a:r>
          </a:p>
          <a:p>
            <a:pPr marL="342900" lvl="0" indent="-342900" algn="just" defTabSz="914400">
              <a:spcBef>
                <a:spcPct val="200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image from such filter will not be that much sharp. For that we are going to use super resolution technique to enhance the image resolution.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744" y="149995"/>
            <a:ext cx="730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5400" dirty="0"/>
              <a:t> </a:t>
            </a:r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812" y="1691780"/>
            <a:ext cx="92494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Lebrun worked on “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Implementation of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BM3D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Denoising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Method”.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Bhattacharya, Ranita (2016)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had made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Color Image Denoising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MTech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Kostadin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Dabov,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Alessandro Foi,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Vladimir Katkovnik,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Egiazarian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“Image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 by Sparse 3-D Transform-Domain Collaborative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Filtering” and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“Color Image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 via Sparse 3D Collaborative Filtering with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Grouping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Luminance-Chrominance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Space”.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828" y="393417"/>
            <a:ext cx="7971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LIST OF MINI PROJECTS CARRIED OUT: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083" y="2158365"/>
            <a:ext cx="807060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and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 Dog image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using machine learning.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Wild plant identification using Deep Learning.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Amplification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sound using walkie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talkie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Intruder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tensor flow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39" y="281800"/>
            <a:ext cx="4532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5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902941"/>
            <a:ext cx="76370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scikit-image.org/docs/dev/</a:t>
            </a:r>
            <a:r>
              <a:rPr lang="en-IN" dirty="0" err="1" smtClean="0"/>
              <a:t>auto_examples</a:t>
            </a:r>
            <a:r>
              <a:rPr lang="en-IN" dirty="0" smtClean="0"/>
              <a:t>/filters/plot_denoise.html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https://www.ipol.im/pub/art/2012/l-bm3d/article.pdf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https://github.com/ericmjonas/pybm3d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https://en.Wikipedia.org/wiki/Block-matching_and_3D_filtering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2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620" y="174708"/>
            <a:ext cx="6628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868" y="1647568"/>
            <a:ext cx="88184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noise is random variation of brightness or color information in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images,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usually an aspect of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noise.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produced by the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and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circuitry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camera.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can also originate in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grain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 the unavoidable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shot noise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of an ideal photon detector. Image noise is an undesirable by-product of image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capture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obscures the desired information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going to denoise the images of satellite source which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are affected by various signals that tend to corrupt the image and make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it affected by noise.</a:t>
            </a:r>
          </a:p>
        </p:txBody>
      </p:sp>
    </p:spTree>
    <p:extLst>
      <p:ext uri="{BB962C8B-B14F-4D97-AF65-F5344CB8AC3E}">
        <p14:creationId xmlns:p14="http://schemas.microsoft.com/office/powerpoint/2010/main" val="36836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353" y="148493"/>
            <a:ext cx="66287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353" y="1622854"/>
            <a:ext cx="95205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corrupted image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first preprocessed by resizing the image in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dataset to  desired size and saving the images to a new folder path created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thus obtained is used to train the convolution neural network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containing the desired filter that is specifically used to denoise the image provided.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that is trained is first saved and then loaded into the code block that is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used to provide the denoised image.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614" y="433860"/>
            <a:ext cx="4075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BM3D FILTER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614" y="1753299"/>
            <a:ext cx="95077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is the name of the BM3D grouping and filtering procedure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realized in four steps: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finding the image patches similar to a given image patch and grouping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3D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3D linear transform of the 3D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shrinkage of the transform spectrum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inverse 3D transformation.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filter therefore filters out simultaneously all 2D image patches in the 3D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956" y="215898"/>
            <a:ext cx="8127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BLOCK DIAGRAM OF BM3D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4" y="1878227"/>
            <a:ext cx="7449658" cy="36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206" y="306513"/>
            <a:ext cx="210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BM3D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951" y="1501000"/>
            <a:ext cx="1331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en-US" sz="2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51" y="2214543"/>
            <a:ext cx="8691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estimates the denoised image using hard thresholding during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filtering. Parameters in this step are denoted by the exponent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951" y="3383909"/>
            <a:ext cx="1331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951" y="4075690"/>
            <a:ext cx="9264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step is based both on the original noisy image, and on the basic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step. It uses Wiener filtering. The second step is therefore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exponent wiener.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773" y="92331"/>
            <a:ext cx="83535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deep learning 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2" y="2681543"/>
            <a:ext cx="64103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2632" y="173801"/>
            <a:ext cx="586750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SUPER-RESOLUTION </a:t>
            </a:r>
          </a:p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CONVOLUTION NEURAL </a:t>
            </a:r>
          </a:p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NETWORK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Image result for sr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1" y="2557409"/>
            <a:ext cx="84296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3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222</TotalTime>
  <Words>667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Gopal</dc:creator>
  <cp:lastModifiedBy>Darshan Gopal</cp:lastModifiedBy>
  <cp:revision>58</cp:revision>
  <dcterms:created xsi:type="dcterms:W3CDTF">2019-08-09T14:46:12Z</dcterms:created>
  <dcterms:modified xsi:type="dcterms:W3CDTF">2019-10-23T05:59:01Z</dcterms:modified>
</cp:coreProperties>
</file>