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38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0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134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6386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325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471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1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02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5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46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437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58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55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52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26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62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66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94453B-C41F-4A80-A7AF-7082D2E251F7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DDFB-6C81-40BD-B5C3-947FECBC1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388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dirty="0" smtClean="0"/>
              <a:t>CLASSIFICATION OF DATA SET</a:t>
            </a:r>
            <a:br>
              <a:rPr lang="en-IN" sz="4800" dirty="0" smtClean="0"/>
            </a:br>
            <a:r>
              <a:rPr lang="en-IN" sz="4800" dirty="0" smtClean="0"/>
              <a:t>USING PYTHON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54955" y="5061397"/>
            <a:ext cx="8825658" cy="76592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717EEFF-3898-4D89-8C0C-C5203DA5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66" y="476366"/>
            <a:ext cx="8513636" cy="19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47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of Artificial Intelligence(AI).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systems to learn from data without explicitly programmed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computer more intelligent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5465" y="4378817"/>
            <a:ext cx="4679416" cy="23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409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2" y="2052918"/>
            <a:ext cx="8946541" cy="41954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1591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2753530"/>
              </p:ext>
            </p:extLst>
          </p:nvPr>
        </p:nvGraphicFramePr>
        <p:xfrm>
          <a:off x="837127" y="1687132"/>
          <a:ext cx="9942489" cy="4662153"/>
        </p:xfrm>
        <a:graphic>
          <a:graphicData uri="http://schemas.openxmlformats.org/presentationml/2006/ole">
            <p:oleObj spid="_x0000_s1031" name="Picture" r:id="rId3" imgW="0" imgH="0" progId="StaticMetafil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1966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 Anaconda navigator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 Anaconda cloud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7993" y="1262007"/>
            <a:ext cx="3294806" cy="2060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1824" y="4150658"/>
            <a:ext cx="3387143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01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2" y="1543467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classification-prediction of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diabetis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classification-prediction of wine quality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classification-type of animal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3312" y="4344699"/>
            <a:ext cx="3535521" cy="2348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4293" y="1683949"/>
            <a:ext cx="3734873" cy="24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749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personal assistance-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prediction-map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2801" y="1695506"/>
            <a:ext cx="5087155" cy="266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2801" y="4767686"/>
            <a:ext cx="3065202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339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pesticide sprayer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11" y="2033552"/>
            <a:ext cx="5783700" cy="3563387"/>
          </a:xfrm>
        </p:spPr>
      </p:pic>
      <p:pic>
        <p:nvPicPr>
          <p:cNvPr id="2050" name="Picture 2" descr="Image result for paddy crop  pest aff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1267" y="4031086"/>
            <a:ext cx="2532845" cy="239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1268" y="1679888"/>
            <a:ext cx="2479183" cy="17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476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8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69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Ion</vt:lpstr>
      <vt:lpstr>Picture</vt:lpstr>
      <vt:lpstr>CLASSIFICATION OF DATA SET USING PYTHON</vt:lpstr>
      <vt:lpstr>MACHINE LEARNING</vt:lpstr>
      <vt:lpstr>LEARNING PROCESS</vt:lpstr>
      <vt:lpstr>SOFTWARE USED</vt:lpstr>
      <vt:lpstr>OUR PROJECT</vt:lpstr>
      <vt:lpstr>APPLICATIONS</vt:lpstr>
      <vt:lpstr>Automatic pesticide sprayer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DATA SET USING PYTHON</dc:title>
  <dc:creator>aswathmurugan11@gmail.com</dc:creator>
  <cp:lastModifiedBy>student</cp:lastModifiedBy>
  <cp:revision>12</cp:revision>
  <dcterms:created xsi:type="dcterms:W3CDTF">2018-10-31T06:09:17Z</dcterms:created>
  <dcterms:modified xsi:type="dcterms:W3CDTF">2018-10-31T10:00:12Z</dcterms:modified>
</cp:coreProperties>
</file>