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275" autoAdjust="0"/>
  </p:normalViewPr>
  <p:slideViewPr>
    <p:cSldViewPr snapToGrid="0" snapToObjects="1">
      <p:cViewPr varScale="1">
        <p:scale>
          <a:sx n="123" d="100"/>
          <a:sy n="123" d="100"/>
        </p:scale>
        <p:origin x="-10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1894-3172-2446-99CF-025840141D4C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2C38-A70D-DF43-8535-5210A07C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1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1894-3172-2446-99CF-025840141D4C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2C38-A70D-DF43-8535-5210A07C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2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1894-3172-2446-99CF-025840141D4C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2C38-A70D-DF43-8535-5210A07C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6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1894-3172-2446-99CF-025840141D4C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2C38-A70D-DF43-8535-5210A07C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3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1894-3172-2446-99CF-025840141D4C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2C38-A70D-DF43-8535-5210A07C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1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1894-3172-2446-99CF-025840141D4C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2C38-A70D-DF43-8535-5210A07C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1894-3172-2446-99CF-025840141D4C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2C38-A70D-DF43-8535-5210A07C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6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1894-3172-2446-99CF-025840141D4C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2C38-A70D-DF43-8535-5210A07C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3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1894-3172-2446-99CF-025840141D4C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2C38-A70D-DF43-8535-5210A07C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4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1894-3172-2446-99CF-025840141D4C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2C38-A70D-DF43-8535-5210A07C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9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1894-3172-2446-99CF-025840141D4C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2C38-A70D-DF43-8535-5210A07C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5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21894-3172-2446-99CF-025840141D4C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92C38-A70D-DF43-8535-5210A07C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9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Zeon: 2D Proximity based KV 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Darshan</a:t>
            </a:r>
            <a:r>
              <a:rPr lang="en-US" dirty="0"/>
              <a:t> </a:t>
            </a:r>
            <a:r>
              <a:rPr lang="en-US" dirty="0" err="1" smtClean="0"/>
              <a:t>Kapashi</a:t>
            </a:r>
            <a:r>
              <a:rPr lang="en-US" dirty="0" smtClean="0"/>
              <a:t> </a:t>
            </a:r>
          </a:p>
          <a:p>
            <a:r>
              <a:rPr lang="en-US" dirty="0" smtClean="0"/>
              <a:t>Sagar Chordia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1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DHT: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35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System to manage spatial points</a:t>
            </a:r>
          </a:p>
          <a:p>
            <a:pPr lvl="1"/>
            <a:r>
              <a:rPr lang="en-US" dirty="0" smtClean="0"/>
              <a:t>Efficient</a:t>
            </a:r>
            <a:r>
              <a:rPr lang="en-US" dirty="0" smtClean="0"/>
              <a:t> update Location.</a:t>
            </a:r>
            <a:endParaRPr lang="en-US" dirty="0" smtClean="0"/>
          </a:p>
          <a:p>
            <a:pPr lvl="1"/>
            <a:r>
              <a:rPr lang="en-US" dirty="0" smtClean="0"/>
              <a:t>Efficient retrieval of points and their nearby points.</a:t>
            </a:r>
          </a:p>
          <a:p>
            <a:pPr lvl="1"/>
            <a:r>
              <a:rPr lang="en-US" dirty="0" smtClean="0"/>
              <a:t>Very </a:t>
            </a:r>
            <a:r>
              <a:rPr lang="en-US" dirty="0" smtClean="0"/>
              <a:t>frequent updates and hence</a:t>
            </a:r>
            <a:r>
              <a:rPr lang="en-US" dirty="0" smtClean="0"/>
              <a:t> accuracy of </a:t>
            </a:r>
            <a:r>
              <a:rPr lang="en-US" dirty="0" smtClean="0"/>
              <a:t>point location is not crucial.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Taxi calling service like </a:t>
            </a:r>
            <a:r>
              <a:rPr lang="en-US" dirty="0" err="1" smtClean="0"/>
              <a:t>Uber</a:t>
            </a:r>
            <a:endParaRPr lang="en-US" dirty="0" smtClean="0"/>
          </a:p>
          <a:p>
            <a:pPr lvl="1"/>
            <a:r>
              <a:rPr lang="en-US" dirty="0" err="1" smtClean="0"/>
              <a:t>Realtime</a:t>
            </a:r>
            <a:r>
              <a:rPr lang="en-US" dirty="0" smtClean="0"/>
              <a:t> locations of people on map and then find </a:t>
            </a:r>
            <a:r>
              <a:rPr lang="en-US" dirty="0" err="1" smtClean="0"/>
              <a:t>nearbyFriends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858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Every point is assigned a master node, acts as ground truth. Point is also stored on replicas</a:t>
            </a:r>
          </a:p>
          <a:p>
            <a:r>
              <a:rPr lang="en-US" dirty="0" smtClean="0"/>
              <a:t>High throughput for reads and writes</a:t>
            </a:r>
          </a:p>
          <a:p>
            <a:pPr lvl="1"/>
            <a:r>
              <a:rPr lang="en-US" dirty="0" smtClean="0"/>
              <a:t>Sync write on master node</a:t>
            </a:r>
          </a:p>
          <a:p>
            <a:pPr lvl="1"/>
            <a:r>
              <a:rPr lang="en-US" dirty="0" err="1" smtClean="0"/>
              <a:t>Asnyc</a:t>
            </a:r>
            <a:r>
              <a:rPr lang="en-US" dirty="0" smtClean="0"/>
              <a:t> writes on replicas</a:t>
            </a:r>
          </a:p>
          <a:p>
            <a:pPr lvl="1"/>
            <a:r>
              <a:rPr lang="en-US" dirty="0" smtClean="0"/>
              <a:t>Read from any replica</a:t>
            </a:r>
          </a:p>
          <a:p>
            <a:endParaRPr lang="en-US" dirty="0" smtClean="0"/>
          </a:p>
          <a:p>
            <a:r>
              <a:rPr lang="en-US" dirty="0" smtClean="0"/>
              <a:t>Availability is favored over consistency.</a:t>
            </a:r>
          </a:p>
          <a:p>
            <a:r>
              <a:rPr lang="en-US" dirty="0" smtClean="0"/>
              <a:t>Garbage collector is used for cleanups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5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Stores keys and values for points managed by its region</a:t>
            </a:r>
          </a:p>
          <a:p>
            <a:pPr lvl="1"/>
            <a:r>
              <a:rPr lang="en-US" dirty="0" smtClean="0"/>
              <a:t>Maintains list of replicas and routing info for other points</a:t>
            </a:r>
          </a:p>
          <a:p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Given a query asks any nearby server to fetch it,</a:t>
            </a:r>
          </a:p>
          <a:p>
            <a:pPr lvl="1"/>
            <a:r>
              <a:rPr lang="en-US" dirty="0" smtClean="0"/>
              <a:t>Incase of redirect send it to appropriate server</a:t>
            </a:r>
          </a:p>
          <a:p>
            <a:r>
              <a:rPr lang="en-US" dirty="0" smtClean="0"/>
              <a:t>Leader</a:t>
            </a:r>
          </a:p>
          <a:p>
            <a:pPr lvl="1"/>
            <a:r>
              <a:rPr lang="en-US" dirty="0" smtClean="0"/>
              <a:t>Maintains metadata of all servers</a:t>
            </a:r>
          </a:p>
          <a:p>
            <a:pPr lvl="1"/>
            <a:r>
              <a:rPr lang="en-US" dirty="0" smtClean="0"/>
              <a:t>Manages load balancing and 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08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2447005" y="443950"/>
            <a:ext cx="2963247" cy="6091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712417" y="1845725"/>
            <a:ext cx="2281807" cy="21887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070" y="274638"/>
            <a:ext cx="2411729" cy="4687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445134"/>
              </p:ext>
            </p:extLst>
          </p:nvPr>
        </p:nvGraphicFramePr>
        <p:xfrm>
          <a:off x="1038729" y="2204493"/>
          <a:ext cx="1408276" cy="132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38"/>
                <a:gridCol w="704138"/>
              </a:tblGrid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479494" y="1843138"/>
            <a:ext cx="2281807" cy="21887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136966"/>
              </p:ext>
            </p:extLst>
          </p:nvPr>
        </p:nvGraphicFramePr>
        <p:xfrm>
          <a:off x="3898730" y="2163193"/>
          <a:ext cx="1408276" cy="132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38"/>
                <a:gridCol w="704138"/>
              </a:tblGrid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6275071" y="1843138"/>
            <a:ext cx="2281807" cy="21887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146165"/>
              </p:ext>
            </p:extLst>
          </p:nvPr>
        </p:nvGraphicFramePr>
        <p:xfrm>
          <a:off x="6694307" y="2163193"/>
          <a:ext cx="1408276" cy="132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38"/>
                <a:gridCol w="704138"/>
              </a:tblGrid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3479494" y="5492595"/>
            <a:ext cx="1930758" cy="116666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044334" y="4315611"/>
            <a:ext cx="1435160" cy="12905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64405" y="4191717"/>
            <a:ext cx="1331913" cy="1228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62628" y="3604398"/>
            <a:ext cx="140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48440" y="3604398"/>
            <a:ext cx="150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42104" y="3604398"/>
            <a:ext cx="140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94224" y="536870"/>
            <a:ext cx="164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Leader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044333" y="1187309"/>
            <a:ext cx="526571" cy="4852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048440" y="1187309"/>
            <a:ext cx="0" cy="4852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58629" y="1187309"/>
            <a:ext cx="1146065" cy="5575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191914" y="4191717"/>
            <a:ext cx="20650" cy="1115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532636" y="4191717"/>
            <a:ext cx="10325" cy="1115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94224" y="2777271"/>
            <a:ext cx="382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841425" y="2818569"/>
            <a:ext cx="43364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08604" y="508196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equest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85658" y="4356908"/>
            <a:ext cx="96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Redirect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479494" y="472624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35885" y="4800858"/>
            <a:ext cx="112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70904" y="1476393"/>
            <a:ext cx="2001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Heartbeat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51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447005" y="443950"/>
            <a:ext cx="2963247" cy="6091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712417" y="1845725"/>
            <a:ext cx="2281807" cy="21887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75070" y="274638"/>
            <a:ext cx="2411729" cy="4687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</a:t>
            </a:r>
            <a:endParaRPr lang="en-US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555493"/>
              </p:ext>
            </p:extLst>
          </p:nvPr>
        </p:nvGraphicFramePr>
        <p:xfrm>
          <a:off x="1038729" y="2204493"/>
          <a:ext cx="1408276" cy="132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38"/>
                <a:gridCol w="704138"/>
              </a:tblGrid>
              <a:tr h="660764"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2" name="Rounded Rectangle 31"/>
          <p:cNvSpPr/>
          <p:nvPr/>
        </p:nvSpPr>
        <p:spPr>
          <a:xfrm>
            <a:off x="3479494" y="3484721"/>
            <a:ext cx="2281807" cy="21887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280731"/>
              </p:ext>
            </p:extLst>
          </p:nvPr>
        </p:nvGraphicFramePr>
        <p:xfrm>
          <a:off x="3898730" y="3804776"/>
          <a:ext cx="1408276" cy="132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38"/>
                <a:gridCol w="704138"/>
              </a:tblGrid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4" name="Rounded Rectangle 33"/>
          <p:cNvSpPr/>
          <p:nvPr/>
        </p:nvSpPr>
        <p:spPr>
          <a:xfrm>
            <a:off x="6275071" y="1843138"/>
            <a:ext cx="2281807" cy="21887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373041"/>
              </p:ext>
            </p:extLst>
          </p:nvPr>
        </p:nvGraphicFramePr>
        <p:xfrm>
          <a:off x="6694307" y="2163193"/>
          <a:ext cx="1408276" cy="132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38"/>
                <a:gridCol w="704138"/>
              </a:tblGrid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162628" y="3604398"/>
            <a:ext cx="140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48440" y="5245981"/>
            <a:ext cx="150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942104" y="3604398"/>
            <a:ext cx="140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3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994224" y="536870"/>
            <a:ext cx="164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Leader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2044333" y="1187309"/>
            <a:ext cx="526571" cy="4852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048440" y="1187309"/>
            <a:ext cx="0" cy="4852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358629" y="1187309"/>
            <a:ext cx="1146065" cy="5575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994224" y="2989149"/>
            <a:ext cx="640145" cy="4955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5555878" y="2958176"/>
            <a:ext cx="719193" cy="5265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570904" y="1476393"/>
            <a:ext cx="2001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Heartbeat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463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195</Words>
  <Application>Microsoft Macintosh PowerPoint</Application>
  <PresentationFormat>On-screen Show 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Zeon: 2D Proximity based KV store</vt:lpstr>
      <vt:lpstr>Abstract</vt:lpstr>
      <vt:lpstr>Motivation</vt:lpstr>
      <vt:lpstr>Design Principles</vt:lpstr>
      <vt:lpstr>System Details</vt:lpstr>
      <vt:lpstr>    </vt:lpstr>
      <vt:lpstr>  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Zeon: 2D Distributed KV store</dc:title>
  <dc:creator>Sagar Chordia</dc:creator>
  <cp:lastModifiedBy>Sagar Chordia</cp:lastModifiedBy>
  <cp:revision>11</cp:revision>
  <dcterms:created xsi:type="dcterms:W3CDTF">2014-12-11T05:21:23Z</dcterms:created>
  <dcterms:modified xsi:type="dcterms:W3CDTF">2014-12-11T21:27:49Z</dcterms:modified>
</cp:coreProperties>
</file>