
<file path=[Content_Types].xml><?xml version="1.0" encoding="utf-8"?>
<Types xmlns="http://schemas.openxmlformats.org/package/2006/content-types">
  <Default Extension="1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649200" cy="7315200"/>
  <p:notesSz cx="126492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3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42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42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42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42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1625" y="1262820"/>
            <a:ext cx="1705949" cy="111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42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267" y="2526868"/>
            <a:ext cx="11315700" cy="433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17.1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67" y="1262820"/>
              <a:ext cx="1685924" cy="1114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975" y="1262820"/>
              <a:ext cx="1657349" cy="11144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5952" y="1693778"/>
            <a:ext cx="33769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5870" algn="l"/>
              </a:tabLst>
            </a:pPr>
            <a:r>
              <a:rPr sz="4000" spc="-20" dirty="0">
                <a:solidFill>
                  <a:srgbClr val="252423"/>
                </a:solidFill>
                <a:latin typeface="Tahoma"/>
                <a:cs typeface="Tahoma"/>
              </a:rPr>
              <a:t>156M</a:t>
            </a:r>
            <a:r>
              <a:rPr sz="4000" dirty="0">
                <a:solidFill>
                  <a:srgbClr val="252423"/>
                </a:solidFill>
                <a:latin typeface="Tahoma"/>
                <a:cs typeface="Tahoma"/>
              </a:rPr>
              <a:t>	</a:t>
            </a:r>
            <a:r>
              <a:rPr sz="4000" spc="-300" dirty="0">
                <a:solidFill>
                  <a:srgbClr val="252423"/>
                </a:solidFill>
                <a:latin typeface="Tahoma"/>
                <a:cs typeface="Tahoma"/>
              </a:rPr>
              <a:t>97M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91649" y="1262820"/>
            <a:ext cx="1685925" cy="1114425"/>
            <a:chOff x="5491649" y="1262820"/>
            <a:chExt cx="1685925" cy="1114425"/>
          </a:xfrm>
        </p:grpSpPr>
        <p:sp>
          <p:nvSpPr>
            <p:cNvPr id="9" name="object 9"/>
            <p:cNvSpPr/>
            <p:nvPr/>
          </p:nvSpPr>
          <p:spPr>
            <a:xfrm>
              <a:off x="5491649" y="1262820"/>
              <a:ext cx="1685925" cy="1114425"/>
            </a:xfrm>
            <a:custGeom>
              <a:avLst/>
              <a:gdLst/>
              <a:ahLst/>
              <a:cxnLst/>
              <a:rect l="l" t="t" r="r" b="b"/>
              <a:pathLst>
                <a:path w="1685925" h="1114425">
                  <a:moveTo>
                    <a:pt x="1685924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1685924" y="0"/>
                  </a:lnTo>
                  <a:lnTo>
                    <a:pt x="1685924" y="11144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16540" y="1299362"/>
              <a:ext cx="1430655" cy="120014"/>
            </a:xfrm>
            <a:custGeom>
              <a:avLst/>
              <a:gdLst/>
              <a:ahLst/>
              <a:cxnLst/>
              <a:rect l="l" t="t" r="r" b="b"/>
              <a:pathLst>
                <a:path w="1430654" h="120015">
                  <a:moveTo>
                    <a:pt x="32110" y="20192"/>
                  </a:moveTo>
                  <a:lnTo>
                    <a:pt x="0" y="20192"/>
                  </a:lnTo>
                  <a:lnTo>
                    <a:pt x="0" y="0"/>
                  </a:lnTo>
                  <a:lnTo>
                    <a:pt x="85396" y="0"/>
                  </a:lnTo>
                  <a:lnTo>
                    <a:pt x="85396" y="2666"/>
                  </a:lnTo>
                  <a:lnTo>
                    <a:pt x="2777" y="2666"/>
                  </a:lnTo>
                  <a:lnTo>
                    <a:pt x="2777" y="17525"/>
                  </a:lnTo>
                  <a:lnTo>
                    <a:pt x="32110" y="17525"/>
                  </a:lnTo>
                  <a:lnTo>
                    <a:pt x="32110" y="20192"/>
                  </a:lnTo>
                  <a:close/>
                </a:path>
                <a:path w="1430654" h="120015">
                  <a:moveTo>
                    <a:pt x="5554" y="17525"/>
                  </a:moveTo>
                  <a:lnTo>
                    <a:pt x="2777" y="17525"/>
                  </a:lnTo>
                  <a:lnTo>
                    <a:pt x="2777" y="2666"/>
                  </a:lnTo>
                  <a:lnTo>
                    <a:pt x="5554" y="2666"/>
                  </a:lnTo>
                  <a:lnTo>
                    <a:pt x="5554" y="17525"/>
                  </a:lnTo>
                  <a:close/>
                </a:path>
                <a:path w="1430654" h="120015">
                  <a:moveTo>
                    <a:pt x="37664" y="115823"/>
                  </a:moveTo>
                  <a:lnTo>
                    <a:pt x="34887" y="115823"/>
                  </a:lnTo>
                  <a:lnTo>
                    <a:pt x="34887" y="17525"/>
                  </a:lnTo>
                  <a:lnTo>
                    <a:pt x="5554" y="17525"/>
                  </a:lnTo>
                  <a:lnTo>
                    <a:pt x="5554" y="2666"/>
                  </a:lnTo>
                  <a:lnTo>
                    <a:pt x="79842" y="2666"/>
                  </a:lnTo>
                  <a:lnTo>
                    <a:pt x="79842" y="14731"/>
                  </a:lnTo>
                  <a:lnTo>
                    <a:pt x="37664" y="14731"/>
                  </a:lnTo>
                  <a:lnTo>
                    <a:pt x="37664" y="115823"/>
                  </a:lnTo>
                  <a:close/>
                </a:path>
                <a:path w="1430654" h="120015">
                  <a:moveTo>
                    <a:pt x="82619" y="17525"/>
                  </a:moveTo>
                  <a:lnTo>
                    <a:pt x="79842" y="17525"/>
                  </a:lnTo>
                  <a:lnTo>
                    <a:pt x="79842" y="2666"/>
                  </a:lnTo>
                  <a:lnTo>
                    <a:pt x="82619" y="2666"/>
                  </a:lnTo>
                  <a:lnTo>
                    <a:pt x="82619" y="17525"/>
                  </a:lnTo>
                  <a:close/>
                </a:path>
                <a:path w="1430654" h="120015">
                  <a:moveTo>
                    <a:pt x="85396" y="20192"/>
                  </a:moveTo>
                  <a:lnTo>
                    <a:pt x="53286" y="20192"/>
                  </a:lnTo>
                  <a:lnTo>
                    <a:pt x="53286" y="17525"/>
                  </a:lnTo>
                  <a:lnTo>
                    <a:pt x="82619" y="17525"/>
                  </a:lnTo>
                  <a:lnTo>
                    <a:pt x="82619" y="2666"/>
                  </a:lnTo>
                  <a:lnTo>
                    <a:pt x="85396" y="2666"/>
                  </a:lnTo>
                  <a:lnTo>
                    <a:pt x="85396" y="20192"/>
                  </a:lnTo>
                  <a:close/>
                </a:path>
                <a:path w="1430654" h="120015">
                  <a:moveTo>
                    <a:pt x="47731" y="115823"/>
                  </a:moveTo>
                  <a:lnTo>
                    <a:pt x="37664" y="115823"/>
                  </a:lnTo>
                  <a:lnTo>
                    <a:pt x="37664" y="14731"/>
                  </a:lnTo>
                  <a:lnTo>
                    <a:pt x="47731" y="14731"/>
                  </a:lnTo>
                  <a:lnTo>
                    <a:pt x="47731" y="115823"/>
                  </a:lnTo>
                  <a:close/>
                </a:path>
                <a:path w="1430654" h="120015">
                  <a:moveTo>
                    <a:pt x="50509" y="115823"/>
                  </a:moveTo>
                  <a:lnTo>
                    <a:pt x="47731" y="115823"/>
                  </a:lnTo>
                  <a:lnTo>
                    <a:pt x="47731" y="14731"/>
                  </a:lnTo>
                  <a:lnTo>
                    <a:pt x="79842" y="14731"/>
                  </a:lnTo>
                  <a:lnTo>
                    <a:pt x="79842" y="17525"/>
                  </a:lnTo>
                  <a:lnTo>
                    <a:pt x="50509" y="17525"/>
                  </a:lnTo>
                  <a:lnTo>
                    <a:pt x="50509" y="115823"/>
                  </a:lnTo>
                  <a:close/>
                </a:path>
                <a:path w="1430654" h="120015">
                  <a:moveTo>
                    <a:pt x="53286" y="118617"/>
                  </a:moveTo>
                  <a:lnTo>
                    <a:pt x="32110" y="118617"/>
                  </a:lnTo>
                  <a:lnTo>
                    <a:pt x="32110" y="17525"/>
                  </a:lnTo>
                  <a:lnTo>
                    <a:pt x="34887" y="17525"/>
                  </a:lnTo>
                  <a:lnTo>
                    <a:pt x="34887" y="115823"/>
                  </a:lnTo>
                  <a:lnTo>
                    <a:pt x="53286" y="115823"/>
                  </a:lnTo>
                  <a:lnTo>
                    <a:pt x="53286" y="118617"/>
                  </a:lnTo>
                  <a:close/>
                </a:path>
                <a:path w="1430654" h="120015">
                  <a:moveTo>
                    <a:pt x="53286" y="115823"/>
                  </a:moveTo>
                  <a:lnTo>
                    <a:pt x="50509" y="115823"/>
                  </a:lnTo>
                  <a:lnTo>
                    <a:pt x="50509" y="17525"/>
                  </a:lnTo>
                  <a:lnTo>
                    <a:pt x="53286" y="17525"/>
                  </a:lnTo>
                  <a:lnTo>
                    <a:pt x="53286" y="115823"/>
                  </a:lnTo>
                  <a:close/>
                </a:path>
                <a:path w="1430654" h="120015">
                  <a:moveTo>
                    <a:pt x="121748" y="119379"/>
                  </a:moveTo>
                  <a:lnTo>
                    <a:pt x="111639" y="119379"/>
                  </a:lnTo>
                  <a:lnTo>
                    <a:pt x="107200" y="118744"/>
                  </a:lnTo>
                  <a:lnTo>
                    <a:pt x="81538" y="89153"/>
                  </a:lnTo>
                  <a:lnTo>
                    <a:pt x="80653" y="69087"/>
                  </a:lnTo>
                  <a:lnTo>
                    <a:pt x="80795" y="67309"/>
                  </a:lnTo>
                  <a:lnTo>
                    <a:pt x="107200" y="32130"/>
                  </a:lnTo>
                  <a:lnTo>
                    <a:pt x="111639" y="31368"/>
                  </a:lnTo>
                  <a:lnTo>
                    <a:pt x="121755" y="31368"/>
                  </a:lnTo>
                  <a:lnTo>
                    <a:pt x="126165" y="32130"/>
                  </a:lnTo>
                  <a:lnTo>
                    <a:pt x="131662" y="34162"/>
                  </a:lnTo>
                  <a:lnTo>
                    <a:pt x="111981" y="34162"/>
                  </a:lnTo>
                  <a:lnTo>
                    <a:pt x="107874" y="34797"/>
                  </a:lnTo>
                  <a:lnTo>
                    <a:pt x="83574" y="67309"/>
                  </a:lnTo>
                  <a:lnTo>
                    <a:pt x="83429" y="69214"/>
                  </a:lnTo>
                  <a:lnTo>
                    <a:pt x="83554" y="83184"/>
                  </a:lnTo>
                  <a:lnTo>
                    <a:pt x="107874" y="115950"/>
                  </a:lnTo>
                  <a:lnTo>
                    <a:pt x="111981" y="116712"/>
                  </a:lnTo>
                  <a:lnTo>
                    <a:pt x="131654" y="116712"/>
                  </a:lnTo>
                  <a:lnTo>
                    <a:pt x="126152" y="118744"/>
                  </a:lnTo>
                  <a:lnTo>
                    <a:pt x="121748" y="119379"/>
                  </a:lnTo>
                  <a:close/>
                </a:path>
                <a:path w="1430654" h="120015">
                  <a:moveTo>
                    <a:pt x="121412" y="116712"/>
                  </a:moveTo>
                  <a:lnTo>
                    <a:pt x="111981" y="116712"/>
                  </a:lnTo>
                  <a:lnTo>
                    <a:pt x="107874" y="115950"/>
                  </a:lnTo>
                  <a:lnTo>
                    <a:pt x="83554" y="83184"/>
                  </a:lnTo>
                  <a:lnTo>
                    <a:pt x="83429" y="69214"/>
                  </a:lnTo>
                  <a:lnTo>
                    <a:pt x="83574" y="67309"/>
                  </a:lnTo>
                  <a:lnTo>
                    <a:pt x="107874" y="34797"/>
                  </a:lnTo>
                  <a:lnTo>
                    <a:pt x="111981" y="34162"/>
                  </a:lnTo>
                  <a:lnTo>
                    <a:pt x="121412" y="34162"/>
                  </a:lnTo>
                  <a:lnTo>
                    <a:pt x="125491" y="34797"/>
                  </a:lnTo>
                  <a:lnTo>
                    <a:pt x="131111" y="36956"/>
                  </a:lnTo>
                  <a:lnTo>
                    <a:pt x="112324" y="36956"/>
                  </a:lnTo>
                  <a:lnTo>
                    <a:pt x="108548" y="37464"/>
                  </a:lnTo>
                  <a:lnTo>
                    <a:pt x="86216" y="69214"/>
                  </a:lnTo>
                  <a:lnTo>
                    <a:pt x="86343" y="83184"/>
                  </a:lnTo>
                  <a:lnTo>
                    <a:pt x="112324" y="113918"/>
                  </a:lnTo>
                  <a:lnTo>
                    <a:pt x="131045" y="113918"/>
                  </a:lnTo>
                  <a:lnTo>
                    <a:pt x="125491" y="115950"/>
                  </a:lnTo>
                  <a:lnTo>
                    <a:pt x="121412" y="116712"/>
                  </a:lnTo>
                  <a:close/>
                </a:path>
                <a:path w="1430654" h="120015">
                  <a:moveTo>
                    <a:pt x="131654" y="116712"/>
                  </a:moveTo>
                  <a:lnTo>
                    <a:pt x="121412" y="116712"/>
                  </a:lnTo>
                  <a:lnTo>
                    <a:pt x="125491" y="115950"/>
                  </a:lnTo>
                  <a:lnTo>
                    <a:pt x="132434" y="113410"/>
                  </a:lnTo>
                  <a:lnTo>
                    <a:pt x="150022" y="69214"/>
                  </a:lnTo>
                  <a:lnTo>
                    <a:pt x="149878" y="67309"/>
                  </a:lnTo>
                  <a:lnTo>
                    <a:pt x="125491" y="34797"/>
                  </a:lnTo>
                  <a:lnTo>
                    <a:pt x="121412" y="34162"/>
                  </a:lnTo>
                  <a:lnTo>
                    <a:pt x="131662" y="34162"/>
                  </a:lnTo>
                  <a:lnTo>
                    <a:pt x="152677" y="67563"/>
                  </a:lnTo>
                  <a:lnTo>
                    <a:pt x="152798" y="69087"/>
                  </a:lnTo>
                  <a:lnTo>
                    <a:pt x="152675" y="83438"/>
                  </a:lnTo>
                  <a:lnTo>
                    <a:pt x="133717" y="115950"/>
                  </a:lnTo>
                  <a:lnTo>
                    <a:pt x="131654" y="116712"/>
                  </a:lnTo>
                  <a:close/>
                </a:path>
                <a:path w="1430654" h="120015">
                  <a:moveTo>
                    <a:pt x="121076" y="113918"/>
                  </a:moveTo>
                  <a:lnTo>
                    <a:pt x="112324" y="113918"/>
                  </a:lnTo>
                  <a:lnTo>
                    <a:pt x="108548" y="113283"/>
                  </a:lnTo>
                  <a:lnTo>
                    <a:pt x="86216" y="69214"/>
                  </a:lnTo>
                  <a:lnTo>
                    <a:pt x="86343" y="67563"/>
                  </a:lnTo>
                  <a:lnTo>
                    <a:pt x="112324" y="36956"/>
                  </a:lnTo>
                  <a:lnTo>
                    <a:pt x="121069" y="36956"/>
                  </a:lnTo>
                  <a:lnTo>
                    <a:pt x="138667" y="45719"/>
                  </a:lnTo>
                  <a:lnTo>
                    <a:pt x="112500" y="45719"/>
                  </a:lnTo>
                  <a:lnTo>
                    <a:pt x="109028" y="46735"/>
                  </a:lnTo>
                  <a:lnTo>
                    <a:pt x="95897" y="69087"/>
                  </a:lnTo>
                  <a:lnTo>
                    <a:pt x="95897" y="81914"/>
                  </a:lnTo>
                  <a:lnTo>
                    <a:pt x="112500" y="105028"/>
                  </a:lnTo>
                  <a:lnTo>
                    <a:pt x="138771" y="105028"/>
                  </a:lnTo>
                  <a:lnTo>
                    <a:pt x="138341" y="105536"/>
                  </a:lnTo>
                  <a:lnTo>
                    <a:pt x="133852" y="109346"/>
                  </a:lnTo>
                  <a:lnTo>
                    <a:pt x="131151" y="110870"/>
                  </a:lnTo>
                  <a:lnTo>
                    <a:pt x="124830" y="113283"/>
                  </a:lnTo>
                  <a:lnTo>
                    <a:pt x="121076" y="113918"/>
                  </a:lnTo>
                  <a:close/>
                </a:path>
                <a:path w="1430654" h="120015">
                  <a:moveTo>
                    <a:pt x="131045" y="113918"/>
                  </a:moveTo>
                  <a:lnTo>
                    <a:pt x="121076" y="113918"/>
                  </a:lnTo>
                  <a:lnTo>
                    <a:pt x="124830" y="113283"/>
                  </a:lnTo>
                  <a:lnTo>
                    <a:pt x="131151" y="110870"/>
                  </a:lnTo>
                  <a:lnTo>
                    <a:pt x="147235" y="69214"/>
                  </a:lnTo>
                  <a:lnTo>
                    <a:pt x="147109" y="67563"/>
                  </a:lnTo>
                  <a:lnTo>
                    <a:pt x="121069" y="36956"/>
                  </a:lnTo>
                  <a:lnTo>
                    <a:pt x="131111" y="36956"/>
                  </a:lnTo>
                  <a:lnTo>
                    <a:pt x="150022" y="69214"/>
                  </a:lnTo>
                  <a:lnTo>
                    <a:pt x="149897" y="83311"/>
                  </a:lnTo>
                  <a:lnTo>
                    <a:pt x="132434" y="113410"/>
                  </a:lnTo>
                  <a:lnTo>
                    <a:pt x="131045" y="113918"/>
                  </a:lnTo>
                  <a:close/>
                </a:path>
                <a:path w="1430654" h="120015">
                  <a:moveTo>
                    <a:pt x="120827" y="105028"/>
                  </a:moveTo>
                  <a:lnTo>
                    <a:pt x="112500" y="105028"/>
                  </a:lnTo>
                  <a:lnTo>
                    <a:pt x="109028" y="104139"/>
                  </a:lnTo>
                  <a:lnTo>
                    <a:pt x="95897" y="81914"/>
                  </a:lnTo>
                  <a:lnTo>
                    <a:pt x="95897" y="69087"/>
                  </a:lnTo>
                  <a:lnTo>
                    <a:pt x="112500" y="45719"/>
                  </a:lnTo>
                  <a:lnTo>
                    <a:pt x="120836" y="45719"/>
                  </a:lnTo>
                  <a:lnTo>
                    <a:pt x="124337" y="46735"/>
                  </a:lnTo>
                  <a:lnTo>
                    <a:pt x="127090" y="48513"/>
                  </a:lnTo>
                  <a:lnTo>
                    <a:pt x="113052" y="48513"/>
                  </a:lnTo>
                  <a:lnTo>
                    <a:pt x="110087" y="49275"/>
                  </a:lnTo>
                  <a:lnTo>
                    <a:pt x="98687" y="69087"/>
                  </a:lnTo>
                  <a:lnTo>
                    <a:pt x="98700" y="81914"/>
                  </a:lnTo>
                  <a:lnTo>
                    <a:pt x="113052" y="102234"/>
                  </a:lnTo>
                  <a:lnTo>
                    <a:pt x="127274" y="102234"/>
                  </a:lnTo>
                  <a:lnTo>
                    <a:pt x="124321" y="104139"/>
                  </a:lnTo>
                  <a:lnTo>
                    <a:pt x="120827" y="105028"/>
                  </a:lnTo>
                  <a:close/>
                </a:path>
                <a:path w="1430654" h="120015">
                  <a:moveTo>
                    <a:pt x="138771" y="105028"/>
                  </a:moveTo>
                  <a:lnTo>
                    <a:pt x="120827" y="105028"/>
                  </a:lnTo>
                  <a:lnTo>
                    <a:pt x="124321" y="104139"/>
                  </a:lnTo>
                  <a:lnTo>
                    <a:pt x="129832" y="100583"/>
                  </a:lnTo>
                  <a:lnTo>
                    <a:pt x="137554" y="81914"/>
                  </a:lnTo>
                  <a:lnTo>
                    <a:pt x="137554" y="69087"/>
                  </a:lnTo>
                  <a:lnTo>
                    <a:pt x="120836" y="45719"/>
                  </a:lnTo>
                  <a:lnTo>
                    <a:pt x="138667" y="45719"/>
                  </a:lnTo>
                  <a:lnTo>
                    <a:pt x="147235" y="69214"/>
                  </a:lnTo>
                  <a:lnTo>
                    <a:pt x="147109" y="83311"/>
                  </a:lnTo>
                  <a:lnTo>
                    <a:pt x="140169" y="103377"/>
                  </a:lnTo>
                  <a:lnTo>
                    <a:pt x="138771" y="105028"/>
                  </a:lnTo>
                  <a:close/>
                </a:path>
                <a:path w="1430654" h="120015">
                  <a:moveTo>
                    <a:pt x="120284" y="102234"/>
                  </a:moveTo>
                  <a:lnTo>
                    <a:pt x="113052" y="102234"/>
                  </a:lnTo>
                  <a:lnTo>
                    <a:pt x="110087" y="101472"/>
                  </a:lnTo>
                  <a:lnTo>
                    <a:pt x="98687" y="69087"/>
                  </a:lnTo>
                  <a:lnTo>
                    <a:pt x="98870" y="67309"/>
                  </a:lnTo>
                  <a:lnTo>
                    <a:pt x="113052" y="48513"/>
                  </a:lnTo>
                  <a:lnTo>
                    <a:pt x="120284" y="48513"/>
                  </a:lnTo>
                  <a:lnTo>
                    <a:pt x="123278" y="49275"/>
                  </a:lnTo>
                  <a:lnTo>
                    <a:pt x="126402" y="51307"/>
                  </a:lnTo>
                  <a:lnTo>
                    <a:pt x="113604" y="51307"/>
                  </a:lnTo>
                  <a:lnTo>
                    <a:pt x="111145" y="51942"/>
                  </a:lnTo>
                  <a:lnTo>
                    <a:pt x="101479" y="69087"/>
                  </a:lnTo>
                  <a:lnTo>
                    <a:pt x="101492" y="81914"/>
                  </a:lnTo>
                  <a:lnTo>
                    <a:pt x="113604" y="99440"/>
                  </a:lnTo>
                  <a:lnTo>
                    <a:pt x="126538" y="99440"/>
                  </a:lnTo>
                  <a:lnTo>
                    <a:pt x="123278" y="101472"/>
                  </a:lnTo>
                  <a:lnTo>
                    <a:pt x="120284" y="102234"/>
                  </a:lnTo>
                  <a:close/>
                </a:path>
                <a:path w="1430654" h="120015">
                  <a:moveTo>
                    <a:pt x="127274" y="102234"/>
                  </a:moveTo>
                  <a:lnTo>
                    <a:pt x="120284" y="102234"/>
                  </a:lnTo>
                  <a:lnTo>
                    <a:pt x="123278" y="101472"/>
                  </a:lnTo>
                  <a:lnTo>
                    <a:pt x="127964" y="98551"/>
                  </a:lnTo>
                  <a:lnTo>
                    <a:pt x="134764" y="69087"/>
                  </a:lnTo>
                  <a:lnTo>
                    <a:pt x="134582" y="67309"/>
                  </a:lnTo>
                  <a:lnTo>
                    <a:pt x="120284" y="48513"/>
                  </a:lnTo>
                  <a:lnTo>
                    <a:pt x="127090" y="48513"/>
                  </a:lnTo>
                  <a:lnTo>
                    <a:pt x="137554" y="69087"/>
                  </a:lnTo>
                  <a:lnTo>
                    <a:pt x="137554" y="81914"/>
                  </a:lnTo>
                  <a:lnTo>
                    <a:pt x="129832" y="100583"/>
                  </a:lnTo>
                  <a:lnTo>
                    <a:pt x="127274" y="102234"/>
                  </a:lnTo>
                  <a:close/>
                </a:path>
                <a:path w="1430654" h="120015">
                  <a:moveTo>
                    <a:pt x="126538" y="99440"/>
                  </a:moveTo>
                  <a:lnTo>
                    <a:pt x="119741" y="99440"/>
                  </a:lnTo>
                  <a:lnTo>
                    <a:pt x="122235" y="98932"/>
                  </a:lnTo>
                  <a:lnTo>
                    <a:pt x="126097" y="96392"/>
                  </a:lnTo>
                  <a:lnTo>
                    <a:pt x="131973" y="69087"/>
                  </a:lnTo>
                  <a:lnTo>
                    <a:pt x="131756" y="67055"/>
                  </a:lnTo>
                  <a:lnTo>
                    <a:pt x="119732" y="51307"/>
                  </a:lnTo>
                  <a:lnTo>
                    <a:pt x="126402" y="51307"/>
                  </a:lnTo>
                  <a:lnTo>
                    <a:pt x="134764" y="69087"/>
                  </a:lnTo>
                  <a:lnTo>
                    <a:pt x="134763" y="81914"/>
                  </a:lnTo>
                  <a:lnTo>
                    <a:pt x="127964" y="98551"/>
                  </a:lnTo>
                  <a:lnTo>
                    <a:pt x="126538" y="99440"/>
                  </a:lnTo>
                  <a:close/>
                </a:path>
                <a:path w="1430654" h="120015">
                  <a:moveTo>
                    <a:pt x="176000" y="35061"/>
                  </a:moveTo>
                  <a:lnTo>
                    <a:pt x="173223" y="35061"/>
                  </a:lnTo>
                  <a:lnTo>
                    <a:pt x="173223" y="10067"/>
                  </a:lnTo>
                  <a:lnTo>
                    <a:pt x="194052" y="10067"/>
                  </a:lnTo>
                  <a:lnTo>
                    <a:pt x="194052" y="12844"/>
                  </a:lnTo>
                  <a:lnTo>
                    <a:pt x="176000" y="12844"/>
                  </a:lnTo>
                  <a:lnTo>
                    <a:pt x="176000" y="35061"/>
                  </a:lnTo>
                  <a:close/>
                </a:path>
                <a:path w="1430654" h="120015">
                  <a:moveTo>
                    <a:pt x="201515" y="115858"/>
                  </a:moveTo>
                  <a:lnTo>
                    <a:pt x="193068" y="115858"/>
                  </a:lnTo>
                  <a:lnTo>
                    <a:pt x="189698" y="115713"/>
                  </a:lnTo>
                  <a:lnTo>
                    <a:pt x="176000" y="49033"/>
                  </a:lnTo>
                  <a:lnTo>
                    <a:pt x="170967" y="49033"/>
                  </a:lnTo>
                  <a:lnTo>
                    <a:pt x="170967" y="35061"/>
                  </a:lnTo>
                  <a:lnTo>
                    <a:pt x="176000" y="35061"/>
                  </a:lnTo>
                  <a:lnTo>
                    <a:pt x="176000" y="12844"/>
                  </a:lnTo>
                  <a:lnTo>
                    <a:pt x="178777" y="12844"/>
                  </a:lnTo>
                  <a:lnTo>
                    <a:pt x="178777" y="37838"/>
                  </a:lnTo>
                  <a:lnTo>
                    <a:pt x="201515" y="37838"/>
                  </a:lnTo>
                  <a:lnTo>
                    <a:pt x="201515" y="46256"/>
                  </a:lnTo>
                  <a:lnTo>
                    <a:pt x="178777" y="46256"/>
                  </a:lnTo>
                  <a:lnTo>
                    <a:pt x="178837" y="99254"/>
                  </a:lnTo>
                  <a:lnTo>
                    <a:pt x="193113" y="113081"/>
                  </a:lnTo>
                  <a:lnTo>
                    <a:pt x="201515" y="113081"/>
                  </a:lnTo>
                  <a:lnTo>
                    <a:pt x="201515" y="115858"/>
                  </a:lnTo>
                  <a:close/>
                </a:path>
                <a:path w="1430654" h="120015">
                  <a:moveTo>
                    <a:pt x="188497" y="37838"/>
                  </a:moveTo>
                  <a:lnTo>
                    <a:pt x="178777" y="37838"/>
                  </a:lnTo>
                  <a:lnTo>
                    <a:pt x="178777" y="12844"/>
                  </a:lnTo>
                  <a:lnTo>
                    <a:pt x="188497" y="12844"/>
                  </a:lnTo>
                  <a:lnTo>
                    <a:pt x="188497" y="37838"/>
                  </a:lnTo>
                  <a:close/>
                </a:path>
                <a:path w="1430654" h="120015">
                  <a:moveTo>
                    <a:pt x="201515" y="37838"/>
                  </a:moveTo>
                  <a:lnTo>
                    <a:pt x="188497" y="37838"/>
                  </a:lnTo>
                  <a:lnTo>
                    <a:pt x="188497" y="12844"/>
                  </a:lnTo>
                  <a:lnTo>
                    <a:pt x="191274" y="12844"/>
                  </a:lnTo>
                  <a:lnTo>
                    <a:pt x="191274" y="35061"/>
                  </a:lnTo>
                  <a:lnTo>
                    <a:pt x="201515" y="35061"/>
                  </a:lnTo>
                  <a:lnTo>
                    <a:pt x="201515" y="37838"/>
                  </a:lnTo>
                  <a:close/>
                </a:path>
                <a:path w="1430654" h="120015">
                  <a:moveTo>
                    <a:pt x="194052" y="35061"/>
                  </a:moveTo>
                  <a:lnTo>
                    <a:pt x="191274" y="35061"/>
                  </a:lnTo>
                  <a:lnTo>
                    <a:pt x="191274" y="12844"/>
                  </a:lnTo>
                  <a:lnTo>
                    <a:pt x="194052" y="12844"/>
                  </a:lnTo>
                  <a:lnTo>
                    <a:pt x="194052" y="35061"/>
                  </a:lnTo>
                  <a:close/>
                </a:path>
                <a:path w="1430654" h="120015">
                  <a:moveTo>
                    <a:pt x="173223" y="51810"/>
                  </a:moveTo>
                  <a:lnTo>
                    <a:pt x="165412" y="51810"/>
                  </a:lnTo>
                  <a:lnTo>
                    <a:pt x="165412" y="32284"/>
                  </a:lnTo>
                  <a:lnTo>
                    <a:pt x="173223" y="32284"/>
                  </a:lnTo>
                  <a:lnTo>
                    <a:pt x="173223" y="35061"/>
                  </a:lnTo>
                  <a:lnTo>
                    <a:pt x="168189" y="35061"/>
                  </a:lnTo>
                  <a:lnTo>
                    <a:pt x="168189" y="49033"/>
                  </a:lnTo>
                  <a:lnTo>
                    <a:pt x="173223" y="49033"/>
                  </a:lnTo>
                  <a:lnTo>
                    <a:pt x="173223" y="51810"/>
                  </a:lnTo>
                  <a:close/>
                </a:path>
                <a:path w="1430654" h="120015">
                  <a:moveTo>
                    <a:pt x="207069" y="51810"/>
                  </a:moveTo>
                  <a:lnTo>
                    <a:pt x="194052" y="51810"/>
                  </a:lnTo>
                  <a:lnTo>
                    <a:pt x="194052" y="49033"/>
                  </a:lnTo>
                  <a:lnTo>
                    <a:pt x="204292" y="49033"/>
                  </a:lnTo>
                  <a:lnTo>
                    <a:pt x="204292" y="35061"/>
                  </a:lnTo>
                  <a:lnTo>
                    <a:pt x="194052" y="35061"/>
                  </a:lnTo>
                  <a:lnTo>
                    <a:pt x="194052" y="32284"/>
                  </a:lnTo>
                  <a:lnTo>
                    <a:pt x="207069" y="32284"/>
                  </a:lnTo>
                  <a:lnTo>
                    <a:pt x="207069" y="51810"/>
                  </a:lnTo>
                  <a:close/>
                </a:path>
                <a:path w="1430654" h="120015">
                  <a:moveTo>
                    <a:pt x="170967" y="49033"/>
                  </a:moveTo>
                  <a:lnTo>
                    <a:pt x="168189" y="49033"/>
                  </a:lnTo>
                  <a:lnTo>
                    <a:pt x="168189" y="35061"/>
                  </a:lnTo>
                  <a:lnTo>
                    <a:pt x="170967" y="35061"/>
                  </a:lnTo>
                  <a:lnTo>
                    <a:pt x="170967" y="49033"/>
                  </a:lnTo>
                  <a:close/>
                </a:path>
                <a:path w="1430654" h="120015">
                  <a:moveTo>
                    <a:pt x="204292" y="49033"/>
                  </a:moveTo>
                  <a:lnTo>
                    <a:pt x="201515" y="49033"/>
                  </a:lnTo>
                  <a:lnTo>
                    <a:pt x="201515" y="35061"/>
                  </a:lnTo>
                  <a:lnTo>
                    <a:pt x="204292" y="35061"/>
                  </a:lnTo>
                  <a:lnTo>
                    <a:pt x="204292" y="49033"/>
                  </a:lnTo>
                  <a:close/>
                </a:path>
                <a:path w="1430654" h="120015">
                  <a:moveTo>
                    <a:pt x="201515" y="113081"/>
                  </a:moveTo>
                  <a:lnTo>
                    <a:pt x="193113" y="113081"/>
                  </a:lnTo>
                  <a:lnTo>
                    <a:pt x="192160" y="113053"/>
                  </a:lnTo>
                  <a:lnTo>
                    <a:pt x="178777" y="46256"/>
                  </a:lnTo>
                  <a:lnTo>
                    <a:pt x="188497" y="46256"/>
                  </a:lnTo>
                  <a:lnTo>
                    <a:pt x="188614" y="97524"/>
                  </a:lnTo>
                  <a:lnTo>
                    <a:pt x="188882" y="99131"/>
                  </a:lnTo>
                  <a:lnTo>
                    <a:pt x="194210" y="104229"/>
                  </a:lnTo>
                  <a:lnTo>
                    <a:pt x="201515" y="104229"/>
                  </a:lnTo>
                  <a:lnTo>
                    <a:pt x="201515" y="113081"/>
                  </a:lnTo>
                  <a:close/>
                </a:path>
                <a:path w="1430654" h="120015">
                  <a:moveTo>
                    <a:pt x="201515" y="104229"/>
                  </a:moveTo>
                  <a:lnTo>
                    <a:pt x="194210" y="104229"/>
                  </a:lnTo>
                  <a:lnTo>
                    <a:pt x="193007" y="103912"/>
                  </a:lnTo>
                  <a:lnTo>
                    <a:pt x="188497" y="46256"/>
                  </a:lnTo>
                  <a:lnTo>
                    <a:pt x="201515" y="46256"/>
                  </a:lnTo>
                  <a:lnTo>
                    <a:pt x="201515" y="49033"/>
                  </a:lnTo>
                  <a:lnTo>
                    <a:pt x="191274" y="49033"/>
                  </a:lnTo>
                  <a:lnTo>
                    <a:pt x="191383" y="97244"/>
                  </a:lnTo>
                  <a:lnTo>
                    <a:pt x="194746" y="101452"/>
                  </a:lnTo>
                  <a:lnTo>
                    <a:pt x="201515" y="101452"/>
                  </a:lnTo>
                  <a:lnTo>
                    <a:pt x="201515" y="104229"/>
                  </a:lnTo>
                  <a:close/>
                </a:path>
                <a:path w="1430654" h="120015">
                  <a:moveTo>
                    <a:pt x="207069" y="118635"/>
                  </a:moveTo>
                  <a:lnTo>
                    <a:pt x="193023" y="118635"/>
                  </a:lnTo>
                  <a:lnTo>
                    <a:pt x="189347" y="118477"/>
                  </a:lnTo>
                  <a:lnTo>
                    <a:pt x="173223" y="49033"/>
                  </a:lnTo>
                  <a:lnTo>
                    <a:pt x="176000" y="49033"/>
                  </a:lnTo>
                  <a:lnTo>
                    <a:pt x="176031" y="99254"/>
                  </a:lnTo>
                  <a:lnTo>
                    <a:pt x="176289" y="101452"/>
                  </a:lnTo>
                  <a:lnTo>
                    <a:pt x="193068" y="115858"/>
                  </a:lnTo>
                  <a:lnTo>
                    <a:pt x="207069" y="115858"/>
                  </a:lnTo>
                  <a:lnTo>
                    <a:pt x="207069" y="118635"/>
                  </a:lnTo>
                  <a:close/>
                </a:path>
                <a:path w="1430654" h="120015">
                  <a:moveTo>
                    <a:pt x="207069" y="115858"/>
                  </a:moveTo>
                  <a:lnTo>
                    <a:pt x="204292" y="115858"/>
                  </a:lnTo>
                  <a:lnTo>
                    <a:pt x="204292" y="101452"/>
                  </a:lnTo>
                  <a:lnTo>
                    <a:pt x="194746" y="101452"/>
                  </a:lnTo>
                  <a:lnTo>
                    <a:pt x="191274" y="49033"/>
                  </a:lnTo>
                  <a:lnTo>
                    <a:pt x="194052" y="49033"/>
                  </a:lnTo>
                  <a:lnTo>
                    <a:pt x="194148" y="96939"/>
                  </a:lnTo>
                  <a:lnTo>
                    <a:pt x="194245" y="97524"/>
                  </a:lnTo>
                  <a:lnTo>
                    <a:pt x="195282" y="98674"/>
                  </a:lnTo>
                  <a:lnTo>
                    <a:pt x="207069" y="98674"/>
                  </a:lnTo>
                  <a:lnTo>
                    <a:pt x="207069" y="115858"/>
                  </a:lnTo>
                  <a:close/>
                </a:path>
                <a:path w="1430654" h="120015">
                  <a:moveTo>
                    <a:pt x="204292" y="115858"/>
                  </a:moveTo>
                  <a:lnTo>
                    <a:pt x="201515" y="115858"/>
                  </a:lnTo>
                  <a:lnTo>
                    <a:pt x="201515" y="101452"/>
                  </a:lnTo>
                  <a:lnTo>
                    <a:pt x="204292" y="101452"/>
                  </a:lnTo>
                  <a:lnTo>
                    <a:pt x="204292" y="115858"/>
                  </a:lnTo>
                  <a:close/>
                </a:path>
                <a:path w="1430654" h="120015">
                  <a:moveTo>
                    <a:pt x="236440" y="56816"/>
                  </a:moveTo>
                  <a:lnTo>
                    <a:pt x="220079" y="45767"/>
                  </a:lnTo>
                  <a:lnTo>
                    <a:pt x="223542" y="41576"/>
                  </a:lnTo>
                  <a:lnTo>
                    <a:pt x="225247" y="39925"/>
                  </a:lnTo>
                  <a:lnTo>
                    <a:pt x="247829" y="31416"/>
                  </a:lnTo>
                  <a:lnTo>
                    <a:pt x="257618" y="31416"/>
                  </a:lnTo>
                  <a:lnTo>
                    <a:pt x="262988" y="32051"/>
                  </a:lnTo>
                  <a:lnTo>
                    <a:pt x="268857" y="34083"/>
                  </a:lnTo>
                  <a:lnTo>
                    <a:pt x="248003" y="34083"/>
                  </a:lnTo>
                  <a:lnTo>
                    <a:pt x="244922" y="34337"/>
                  </a:lnTo>
                  <a:lnTo>
                    <a:pt x="226206" y="42846"/>
                  </a:lnTo>
                  <a:lnTo>
                    <a:pt x="225725" y="42846"/>
                  </a:lnTo>
                  <a:lnTo>
                    <a:pt x="224166" y="45132"/>
                  </a:lnTo>
                  <a:lnTo>
                    <a:pt x="226306" y="46910"/>
                  </a:lnTo>
                  <a:lnTo>
                    <a:pt x="226783" y="46910"/>
                  </a:lnTo>
                  <a:lnTo>
                    <a:pt x="236316" y="53387"/>
                  </a:lnTo>
                  <a:lnTo>
                    <a:pt x="241030" y="53387"/>
                  </a:lnTo>
                  <a:lnTo>
                    <a:pt x="240069" y="54022"/>
                  </a:lnTo>
                  <a:lnTo>
                    <a:pt x="236440" y="56816"/>
                  </a:lnTo>
                  <a:close/>
                </a:path>
                <a:path w="1430654" h="120015">
                  <a:moveTo>
                    <a:pt x="228342" y="44623"/>
                  </a:moveTo>
                  <a:lnTo>
                    <a:pt x="226008" y="43038"/>
                  </a:lnTo>
                  <a:lnTo>
                    <a:pt x="227117" y="41957"/>
                  </a:lnTo>
                  <a:lnTo>
                    <a:pt x="230588" y="39290"/>
                  </a:lnTo>
                  <a:lnTo>
                    <a:pt x="248003" y="34083"/>
                  </a:lnTo>
                  <a:lnTo>
                    <a:pt x="257318" y="34083"/>
                  </a:lnTo>
                  <a:lnTo>
                    <a:pt x="262395" y="34845"/>
                  </a:lnTo>
                  <a:lnTo>
                    <a:pt x="268580" y="36877"/>
                  </a:lnTo>
                  <a:lnTo>
                    <a:pt x="248177" y="36877"/>
                  </a:lnTo>
                  <a:lnTo>
                    <a:pt x="245268" y="37131"/>
                  </a:lnTo>
                  <a:lnTo>
                    <a:pt x="228987" y="43989"/>
                  </a:lnTo>
                  <a:lnTo>
                    <a:pt x="228342" y="44623"/>
                  </a:lnTo>
                  <a:close/>
                </a:path>
                <a:path w="1430654" h="120015">
                  <a:moveTo>
                    <a:pt x="287867" y="115744"/>
                  </a:moveTo>
                  <a:lnTo>
                    <a:pt x="285089" y="115744"/>
                  </a:lnTo>
                  <a:lnTo>
                    <a:pt x="285026" y="58086"/>
                  </a:lnTo>
                  <a:lnTo>
                    <a:pt x="284495" y="54911"/>
                  </a:lnTo>
                  <a:lnTo>
                    <a:pt x="257318" y="34083"/>
                  </a:lnTo>
                  <a:lnTo>
                    <a:pt x="268857" y="34083"/>
                  </a:lnTo>
                  <a:lnTo>
                    <a:pt x="287867" y="58086"/>
                  </a:lnTo>
                  <a:lnTo>
                    <a:pt x="287867" y="115744"/>
                  </a:lnTo>
                  <a:close/>
                </a:path>
                <a:path w="1430654" h="120015">
                  <a:moveTo>
                    <a:pt x="236207" y="49967"/>
                  </a:moveTo>
                  <a:lnTo>
                    <a:pt x="228342" y="44623"/>
                  </a:lnTo>
                  <a:lnTo>
                    <a:pt x="228987" y="43989"/>
                  </a:lnTo>
                  <a:lnTo>
                    <a:pt x="232114" y="41576"/>
                  </a:lnTo>
                  <a:lnTo>
                    <a:pt x="248177" y="36877"/>
                  </a:lnTo>
                  <a:lnTo>
                    <a:pt x="257018" y="36877"/>
                  </a:lnTo>
                  <a:lnTo>
                    <a:pt x="261802" y="37512"/>
                  </a:lnTo>
                  <a:lnTo>
                    <a:pt x="269642" y="40179"/>
                  </a:lnTo>
                  <a:lnTo>
                    <a:pt x="272806" y="41957"/>
                  </a:lnTo>
                  <a:lnTo>
                    <a:pt x="276464" y="45386"/>
                  </a:lnTo>
                  <a:lnTo>
                    <a:pt x="249621" y="45386"/>
                  </a:lnTo>
                  <a:lnTo>
                    <a:pt x="247710" y="45513"/>
                  </a:lnTo>
                  <a:lnTo>
                    <a:pt x="236844" y="49450"/>
                  </a:lnTo>
                  <a:lnTo>
                    <a:pt x="236207" y="49967"/>
                  </a:lnTo>
                  <a:close/>
                </a:path>
                <a:path w="1430654" h="120015">
                  <a:moveTo>
                    <a:pt x="285089" y="115744"/>
                  </a:moveTo>
                  <a:lnTo>
                    <a:pt x="282312" y="115744"/>
                  </a:lnTo>
                  <a:lnTo>
                    <a:pt x="282188" y="58086"/>
                  </a:lnTo>
                  <a:lnTo>
                    <a:pt x="281732" y="55292"/>
                  </a:lnTo>
                  <a:lnTo>
                    <a:pt x="257018" y="36877"/>
                  </a:lnTo>
                  <a:lnTo>
                    <a:pt x="268580" y="36877"/>
                  </a:lnTo>
                  <a:lnTo>
                    <a:pt x="285026" y="58086"/>
                  </a:lnTo>
                  <a:lnTo>
                    <a:pt x="285089" y="115744"/>
                  </a:lnTo>
                  <a:close/>
                </a:path>
                <a:path w="1430654" h="120015">
                  <a:moveTo>
                    <a:pt x="224166" y="45132"/>
                  </a:moveTo>
                  <a:lnTo>
                    <a:pt x="225725" y="42846"/>
                  </a:lnTo>
                  <a:lnTo>
                    <a:pt x="226008" y="43038"/>
                  </a:lnTo>
                  <a:lnTo>
                    <a:pt x="225555" y="43481"/>
                  </a:lnTo>
                  <a:lnTo>
                    <a:pt x="224166" y="45132"/>
                  </a:lnTo>
                  <a:close/>
                </a:path>
                <a:path w="1430654" h="120015">
                  <a:moveTo>
                    <a:pt x="226008" y="43038"/>
                  </a:moveTo>
                  <a:lnTo>
                    <a:pt x="225725" y="42846"/>
                  </a:lnTo>
                  <a:lnTo>
                    <a:pt x="226206" y="42846"/>
                  </a:lnTo>
                  <a:lnTo>
                    <a:pt x="226008" y="43038"/>
                  </a:lnTo>
                  <a:close/>
                </a:path>
                <a:path w="1430654" h="120015">
                  <a:moveTo>
                    <a:pt x="226477" y="46702"/>
                  </a:moveTo>
                  <a:lnTo>
                    <a:pt x="224166" y="45132"/>
                  </a:lnTo>
                  <a:lnTo>
                    <a:pt x="225555" y="43481"/>
                  </a:lnTo>
                  <a:lnTo>
                    <a:pt x="226008" y="43038"/>
                  </a:lnTo>
                  <a:lnTo>
                    <a:pt x="228342" y="44623"/>
                  </a:lnTo>
                  <a:lnTo>
                    <a:pt x="227567" y="45386"/>
                  </a:lnTo>
                  <a:lnTo>
                    <a:pt x="226477" y="46702"/>
                  </a:lnTo>
                  <a:close/>
                </a:path>
                <a:path w="1430654" h="120015">
                  <a:moveTo>
                    <a:pt x="236316" y="53387"/>
                  </a:moveTo>
                  <a:lnTo>
                    <a:pt x="226477" y="46702"/>
                  </a:lnTo>
                  <a:lnTo>
                    <a:pt x="227567" y="45386"/>
                  </a:lnTo>
                  <a:lnTo>
                    <a:pt x="228342" y="44623"/>
                  </a:lnTo>
                  <a:lnTo>
                    <a:pt x="236207" y="49967"/>
                  </a:lnTo>
                  <a:lnTo>
                    <a:pt x="234595" y="51228"/>
                  </a:lnTo>
                  <a:lnTo>
                    <a:pt x="236316" y="53387"/>
                  </a:lnTo>
                  <a:close/>
                </a:path>
                <a:path w="1430654" h="120015">
                  <a:moveTo>
                    <a:pt x="226306" y="46910"/>
                  </a:moveTo>
                  <a:lnTo>
                    <a:pt x="224166" y="45132"/>
                  </a:lnTo>
                  <a:lnTo>
                    <a:pt x="226477" y="46702"/>
                  </a:lnTo>
                  <a:lnTo>
                    <a:pt x="226306" y="46910"/>
                  </a:lnTo>
                  <a:close/>
                </a:path>
                <a:path w="1430654" h="120015">
                  <a:moveTo>
                    <a:pt x="236316" y="53387"/>
                  </a:moveTo>
                  <a:lnTo>
                    <a:pt x="237875" y="51101"/>
                  </a:lnTo>
                  <a:lnTo>
                    <a:pt x="236207" y="49967"/>
                  </a:lnTo>
                  <a:lnTo>
                    <a:pt x="236844" y="49450"/>
                  </a:lnTo>
                  <a:lnTo>
                    <a:pt x="249621" y="45386"/>
                  </a:lnTo>
                  <a:lnTo>
                    <a:pt x="255571" y="45386"/>
                  </a:lnTo>
                  <a:lnTo>
                    <a:pt x="258729" y="45894"/>
                  </a:lnTo>
                  <a:lnTo>
                    <a:pt x="263960" y="48053"/>
                  </a:lnTo>
                  <a:lnTo>
                    <a:pt x="249768" y="48053"/>
                  </a:lnTo>
                  <a:lnTo>
                    <a:pt x="248003" y="48180"/>
                  </a:lnTo>
                  <a:lnTo>
                    <a:pt x="237415" y="52498"/>
                  </a:lnTo>
                  <a:lnTo>
                    <a:pt x="236316" y="53387"/>
                  </a:lnTo>
                  <a:close/>
                </a:path>
                <a:path w="1430654" h="120015">
                  <a:moveTo>
                    <a:pt x="249214" y="113839"/>
                  </a:moveTo>
                  <a:lnTo>
                    <a:pt x="243323" y="113839"/>
                  </a:lnTo>
                  <a:lnTo>
                    <a:pt x="240085" y="113458"/>
                  </a:lnTo>
                  <a:lnTo>
                    <a:pt x="223317" y="88312"/>
                  </a:lnTo>
                  <a:lnTo>
                    <a:pt x="223874" y="85645"/>
                  </a:lnTo>
                  <a:lnTo>
                    <a:pt x="246311" y="71929"/>
                  </a:lnTo>
                  <a:lnTo>
                    <a:pt x="258624" y="71929"/>
                  </a:lnTo>
                  <a:lnTo>
                    <a:pt x="260202" y="71802"/>
                  </a:lnTo>
                  <a:lnTo>
                    <a:pt x="262958" y="71675"/>
                  </a:lnTo>
                  <a:lnTo>
                    <a:pt x="266825" y="71294"/>
                  </a:lnTo>
                  <a:lnTo>
                    <a:pt x="268250" y="71040"/>
                  </a:lnTo>
                  <a:lnTo>
                    <a:pt x="272072" y="70278"/>
                  </a:lnTo>
                  <a:lnTo>
                    <a:pt x="272072" y="61134"/>
                  </a:lnTo>
                  <a:lnTo>
                    <a:pt x="255571" y="45386"/>
                  </a:lnTo>
                  <a:lnTo>
                    <a:pt x="276464" y="45386"/>
                  </a:lnTo>
                  <a:lnTo>
                    <a:pt x="282312" y="76882"/>
                  </a:lnTo>
                  <a:lnTo>
                    <a:pt x="272072" y="76882"/>
                  </a:lnTo>
                  <a:lnTo>
                    <a:pt x="263456" y="77771"/>
                  </a:lnTo>
                  <a:lnTo>
                    <a:pt x="258515" y="78152"/>
                  </a:lnTo>
                  <a:lnTo>
                    <a:pt x="255739" y="78279"/>
                  </a:lnTo>
                  <a:lnTo>
                    <a:pt x="248888" y="78279"/>
                  </a:lnTo>
                  <a:lnTo>
                    <a:pt x="245762" y="78660"/>
                  </a:lnTo>
                  <a:lnTo>
                    <a:pt x="232959" y="90979"/>
                  </a:lnTo>
                  <a:lnTo>
                    <a:pt x="233061" y="95043"/>
                  </a:lnTo>
                  <a:lnTo>
                    <a:pt x="246279" y="106473"/>
                  </a:lnTo>
                  <a:lnTo>
                    <a:pt x="282312" y="106473"/>
                  </a:lnTo>
                  <a:lnTo>
                    <a:pt x="282312" y="107108"/>
                  </a:lnTo>
                  <a:lnTo>
                    <a:pt x="267635" y="107108"/>
                  </a:lnTo>
                  <a:lnTo>
                    <a:pt x="265314" y="108505"/>
                  </a:lnTo>
                  <a:lnTo>
                    <a:pt x="263768" y="109521"/>
                  </a:lnTo>
                  <a:lnTo>
                    <a:pt x="260944" y="111067"/>
                  </a:lnTo>
                  <a:lnTo>
                    <a:pt x="259583" y="111680"/>
                  </a:lnTo>
                  <a:lnTo>
                    <a:pt x="256597" y="112696"/>
                  </a:lnTo>
                  <a:lnTo>
                    <a:pt x="254948" y="113204"/>
                  </a:lnTo>
                  <a:lnTo>
                    <a:pt x="251323" y="113712"/>
                  </a:lnTo>
                  <a:lnTo>
                    <a:pt x="249214" y="113839"/>
                  </a:lnTo>
                  <a:close/>
                </a:path>
                <a:path w="1430654" h="120015">
                  <a:moveTo>
                    <a:pt x="226783" y="46910"/>
                  </a:moveTo>
                  <a:lnTo>
                    <a:pt x="226306" y="46910"/>
                  </a:lnTo>
                  <a:lnTo>
                    <a:pt x="226477" y="46702"/>
                  </a:lnTo>
                  <a:lnTo>
                    <a:pt x="226783" y="46910"/>
                  </a:lnTo>
                  <a:close/>
                </a:path>
                <a:path w="1430654" h="120015">
                  <a:moveTo>
                    <a:pt x="241030" y="53387"/>
                  </a:moveTo>
                  <a:lnTo>
                    <a:pt x="236316" y="53387"/>
                  </a:lnTo>
                  <a:lnTo>
                    <a:pt x="237415" y="52498"/>
                  </a:lnTo>
                  <a:lnTo>
                    <a:pt x="249768" y="48053"/>
                  </a:lnTo>
                  <a:lnTo>
                    <a:pt x="255206" y="48053"/>
                  </a:lnTo>
                  <a:lnTo>
                    <a:pt x="258012" y="48561"/>
                  </a:lnTo>
                  <a:lnTo>
                    <a:pt x="262525" y="50466"/>
                  </a:lnTo>
                  <a:lnTo>
                    <a:pt x="263123" y="50847"/>
                  </a:lnTo>
                  <a:lnTo>
                    <a:pt x="249915" y="50847"/>
                  </a:lnTo>
                  <a:lnTo>
                    <a:pt x="248297" y="50974"/>
                  </a:lnTo>
                  <a:lnTo>
                    <a:pt x="245733" y="51355"/>
                  </a:lnTo>
                  <a:lnTo>
                    <a:pt x="242675" y="52371"/>
                  </a:lnTo>
                  <a:lnTo>
                    <a:pt x="241798" y="52879"/>
                  </a:lnTo>
                  <a:lnTo>
                    <a:pt x="241030" y="53387"/>
                  </a:lnTo>
                  <a:close/>
                </a:path>
                <a:path w="1430654" h="120015">
                  <a:moveTo>
                    <a:pt x="249363" y="116633"/>
                  </a:moveTo>
                  <a:lnTo>
                    <a:pt x="243056" y="116633"/>
                  </a:lnTo>
                  <a:lnTo>
                    <a:pt x="239556" y="116125"/>
                  </a:lnTo>
                  <a:lnTo>
                    <a:pt x="220489" y="88058"/>
                  </a:lnTo>
                  <a:lnTo>
                    <a:pt x="221201" y="84756"/>
                  </a:lnTo>
                  <a:lnTo>
                    <a:pt x="246094" y="69135"/>
                  </a:lnTo>
                  <a:lnTo>
                    <a:pt x="258533" y="69135"/>
                  </a:lnTo>
                  <a:lnTo>
                    <a:pt x="260066" y="69008"/>
                  </a:lnTo>
                  <a:lnTo>
                    <a:pt x="262728" y="68881"/>
                  </a:lnTo>
                  <a:lnTo>
                    <a:pt x="266431" y="68500"/>
                  </a:lnTo>
                  <a:lnTo>
                    <a:pt x="269294" y="67992"/>
                  </a:lnTo>
                  <a:lnTo>
                    <a:pt x="269236" y="61134"/>
                  </a:lnTo>
                  <a:lnTo>
                    <a:pt x="255206" y="48053"/>
                  </a:lnTo>
                  <a:lnTo>
                    <a:pt x="263960" y="48053"/>
                  </a:lnTo>
                  <a:lnTo>
                    <a:pt x="272072" y="61134"/>
                  </a:lnTo>
                  <a:lnTo>
                    <a:pt x="272072" y="70278"/>
                  </a:lnTo>
                  <a:lnTo>
                    <a:pt x="268250" y="71040"/>
                  </a:lnTo>
                  <a:lnTo>
                    <a:pt x="266825" y="71294"/>
                  </a:lnTo>
                  <a:lnTo>
                    <a:pt x="262958" y="71675"/>
                  </a:lnTo>
                  <a:lnTo>
                    <a:pt x="260202" y="71802"/>
                  </a:lnTo>
                  <a:lnTo>
                    <a:pt x="258624" y="71929"/>
                  </a:lnTo>
                  <a:lnTo>
                    <a:pt x="246311" y="71929"/>
                  </a:lnTo>
                  <a:lnTo>
                    <a:pt x="242562" y="72437"/>
                  </a:lnTo>
                  <a:lnTo>
                    <a:pt x="223317" y="88312"/>
                  </a:lnTo>
                  <a:lnTo>
                    <a:pt x="223399" y="97329"/>
                  </a:lnTo>
                  <a:lnTo>
                    <a:pt x="243323" y="113839"/>
                  </a:lnTo>
                  <a:lnTo>
                    <a:pt x="261597" y="113839"/>
                  </a:lnTo>
                  <a:lnTo>
                    <a:pt x="260563" y="114253"/>
                  </a:lnTo>
                  <a:lnTo>
                    <a:pt x="257361" y="115363"/>
                  </a:lnTo>
                  <a:lnTo>
                    <a:pt x="255553" y="115871"/>
                  </a:lnTo>
                  <a:lnTo>
                    <a:pt x="251619" y="116506"/>
                  </a:lnTo>
                  <a:lnTo>
                    <a:pt x="249363" y="116633"/>
                  </a:lnTo>
                  <a:close/>
                </a:path>
                <a:path w="1430654" h="120015">
                  <a:moveTo>
                    <a:pt x="236316" y="53387"/>
                  </a:moveTo>
                  <a:lnTo>
                    <a:pt x="234595" y="51228"/>
                  </a:lnTo>
                  <a:lnTo>
                    <a:pt x="236207" y="49967"/>
                  </a:lnTo>
                  <a:lnTo>
                    <a:pt x="237875" y="51101"/>
                  </a:lnTo>
                  <a:lnTo>
                    <a:pt x="236316" y="53387"/>
                  </a:lnTo>
                  <a:close/>
                </a:path>
                <a:path w="1430654" h="120015">
                  <a:moveTo>
                    <a:pt x="266517" y="65663"/>
                  </a:moveTo>
                  <a:lnTo>
                    <a:pt x="254841" y="50847"/>
                  </a:lnTo>
                  <a:lnTo>
                    <a:pt x="263123" y="50847"/>
                  </a:lnTo>
                  <a:lnTo>
                    <a:pt x="269294" y="65198"/>
                  </a:lnTo>
                  <a:lnTo>
                    <a:pt x="268770" y="65198"/>
                  </a:lnTo>
                  <a:lnTo>
                    <a:pt x="267331" y="65579"/>
                  </a:lnTo>
                  <a:lnTo>
                    <a:pt x="266517" y="65663"/>
                  </a:lnTo>
                  <a:close/>
                </a:path>
                <a:path w="1430654" h="120015">
                  <a:moveTo>
                    <a:pt x="269294" y="67992"/>
                  </a:moveTo>
                  <a:lnTo>
                    <a:pt x="266517" y="67992"/>
                  </a:lnTo>
                  <a:lnTo>
                    <a:pt x="266517" y="65663"/>
                  </a:lnTo>
                  <a:lnTo>
                    <a:pt x="267331" y="65579"/>
                  </a:lnTo>
                  <a:lnTo>
                    <a:pt x="268770" y="65198"/>
                  </a:lnTo>
                  <a:lnTo>
                    <a:pt x="269294" y="67992"/>
                  </a:lnTo>
                  <a:close/>
                </a:path>
                <a:path w="1430654" h="120015">
                  <a:moveTo>
                    <a:pt x="269294" y="67992"/>
                  </a:moveTo>
                  <a:lnTo>
                    <a:pt x="268770" y="65198"/>
                  </a:lnTo>
                  <a:lnTo>
                    <a:pt x="269294" y="65198"/>
                  </a:lnTo>
                  <a:lnTo>
                    <a:pt x="269294" y="67992"/>
                  </a:lnTo>
                  <a:close/>
                </a:path>
                <a:path w="1430654" h="120015">
                  <a:moveTo>
                    <a:pt x="249512" y="119427"/>
                  </a:moveTo>
                  <a:lnTo>
                    <a:pt x="242789" y="119427"/>
                  </a:lnTo>
                  <a:lnTo>
                    <a:pt x="239027" y="118919"/>
                  </a:lnTo>
                  <a:lnTo>
                    <a:pt x="217705" y="97329"/>
                  </a:lnTo>
                  <a:lnTo>
                    <a:pt x="217713" y="87677"/>
                  </a:lnTo>
                  <a:lnTo>
                    <a:pt x="255031" y="66341"/>
                  </a:lnTo>
                  <a:lnTo>
                    <a:pt x="259930" y="66341"/>
                  </a:lnTo>
                  <a:lnTo>
                    <a:pt x="266517" y="65663"/>
                  </a:lnTo>
                  <a:lnTo>
                    <a:pt x="266517" y="67992"/>
                  </a:lnTo>
                  <a:lnTo>
                    <a:pt x="269294" y="67992"/>
                  </a:lnTo>
                  <a:lnTo>
                    <a:pt x="266431" y="68500"/>
                  </a:lnTo>
                  <a:lnTo>
                    <a:pt x="262728" y="68881"/>
                  </a:lnTo>
                  <a:lnTo>
                    <a:pt x="260066" y="69008"/>
                  </a:lnTo>
                  <a:lnTo>
                    <a:pt x="258533" y="69135"/>
                  </a:lnTo>
                  <a:lnTo>
                    <a:pt x="246094" y="69135"/>
                  </a:lnTo>
                  <a:lnTo>
                    <a:pt x="242131" y="69643"/>
                  </a:lnTo>
                  <a:lnTo>
                    <a:pt x="220489" y="88058"/>
                  </a:lnTo>
                  <a:lnTo>
                    <a:pt x="220553" y="97329"/>
                  </a:lnTo>
                  <a:lnTo>
                    <a:pt x="243056" y="116633"/>
                  </a:lnTo>
                  <a:lnTo>
                    <a:pt x="262226" y="116633"/>
                  </a:lnTo>
                  <a:lnTo>
                    <a:pt x="261736" y="116887"/>
                  </a:lnTo>
                  <a:lnTo>
                    <a:pt x="258126" y="118157"/>
                  </a:lnTo>
                  <a:lnTo>
                    <a:pt x="256159" y="118538"/>
                  </a:lnTo>
                  <a:lnTo>
                    <a:pt x="251916" y="119300"/>
                  </a:lnTo>
                  <a:lnTo>
                    <a:pt x="249512" y="119427"/>
                  </a:lnTo>
                  <a:close/>
                </a:path>
                <a:path w="1430654" h="120015">
                  <a:moveTo>
                    <a:pt x="254064" y="106473"/>
                  </a:moveTo>
                  <a:lnTo>
                    <a:pt x="246279" y="106473"/>
                  </a:lnTo>
                  <a:lnTo>
                    <a:pt x="243325" y="106092"/>
                  </a:lnTo>
                  <a:lnTo>
                    <a:pt x="232959" y="90979"/>
                  </a:lnTo>
                  <a:lnTo>
                    <a:pt x="233235" y="89709"/>
                  </a:lnTo>
                  <a:lnTo>
                    <a:pt x="248888" y="78279"/>
                  </a:lnTo>
                  <a:lnTo>
                    <a:pt x="255739" y="78279"/>
                  </a:lnTo>
                  <a:lnTo>
                    <a:pt x="258515" y="78152"/>
                  </a:lnTo>
                  <a:lnTo>
                    <a:pt x="263456" y="77771"/>
                  </a:lnTo>
                  <a:lnTo>
                    <a:pt x="272072" y="76882"/>
                  </a:lnTo>
                  <a:lnTo>
                    <a:pt x="272072" y="79930"/>
                  </a:lnTo>
                  <a:lnTo>
                    <a:pt x="266517" y="79930"/>
                  </a:lnTo>
                  <a:lnTo>
                    <a:pt x="266517" y="80182"/>
                  </a:lnTo>
                  <a:lnTo>
                    <a:pt x="263697" y="80438"/>
                  </a:lnTo>
                  <a:lnTo>
                    <a:pt x="258663" y="80946"/>
                  </a:lnTo>
                  <a:lnTo>
                    <a:pt x="249218" y="80946"/>
                  </a:lnTo>
                  <a:lnTo>
                    <a:pt x="246412" y="81454"/>
                  </a:lnTo>
                  <a:lnTo>
                    <a:pt x="235818" y="90979"/>
                  </a:lnTo>
                  <a:lnTo>
                    <a:pt x="235940" y="95424"/>
                  </a:lnTo>
                  <a:lnTo>
                    <a:pt x="246643" y="103679"/>
                  </a:lnTo>
                  <a:lnTo>
                    <a:pt x="264008" y="103679"/>
                  </a:lnTo>
                  <a:lnTo>
                    <a:pt x="263099" y="104187"/>
                  </a:lnTo>
                  <a:lnTo>
                    <a:pt x="257513" y="106092"/>
                  </a:lnTo>
                  <a:lnTo>
                    <a:pt x="254064" y="106473"/>
                  </a:lnTo>
                  <a:close/>
                </a:path>
                <a:path w="1430654" h="120015">
                  <a:moveTo>
                    <a:pt x="282312" y="106473"/>
                  </a:moveTo>
                  <a:lnTo>
                    <a:pt x="254064" y="106473"/>
                  </a:lnTo>
                  <a:lnTo>
                    <a:pt x="257513" y="106092"/>
                  </a:lnTo>
                  <a:lnTo>
                    <a:pt x="263099" y="104187"/>
                  </a:lnTo>
                  <a:lnTo>
                    <a:pt x="272072" y="76882"/>
                  </a:lnTo>
                  <a:lnTo>
                    <a:pt x="282312" y="76882"/>
                  </a:lnTo>
                  <a:lnTo>
                    <a:pt x="282312" y="106473"/>
                  </a:lnTo>
                  <a:close/>
                </a:path>
                <a:path w="1430654" h="120015">
                  <a:moveTo>
                    <a:pt x="266517" y="80182"/>
                  </a:moveTo>
                  <a:lnTo>
                    <a:pt x="266517" y="79930"/>
                  </a:lnTo>
                  <a:lnTo>
                    <a:pt x="269294" y="79930"/>
                  </a:lnTo>
                  <a:lnTo>
                    <a:pt x="266517" y="80182"/>
                  </a:lnTo>
                  <a:close/>
                </a:path>
                <a:path w="1430654" h="120015">
                  <a:moveTo>
                    <a:pt x="266517" y="82999"/>
                  </a:moveTo>
                  <a:lnTo>
                    <a:pt x="266517" y="80182"/>
                  </a:lnTo>
                  <a:lnTo>
                    <a:pt x="269294" y="79930"/>
                  </a:lnTo>
                  <a:lnTo>
                    <a:pt x="269294" y="82749"/>
                  </a:lnTo>
                  <a:lnTo>
                    <a:pt x="266517" y="82999"/>
                  </a:lnTo>
                  <a:close/>
                </a:path>
                <a:path w="1430654" h="120015">
                  <a:moveTo>
                    <a:pt x="269294" y="82749"/>
                  </a:moveTo>
                  <a:lnTo>
                    <a:pt x="269294" y="79930"/>
                  </a:lnTo>
                  <a:lnTo>
                    <a:pt x="269571" y="82724"/>
                  </a:lnTo>
                  <a:lnTo>
                    <a:pt x="269294" y="82749"/>
                  </a:lnTo>
                  <a:close/>
                </a:path>
                <a:path w="1430654" h="120015">
                  <a:moveTo>
                    <a:pt x="264008" y="103679"/>
                  </a:moveTo>
                  <a:lnTo>
                    <a:pt x="253760" y="103679"/>
                  </a:lnTo>
                  <a:lnTo>
                    <a:pt x="256913" y="103298"/>
                  </a:lnTo>
                  <a:lnTo>
                    <a:pt x="261889" y="101647"/>
                  </a:lnTo>
                  <a:lnTo>
                    <a:pt x="269294" y="82749"/>
                  </a:lnTo>
                  <a:lnTo>
                    <a:pt x="269571" y="82724"/>
                  </a:lnTo>
                  <a:lnTo>
                    <a:pt x="269294" y="79930"/>
                  </a:lnTo>
                  <a:lnTo>
                    <a:pt x="272072" y="79930"/>
                  </a:lnTo>
                  <a:lnTo>
                    <a:pt x="265373" y="102917"/>
                  </a:lnTo>
                  <a:lnTo>
                    <a:pt x="264008" y="103679"/>
                  </a:lnTo>
                  <a:close/>
                </a:path>
                <a:path w="1430654" h="120015">
                  <a:moveTo>
                    <a:pt x="253760" y="103679"/>
                  </a:moveTo>
                  <a:lnTo>
                    <a:pt x="246643" y="103679"/>
                  </a:lnTo>
                  <a:lnTo>
                    <a:pt x="244040" y="103298"/>
                  </a:lnTo>
                  <a:lnTo>
                    <a:pt x="235818" y="90979"/>
                  </a:lnTo>
                  <a:lnTo>
                    <a:pt x="235954" y="90344"/>
                  </a:lnTo>
                  <a:lnTo>
                    <a:pt x="249218" y="80946"/>
                  </a:lnTo>
                  <a:lnTo>
                    <a:pt x="258663" y="80946"/>
                  </a:lnTo>
                  <a:lnTo>
                    <a:pt x="263697" y="80438"/>
                  </a:lnTo>
                  <a:lnTo>
                    <a:pt x="266517" y="80182"/>
                  </a:lnTo>
                  <a:lnTo>
                    <a:pt x="266517" y="82999"/>
                  </a:lnTo>
                  <a:lnTo>
                    <a:pt x="263937" y="83232"/>
                  </a:lnTo>
                  <a:lnTo>
                    <a:pt x="258812" y="83613"/>
                  </a:lnTo>
                  <a:lnTo>
                    <a:pt x="255888" y="83740"/>
                  </a:lnTo>
                  <a:lnTo>
                    <a:pt x="249548" y="83740"/>
                  </a:lnTo>
                  <a:lnTo>
                    <a:pt x="247062" y="84121"/>
                  </a:lnTo>
                  <a:lnTo>
                    <a:pt x="238566" y="91487"/>
                  </a:lnTo>
                  <a:lnTo>
                    <a:pt x="238656" y="94789"/>
                  </a:lnTo>
                  <a:lnTo>
                    <a:pt x="247008" y="101012"/>
                  </a:lnTo>
                  <a:lnTo>
                    <a:pt x="263127" y="101012"/>
                  </a:lnTo>
                  <a:lnTo>
                    <a:pt x="261889" y="101647"/>
                  </a:lnTo>
                  <a:lnTo>
                    <a:pt x="256913" y="103298"/>
                  </a:lnTo>
                  <a:lnTo>
                    <a:pt x="253760" y="103679"/>
                  </a:lnTo>
                  <a:close/>
                </a:path>
                <a:path w="1430654" h="120015">
                  <a:moveTo>
                    <a:pt x="263127" y="101012"/>
                  </a:moveTo>
                  <a:lnTo>
                    <a:pt x="253456" y="101012"/>
                  </a:lnTo>
                  <a:lnTo>
                    <a:pt x="256314" y="100631"/>
                  </a:lnTo>
                  <a:lnTo>
                    <a:pt x="260679" y="99107"/>
                  </a:lnTo>
                  <a:lnTo>
                    <a:pt x="266517" y="82999"/>
                  </a:lnTo>
                  <a:lnTo>
                    <a:pt x="269294" y="82749"/>
                  </a:lnTo>
                  <a:lnTo>
                    <a:pt x="263870" y="100631"/>
                  </a:lnTo>
                  <a:lnTo>
                    <a:pt x="263127" y="101012"/>
                  </a:lnTo>
                  <a:close/>
                </a:path>
                <a:path w="1430654" h="120015">
                  <a:moveTo>
                    <a:pt x="261597" y="113839"/>
                  </a:moveTo>
                  <a:lnTo>
                    <a:pt x="249214" y="113839"/>
                  </a:lnTo>
                  <a:lnTo>
                    <a:pt x="251323" y="113712"/>
                  </a:lnTo>
                  <a:lnTo>
                    <a:pt x="254948" y="113204"/>
                  </a:lnTo>
                  <a:lnTo>
                    <a:pt x="265314" y="108505"/>
                  </a:lnTo>
                  <a:lnTo>
                    <a:pt x="267635" y="107108"/>
                  </a:lnTo>
                  <a:lnTo>
                    <a:pt x="272072" y="107108"/>
                  </a:lnTo>
                  <a:lnTo>
                    <a:pt x="272072" y="109902"/>
                  </a:lnTo>
                  <a:lnTo>
                    <a:pt x="266517" y="109902"/>
                  </a:lnTo>
                  <a:lnTo>
                    <a:pt x="266517" y="111067"/>
                  </a:lnTo>
                  <a:lnTo>
                    <a:pt x="265172" y="111934"/>
                  </a:lnTo>
                  <a:lnTo>
                    <a:pt x="262221" y="113585"/>
                  </a:lnTo>
                  <a:lnTo>
                    <a:pt x="261597" y="113839"/>
                  </a:lnTo>
                  <a:close/>
                </a:path>
                <a:path w="1430654" h="120015">
                  <a:moveTo>
                    <a:pt x="282312" y="115744"/>
                  </a:moveTo>
                  <a:lnTo>
                    <a:pt x="272072" y="115744"/>
                  </a:lnTo>
                  <a:lnTo>
                    <a:pt x="272072" y="107108"/>
                  </a:lnTo>
                  <a:lnTo>
                    <a:pt x="282312" y="107108"/>
                  </a:lnTo>
                  <a:lnTo>
                    <a:pt x="282312" y="115744"/>
                  </a:lnTo>
                  <a:close/>
                </a:path>
                <a:path w="1430654" h="120015">
                  <a:moveTo>
                    <a:pt x="266517" y="111067"/>
                  </a:moveTo>
                  <a:lnTo>
                    <a:pt x="266517" y="109902"/>
                  </a:lnTo>
                  <a:lnTo>
                    <a:pt x="268427" y="109902"/>
                  </a:lnTo>
                  <a:lnTo>
                    <a:pt x="266517" y="111067"/>
                  </a:lnTo>
                  <a:close/>
                </a:path>
                <a:path w="1430654" h="120015">
                  <a:moveTo>
                    <a:pt x="266517" y="114253"/>
                  </a:moveTo>
                  <a:lnTo>
                    <a:pt x="266552" y="111045"/>
                  </a:lnTo>
                  <a:lnTo>
                    <a:pt x="268427" y="109902"/>
                  </a:lnTo>
                  <a:lnTo>
                    <a:pt x="268427" y="112696"/>
                  </a:lnTo>
                  <a:lnTo>
                    <a:pt x="269251" y="112696"/>
                  </a:lnTo>
                  <a:lnTo>
                    <a:pt x="268183" y="113331"/>
                  </a:lnTo>
                  <a:lnTo>
                    <a:pt x="266517" y="114253"/>
                  </a:lnTo>
                  <a:close/>
                </a:path>
                <a:path w="1430654" h="120015">
                  <a:moveTo>
                    <a:pt x="269251" y="112696"/>
                  </a:moveTo>
                  <a:lnTo>
                    <a:pt x="268427" y="112696"/>
                  </a:lnTo>
                  <a:lnTo>
                    <a:pt x="268427" y="109902"/>
                  </a:lnTo>
                  <a:lnTo>
                    <a:pt x="269294" y="111332"/>
                  </a:lnTo>
                  <a:lnTo>
                    <a:pt x="269251" y="112696"/>
                  </a:lnTo>
                  <a:close/>
                </a:path>
                <a:path w="1430654" h="120015">
                  <a:moveTo>
                    <a:pt x="269294" y="111332"/>
                  </a:moveTo>
                  <a:lnTo>
                    <a:pt x="268427" y="109902"/>
                  </a:lnTo>
                  <a:lnTo>
                    <a:pt x="269294" y="109902"/>
                  </a:lnTo>
                  <a:lnTo>
                    <a:pt x="269294" y="111332"/>
                  </a:lnTo>
                  <a:close/>
                </a:path>
                <a:path w="1430654" h="120015">
                  <a:moveTo>
                    <a:pt x="272072" y="115744"/>
                  </a:moveTo>
                  <a:lnTo>
                    <a:pt x="269294" y="115744"/>
                  </a:lnTo>
                  <a:lnTo>
                    <a:pt x="269294" y="112670"/>
                  </a:lnTo>
                  <a:lnTo>
                    <a:pt x="269891" y="112315"/>
                  </a:lnTo>
                  <a:lnTo>
                    <a:pt x="269294" y="111332"/>
                  </a:lnTo>
                  <a:lnTo>
                    <a:pt x="269294" y="109902"/>
                  </a:lnTo>
                  <a:lnTo>
                    <a:pt x="272072" y="109902"/>
                  </a:lnTo>
                  <a:lnTo>
                    <a:pt x="272072" y="115744"/>
                  </a:lnTo>
                  <a:close/>
                </a:path>
                <a:path w="1430654" h="120015">
                  <a:moveTo>
                    <a:pt x="262226" y="116633"/>
                  </a:moveTo>
                  <a:lnTo>
                    <a:pt x="249363" y="116633"/>
                  </a:lnTo>
                  <a:lnTo>
                    <a:pt x="251619" y="116506"/>
                  </a:lnTo>
                  <a:lnTo>
                    <a:pt x="255553" y="115871"/>
                  </a:lnTo>
                  <a:lnTo>
                    <a:pt x="266517" y="111067"/>
                  </a:lnTo>
                  <a:lnTo>
                    <a:pt x="266517" y="114253"/>
                  </a:lnTo>
                  <a:lnTo>
                    <a:pt x="263449" y="115998"/>
                  </a:lnTo>
                  <a:lnTo>
                    <a:pt x="262226" y="116633"/>
                  </a:lnTo>
                  <a:close/>
                </a:path>
                <a:path w="1430654" h="120015">
                  <a:moveTo>
                    <a:pt x="269294" y="112670"/>
                  </a:moveTo>
                  <a:lnTo>
                    <a:pt x="269294" y="111332"/>
                  </a:lnTo>
                  <a:lnTo>
                    <a:pt x="269891" y="112315"/>
                  </a:lnTo>
                  <a:lnTo>
                    <a:pt x="269294" y="112670"/>
                  </a:lnTo>
                  <a:close/>
                </a:path>
                <a:path w="1430654" h="120015">
                  <a:moveTo>
                    <a:pt x="287867" y="118538"/>
                  </a:moveTo>
                  <a:lnTo>
                    <a:pt x="266517" y="118538"/>
                  </a:lnTo>
                  <a:lnTo>
                    <a:pt x="266576" y="114220"/>
                  </a:lnTo>
                  <a:lnTo>
                    <a:pt x="268183" y="113331"/>
                  </a:lnTo>
                  <a:lnTo>
                    <a:pt x="269294" y="112670"/>
                  </a:lnTo>
                  <a:lnTo>
                    <a:pt x="269294" y="115744"/>
                  </a:lnTo>
                  <a:lnTo>
                    <a:pt x="287867" y="115744"/>
                  </a:lnTo>
                  <a:lnTo>
                    <a:pt x="287867" y="118538"/>
                  </a:lnTo>
                  <a:close/>
                </a:path>
                <a:path w="1430654" h="120015">
                  <a:moveTo>
                    <a:pt x="340458" y="118635"/>
                  </a:moveTo>
                  <a:lnTo>
                    <a:pt x="326412" y="118635"/>
                  </a:lnTo>
                  <a:lnTo>
                    <a:pt x="322736" y="118477"/>
                  </a:lnTo>
                  <a:lnTo>
                    <a:pt x="306612" y="0"/>
                  </a:lnTo>
                  <a:lnTo>
                    <a:pt x="327441" y="0"/>
                  </a:lnTo>
                  <a:lnTo>
                    <a:pt x="327441" y="2777"/>
                  </a:lnTo>
                  <a:lnTo>
                    <a:pt x="309389" y="2777"/>
                  </a:lnTo>
                  <a:lnTo>
                    <a:pt x="309420" y="99254"/>
                  </a:lnTo>
                  <a:lnTo>
                    <a:pt x="326457" y="115858"/>
                  </a:lnTo>
                  <a:lnTo>
                    <a:pt x="340458" y="115858"/>
                  </a:lnTo>
                  <a:lnTo>
                    <a:pt x="340458" y="118635"/>
                  </a:lnTo>
                  <a:close/>
                </a:path>
                <a:path w="1430654" h="120015">
                  <a:moveTo>
                    <a:pt x="334904" y="115858"/>
                  </a:moveTo>
                  <a:lnTo>
                    <a:pt x="326457" y="115858"/>
                  </a:lnTo>
                  <a:lnTo>
                    <a:pt x="323087" y="115713"/>
                  </a:lnTo>
                  <a:lnTo>
                    <a:pt x="309389" y="2777"/>
                  </a:lnTo>
                  <a:lnTo>
                    <a:pt x="312166" y="2777"/>
                  </a:lnTo>
                  <a:lnTo>
                    <a:pt x="312226" y="99254"/>
                  </a:lnTo>
                  <a:lnTo>
                    <a:pt x="312379" y="100584"/>
                  </a:lnTo>
                  <a:lnTo>
                    <a:pt x="326502" y="113081"/>
                  </a:lnTo>
                  <a:lnTo>
                    <a:pt x="334904" y="113081"/>
                  </a:lnTo>
                  <a:lnTo>
                    <a:pt x="334904" y="115858"/>
                  </a:lnTo>
                  <a:close/>
                </a:path>
                <a:path w="1430654" h="120015">
                  <a:moveTo>
                    <a:pt x="334904" y="113081"/>
                  </a:moveTo>
                  <a:lnTo>
                    <a:pt x="326502" y="113081"/>
                  </a:lnTo>
                  <a:lnTo>
                    <a:pt x="325549" y="113053"/>
                  </a:lnTo>
                  <a:lnTo>
                    <a:pt x="312166" y="2777"/>
                  </a:lnTo>
                  <a:lnTo>
                    <a:pt x="321886" y="2777"/>
                  </a:lnTo>
                  <a:lnTo>
                    <a:pt x="322003" y="97524"/>
                  </a:lnTo>
                  <a:lnTo>
                    <a:pt x="322271" y="99131"/>
                  </a:lnTo>
                  <a:lnTo>
                    <a:pt x="327599" y="104229"/>
                  </a:lnTo>
                  <a:lnTo>
                    <a:pt x="334904" y="104229"/>
                  </a:lnTo>
                  <a:lnTo>
                    <a:pt x="334904" y="113081"/>
                  </a:lnTo>
                  <a:close/>
                </a:path>
                <a:path w="1430654" h="120015">
                  <a:moveTo>
                    <a:pt x="334904" y="104229"/>
                  </a:moveTo>
                  <a:lnTo>
                    <a:pt x="327599" y="104229"/>
                  </a:lnTo>
                  <a:lnTo>
                    <a:pt x="326396" y="103912"/>
                  </a:lnTo>
                  <a:lnTo>
                    <a:pt x="321886" y="2777"/>
                  </a:lnTo>
                  <a:lnTo>
                    <a:pt x="324663" y="2777"/>
                  </a:lnTo>
                  <a:lnTo>
                    <a:pt x="324772" y="97244"/>
                  </a:lnTo>
                  <a:lnTo>
                    <a:pt x="324953" y="98327"/>
                  </a:lnTo>
                  <a:lnTo>
                    <a:pt x="328135" y="101452"/>
                  </a:lnTo>
                  <a:lnTo>
                    <a:pt x="334904" y="101452"/>
                  </a:lnTo>
                  <a:lnTo>
                    <a:pt x="334904" y="104229"/>
                  </a:lnTo>
                  <a:close/>
                </a:path>
                <a:path w="1430654" h="120015">
                  <a:moveTo>
                    <a:pt x="340458" y="115858"/>
                  </a:moveTo>
                  <a:lnTo>
                    <a:pt x="337681" y="115858"/>
                  </a:lnTo>
                  <a:lnTo>
                    <a:pt x="337681" y="101452"/>
                  </a:lnTo>
                  <a:lnTo>
                    <a:pt x="328135" y="101452"/>
                  </a:lnTo>
                  <a:lnTo>
                    <a:pt x="324663" y="2777"/>
                  </a:lnTo>
                  <a:lnTo>
                    <a:pt x="327441" y="2777"/>
                  </a:lnTo>
                  <a:lnTo>
                    <a:pt x="327537" y="96939"/>
                  </a:lnTo>
                  <a:lnTo>
                    <a:pt x="327634" y="97524"/>
                  </a:lnTo>
                  <a:lnTo>
                    <a:pt x="328671" y="98674"/>
                  </a:lnTo>
                  <a:lnTo>
                    <a:pt x="340458" y="98674"/>
                  </a:lnTo>
                  <a:lnTo>
                    <a:pt x="340458" y="115858"/>
                  </a:lnTo>
                  <a:close/>
                </a:path>
                <a:path w="1430654" h="120015">
                  <a:moveTo>
                    <a:pt x="337681" y="115858"/>
                  </a:moveTo>
                  <a:lnTo>
                    <a:pt x="334904" y="115858"/>
                  </a:lnTo>
                  <a:lnTo>
                    <a:pt x="334904" y="101452"/>
                  </a:lnTo>
                  <a:lnTo>
                    <a:pt x="337681" y="101452"/>
                  </a:lnTo>
                  <a:lnTo>
                    <a:pt x="337681" y="115858"/>
                  </a:lnTo>
                  <a:close/>
                </a:path>
                <a:path w="1430654" h="120015">
                  <a:moveTo>
                    <a:pt x="416482" y="118548"/>
                  </a:moveTo>
                  <a:lnTo>
                    <a:pt x="395307" y="118548"/>
                  </a:lnTo>
                  <a:lnTo>
                    <a:pt x="395307" y="0"/>
                  </a:lnTo>
                  <a:lnTo>
                    <a:pt x="413824" y="0"/>
                  </a:lnTo>
                  <a:lnTo>
                    <a:pt x="415628" y="2777"/>
                  </a:lnTo>
                  <a:lnTo>
                    <a:pt x="398084" y="2777"/>
                  </a:lnTo>
                  <a:lnTo>
                    <a:pt x="398084" y="115771"/>
                  </a:lnTo>
                  <a:lnTo>
                    <a:pt x="416482" y="115771"/>
                  </a:lnTo>
                  <a:lnTo>
                    <a:pt x="416482" y="118548"/>
                  </a:lnTo>
                  <a:close/>
                </a:path>
                <a:path w="1430654" h="120015">
                  <a:moveTo>
                    <a:pt x="467252" y="82242"/>
                  </a:moveTo>
                  <a:lnTo>
                    <a:pt x="464475" y="77967"/>
                  </a:lnTo>
                  <a:lnTo>
                    <a:pt x="464475" y="0"/>
                  </a:lnTo>
                  <a:lnTo>
                    <a:pt x="485650" y="0"/>
                  </a:lnTo>
                  <a:lnTo>
                    <a:pt x="485650" y="2777"/>
                  </a:lnTo>
                  <a:lnTo>
                    <a:pt x="467252" y="2777"/>
                  </a:lnTo>
                  <a:lnTo>
                    <a:pt x="467252" y="82242"/>
                  </a:lnTo>
                  <a:close/>
                </a:path>
                <a:path w="1430654" h="120015">
                  <a:moveTo>
                    <a:pt x="400861" y="115771"/>
                  </a:moveTo>
                  <a:lnTo>
                    <a:pt x="398084" y="115771"/>
                  </a:lnTo>
                  <a:lnTo>
                    <a:pt x="398084" y="2777"/>
                  </a:lnTo>
                  <a:lnTo>
                    <a:pt x="400861" y="2777"/>
                  </a:lnTo>
                  <a:lnTo>
                    <a:pt x="400861" y="115771"/>
                  </a:lnTo>
                  <a:close/>
                </a:path>
                <a:path w="1430654" h="120015">
                  <a:moveTo>
                    <a:pt x="410928" y="115771"/>
                  </a:moveTo>
                  <a:lnTo>
                    <a:pt x="400861" y="115771"/>
                  </a:lnTo>
                  <a:lnTo>
                    <a:pt x="400861" y="2777"/>
                  </a:lnTo>
                  <a:lnTo>
                    <a:pt x="412317" y="2777"/>
                  </a:lnTo>
                  <a:lnTo>
                    <a:pt x="409988" y="4290"/>
                  </a:lnTo>
                  <a:lnTo>
                    <a:pt x="427554" y="31329"/>
                  </a:lnTo>
                  <a:lnTo>
                    <a:pt x="410928" y="31329"/>
                  </a:lnTo>
                  <a:lnTo>
                    <a:pt x="410928" y="115771"/>
                  </a:lnTo>
                  <a:close/>
                </a:path>
                <a:path w="1430654" h="120015">
                  <a:moveTo>
                    <a:pt x="470029" y="88781"/>
                  </a:moveTo>
                  <a:lnTo>
                    <a:pt x="464876" y="88781"/>
                  </a:lnTo>
                  <a:lnTo>
                    <a:pt x="409988" y="4290"/>
                  </a:lnTo>
                  <a:lnTo>
                    <a:pt x="412317" y="2777"/>
                  </a:lnTo>
                  <a:lnTo>
                    <a:pt x="412317" y="5554"/>
                  </a:lnTo>
                  <a:lnTo>
                    <a:pt x="414121" y="5554"/>
                  </a:lnTo>
                  <a:lnTo>
                    <a:pt x="464475" y="83065"/>
                  </a:lnTo>
                  <a:lnTo>
                    <a:pt x="464475" y="86004"/>
                  </a:lnTo>
                  <a:lnTo>
                    <a:pt x="470029" y="86004"/>
                  </a:lnTo>
                  <a:lnTo>
                    <a:pt x="470029" y="88781"/>
                  </a:lnTo>
                  <a:close/>
                </a:path>
                <a:path w="1430654" h="120015">
                  <a:moveTo>
                    <a:pt x="414121" y="5554"/>
                  </a:moveTo>
                  <a:lnTo>
                    <a:pt x="412317" y="5554"/>
                  </a:lnTo>
                  <a:lnTo>
                    <a:pt x="412317" y="2777"/>
                  </a:lnTo>
                  <a:lnTo>
                    <a:pt x="414121" y="5554"/>
                  </a:lnTo>
                  <a:close/>
                </a:path>
                <a:path w="1430654" h="120015">
                  <a:moveTo>
                    <a:pt x="464475" y="83065"/>
                  </a:moveTo>
                  <a:lnTo>
                    <a:pt x="412317" y="2777"/>
                  </a:lnTo>
                  <a:lnTo>
                    <a:pt x="415628" y="2777"/>
                  </a:lnTo>
                  <a:lnTo>
                    <a:pt x="464475" y="77967"/>
                  </a:lnTo>
                  <a:lnTo>
                    <a:pt x="464475" y="83065"/>
                  </a:lnTo>
                  <a:close/>
                </a:path>
                <a:path w="1430654" h="120015">
                  <a:moveTo>
                    <a:pt x="470029" y="86004"/>
                  </a:moveTo>
                  <a:lnTo>
                    <a:pt x="467252" y="86004"/>
                  </a:lnTo>
                  <a:lnTo>
                    <a:pt x="467252" y="85440"/>
                  </a:lnTo>
                  <a:lnTo>
                    <a:pt x="468713" y="84491"/>
                  </a:lnTo>
                  <a:lnTo>
                    <a:pt x="467252" y="82242"/>
                  </a:lnTo>
                  <a:lnTo>
                    <a:pt x="467252" y="2777"/>
                  </a:lnTo>
                  <a:lnTo>
                    <a:pt x="470029" y="2777"/>
                  </a:lnTo>
                  <a:lnTo>
                    <a:pt x="470029" y="86004"/>
                  </a:lnTo>
                  <a:close/>
                </a:path>
                <a:path w="1430654" h="120015">
                  <a:moveTo>
                    <a:pt x="480096" y="88781"/>
                  </a:moveTo>
                  <a:lnTo>
                    <a:pt x="470029" y="88781"/>
                  </a:lnTo>
                  <a:lnTo>
                    <a:pt x="470029" y="2777"/>
                  </a:lnTo>
                  <a:lnTo>
                    <a:pt x="480096" y="2777"/>
                  </a:lnTo>
                  <a:lnTo>
                    <a:pt x="480096" y="88781"/>
                  </a:lnTo>
                  <a:close/>
                </a:path>
                <a:path w="1430654" h="120015">
                  <a:moveTo>
                    <a:pt x="482873" y="115771"/>
                  </a:moveTo>
                  <a:lnTo>
                    <a:pt x="480096" y="115771"/>
                  </a:lnTo>
                  <a:lnTo>
                    <a:pt x="480096" y="2777"/>
                  </a:lnTo>
                  <a:lnTo>
                    <a:pt x="482873" y="2777"/>
                  </a:lnTo>
                  <a:lnTo>
                    <a:pt x="482873" y="115771"/>
                  </a:lnTo>
                  <a:close/>
                </a:path>
                <a:path w="1430654" h="120015">
                  <a:moveTo>
                    <a:pt x="485650" y="115771"/>
                  </a:moveTo>
                  <a:lnTo>
                    <a:pt x="482873" y="115771"/>
                  </a:lnTo>
                  <a:lnTo>
                    <a:pt x="482873" y="2777"/>
                  </a:lnTo>
                  <a:lnTo>
                    <a:pt x="485650" y="2777"/>
                  </a:lnTo>
                  <a:lnTo>
                    <a:pt x="485650" y="115771"/>
                  </a:lnTo>
                  <a:close/>
                </a:path>
                <a:path w="1430654" h="120015">
                  <a:moveTo>
                    <a:pt x="413705" y="115771"/>
                  </a:moveTo>
                  <a:lnTo>
                    <a:pt x="410928" y="115771"/>
                  </a:lnTo>
                  <a:lnTo>
                    <a:pt x="410928" y="31329"/>
                  </a:lnTo>
                  <a:lnTo>
                    <a:pt x="416066" y="31329"/>
                  </a:lnTo>
                  <a:lnTo>
                    <a:pt x="417902" y="34106"/>
                  </a:lnTo>
                  <a:lnTo>
                    <a:pt x="413705" y="34106"/>
                  </a:lnTo>
                  <a:lnTo>
                    <a:pt x="413705" y="34680"/>
                  </a:lnTo>
                  <a:lnTo>
                    <a:pt x="412256" y="35638"/>
                  </a:lnTo>
                  <a:lnTo>
                    <a:pt x="413705" y="37830"/>
                  </a:lnTo>
                  <a:lnTo>
                    <a:pt x="413705" y="115771"/>
                  </a:lnTo>
                  <a:close/>
                </a:path>
                <a:path w="1430654" h="120015">
                  <a:moveTo>
                    <a:pt x="480096" y="115771"/>
                  </a:moveTo>
                  <a:lnTo>
                    <a:pt x="468554" y="115771"/>
                  </a:lnTo>
                  <a:lnTo>
                    <a:pt x="470870" y="114240"/>
                  </a:lnTo>
                  <a:lnTo>
                    <a:pt x="416066" y="31329"/>
                  </a:lnTo>
                  <a:lnTo>
                    <a:pt x="427554" y="31329"/>
                  </a:lnTo>
                  <a:lnTo>
                    <a:pt x="464876" y="88781"/>
                  </a:lnTo>
                  <a:lnTo>
                    <a:pt x="480096" y="88781"/>
                  </a:lnTo>
                  <a:lnTo>
                    <a:pt x="480096" y="115771"/>
                  </a:lnTo>
                  <a:close/>
                </a:path>
                <a:path w="1430654" h="120015">
                  <a:moveTo>
                    <a:pt x="413705" y="34680"/>
                  </a:moveTo>
                  <a:lnTo>
                    <a:pt x="413705" y="34106"/>
                  </a:lnTo>
                  <a:lnTo>
                    <a:pt x="414573" y="34106"/>
                  </a:lnTo>
                  <a:lnTo>
                    <a:pt x="413705" y="34680"/>
                  </a:lnTo>
                  <a:close/>
                </a:path>
                <a:path w="1430654" h="120015">
                  <a:moveTo>
                    <a:pt x="416482" y="42031"/>
                  </a:moveTo>
                  <a:lnTo>
                    <a:pt x="413705" y="37830"/>
                  </a:lnTo>
                  <a:lnTo>
                    <a:pt x="413705" y="34680"/>
                  </a:lnTo>
                  <a:lnTo>
                    <a:pt x="414573" y="34106"/>
                  </a:lnTo>
                  <a:lnTo>
                    <a:pt x="414573" y="36883"/>
                  </a:lnTo>
                  <a:lnTo>
                    <a:pt x="416409" y="36883"/>
                  </a:lnTo>
                  <a:lnTo>
                    <a:pt x="416482" y="42031"/>
                  </a:lnTo>
                  <a:close/>
                </a:path>
                <a:path w="1430654" h="120015">
                  <a:moveTo>
                    <a:pt x="416409" y="36883"/>
                  </a:moveTo>
                  <a:lnTo>
                    <a:pt x="414573" y="36883"/>
                  </a:lnTo>
                  <a:lnTo>
                    <a:pt x="414573" y="34106"/>
                  </a:lnTo>
                  <a:lnTo>
                    <a:pt x="416409" y="36883"/>
                  </a:lnTo>
                  <a:close/>
                </a:path>
                <a:path w="1430654" h="120015">
                  <a:moveTo>
                    <a:pt x="416482" y="36995"/>
                  </a:moveTo>
                  <a:lnTo>
                    <a:pt x="414573" y="34106"/>
                  </a:lnTo>
                  <a:lnTo>
                    <a:pt x="416482" y="34106"/>
                  </a:lnTo>
                  <a:lnTo>
                    <a:pt x="416482" y="36995"/>
                  </a:lnTo>
                  <a:close/>
                </a:path>
                <a:path w="1430654" h="120015">
                  <a:moveTo>
                    <a:pt x="468554" y="115771"/>
                  </a:moveTo>
                  <a:lnTo>
                    <a:pt x="416482" y="36995"/>
                  </a:lnTo>
                  <a:lnTo>
                    <a:pt x="416482" y="34106"/>
                  </a:lnTo>
                  <a:lnTo>
                    <a:pt x="417902" y="34106"/>
                  </a:lnTo>
                  <a:lnTo>
                    <a:pt x="470047" y="112994"/>
                  </a:lnTo>
                  <a:lnTo>
                    <a:pt x="468554" y="112994"/>
                  </a:lnTo>
                  <a:lnTo>
                    <a:pt x="468554" y="115771"/>
                  </a:lnTo>
                  <a:close/>
                </a:path>
                <a:path w="1430654" h="120015">
                  <a:moveTo>
                    <a:pt x="413705" y="37830"/>
                  </a:moveTo>
                  <a:lnTo>
                    <a:pt x="412256" y="35638"/>
                  </a:lnTo>
                  <a:lnTo>
                    <a:pt x="413705" y="34680"/>
                  </a:lnTo>
                  <a:lnTo>
                    <a:pt x="413705" y="37830"/>
                  </a:lnTo>
                  <a:close/>
                </a:path>
                <a:path w="1430654" h="120015">
                  <a:moveTo>
                    <a:pt x="485650" y="118548"/>
                  </a:moveTo>
                  <a:lnTo>
                    <a:pt x="467060" y="118548"/>
                  </a:lnTo>
                  <a:lnTo>
                    <a:pt x="416482" y="42031"/>
                  </a:lnTo>
                  <a:lnTo>
                    <a:pt x="416482" y="36995"/>
                  </a:lnTo>
                  <a:lnTo>
                    <a:pt x="468554" y="115771"/>
                  </a:lnTo>
                  <a:lnTo>
                    <a:pt x="485650" y="115771"/>
                  </a:lnTo>
                  <a:lnTo>
                    <a:pt x="485650" y="118548"/>
                  </a:lnTo>
                  <a:close/>
                </a:path>
                <a:path w="1430654" h="120015">
                  <a:moveTo>
                    <a:pt x="416482" y="115771"/>
                  </a:moveTo>
                  <a:lnTo>
                    <a:pt x="413705" y="115771"/>
                  </a:lnTo>
                  <a:lnTo>
                    <a:pt x="413705" y="37830"/>
                  </a:lnTo>
                  <a:lnTo>
                    <a:pt x="416482" y="42031"/>
                  </a:lnTo>
                  <a:lnTo>
                    <a:pt x="416482" y="115771"/>
                  </a:lnTo>
                  <a:close/>
                </a:path>
                <a:path w="1430654" h="120015">
                  <a:moveTo>
                    <a:pt x="466384" y="86004"/>
                  </a:moveTo>
                  <a:lnTo>
                    <a:pt x="464580" y="83227"/>
                  </a:lnTo>
                  <a:lnTo>
                    <a:pt x="464475" y="77967"/>
                  </a:lnTo>
                  <a:lnTo>
                    <a:pt x="467252" y="82242"/>
                  </a:lnTo>
                  <a:lnTo>
                    <a:pt x="467252" y="83227"/>
                  </a:lnTo>
                  <a:lnTo>
                    <a:pt x="466384" y="83227"/>
                  </a:lnTo>
                  <a:lnTo>
                    <a:pt x="466384" y="86004"/>
                  </a:lnTo>
                  <a:close/>
                </a:path>
                <a:path w="1430654" h="120015">
                  <a:moveTo>
                    <a:pt x="467252" y="85440"/>
                  </a:moveTo>
                  <a:lnTo>
                    <a:pt x="467252" y="82242"/>
                  </a:lnTo>
                  <a:lnTo>
                    <a:pt x="468713" y="84491"/>
                  </a:lnTo>
                  <a:lnTo>
                    <a:pt x="467252" y="85440"/>
                  </a:lnTo>
                  <a:close/>
                </a:path>
                <a:path w="1430654" h="120015">
                  <a:moveTo>
                    <a:pt x="466384" y="86004"/>
                  </a:moveTo>
                  <a:lnTo>
                    <a:pt x="464475" y="86004"/>
                  </a:lnTo>
                  <a:lnTo>
                    <a:pt x="464475" y="83065"/>
                  </a:lnTo>
                  <a:lnTo>
                    <a:pt x="466384" y="86004"/>
                  </a:lnTo>
                  <a:close/>
                </a:path>
                <a:path w="1430654" h="120015">
                  <a:moveTo>
                    <a:pt x="466384" y="86004"/>
                  </a:moveTo>
                  <a:lnTo>
                    <a:pt x="466384" y="83227"/>
                  </a:lnTo>
                  <a:lnTo>
                    <a:pt x="467252" y="83227"/>
                  </a:lnTo>
                  <a:lnTo>
                    <a:pt x="467252" y="85440"/>
                  </a:lnTo>
                  <a:lnTo>
                    <a:pt x="466384" y="86004"/>
                  </a:lnTo>
                  <a:close/>
                </a:path>
                <a:path w="1430654" h="120015">
                  <a:moveTo>
                    <a:pt x="467252" y="86004"/>
                  </a:moveTo>
                  <a:lnTo>
                    <a:pt x="466384" y="86004"/>
                  </a:lnTo>
                  <a:lnTo>
                    <a:pt x="467252" y="85440"/>
                  </a:lnTo>
                  <a:lnTo>
                    <a:pt x="467252" y="86004"/>
                  </a:lnTo>
                  <a:close/>
                </a:path>
                <a:path w="1430654" h="120015">
                  <a:moveTo>
                    <a:pt x="468554" y="115771"/>
                  </a:moveTo>
                  <a:lnTo>
                    <a:pt x="468554" y="112994"/>
                  </a:lnTo>
                  <a:lnTo>
                    <a:pt x="470047" y="112994"/>
                  </a:lnTo>
                  <a:lnTo>
                    <a:pt x="470870" y="114240"/>
                  </a:lnTo>
                  <a:lnTo>
                    <a:pt x="468554" y="115771"/>
                  </a:lnTo>
                  <a:close/>
                </a:path>
                <a:path w="1430654" h="120015">
                  <a:moveTo>
                    <a:pt x="544392" y="119427"/>
                  </a:moveTo>
                  <a:lnTo>
                    <a:pt x="534283" y="119427"/>
                  </a:lnTo>
                  <a:lnTo>
                    <a:pt x="529844" y="118665"/>
                  </a:lnTo>
                  <a:lnTo>
                    <a:pt x="504242" y="89455"/>
                  </a:lnTo>
                  <a:lnTo>
                    <a:pt x="503306" y="69008"/>
                  </a:lnTo>
                  <a:lnTo>
                    <a:pt x="503430" y="67357"/>
                  </a:lnTo>
                  <a:lnTo>
                    <a:pt x="529844" y="32051"/>
                  </a:lnTo>
                  <a:lnTo>
                    <a:pt x="534283" y="31416"/>
                  </a:lnTo>
                  <a:lnTo>
                    <a:pt x="544399" y="31416"/>
                  </a:lnTo>
                  <a:lnTo>
                    <a:pt x="548810" y="32051"/>
                  </a:lnTo>
                  <a:lnTo>
                    <a:pt x="554067" y="34083"/>
                  </a:lnTo>
                  <a:lnTo>
                    <a:pt x="534626" y="34083"/>
                  </a:lnTo>
                  <a:lnTo>
                    <a:pt x="530518" y="34845"/>
                  </a:lnTo>
                  <a:lnTo>
                    <a:pt x="506252" y="67103"/>
                  </a:lnTo>
                  <a:lnTo>
                    <a:pt x="506074" y="69262"/>
                  </a:lnTo>
                  <a:lnTo>
                    <a:pt x="506199" y="83232"/>
                  </a:lnTo>
                  <a:lnTo>
                    <a:pt x="530518" y="115998"/>
                  </a:lnTo>
                  <a:lnTo>
                    <a:pt x="534626" y="116633"/>
                  </a:lnTo>
                  <a:lnTo>
                    <a:pt x="554388" y="116633"/>
                  </a:lnTo>
                  <a:lnTo>
                    <a:pt x="548796" y="118792"/>
                  </a:lnTo>
                  <a:lnTo>
                    <a:pt x="544392" y="119427"/>
                  </a:lnTo>
                  <a:close/>
                </a:path>
                <a:path w="1430654" h="120015">
                  <a:moveTo>
                    <a:pt x="544057" y="116633"/>
                  </a:moveTo>
                  <a:lnTo>
                    <a:pt x="534626" y="116633"/>
                  </a:lnTo>
                  <a:lnTo>
                    <a:pt x="530518" y="115998"/>
                  </a:lnTo>
                  <a:lnTo>
                    <a:pt x="506199" y="83232"/>
                  </a:lnTo>
                  <a:lnTo>
                    <a:pt x="506074" y="69262"/>
                  </a:lnTo>
                  <a:lnTo>
                    <a:pt x="506252" y="67103"/>
                  </a:lnTo>
                  <a:lnTo>
                    <a:pt x="530518" y="34845"/>
                  </a:lnTo>
                  <a:lnTo>
                    <a:pt x="534626" y="34083"/>
                  </a:lnTo>
                  <a:lnTo>
                    <a:pt x="544057" y="34083"/>
                  </a:lnTo>
                  <a:lnTo>
                    <a:pt x="548136" y="34845"/>
                  </a:lnTo>
                  <a:lnTo>
                    <a:pt x="553425" y="36877"/>
                  </a:lnTo>
                  <a:lnTo>
                    <a:pt x="534969" y="36877"/>
                  </a:lnTo>
                  <a:lnTo>
                    <a:pt x="531192" y="37512"/>
                  </a:lnTo>
                  <a:lnTo>
                    <a:pt x="508861" y="69262"/>
                  </a:lnTo>
                  <a:lnTo>
                    <a:pt x="508987" y="83232"/>
                  </a:lnTo>
                  <a:lnTo>
                    <a:pt x="534969" y="113839"/>
                  </a:lnTo>
                  <a:lnTo>
                    <a:pt x="554037" y="113839"/>
                  </a:lnTo>
                  <a:lnTo>
                    <a:pt x="548136" y="115998"/>
                  </a:lnTo>
                  <a:lnTo>
                    <a:pt x="544057" y="116633"/>
                  </a:lnTo>
                  <a:close/>
                </a:path>
                <a:path w="1430654" h="120015">
                  <a:moveTo>
                    <a:pt x="554388" y="116633"/>
                  </a:moveTo>
                  <a:lnTo>
                    <a:pt x="544057" y="116633"/>
                  </a:lnTo>
                  <a:lnTo>
                    <a:pt x="548136" y="115998"/>
                  </a:lnTo>
                  <a:lnTo>
                    <a:pt x="555078" y="113458"/>
                  </a:lnTo>
                  <a:lnTo>
                    <a:pt x="572667" y="69262"/>
                  </a:lnTo>
                  <a:lnTo>
                    <a:pt x="572489" y="67103"/>
                  </a:lnTo>
                  <a:lnTo>
                    <a:pt x="548136" y="34845"/>
                  </a:lnTo>
                  <a:lnTo>
                    <a:pt x="544057" y="34083"/>
                  </a:lnTo>
                  <a:lnTo>
                    <a:pt x="554067" y="34083"/>
                  </a:lnTo>
                  <a:lnTo>
                    <a:pt x="575311" y="67357"/>
                  </a:lnTo>
                  <a:lnTo>
                    <a:pt x="575435" y="69008"/>
                  </a:lnTo>
                  <a:lnTo>
                    <a:pt x="575310" y="83613"/>
                  </a:lnTo>
                  <a:lnTo>
                    <a:pt x="556362" y="115871"/>
                  </a:lnTo>
                  <a:lnTo>
                    <a:pt x="554388" y="116633"/>
                  </a:lnTo>
                  <a:close/>
                </a:path>
                <a:path w="1430654" h="120015">
                  <a:moveTo>
                    <a:pt x="543721" y="113839"/>
                  </a:moveTo>
                  <a:lnTo>
                    <a:pt x="534969" y="113839"/>
                  </a:lnTo>
                  <a:lnTo>
                    <a:pt x="531192" y="113331"/>
                  </a:lnTo>
                  <a:lnTo>
                    <a:pt x="508861" y="69262"/>
                  </a:lnTo>
                  <a:lnTo>
                    <a:pt x="508987" y="67611"/>
                  </a:lnTo>
                  <a:lnTo>
                    <a:pt x="534969" y="36877"/>
                  </a:lnTo>
                  <a:lnTo>
                    <a:pt x="543714" y="36877"/>
                  </a:lnTo>
                  <a:lnTo>
                    <a:pt x="561419" y="45767"/>
                  </a:lnTo>
                  <a:lnTo>
                    <a:pt x="535145" y="45767"/>
                  </a:lnTo>
                  <a:lnTo>
                    <a:pt x="531672" y="46656"/>
                  </a:lnTo>
                  <a:lnTo>
                    <a:pt x="518542" y="69008"/>
                  </a:lnTo>
                  <a:lnTo>
                    <a:pt x="518555" y="81962"/>
                  </a:lnTo>
                  <a:lnTo>
                    <a:pt x="535145" y="105076"/>
                  </a:lnTo>
                  <a:lnTo>
                    <a:pt x="561308" y="105076"/>
                  </a:lnTo>
                  <a:lnTo>
                    <a:pt x="560986" y="105457"/>
                  </a:lnTo>
                  <a:lnTo>
                    <a:pt x="556496" y="109394"/>
                  </a:lnTo>
                  <a:lnTo>
                    <a:pt x="553795" y="110918"/>
                  </a:lnTo>
                  <a:lnTo>
                    <a:pt x="547475" y="113331"/>
                  </a:lnTo>
                  <a:lnTo>
                    <a:pt x="543721" y="113839"/>
                  </a:lnTo>
                  <a:close/>
                </a:path>
                <a:path w="1430654" h="120015">
                  <a:moveTo>
                    <a:pt x="554037" y="113839"/>
                  </a:moveTo>
                  <a:lnTo>
                    <a:pt x="543721" y="113839"/>
                  </a:lnTo>
                  <a:lnTo>
                    <a:pt x="547475" y="113331"/>
                  </a:lnTo>
                  <a:lnTo>
                    <a:pt x="553795" y="110918"/>
                  </a:lnTo>
                  <a:lnTo>
                    <a:pt x="569880" y="69262"/>
                  </a:lnTo>
                  <a:lnTo>
                    <a:pt x="569753" y="67611"/>
                  </a:lnTo>
                  <a:lnTo>
                    <a:pt x="543714" y="36877"/>
                  </a:lnTo>
                  <a:lnTo>
                    <a:pt x="553425" y="36877"/>
                  </a:lnTo>
                  <a:lnTo>
                    <a:pt x="572667" y="69262"/>
                  </a:lnTo>
                  <a:lnTo>
                    <a:pt x="572542" y="83359"/>
                  </a:lnTo>
                  <a:lnTo>
                    <a:pt x="555078" y="113458"/>
                  </a:lnTo>
                  <a:lnTo>
                    <a:pt x="554037" y="113839"/>
                  </a:lnTo>
                  <a:close/>
                </a:path>
                <a:path w="1430654" h="120015">
                  <a:moveTo>
                    <a:pt x="543472" y="105076"/>
                  </a:moveTo>
                  <a:lnTo>
                    <a:pt x="535145" y="105076"/>
                  </a:lnTo>
                  <a:lnTo>
                    <a:pt x="531672" y="104060"/>
                  </a:lnTo>
                  <a:lnTo>
                    <a:pt x="518542" y="69008"/>
                  </a:lnTo>
                  <a:lnTo>
                    <a:pt x="518819" y="66341"/>
                  </a:lnTo>
                  <a:lnTo>
                    <a:pt x="535145" y="45767"/>
                  </a:lnTo>
                  <a:lnTo>
                    <a:pt x="543480" y="45767"/>
                  </a:lnTo>
                  <a:lnTo>
                    <a:pt x="546981" y="46656"/>
                  </a:lnTo>
                  <a:lnTo>
                    <a:pt x="549830" y="48561"/>
                  </a:lnTo>
                  <a:lnTo>
                    <a:pt x="535696" y="48561"/>
                  </a:lnTo>
                  <a:lnTo>
                    <a:pt x="532731" y="49323"/>
                  </a:lnTo>
                  <a:lnTo>
                    <a:pt x="521345" y="69008"/>
                  </a:lnTo>
                  <a:lnTo>
                    <a:pt x="521346" y="81962"/>
                  </a:lnTo>
                  <a:lnTo>
                    <a:pt x="535696" y="102282"/>
                  </a:lnTo>
                  <a:lnTo>
                    <a:pt x="549918" y="102282"/>
                  </a:lnTo>
                  <a:lnTo>
                    <a:pt x="546966" y="104187"/>
                  </a:lnTo>
                  <a:lnTo>
                    <a:pt x="543472" y="105076"/>
                  </a:lnTo>
                  <a:close/>
                </a:path>
                <a:path w="1430654" h="120015">
                  <a:moveTo>
                    <a:pt x="561308" y="105076"/>
                  </a:moveTo>
                  <a:lnTo>
                    <a:pt x="543472" y="105076"/>
                  </a:lnTo>
                  <a:lnTo>
                    <a:pt x="546966" y="104187"/>
                  </a:lnTo>
                  <a:lnTo>
                    <a:pt x="552477" y="100631"/>
                  </a:lnTo>
                  <a:lnTo>
                    <a:pt x="560199" y="81962"/>
                  </a:lnTo>
                  <a:lnTo>
                    <a:pt x="560199" y="69008"/>
                  </a:lnTo>
                  <a:lnTo>
                    <a:pt x="543480" y="45767"/>
                  </a:lnTo>
                  <a:lnTo>
                    <a:pt x="561419" y="45767"/>
                  </a:lnTo>
                  <a:lnTo>
                    <a:pt x="569880" y="69262"/>
                  </a:lnTo>
                  <a:lnTo>
                    <a:pt x="569754" y="83359"/>
                  </a:lnTo>
                  <a:lnTo>
                    <a:pt x="562814" y="103298"/>
                  </a:lnTo>
                  <a:lnTo>
                    <a:pt x="561308" y="105076"/>
                  </a:lnTo>
                  <a:close/>
                </a:path>
                <a:path w="1430654" h="120015">
                  <a:moveTo>
                    <a:pt x="542929" y="102282"/>
                  </a:moveTo>
                  <a:lnTo>
                    <a:pt x="535696" y="102282"/>
                  </a:lnTo>
                  <a:lnTo>
                    <a:pt x="532731" y="101520"/>
                  </a:lnTo>
                  <a:lnTo>
                    <a:pt x="521345" y="69008"/>
                  </a:lnTo>
                  <a:lnTo>
                    <a:pt x="521540" y="67103"/>
                  </a:lnTo>
                  <a:lnTo>
                    <a:pt x="535696" y="48561"/>
                  </a:lnTo>
                  <a:lnTo>
                    <a:pt x="542929" y="48561"/>
                  </a:lnTo>
                  <a:lnTo>
                    <a:pt x="545923" y="49323"/>
                  </a:lnTo>
                  <a:lnTo>
                    <a:pt x="549047" y="51355"/>
                  </a:lnTo>
                  <a:lnTo>
                    <a:pt x="536248" y="51355"/>
                  </a:lnTo>
                  <a:lnTo>
                    <a:pt x="533790" y="51990"/>
                  </a:lnTo>
                  <a:lnTo>
                    <a:pt x="524137" y="69008"/>
                  </a:lnTo>
                  <a:lnTo>
                    <a:pt x="524150" y="81962"/>
                  </a:lnTo>
                  <a:lnTo>
                    <a:pt x="536248" y="99488"/>
                  </a:lnTo>
                  <a:lnTo>
                    <a:pt x="549047" y="99488"/>
                  </a:lnTo>
                  <a:lnTo>
                    <a:pt x="545923" y="101520"/>
                  </a:lnTo>
                  <a:lnTo>
                    <a:pt x="542929" y="102282"/>
                  </a:lnTo>
                  <a:close/>
                </a:path>
                <a:path w="1430654" h="120015">
                  <a:moveTo>
                    <a:pt x="549918" y="102282"/>
                  </a:moveTo>
                  <a:lnTo>
                    <a:pt x="542929" y="102282"/>
                  </a:lnTo>
                  <a:lnTo>
                    <a:pt x="545923" y="101520"/>
                  </a:lnTo>
                  <a:lnTo>
                    <a:pt x="550609" y="98472"/>
                  </a:lnTo>
                  <a:lnTo>
                    <a:pt x="557396" y="81962"/>
                  </a:lnTo>
                  <a:lnTo>
                    <a:pt x="557396" y="69008"/>
                  </a:lnTo>
                  <a:lnTo>
                    <a:pt x="542929" y="48561"/>
                  </a:lnTo>
                  <a:lnTo>
                    <a:pt x="549830" y="48561"/>
                  </a:lnTo>
                  <a:lnTo>
                    <a:pt x="560199" y="69008"/>
                  </a:lnTo>
                  <a:lnTo>
                    <a:pt x="560199" y="81962"/>
                  </a:lnTo>
                  <a:lnTo>
                    <a:pt x="552477" y="100631"/>
                  </a:lnTo>
                  <a:lnTo>
                    <a:pt x="549918" y="102282"/>
                  </a:lnTo>
                  <a:close/>
                </a:path>
                <a:path w="1430654" h="120015">
                  <a:moveTo>
                    <a:pt x="549047" y="99488"/>
                  </a:moveTo>
                  <a:lnTo>
                    <a:pt x="542385" y="99488"/>
                  </a:lnTo>
                  <a:lnTo>
                    <a:pt x="544879" y="98853"/>
                  </a:lnTo>
                  <a:lnTo>
                    <a:pt x="548741" y="96440"/>
                  </a:lnTo>
                  <a:lnTo>
                    <a:pt x="554604" y="81962"/>
                  </a:lnTo>
                  <a:lnTo>
                    <a:pt x="554604" y="69008"/>
                  </a:lnTo>
                  <a:lnTo>
                    <a:pt x="542377" y="51355"/>
                  </a:lnTo>
                  <a:lnTo>
                    <a:pt x="549047" y="51355"/>
                  </a:lnTo>
                  <a:lnTo>
                    <a:pt x="557396" y="69008"/>
                  </a:lnTo>
                  <a:lnTo>
                    <a:pt x="557396" y="81962"/>
                  </a:lnTo>
                  <a:lnTo>
                    <a:pt x="550609" y="98472"/>
                  </a:lnTo>
                  <a:lnTo>
                    <a:pt x="549047" y="99488"/>
                  </a:lnTo>
                  <a:close/>
                </a:path>
                <a:path w="1430654" h="120015">
                  <a:moveTo>
                    <a:pt x="608278" y="118635"/>
                  </a:moveTo>
                  <a:lnTo>
                    <a:pt x="587449" y="118635"/>
                  </a:lnTo>
                  <a:lnTo>
                    <a:pt x="587449" y="97807"/>
                  </a:lnTo>
                  <a:lnTo>
                    <a:pt x="608278" y="97807"/>
                  </a:lnTo>
                  <a:lnTo>
                    <a:pt x="608278" y="118635"/>
                  </a:lnTo>
                  <a:close/>
                </a:path>
                <a:path w="1430654" h="120015">
                  <a:moveTo>
                    <a:pt x="702602" y="119427"/>
                  </a:moveTo>
                  <a:lnTo>
                    <a:pt x="692493" y="119427"/>
                  </a:lnTo>
                  <a:lnTo>
                    <a:pt x="688054" y="118665"/>
                  </a:lnTo>
                  <a:lnTo>
                    <a:pt x="662452" y="89455"/>
                  </a:lnTo>
                  <a:lnTo>
                    <a:pt x="661515" y="69008"/>
                  </a:lnTo>
                  <a:lnTo>
                    <a:pt x="661640" y="67357"/>
                  </a:lnTo>
                  <a:lnTo>
                    <a:pt x="688054" y="32051"/>
                  </a:lnTo>
                  <a:lnTo>
                    <a:pt x="692493" y="31416"/>
                  </a:lnTo>
                  <a:lnTo>
                    <a:pt x="702609" y="31416"/>
                  </a:lnTo>
                  <a:lnTo>
                    <a:pt x="707019" y="32051"/>
                  </a:lnTo>
                  <a:lnTo>
                    <a:pt x="712277" y="34083"/>
                  </a:lnTo>
                  <a:lnTo>
                    <a:pt x="692836" y="34083"/>
                  </a:lnTo>
                  <a:lnTo>
                    <a:pt x="688728" y="34845"/>
                  </a:lnTo>
                  <a:lnTo>
                    <a:pt x="664462" y="67103"/>
                  </a:lnTo>
                  <a:lnTo>
                    <a:pt x="664283" y="69262"/>
                  </a:lnTo>
                  <a:lnTo>
                    <a:pt x="664409" y="83232"/>
                  </a:lnTo>
                  <a:lnTo>
                    <a:pt x="688728" y="115998"/>
                  </a:lnTo>
                  <a:lnTo>
                    <a:pt x="692836" y="116633"/>
                  </a:lnTo>
                  <a:lnTo>
                    <a:pt x="712598" y="116633"/>
                  </a:lnTo>
                  <a:lnTo>
                    <a:pt x="707006" y="118792"/>
                  </a:lnTo>
                  <a:lnTo>
                    <a:pt x="702602" y="119427"/>
                  </a:lnTo>
                  <a:close/>
                </a:path>
                <a:path w="1430654" h="120015">
                  <a:moveTo>
                    <a:pt x="702266" y="116633"/>
                  </a:moveTo>
                  <a:lnTo>
                    <a:pt x="692836" y="116633"/>
                  </a:lnTo>
                  <a:lnTo>
                    <a:pt x="688728" y="115998"/>
                  </a:lnTo>
                  <a:lnTo>
                    <a:pt x="664409" y="83232"/>
                  </a:lnTo>
                  <a:lnTo>
                    <a:pt x="664283" y="69262"/>
                  </a:lnTo>
                  <a:lnTo>
                    <a:pt x="664462" y="67103"/>
                  </a:lnTo>
                  <a:lnTo>
                    <a:pt x="688728" y="34845"/>
                  </a:lnTo>
                  <a:lnTo>
                    <a:pt x="692836" y="34083"/>
                  </a:lnTo>
                  <a:lnTo>
                    <a:pt x="702266" y="34083"/>
                  </a:lnTo>
                  <a:lnTo>
                    <a:pt x="706345" y="34845"/>
                  </a:lnTo>
                  <a:lnTo>
                    <a:pt x="711635" y="36877"/>
                  </a:lnTo>
                  <a:lnTo>
                    <a:pt x="693178" y="36877"/>
                  </a:lnTo>
                  <a:lnTo>
                    <a:pt x="689402" y="37512"/>
                  </a:lnTo>
                  <a:lnTo>
                    <a:pt x="667070" y="69262"/>
                  </a:lnTo>
                  <a:lnTo>
                    <a:pt x="667197" y="83232"/>
                  </a:lnTo>
                  <a:lnTo>
                    <a:pt x="693178" y="113839"/>
                  </a:lnTo>
                  <a:lnTo>
                    <a:pt x="712247" y="113839"/>
                  </a:lnTo>
                  <a:lnTo>
                    <a:pt x="706345" y="115998"/>
                  </a:lnTo>
                  <a:lnTo>
                    <a:pt x="702266" y="116633"/>
                  </a:lnTo>
                  <a:close/>
                </a:path>
                <a:path w="1430654" h="120015">
                  <a:moveTo>
                    <a:pt x="712598" y="116633"/>
                  </a:moveTo>
                  <a:lnTo>
                    <a:pt x="702266" y="116633"/>
                  </a:lnTo>
                  <a:lnTo>
                    <a:pt x="706345" y="115998"/>
                  </a:lnTo>
                  <a:lnTo>
                    <a:pt x="713288" y="113458"/>
                  </a:lnTo>
                  <a:lnTo>
                    <a:pt x="730877" y="69262"/>
                  </a:lnTo>
                  <a:lnTo>
                    <a:pt x="730698" y="67103"/>
                  </a:lnTo>
                  <a:lnTo>
                    <a:pt x="706345" y="34845"/>
                  </a:lnTo>
                  <a:lnTo>
                    <a:pt x="702266" y="34083"/>
                  </a:lnTo>
                  <a:lnTo>
                    <a:pt x="712277" y="34083"/>
                  </a:lnTo>
                  <a:lnTo>
                    <a:pt x="733520" y="67357"/>
                  </a:lnTo>
                  <a:lnTo>
                    <a:pt x="733644" y="69008"/>
                  </a:lnTo>
                  <a:lnTo>
                    <a:pt x="733520" y="83613"/>
                  </a:lnTo>
                  <a:lnTo>
                    <a:pt x="714571" y="115871"/>
                  </a:lnTo>
                  <a:lnTo>
                    <a:pt x="712598" y="116633"/>
                  </a:lnTo>
                  <a:close/>
                </a:path>
                <a:path w="1430654" h="120015">
                  <a:moveTo>
                    <a:pt x="701931" y="113839"/>
                  </a:moveTo>
                  <a:lnTo>
                    <a:pt x="693178" y="113839"/>
                  </a:lnTo>
                  <a:lnTo>
                    <a:pt x="689402" y="113331"/>
                  </a:lnTo>
                  <a:lnTo>
                    <a:pt x="667070" y="69262"/>
                  </a:lnTo>
                  <a:lnTo>
                    <a:pt x="667197" y="67611"/>
                  </a:lnTo>
                  <a:lnTo>
                    <a:pt x="693178" y="36877"/>
                  </a:lnTo>
                  <a:lnTo>
                    <a:pt x="701924" y="36877"/>
                  </a:lnTo>
                  <a:lnTo>
                    <a:pt x="719629" y="45767"/>
                  </a:lnTo>
                  <a:lnTo>
                    <a:pt x="693354" y="45767"/>
                  </a:lnTo>
                  <a:lnTo>
                    <a:pt x="689882" y="46656"/>
                  </a:lnTo>
                  <a:lnTo>
                    <a:pt x="676751" y="69008"/>
                  </a:lnTo>
                  <a:lnTo>
                    <a:pt x="676765" y="81962"/>
                  </a:lnTo>
                  <a:lnTo>
                    <a:pt x="693354" y="105076"/>
                  </a:lnTo>
                  <a:lnTo>
                    <a:pt x="719518" y="105076"/>
                  </a:lnTo>
                  <a:lnTo>
                    <a:pt x="719195" y="105457"/>
                  </a:lnTo>
                  <a:lnTo>
                    <a:pt x="714706" y="109394"/>
                  </a:lnTo>
                  <a:lnTo>
                    <a:pt x="712005" y="110918"/>
                  </a:lnTo>
                  <a:lnTo>
                    <a:pt x="705685" y="113331"/>
                  </a:lnTo>
                  <a:lnTo>
                    <a:pt x="701931" y="113839"/>
                  </a:lnTo>
                  <a:close/>
                </a:path>
                <a:path w="1430654" h="120015">
                  <a:moveTo>
                    <a:pt x="712247" y="113839"/>
                  </a:moveTo>
                  <a:lnTo>
                    <a:pt x="701931" y="113839"/>
                  </a:lnTo>
                  <a:lnTo>
                    <a:pt x="705685" y="113331"/>
                  </a:lnTo>
                  <a:lnTo>
                    <a:pt x="712005" y="110918"/>
                  </a:lnTo>
                  <a:lnTo>
                    <a:pt x="728090" y="69262"/>
                  </a:lnTo>
                  <a:lnTo>
                    <a:pt x="727963" y="67611"/>
                  </a:lnTo>
                  <a:lnTo>
                    <a:pt x="701924" y="36877"/>
                  </a:lnTo>
                  <a:lnTo>
                    <a:pt x="711635" y="36877"/>
                  </a:lnTo>
                  <a:lnTo>
                    <a:pt x="730877" y="69262"/>
                  </a:lnTo>
                  <a:lnTo>
                    <a:pt x="730751" y="83359"/>
                  </a:lnTo>
                  <a:lnTo>
                    <a:pt x="713288" y="113458"/>
                  </a:lnTo>
                  <a:lnTo>
                    <a:pt x="712247" y="113839"/>
                  </a:lnTo>
                  <a:close/>
                </a:path>
                <a:path w="1430654" h="120015">
                  <a:moveTo>
                    <a:pt x="701681" y="105076"/>
                  </a:moveTo>
                  <a:lnTo>
                    <a:pt x="693354" y="105076"/>
                  </a:lnTo>
                  <a:lnTo>
                    <a:pt x="689882" y="104060"/>
                  </a:lnTo>
                  <a:lnTo>
                    <a:pt x="676751" y="69008"/>
                  </a:lnTo>
                  <a:lnTo>
                    <a:pt x="677029" y="66341"/>
                  </a:lnTo>
                  <a:lnTo>
                    <a:pt x="693354" y="45767"/>
                  </a:lnTo>
                  <a:lnTo>
                    <a:pt x="701690" y="45767"/>
                  </a:lnTo>
                  <a:lnTo>
                    <a:pt x="705191" y="46656"/>
                  </a:lnTo>
                  <a:lnTo>
                    <a:pt x="708039" y="48561"/>
                  </a:lnTo>
                  <a:lnTo>
                    <a:pt x="693906" y="48561"/>
                  </a:lnTo>
                  <a:lnTo>
                    <a:pt x="690941" y="49323"/>
                  </a:lnTo>
                  <a:lnTo>
                    <a:pt x="679555" y="69008"/>
                  </a:lnTo>
                  <a:lnTo>
                    <a:pt x="679556" y="81962"/>
                  </a:lnTo>
                  <a:lnTo>
                    <a:pt x="693906" y="102282"/>
                  </a:lnTo>
                  <a:lnTo>
                    <a:pt x="708128" y="102282"/>
                  </a:lnTo>
                  <a:lnTo>
                    <a:pt x="705176" y="104187"/>
                  </a:lnTo>
                  <a:lnTo>
                    <a:pt x="701681" y="105076"/>
                  </a:lnTo>
                  <a:close/>
                </a:path>
                <a:path w="1430654" h="120015">
                  <a:moveTo>
                    <a:pt x="719518" y="105076"/>
                  </a:moveTo>
                  <a:lnTo>
                    <a:pt x="701681" y="105076"/>
                  </a:lnTo>
                  <a:lnTo>
                    <a:pt x="705176" y="104187"/>
                  </a:lnTo>
                  <a:lnTo>
                    <a:pt x="710687" y="100631"/>
                  </a:lnTo>
                  <a:lnTo>
                    <a:pt x="718408" y="81962"/>
                  </a:lnTo>
                  <a:lnTo>
                    <a:pt x="718408" y="69008"/>
                  </a:lnTo>
                  <a:lnTo>
                    <a:pt x="701690" y="45767"/>
                  </a:lnTo>
                  <a:lnTo>
                    <a:pt x="719629" y="45767"/>
                  </a:lnTo>
                  <a:lnTo>
                    <a:pt x="728090" y="69262"/>
                  </a:lnTo>
                  <a:lnTo>
                    <a:pt x="727963" y="83359"/>
                  </a:lnTo>
                  <a:lnTo>
                    <a:pt x="721024" y="103298"/>
                  </a:lnTo>
                  <a:lnTo>
                    <a:pt x="719518" y="105076"/>
                  </a:lnTo>
                  <a:close/>
                </a:path>
                <a:path w="1430654" h="120015">
                  <a:moveTo>
                    <a:pt x="701138" y="102282"/>
                  </a:moveTo>
                  <a:lnTo>
                    <a:pt x="693906" y="102282"/>
                  </a:lnTo>
                  <a:lnTo>
                    <a:pt x="690941" y="101520"/>
                  </a:lnTo>
                  <a:lnTo>
                    <a:pt x="679555" y="69008"/>
                  </a:lnTo>
                  <a:lnTo>
                    <a:pt x="679750" y="67103"/>
                  </a:lnTo>
                  <a:lnTo>
                    <a:pt x="693906" y="48561"/>
                  </a:lnTo>
                  <a:lnTo>
                    <a:pt x="701138" y="48561"/>
                  </a:lnTo>
                  <a:lnTo>
                    <a:pt x="704132" y="49323"/>
                  </a:lnTo>
                  <a:lnTo>
                    <a:pt x="707257" y="51355"/>
                  </a:lnTo>
                  <a:lnTo>
                    <a:pt x="694458" y="51355"/>
                  </a:lnTo>
                  <a:lnTo>
                    <a:pt x="692000" y="51990"/>
                  </a:lnTo>
                  <a:lnTo>
                    <a:pt x="682346" y="69008"/>
                  </a:lnTo>
                  <a:lnTo>
                    <a:pt x="682360" y="81962"/>
                  </a:lnTo>
                  <a:lnTo>
                    <a:pt x="694458" y="99488"/>
                  </a:lnTo>
                  <a:lnTo>
                    <a:pt x="707257" y="99488"/>
                  </a:lnTo>
                  <a:lnTo>
                    <a:pt x="704132" y="101520"/>
                  </a:lnTo>
                  <a:lnTo>
                    <a:pt x="701138" y="102282"/>
                  </a:lnTo>
                  <a:close/>
                </a:path>
                <a:path w="1430654" h="120015">
                  <a:moveTo>
                    <a:pt x="708128" y="102282"/>
                  </a:moveTo>
                  <a:lnTo>
                    <a:pt x="701138" y="102282"/>
                  </a:lnTo>
                  <a:lnTo>
                    <a:pt x="704132" y="101520"/>
                  </a:lnTo>
                  <a:lnTo>
                    <a:pt x="708819" y="98472"/>
                  </a:lnTo>
                  <a:lnTo>
                    <a:pt x="715605" y="81962"/>
                  </a:lnTo>
                  <a:lnTo>
                    <a:pt x="715605" y="69008"/>
                  </a:lnTo>
                  <a:lnTo>
                    <a:pt x="701138" y="48561"/>
                  </a:lnTo>
                  <a:lnTo>
                    <a:pt x="708039" y="48561"/>
                  </a:lnTo>
                  <a:lnTo>
                    <a:pt x="718408" y="69008"/>
                  </a:lnTo>
                  <a:lnTo>
                    <a:pt x="718408" y="81962"/>
                  </a:lnTo>
                  <a:lnTo>
                    <a:pt x="710687" y="100631"/>
                  </a:lnTo>
                  <a:lnTo>
                    <a:pt x="708128" y="102282"/>
                  </a:lnTo>
                  <a:close/>
                </a:path>
                <a:path w="1430654" h="120015">
                  <a:moveTo>
                    <a:pt x="707257" y="99488"/>
                  </a:moveTo>
                  <a:lnTo>
                    <a:pt x="700595" y="99488"/>
                  </a:lnTo>
                  <a:lnTo>
                    <a:pt x="703089" y="98853"/>
                  </a:lnTo>
                  <a:lnTo>
                    <a:pt x="706951" y="96440"/>
                  </a:lnTo>
                  <a:lnTo>
                    <a:pt x="712814" y="81962"/>
                  </a:lnTo>
                  <a:lnTo>
                    <a:pt x="712814" y="69008"/>
                  </a:lnTo>
                  <a:lnTo>
                    <a:pt x="700586" y="51355"/>
                  </a:lnTo>
                  <a:lnTo>
                    <a:pt x="707257" y="51355"/>
                  </a:lnTo>
                  <a:lnTo>
                    <a:pt x="715605" y="69008"/>
                  </a:lnTo>
                  <a:lnTo>
                    <a:pt x="715605" y="81962"/>
                  </a:lnTo>
                  <a:lnTo>
                    <a:pt x="708819" y="98472"/>
                  </a:lnTo>
                  <a:lnTo>
                    <a:pt x="707257" y="99488"/>
                  </a:lnTo>
                  <a:close/>
                </a:path>
                <a:path w="1430654" h="120015">
                  <a:moveTo>
                    <a:pt x="754858" y="35061"/>
                  </a:moveTo>
                  <a:lnTo>
                    <a:pt x="752081" y="35061"/>
                  </a:lnTo>
                  <a:lnTo>
                    <a:pt x="752176" y="18586"/>
                  </a:lnTo>
                  <a:lnTo>
                    <a:pt x="771881" y="0"/>
                  </a:lnTo>
                  <a:lnTo>
                    <a:pt x="785927" y="0"/>
                  </a:lnTo>
                  <a:lnTo>
                    <a:pt x="785927" y="2777"/>
                  </a:lnTo>
                  <a:lnTo>
                    <a:pt x="771926" y="2777"/>
                  </a:lnTo>
                  <a:lnTo>
                    <a:pt x="770928" y="2806"/>
                  </a:lnTo>
                  <a:lnTo>
                    <a:pt x="754982" y="18586"/>
                  </a:lnTo>
                  <a:lnTo>
                    <a:pt x="754858" y="35061"/>
                  </a:lnTo>
                  <a:close/>
                </a:path>
                <a:path w="1430654" h="120015">
                  <a:moveTo>
                    <a:pt x="757635" y="115858"/>
                  </a:moveTo>
                  <a:lnTo>
                    <a:pt x="754858" y="115858"/>
                  </a:lnTo>
                  <a:lnTo>
                    <a:pt x="754858" y="49033"/>
                  </a:lnTo>
                  <a:lnTo>
                    <a:pt x="749825" y="49033"/>
                  </a:lnTo>
                  <a:lnTo>
                    <a:pt x="749825" y="35061"/>
                  </a:lnTo>
                  <a:lnTo>
                    <a:pt x="754858" y="35061"/>
                  </a:lnTo>
                  <a:lnTo>
                    <a:pt x="754982" y="18586"/>
                  </a:lnTo>
                  <a:lnTo>
                    <a:pt x="771926" y="2777"/>
                  </a:lnTo>
                  <a:lnTo>
                    <a:pt x="780373" y="2777"/>
                  </a:lnTo>
                  <a:lnTo>
                    <a:pt x="780373" y="5554"/>
                  </a:lnTo>
                  <a:lnTo>
                    <a:pt x="771971" y="5554"/>
                  </a:lnTo>
                  <a:lnTo>
                    <a:pt x="768907" y="5685"/>
                  </a:lnTo>
                  <a:lnTo>
                    <a:pt x="757635" y="37838"/>
                  </a:lnTo>
                  <a:lnTo>
                    <a:pt x="780373" y="37838"/>
                  </a:lnTo>
                  <a:lnTo>
                    <a:pt x="780373" y="46256"/>
                  </a:lnTo>
                  <a:lnTo>
                    <a:pt x="757635" y="46256"/>
                  </a:lnTo>
                  <a:lnTo>
                    <a:pt x="757635" y="115858"/>
                  </a:lnTo>
                  <a:close/>
                </a:path>
                <a:path w="1430654" h="120015">
                  <a:moveTo>
                    <a:pt x="783150" y="17183"/>
                  </a:moveTo>
                  <a:lnTo>
                    <a:pt x="780373" y="17183"/>
                  </a:lnTo>
                  <a:lnTo>
                    <a:pt x="780373" y="2777"/>
                  </a:lnTo>
                  <a:lnTo>
                    <a:pt x="783150" y="2777"/>
                  </a:lnTo>
                  <a:lnTo>
                    <a:pt x="783150" y="17183"/>
                  </a:lnTo>
                  <a:close/>
                </a:path>
                <a:path w="1430654" h="120015">
                  <a:moveTo>
                    <a:pt x="772910" y="35061"/>
                  </a:moveTo>
                  <a:lnTo>
                    <a:pt x="770133" y="35061"/>
                  </a:lnTo>
                  <a:lnTo>
                    <a:pt x="770164" y="22001"/>
                  </a:lnTo>
                  <a:lnTo>
                    <a:pt x="773604" y="17183"/>
                  </a:lnTo>
                  <a:lnTo>
                    <a:pt x="783150" y="17183"/>
                  </a:lnTo>
                  <a:lnTo>
                    <a:pt x="783150" y="2777"/>
                  </a:lnTo>
                  <a:lnTo>
                    <a:pt x="785927" y="2777"/>
                  </a:lnTo>
                  <a:lnTo>
                    <a:pt x="785927" y="19960"/>
                  </a:lnTo>
                  <a:lnTo>
                    <a:pt x="774177" y="19960"/>
                  </a:lnTo>
                  <a:lnTo>
                    <a:pt x="773991" y="19986"/>
                  </a:lnTo>
                  <a:lnTo>
                    <a:pt x="773006" y="21696"/>
                  </a:lnTo>
                  <a:lnTo>
                    <a:pt x="772910" y="35061"/>
                  </a:lnTo>
                  <a:close/>
                </a:path>
                <a:path w="1430654" h="120015">
                  <a:moveTo>
                    <a:pt x="767355" y="37838"/>
                  </a:moveTo>
                  <a:lnTo>
                    <a:pt x="757635" y="37838"/>
                  </a:lnTo>
                  <a:lnTo>
                    <a:pt x="757660" y="19685"/>
                  </a:lnTo>
                  <a:lnTo>
                    <a:pt x="771971" y="5554"/>
                  </a:lnTo>
                  <a:lnTo>
                    <a:pt x="780373" y="5554"/>
                  </a:lnTo>
                  <a:lnTo>
                    <a:pt x="780373" y="14406"/>
                  </a:lnTo>
                  <a:lnTo>
                    <a:pt x="773031" y="14406"/>
                  </a:lnTo>
                  <a:lnTo>
                    <a:pt x="771800" y="14756"/>
                  </a:lnTo>
                  <a:lnTo>
                    <a:pt x="767469" y="21132"/>
                  </a:lnTo>
                  <a:lnTo>
                    <a:pt x="767355" y="37838"/>
                  </a:lnTo>
                  <a:close/>
                </a:path>
                <a:path w="1430654" h="120015">
                  <a:moveTo>
                    <a:pt x="780373" y="37838"/>
                  </a:moveTo>
                  <a:lnTo>
                    <a:pt x="767355" y="37838"/>
                  </a:lnTo>
                  <a:lnTo>
                    <a:pt x="767469" y="21132"/>
                  </a:lnTo>
                  <a:lnTo>
                    <a:pt x="773031" y="14406"/>
                  </a:lnTo>
                  <a:lnTo>
                    <a:pt x="780373" y="14406"/>
                  </a:lnTo>
                  <a:lnTo>
                    <a:pt x="780373" y="17183"/>
                  </a:lnTo>
                  <a:lnTo>
                    <a:pt x="773604" y="17183"/>
                  </a:lnTo>
                  <a:lnTo>
                    <a:pt x="772895" y="17371"/>
                  </a:lnTo>
                  <a:lnTo>
                    <a:pt x="770133" y="35061"/>
                  </a:lnTo>
                  <a:lnTo>
                    <a:pt x="780373" y="35061"/>
                  </a:lnTo>
                  <a:lnTo>
                    <a:pt x="780373" y="37838"/>
                  </a:lnTo>
                  <a:close/>
                </a:path>
                <a:path w="1430654" h="120015">
                  <a:moveTo>
                    <a:pt x="752081" y="51810"/>
                  </a:moveTo>
                  <a:lnTo>
                    <a:pt x="744270" y="51810"/>
                  </a:lnTo>
                  <a:lnTo>
                    <a:pt x="744270" y="32284"/>
                  </a:lnTo>
                  <a:lnTo>
                    <a:pt x="752081" y="32284"/>
                  </a:lnTo>
                  <a:lnTo>
                    <a:pt x="752081" y="35061"/>
                  </a:lnTo>
                  <a:lnTo>
                    <a:pt x="747048" y="35061"/>
                  </a:lnTo>
                  <a:lnTo>
                    <a:pt x="747048" y="49033"/>
                  </a:lnTo>
                  <a:lnTo>
                    <a:pt x="752081" y="49033"/>
                  </a:lnTo>
                  <a:lnTo>
                    <a:pt x="752081" y="51810"/>
                  </a:lnTo>
                  <a:close/>
                </a:path>
                <a:path w="1430654" h="120015">
                  <a:moveTo>
                    <a:pt x="785927" y="51810"/>
                  </a:moveTo>
                  <a:lnTo>
                    <a:pt x="772910" y="51810"/>
                  </a:lnTo>
                  <a:lnTo>
                    <a:pt x="772910" y="49033"/>
                  </a:lnTo>
                  <a:lnTo>
                    <a:pt x="783150" y="49033"/>
                  </a:lnTo>
                  <a:lnTo>
                    <a:pt x="783150" y="35061"/>
                  </a:lnTo>
                  <a:lnTo>
                    <a:pt x="772910" y="35061"/>
                  </a:lnTo>
                  <a:lnTo>
                    <a:pt x="772910" y="32284"/>
                  </a:lnTo>
                  <a:lnTo>
                    <a:pt x="785927" y="32284"/>
                  </a:lnTo>
                  <a:lnTo>
                    <a:pt x="785927" y="51810"/>
                  </a:lnTo>
                  <a:close/>
                </a:path>
                <a:path w="1430654" h="120015">
                  <a:moveTo>
                    <a:pt x="749825" y="49033"/>
                  </a:moveTo>
                  <a:lnTo>
                    <a:pt x="747048" y="49033"/>
                  </a:lnTo>
                  <a:lnTo>
                    <a:pt x="747048" y="35061"/>
                  </a:lnTo>
                  <a:lnTo>
                    <a:pt x="749825" y="35061"/>
                  </a:lnTo>
                  <a:lnTo>
                    <a:pt x="749825" y="49033"/>
                  </a:lnTo>
                  <a:close/>
                </a:path>
                <a:path w="1430654" h="120015">
                  <a:moveTo>
                    <a:pt x="783150" y="49033"/>
                  </a:moveTo>
                  <a:lnTo>
                    <a:pt x="780373" y="49033"/>
                  </a:lnTo>
                  <a:lnTo>
                    <a:pt x="780373" y="35061"/>
                  </a:lnTo>
                  <a:lnTo>
                    <a:pt x="783150" y="35061"/>
                  </a:lnTo>
                  <a:lnTo>
                    <a:pt x="783150" y="49033"/>
                  </a:lnTo>
                  <a:close/>
                </a:path>
                <a:path w="1430654" h="120015">
                  <a:moveTo>
                    <a:pt x="767355" y="115858"/>
                  </a:moveTo>
                  <a:lnTo>
                    <a:pt x="757635" y="115858"/>
                  </a:lnTo>
                  <a:lnTo>
                    <a:pt x="757635" y="46256"/>
                  </a:lnTo>
                  <a:lnTo>
                    <a:pt x="767355" y="46256"/>
                  </a:lnTo>
                  <a:lnTo>
                    <a:pt x="767355" y="115858"/>
                  </a:lnTo>
                  <a:close/>
                </a:path>
                <a:path w="1430654" h="120015">
                  <a:moveTo>
                    <a:pt x="770133" y="115858"/>
                  </a:moveTo>
                  <a:lnTo>
                    <a:pt x="767355" y="115858"/>
                  </a:lnTo>
                  <a:lnTo>
                    <a:pt x="767355" y="46256"/>
                  </a:lnTo>
                  <a:lnTo>
                    <a:pt x="780373" y="46256"/>
                  </a:lnTo>
                  <a:lnTo>
                    <a:pt x="780373" y="49033"/>
                  </a:lnTo>
                  <a:lnTo>
                    <a:pt x="770133" y="49033"/>
                  </a:lnTo>
                  <a:lnTo>
                    <a:pt x="770133" y="115858"/>
                  </a:lnTo>
                  <a:close/>
                </a:path>
                <a:path w="1430654" h="120015">
                  <a:moveTo>
                    <a:pt x="772910" y="118635"/>
                  </a:moveTo>
                  <a:lnTo>
                    <a:pt x="752081" y="118635"/>
                  </a:lnTo>
                  <a:lnTo>
                    <a:pt x="752081" y="49033"/>
                  </a:lnTo>
                  <a:lnTo>
                    <a:pt x="754858" y="49033"/>
                  </a:lnTo>
                  <a:lnTo>
                    <a:pt x="754858" y="115858"/>
                  </a:lnTo>
                  <a:lnTo>
                    <a:pt x="772910" y="115858"/>
                  </a:lnTo>
                  <a:lnTo>
                    <a:pt x="772910" y="118635"/>
                  </a:lnTo>
                  <a:close/>
                </a:path>
                <a:path w="1430654" h="120015">
                  <a:moveTo>
                    <a:pt x="772910" y="115858"/>
                  </a:moveTo>
                  <a:lnTo>
                    <a:pt x="770133" y="115858"/>
                  </a:lnTo>
                  <a:lnTo>
                    <a:pt x="770133" y="49033"/>
                  </a:lnTo>
                  <a:lnTo>
                    <a:pt x="772910" y="49033"/>
                  </a:lnTo>
                  <a:lnTo>
                    <a:pt x="772910" y="115858"/>
                  </a:lnTo>
                  <a:close/>
                </a:path>
                <a:path w="1430654" h="120015">
                  <a:moveTo>
                    <a:pt x="878666" y="118635"/>
                  </a:moveTo>
                  <a:lnTo>
                    <a:pt x="860908" y="118635"/>
                  </a:lnTo>
                  <a:lnTo>
                    <a:pt x="831409" y="0"/>
                  </a:lnTo>
                  <a:lnTo>
                    <a:pt x="853491" y="0"/>
                  </a:lnTo>
                  <a:lnTo>
                    <a:pt x="853972" y="2106"/>
                  </a:lnTo>
                  <a:lnTo>
                    <a:pt x="837656" y="2106"/>
                  </a:lnTo>
                  <a:lnTo>
                    <a:pt x="834961" y="2777"/>
                  </a:lnTo>
                  <a:lnTo>
                    <a:pt x="834961" y="5554"/>
                  </a:lnTo>
                  <a:lnTo>
                    <a:pt x="835652" y="5554"/>
                  </a:lnTo>
                  <a:lnTo>
                    <a:pt x="863080" y="115858"/>
                  </a:lnTo>
                  <a:lnTo>
                    <a:pt x="879405" y="115858"/>
                  </a:lnTo>
                  <a:lnTo>
                    <a:pt x="878666" y="118635"/>
                  </a:lnTo>
                  <a:close/>
                </a:path>
                <a:path w="1430654" h="120015">
                  <a:moveTo>
                    <a:pt x="871850" y="80342"/>
                  </a:moveTo>
                  <a:lnTo>
                    <a:pt x="870553" y="74667"/>
                  </a:lnTo>
                  <a:lnTo>
                    <a:pt x="891434" y="0"/>
                  </a:lnTo>
                  <a:lnTo>
                    <a:pt x="906758" y="0"/>
                  </a:lnTo>
                  <a:lnTo>
                    <a:pt x="907533" y="2777"/>
                  </a:lnTo>
                  <a:lnTo>
                    <a:pt x="893541" y="2777"/>
                  </a:lnTo>
                  <a:lnTo>
                    <a:pt x="871850" y="80342"/>
                  </a:lnTo>
                  <a:close/>
                </a:path>
                <a:path w="1430654" h="120015">
                  <a:moveTo>
                    <a:pt x="929205" y="80443"/>
                  </a:moveTo>
                  <a:lnTo>
                    <a:pt x="927638" y="74825"/>
                  </a:lnTo>
                  <a:lnTo>
                    <a:pt x="944699" y="0"/>
                  </a:lnTo>
                  <a:lnTo>
                    <a:pt x="966782" y="0"/>
                  </a:lnTo>
                  <a:lnTo>
                    <a:pt x="966258" y="2106"/>
                  </a:lnTo>
                  <a:lnTo>
                    <a:pt x="960535" y="2106"/>
                  </a:lnTo>
                  <a:lnTo>
                    <a:pt x="960368" y="2777"/>
                  </a:lnTo>
                  <a:lnTo>
                    <a:pt x="946914" y="2777"/>
                  </a:lnTo>
                  <a:lnTo>
                    <a:pt x="929205" y="80443"/>
                  </a:lnTo>
                  <a:close/>
                </a:path>
                <a:path w="1430654" h="120015">
                  <a:moveTo>
                    <a:pt x="863080" y="115858"/>
                  </a:moveTo>
                  <a:lnTo>
                    <a:pt x="834961" y="2777"/>
                  </a:lnTo>
                  <a:lnTo>
                    <a:pt x="837656" y="2106"/>
                  </a:lnTo>
                  <a:lnTo>
                    <a:pt x="865251" y="113081"/>
                  </a:lnTo>
                  <a:lnTo>
                    <a:pt x="863080" y="113081"/>
                  </a:lnTo>
                  <a:lnTo>
                    <a:pt x="863080" y="115858"/>
                  </a:lnTo>
                  <a:close/>
                </a:path>
                <a:path w="1430654" h="120015">
                  <a:moveTo>
                    <a:pt x="876531" y="115858"/>
                  </a:moveTo>
                  <a:lnTo>
                    <a:pt x="863080" y="115858"/>
                  </a:lnTo>
                  <a:lnTo>
                    <a:pt x="865775" y="115188"/>
                  </a:lnTo>
                  <a:lnTo>
                    <a:pt x="837656" y="2106"/>
                  </a:lnTo>
                  <a:lnTo>
                    <a:pt x="853972" y="2106"/>
                  </a:lnTo>
                  <a:lnTo>
                    <a:pt x="854126" y="2777"/>
                  </a:lnTo>
                  <a:lnTo>
                    <a:pt x="851277" y="2777"/>
                  </a:lnTo>
                  <a:lnTo>
                    <a:pt x="848575" y="3394"/>
                  </a:lnTo>
                  <a:lnTo>
                    <a:pt x="867288" y="85310"/>
                  </a:lnTo>
                  <a:lnTo>
                    <a:pt x="881791" y="85310"/>
                  </a:lnTo>
                  <a:lnTo>
                    <a:pt x="873848" y="115143"/>
                  </a:lnTo>
                  <a:lnTo>
                    <a:pt x="876531" y="115858"/>
                  </a:lnTo>
                  <a:close/>
                </a:path>
                <a:path w="1430654" h="120015">
                  <a:moveTo>
                    <a:pt x="935111" y="115858"/>
                  </a:moveTo>
                  <a:lnTo>
                    <a:pt x="932416" y="115188"/>
                  </a:lnTo>
                  <a:lnTo>
                    <a:pt x="960535" y="2106"/>
                  </a:lnTo>
                  <a:lnTo>
                    <a:pt x="963230" y="2777"/>
                  </a:lnTo>
                  <a:lnTo>
                    <a:pt x="935802" y="113081"/>
                  </a:lnTo>
                  <a:lnTo>
                    <a:pt x="935111" y="113081"/>
                  </a:lnTo>
                  <a:lnTo>
                    <a:pt x="935111" y="115858"/>
                  </a:lnTo>
                  <a:close/>
                </a:path>
                <a:path w="1430654" h="120015">
                  <a:moveTo>
                    <a:pt x="965401" y="5554"/>
                  </a:moveTo>
                  <a:lnTo>
                    <a:pt x="963230" y="5554"/>
                  </a:lnTo>
                  <a:lnTo>
                    <a:pt x="963230" y="2777"/>
                  </a:lnTo>
                  <a:lnTo>
                    <a:pt x="960535" y="2106"/>
                  </a:lnTo>
                  <a:lnTo>
                    <a:pt x="966258" y="2106"/>
                  </a:lnTo>
                  <a:lnTo>
                    <a:pt x="965401" y="5554"/>
                  </a:lnTo>
                  <a:close/>
                </a:path>
                <a:path w="1430654" h="120015">
                  <a:moveTo>
                    <a:pt x="835652" y="5554"/>
                  </a:moveTo>
                  <a:lnTo>
                    <a:pt x="834961" y="5554"/>
                  </a:lnTo>
                  <a:lnTo>
                    <a:pt x="834961" y="2777"/>
                  </a:lnTo>
                  <a:lnTo>
                    <a:pt x="835652" y="5554"/>
                  </a:lnTo>
                  <a:close/>
                </a:path>
                <a:path w="1430654" h="120015">
                  <a:moveTo>
                    <a:pt x="873344" y="85310"/>
                  </a:moveTo>
                  <a:lnTo>
                    <a:pt x="867288" y="85310"/>
                  </a:lnTo>
                  <a:lnTo>
                    <a:pt x="848575" y="3394"/>
                  </a:lnTo>
                  <a:lnTo>
                    <a:pt x="851277" y="2777"/>
                  </a:lnTo>
                  <a:lnTo>
                    <a:pt x="851277" y="5554"/>
                  </a:lnTo>
                  <a:lnTo>
                    <a:pt x="851911" y="5554"/>
                  </a:lnTo>
                  <a:lnTo>
                    <a:pt x="868867" y="79755"/>
                  </a:lnTo>
                  <a:lnTo>
                    <a:pt x="868919" y="80511"/>
                  </a:lnTo>
                  <a:lnTo>
                    <a:pt x="868563" y="81784"/>
                  </a:lnTo>
                  <a:lnTo>
                    <a:pt x="869383" y="82014"/>
                  </a:lnTo>
                  <a:lnTo>
                    <a:pt x="869502" y="82532"/>
                  </a:lnTo>
                  <a:lnTo>
                    <a:pt x="874121" y="82532"/>
                  </a:lnTo>
                  <a:lnTo>
                    <a:pt x="873344" y="85310"/>
                  </a:lnTo>
                  <a:close/>
                </a:path>
                <a:path w="1430654" h="120015">
                  <a:moveTo>
                    <a:pt x="851911" y="5554"/>
                  </a:moveTo>
                  <a:lnTo>
                    <a:pt x="851277" y="5554"/>
                  </a:lnTo>
                  <a:lnTo>
                    <a:pt x="851277" y="2777"/>
                  </a:lnTo>
                  <a:lnTo>
                    <a:pt x="851911" y="5554"/>
                  </a:lnTo>
                  <a:close/>
                </a:path>
                <a:path w="1430654" h="120015">
                  <a:moveTo>
                    <a:pt x="868985" y="80273"/>
                  </a:moveTo>
                  <a:lnTo>
                    <a:pt x="851277" y="2777"/>
                  </a:lnTo>
                  <a:lnTo>
                    <a:pt x="854126" y="2777"/>
                  </a:lnTo>
                  <a:lnTo>
                    <a:pt x="870553" y="74667"/>
                  </a:lnTo>
                  <a:lnTo>
                    <a:pt x="868985" y="80273"/>
                  </a:lnTo>
                  <a:close/>
                </a:path>
                <a:path w="1430654" h="120015">
                  <a:moveTo>
                    <a:pt x="874121" y="82532"/>
                  </a:moveTo>
                  <a:lnTo>
                    <a:pt x="871237" y="82532"/>
                  </a:lnTo>
                  <a:lnTo>
                    <a:pt x="871324" y="82222"/>
                  </a:lnTo>
                  <a:lnTo>
                    <a:pt x="871444" y="82089"/>
                  </a:lnTo>
                  <a:lnTo>
                    <a:pt x="872209" y="81914"/>
                  </a:lnTo>
                  <a:lnTo>
                    <a:pt x="871889" y="80511"/>
                  </a:lnTo>
                  <a:lnTo>
                    <a:pt x="871966" y="79929"/>
                  </a:lnTo>
                  <a:lnTo>
                    <a:pt x="893541" y="2777"/>
                  </a:lnTo>
                  <a:lnTo>
                    <a:pt x="893541" y="5554"/>
                  </a:lnTo>
                  <a:lnTo>
                    <a:pt x="895648" y="5554"/>
                  </a:lnTo>
                  <a:lnTo>
                    <a:pt x="874121" y="82532"/>
                  </a:lnTo>
                  <a:close/>
                </a:path>
                <a:path w="1430654" h="120015">
                  <a:moveTo>
                    <a:pt x="895648" y="5554"/>
                  </a:moveTo>
                  <a:lnTo>
                    <a:pt x="893541" y="5554"/>
                  </a:lnTo>
                  <a:lnTo>
                    <a:pt x="893541" y="2777"/>
                  </a:lnTo>
                  <a:lnTo>
                    <a:pt x="896216" y="3525"/>
                  </a:lnTo>
                  <a:lnTo>
                    <a:pt x="895648" y="5554"/>
                  </a:lnTo>
                  <a:close/>
                </a:path>
                <a:path w="1430654" h="120015">
                  <a:moveTo>
                    <a:pt x="881791" y="85310"/>
                  </a:moveTo>
                  <a:lnTo>
                    <a:pt x="873344" y="85310"/>
                  </a:lnTo>
                  <a:lnTo>
                    <a:pt x="896210" y="3523"/>
                  </a:lnTo>
                  <a:lnTo>
                    <a:pt x="893541" y="2777"/>
                  </a:lnTo>
                  <a:lnTo>
                    <a:pt x="904650" y="2777"/>
                  </a:lnTo>
                  <a:lnTo>
                    <a:pt x="901975" y="3525"/>
                  </a:lnTo>
                  <a:lnTo>
                    <a:pt x="909807" y="31589"/>
                  </a:lnTo>
                  <a:lnTo>
                    <a:pt x="896093" y="31589"/>
                  </a:lnTo>
                  <a:lnTo>
                    <a:pt x="881791" y="85310"/>
                  </a:lnTo>
                  <a:close/>
                </a:path>
                <a:path w="1430654" h="120015">
                  <a:moveTo>
                    <a:pt x="930904" y="85483"/>
                  </a:moveTo>
                  <a:lnTo>
                    <a:pt x="924845" y="85483"/>
                  </a:lnTo>
                  <a:lnTo>
                    <a:pt x="901975" y="3523"/>
                  </a:lnTo>
                  <a:lnTo>
                    <a:pt x="904650" y="2777"/>
                  </a:lnTo>
                  <a:lnTo>
                    <a:pt x="904650" y="5554"/>
                  </a:lnTo>
                  <a:lnTo>
                    <a:pt x="905425" y="5554"/>
                  </a:lnTo>
                  <a:lnTo>
                    <a:pt x="926341" y="80511"/>
                  </a:lnTo>
                  <a:lnTo>
                    <a:pt x="926051" y="81784"/>
                  </a:lnTo>
                  <a:lnTo>
                    <a:pt x="926070" y="82109"/>
                  </a:lnTo>
                  <a:lnTo>
                    <a:pt x="926836" y="82283"/>
                  </a:lnTo>
                  <a:lnTo>
                    <a:pt x="926954" y="82706"/>
                  </a:lnTo>
                  <a:lnTo>
                    <a:pt x="931538" y="82706"/>
                  </a:lnTo>
                  <a:lnTo>
                    <a:pt x="930904" y="85483"/>
                  </a:lnTo>
                  <a:close/>
                </a:path>
                <a:path w="1430654" h="120015">
                  <a:moveTo>
                    <a:pt x="905425" y="5554"/>
                  </a:moveTo>
                  <a:lnTo>
                    <a:pt x="904650" y="5554"/>
                  </a:lnTo>
                  <a:lnTo>
                    <a:pt x="904650" y="2777"/>
                  </a:lnTo>
                  <a:lnTo>
                    <a:pt x="905425" y="5554"/>
                  </a:lnTo>
                  <a:close/>
                </a:path>
                <a:path w="1430654" h="120015">
                  <a:moveTo>
                    <a:pt x="926341" y="80511"/>
                  </a:moveTo>
                  <a:lnTo>
                    <a:pt x="904650" y="2777"/>
                  </a:lnTo>
                  <a:lnTo>
                    <a:pt x="907533" y="2777"/>
                  </a:lnTo>
                  <a:lnTo>
                    <a:pt x="927638" y="74825"/>
                  </a:lnTo>
                  <a:lnTo>
                    <a:pt x="926341" y="80511"/>
                  </a:lnTo>
                  <a:close/>
                </a:path>
                <a:path w="1430654" h="120015">
                  <a:moveTo>
                    <a:pt x="931538" y="82706"/>
                  </a:moveTo>
                  <a:lnTo>
                    <a:pt x="928689" y="82706"/>
                  </a:lnTo>
                  <a:lnTo>
                    <a:pt x="928807" y="82189"/>
                  </a:lnTo>
                  <a:lnTo>
                    <a:pt x="929629" y="81960"/>
                  </a:lnTo>
                  <a:lnTo>
                    <a:pt x="929224" y="80511"/>
                  </a:lnTo>
                  <a:lnTo>
                    <a:pt x="929244" y="80273"/>
                  </a:lnTo>
                  <a:lnTo>
                    <a:pt x="946914" y="2777"/>
                  </a:lnTo>
                  <a:lnTo>
                    <a:pt x="946914" y="5554"/>
                  </a:lnTo>
                  <a:lnTo>
                    <a:pt x="949129" y="5554"/>
                  </a:lnTo>
                  <a:lnTo>
                    <a:pt x="931538" y="82706"/>
                  </a:lnTo>
                  <a:close/>
                </a:path>
                <a:path w="1430654" h="120015">
                  <a:moveTo>
                    <a:pt x="949129" y="5554"/>
                  </a:moveTo>
                  <a:lnTo>
                    <a:pt x="946914" y="5554"/>
                  </a:lnTo>
                  <a:lnTo>
                    <a:pt x="946914" y="2777"/>
                  </a:lnTo>
                  <a:lnTo>
                    <a:pt x="949622" y="3394"/>
                  </a:lnTo>
                  <a:lnTo>
                    <a:pt x="949129" y="5554"/>
                  </a:lnTo>
                  <a:close/>
                </a:path>
                <a:path w="1430654" h="120015">
                  <a:moveTo>
                    <a:pt x="939803" y="85483"/>
                  </a:moveTo>
                  <a:lnTo>
                    <a:pt x="930904" y="85483"/>
                  </a:lnTo>
                  <a:lnTo>
                    <a:pt x="949622" y="3394"/>
                  </a:lnTo>
                  <a:lnTo>
                    <a:pt x="946914" y="2777"/>
                  </a:lnTo>
                  <a:lnTo>
                    <a:pt x="960368" y="2777"/>
                  </a:lnTo>
                  <a:lnTo>
                    <a:pt x="939803" y="85483"/>
                  </a:lnTo>
                  <a:close/>
                </a:path>
                <a:path w="1430654" h="120015">
                  <a:moveTo>
                    <a:pt x="937973" y="115858"/>
                  </a:moveTo>
                  <a:lnTo>
                    <a:pt x="935111" y="115858"/>
                  </a:lnTo>
                  <a:lnTo>
                    <a:pt x="963230" y="2777"/>
                  </a:lnTo>
                  <a:lnTo>
                    <a:pt x="963230" y="5554"/>
                  </a:lnTo>
                  <a:lnTo>
                    <a:pt x="965401" y="5554"/>
                  </a:lnTo>
                  <a:lnTo>
                    <a:pt x="937973" y="115858"/>
                  </a:lnTo>
                  <a:close/>
                </a:path>
                <a:path w="1430654" h="120015">
                  <a:moveTo>
                    <a:pt x="876531" y="115858"/>
                  </a:moveTo>
                  <a:lnTo>
                    <a:pt x="873848" y="115143"/>
                  </a:lnTo>
                  <a:lnTo>
                    <a:pt x="896093" y="31589"/>
                  </a:lnTo>
                  <a:lnTo>
                    <a:pt x="902098" y="31589"/>
                  </a:lnTo>
                  <a:lnTo>
                    <a:pt x="902837" y="34367"/>
                  </a:lnTo>
                  <a:lnTo>
                    <a:pt x="898228" y="34367"/>
                  </a:lnTo>
                  <a:lnTo>
                    <a:pt x="898095" y="34864"/>
                  </a:lnTo>
                  <a:lnTo>
                    <a:pt x="897280" y="35081"/>
                  </a:lnTo>
                  <a:lnTo>
                    <a:pt x="897659" y="36504"/>
                  </a:lnTo>
                  <a:lnTo>
                    <a:pt x="877271" y="113081"/>
                  </a:lnTo>
                  <a:lnTo>
                    <a:pt x="876531" y="113081"/>
                  </a:lnTo>
                  <a:lnTo>
                    <a:pt x="876531" y="115858"/>
                  </a:lnTo>
                  <a:close/>
                </a:path>
                <a:path w="1430654" h="120015">
                  <a:moveTo>
                    <a:pt x="935111" y="115858"/>
                  </a:moveTo>
                  <a:lnTo>
                    <a:pt x="921660" y="115858"/>
                  </a:lnTo>
                  <a:lnTo>
                    <a:pt x="924343" y="115143"/>
                  </a:lnTo>
                  <a:lnTo>
                    <a:pt x="902098" y="31589"/>
                  </a:lnTo>
                  <a:lnTo>
                    <a:pt x="909807" y="31589"/>
                  </a:lnTo>
                  <a:lnTo>
                    <a:pt x="924845" y="85483"/>
                  </a:lnTo>
                  <a:lnTo>
                    <a:pt x="939803" y="85483"/>
                  </a:lnTo>
                  <a:lnTo>
                    <a:pt x="932416" y="115188"/>
                  </a:lnTo>
                  <a:lnTo>
                    <a:pt x="935111" y="115858"/>
                  </a:lnTo>
                  <a:close/>
                </a:path>
                <a:path w="1430654" h="120015">
                  <a:moveTo>
                    <a:pt x="898095" y="34864"/>
                  </a:moveTo>
                  <a:lnTo>
                    <a:pt x="898228" y="34367"/>
                  </a:lnTo>
                  <a:lnTo>
                    <a:pt x="898228" y="34829"/>
                  </a:lnTo>
                  <a:lnTo>
                    <a:pt x="898095" y="34864"/>
                  </a:lnTo>
                  <a:close/>
                </a:path>
                <a:path w="1430654" h="120015">
                  <a:moveTo>
                    <a:pt x="898228" y="34829"/>
                  </a:moveTo>
                  <a:lnTo>
                    <a:pt x="898228" y="34367"/>
                  </a:lnTo>
                  <a:lnTo>
                    <a:pt x="899095" y="34598"/>
                  </a:lnTo>
                  <a:lnTo>
                    <a:pt x="898228" y="34829"/>
                  </a:lnTo>
                  <a:close/>
                </a:path>
                <a:path w="1430654" h="120015">
                  <a:moveTo>
                    <a:pt x="899095" y="34598"/>
                  </a:moveTo>
                  <a:lnTo>
                    <a:pt x="898228" y="34367"/>
                  </a:lnTo>
                  <a:lnTo>
                    <a:pt x="899963" y="34367"/>
                  </a:lnTo>
                  <a:lnTo>
                    <a:pt x="899095" y="34598"/>
                  </a:lnTo>
                  <a:close/>
                </a:path>
                <a:path w="1430654" h="120015">
                  <a:moveTo>
                    <a:pt x="899963" y="34829"/>
                  </a:moveTo>
                  <a:lnTo>
                    <a:pt x="899095" y="34598"/>
                  </a:lnTo>
                  <a:lnTo>
                    <a:pt x="899963" y="34367"/>
                  </a:lnTo>
                  <a:lnTo>
                    <a:pt x="899963" y="34829"/>
                  </a:lnTo>
                  <a:close/>
                </a:path>
                <a:path w="1430654" h="120015">
                  <a:moveTo>
                    <a:pt x="900096" y="34864"/>
                  </a:moveTo>
                  <a:lnTo>
                    <a:pt x="899963" y="34829"/>
                  </a:lnTo>
                  <a:lnTo>
                    <a:pt x="899963" y="34367"/>
                  </a:lnTo>
                  <a:lnTo>
                    <a:pt x="900096" y="34864"/>
                  </a:lnTo>
                  <a:close/>
                </a:path>
                <a:path w="1430654" h="120015">
                  <a:moveTo>
                    <a:pt x="921660" y="115858"/>
                  </a:moveTo>
                  <a:lnTo>
                    <a:pt x="900532" y="36504"/>
                  </a:lnTo>
                  <a:lnTo>
                    <a:pt x="900911" y="35081"/>
                  </a:lnTo>
                  <a:lnTo>
                    <a:pt x="900096" y="34864"/>
                  </a:lnTo>
                  <a:lnTo>
                    <a:pt x="899963" y="34367"/>
                  </a:lnTo>
                  <a:lnTo>
                    <a:pt x="902837" y="34367"/>
                  </a:lnTo>
                  <a:lnTo>
                    <a:pt x="923794" y="113081"/>
                  </a:lnTo>
                  <a:lnTo>
                    <a:pt x="921660" y="113081"/>
                  </a:lnTo>
                  <a:lnTo>
                    <a:pt x="921660" y="115858"/>
                  </a:lnTo>
                  <a:close/>
                </a:path>
                <a:path w="1430654" h="120015">
                  <a:moveTo>
                    <a:pt x="899963" y="37144"/>
                  </a:moveTo>
                  <a:lnTo>
                    <a:pt x="898228" y="37144"/>
                  </a:lnTo>
                  <a:lnTo>
                    <a:pt x="898228" y="34829"/>
                  </a:lnTo>
                  <a:lnTo>
                    <a:pt x="899095" y="34598"/>
                  </a:lnTo>
                  <a:lnTo>
                    <a:pt x="899963" y="34829"/>
                  </a:lnTo>
                  <a:lnTo>
                    <a:pt x="899963" y="37144"/>
                  </a:lnTo>
                  <a:close/>
                </a:path>
                <a:path w="1430654" h="120015">
                  <a:moveTo>
                    <a:pt x="900362" y="37144"/>
                  </a:moveTo>
                  <a:lnTo>
                    <a:pt x="899963" y="37144"/>
                  </a:lnTo>
                  <a:lnTo>
                    <a:pt x="899963" y="34829"/>
                  </a:lnTo>
                  <a:lnTo>
                    <a:pt x="900096" y="34864"/>
                  </a:lnTo>
                  <a:lnTo>
                    <a:pt x="900532" y="36504"/>
                  </a:lnTo>
                  <a:lnTo>
                    <a:pt x="900362" y="37144"/>
                  </a:lnTo>
                  <a:close/>
                </a:path>
                <a:path w="1430654" h="120015">
                  <a:moveTo>
                    <a:pt x="899096" y="41901"/>
                  </a:moveTo>
                  <a:lnTo>
                    <a:pt x="897659" y="36504"/>
                  </a:lnTo>
                  <a:lnTo>
                    <a:pt x="898095" y="34864"/>
                  </a:lnTo>
                  <a:lnTo>
                    <a:pt x="898228" y="34829"/>
                  </a:lnTo>
                  <a:lnTo>
                    <a:pt x="898228" y="37144"/>
                  </a:lnTo>
                  <a:lnTo>
                    <a:pt x="900362" y="37144"/>
                  </a:lnTo>
                  <a:lnTo>
                    <a:pt x="899096" y="41901"/>
                  </a:lnTo>
                  <a:close/>
                </a:path>
                <a:path w="1430654" h="120015">
                  <a:moveTo>
                    <a:pt x="900532" y="36504"/>
                  </a:moveTo>
                  <a:lnTo>
                    <a:pt x="900096" y="34864"/>
                  </a:lnTo>
                  <a:lnTo>
                    <a:pt x="900911" y="35081"/>
                  </a:lnTo>
                  <a:lnTo>
                    <a:pt x="900532" y="36504"/>
                  </a:lnTo>
                  <a:close/>
                </a:path>
                <a:path w="1430654" h="120015">
                  <a:moveTo>
                    <a:pt x="897659" y="36504"/>
                  </a:moveTo>
                  <a:lnTo>
                    <a:pt x="897280" y="35081"/>
                  </a:lnTo>
                  <a:lnTo>
                    <a:pt x="898095" y="34864"/>
                  </a:lnTo>
                  <a:lnTo>
                    <a:pt x="897659" y="36504"/>
                  </a:lnTo>
                  <a:close/>
                </a:path>
                <a:path w="1430654" h="120015">
                  <a:moveTo>
                    <a:pt x="879405" y="115858"/>
                  </a:moveTo>
                  <a:lnTo>
                    <a:pt x="876531" y="115858"/>
                  </a:lnTo>
                  <a:lnTo>
                    <a:pt x="897659" y="36504"/>
                  </a:lnTo>
                  <a:lnTo>
                    <a:pt x="899096" y="41901"/>
                  </a:lnTo>
                  <a:lnTo>
                    <a:pt x="879405" y="115858"/>
                  </a:lnTo>
                  <a:close/>
                </a:path>
                <a:path w="1430654" h="120015">
                  <a:moveTo>
                    <a:pt x="937283" y="118635"/>
                  </a:moveTo>
                  <a:lnTo>
                    <a:pt x="919525" y="118635"/>
                  </a:lnTo>
                  <a:lnTo>
                    <a:pt x="899096" y="41901"/>
                  </a:lnTo>
                  <a:lnTo>
                    <a:pt x="900532" y="36504"/>
                  </a:lnTo>
                  <a:lnTo>
                    <a:pt x="921660" y="115858"/>
                  </a:lnTo>
                  <a:lnTo>
                    <a:pt x="937973" y="115858"/>
                  </a:lnTo>
                  <a:lnTo>
                    <a:pt x="937283" y="118635"/>
                  </a:lnTo>
                  <a:close/>
                </a:path>
                <a:path w="1430654" h="120015">
                  <a:moveTo>
                    <a:pt x="869502" y="82047"/>
                  </a:moveTo>
                  <a:lnTo>
                    <a:pt x="869040" y="80511"/>
                  </a:lnTo>
                  <a:lnTo>
                    <a:pt x="869082" y="79929"/>
                  </a:lnTo>
                  <a:lnTo>
                    <a:pt x="870553" y="74667"/>
                  </a:lnTo>
                  <a:lnTo>
                    <a:pt x="871716" y="79755"/>
                  </a:lnTo>
                  <a:lnTo>
                    <a:pt x="869502" y="79755"/>
                  </a:lnTo>
                  <a:lnTo>
                    <a:pt x="869502" y="82047"/>
                  </a:lnTo>
                  <a:close/>
                </a:path>
                <a:path w="1430654" h="120015">
                  <a:moveTo>
                    <a:pt x="926954" y="82310"/>
                  </a:moveTo>
                  <a:lnTo>
                    <a:pt x="926341" y="80511"/>
                  </a:lnTo>
                  <a:lnTo>
                    <a:pt x="927638" y="74825"/>
                  </a:lnTo>
                  <a:lnTo>
                    <a:pt x="929062" y="79929"/>
                  </a:lnTo>
                  <a:lnTo>
                    <a:pt x="926954" y="79929"/>
                  </a:lnTo>
                  <a:lnTo>
                    <a:pt x="926954" y="82310"/>
                  </a:lnTo>
                  <a:close/>
                </a:path>
                <a:path w="1430654" h="120015">
                  <a:moveTo>
                    <a:pt x="870457" y="82314"/>
                  </a:moveTo>
                  <a:lnTo>
                    <a:pt x="869502" y="82047"/>
                  </a:lnTo>
                  <a:lnTo>
                    <a:pt x="869502" y="79755"/>
                  </a:lnTo>
                  <a:lnTo>
                    <a:pt x="871237" y="79755"/>
                  </a:lnTo>
                  <a:lnTo>
                    <a:pt x="871237" y="82136"/>
                  </a:lnTo>
                  <a:lnTo>
                    <a:pt x="870457" y="82314"/>
                  </a:lnTo>
                  <a:close/>
                </a:path>
                <a:path w="1430654" h="120015">
                  <a:moveTo>
                    <a:pt x="871237" y="82136"/>
                  </a:moveTo>
                  <a:lnTo>
                    <a:pt x="871237" y="79755"/>
                  </a:lnTo>
                  <a:lnTo>
                    <a:pt x="871716" y="79755"/>
                  </a:lnTo>
                  <a:lnTo>
                    <a:pt x="871834" y="80273"/>
                  </a:lnTo>
                  <a:lnTo>
                    <a:pt x="871803" y="80511"/>
                  </a:lnTo>
                  <a:lnTo>
                    <a:pt x="871356" y="82109"/>
                  </a:lnTo>
                  <a:close/>
                </a:path>
                <a:path w="1430654" h="120015">
                  <a:moveTo>
                    <a:pt x="927734" y="82488"/>
                  </a:moveTo>
                  <a:lnTo>
                    <a:pt x="926971" y="82314"/>
                  </a:lnTo>
                  <a:lnTo>
                    <a:pt x="926954" y="79929"/>
                  </a:lnTo>
                  <a:lnTo>
                    <a:pt x="928689" y="79929"/>
                  </a:lnTo>
                  <a:lnTo>
                    <a:pt x="928689" y="82222"/>
                  </a:lnTo>
                  <a:lnTo>
                    <a:pt x="927734" y="82488"/>
                  </a:lnTo>
                  <a:close/>
                </a:path>
                <a:path w="1430654" h="120015">
                  <a:moveTo>
                    <a:pt x="928689" y="82222"/>
                  </a:moveTo>
                  <a:lnTo>
                    <a:pt x="928689" y="79929"/>
                  </a:lnTo>
                  <a:lnTo>
                    <a:pt x="929062" y="79929"/>
                  </a:lnTo>
                  <a:lnTo>
                    <a:pt x="929177" y="80342"/>
                  </a:lnTo>
                  <a:lnTo>
                    <a:pt x="929190" y="80511"/>
                  </a:lnTo>
                  <a:lnTo>
                    <a:pt x="928807" y="82189"/>
                  </a:lnTo>
                  <a:close/>
                </a:path>
                <a:path w="1430654" h="120015">
                  <a:moveTo>
                    <a:pt x="869383" y="82014"/>
                  </a:moveTo>
                  <a:lnTo>
                    <a:pt x="868563" y="81784"/>
                  </a:lnTo>
                  <a:lnTo>
                    <a:pt x="868985" y="80273"/>
                  </a:lnTo>
                  <a:lnTo>
                    <a:pt x="869383" y="82014"/>
                  </a:lnTo>
                  <a:close/>
                </a:path>
                <a:path w="1430654" h="120015">
                  <a:moveTo>
                    <a:pt x="871356" y="82109"/>
                  </a:moveTo>
                  <a:lnTo>
                    <a:pt x="871850" y="80342"/>
                  </a:lnTo>
                  <a:lnTo>
                    <a:pt x="872209" y="81914"/>
                  </a:lnTo>
                  <a:lnTo>
                    <a:pt x="871356" y="82109"/>
                  </a:lnTo>
                  <a:close/>
                </a:path>
                <a:path w="1430654" h="120015">
                  <a:moveTo>
                    <a:pt x="928807" y="82189"/>
                  </a:moveTo>
                  <a:lnTo>
                    <a:pt x="929205" y="80443"/>
                  </a:lnTo>
                  <a:lnTo>
                    <a:pt x="929629" y="81960"/>
                  </a:lnTo>
                  <a:lnTo>
                    <a:pt x="928807" y="82189"/>
                  </a:lnTo>
                  <a:close/>
                </a:path>
                <a:path w="1430654" h="120015">
                  <a:moveTo>
                    <a:pt x="926836" y="82283"/>
                  </a:moveTo>
                  <a:lnTo>
                    <a:pt x="926070" y="82109"/>
                  </a:lnTo>
                  <a:lnTo>
                    <a:pt x="926051" y="81784"/>
                  </a:lnTo>
                  <a:lnTo>
                    <a:pt x="926341" y="80511"/>
                  </a:lnTo>
                  <a:lnTo>
                    <a:pt x="926836" y="82283"/>
                  </a:lnTo>
                  <a:close/>
                </a:path>
                <a:path w="1430654" h="120015">
                  <a:moveTo>
                    <a:pt x="869502" y="82532"/>
                  </a:moveTo>
                  <a:lnTo>
                    <a:pt x="869502" y="82047"/>
                  </a:lnTo>
                  <a:lnTo>
                    <a:pt x="870457" y="82314"/>
                  </a:lnTo>
                  <a:lnTo>
                    <a:pt x="869502" y="82532"/>
                  </a:lnTo>
                  <a:close/>
                </a:path>
                <a:path w="1430654" h="120015">
                  <a:moveTo>
                    <a:pt x="871237" y="82532"/>
                  </a:moveTo>
                  <a:lnTo>
                    <a:pt x="870457" y="82314"/>
                  </a:lnTo>
                  <a:lnTo>
                    <a:pt x="871237" y="82136"/>
                  </a:lnTo>
                  <a:lnTo>
                    <a:pt x="871237" y="82532"/>
                  </a:lnTo>
                  <a:close/>
                </a:path>
                <a:path w="1430654" h="120015">
                  <a:moveTo>
                    <a:pt x="928689" y="82706"/>
                  </a:moveTo>
                  <a:lnTo>
                    <a:pt x="927734" y="82488"/>
                  </a:lnTo>
                  <a:lnTo>
                    <a:pt x="928689" y="82222"/>
                  </a:lnTo>
                  <a:lnTo>
                    <a:pt x="928689" y="82706"/>
                  </a:lnTo>
                  <a:close/>
                </a:path>
                <a:path w="1430654" h="120015">
                  <a:moveTo>
                    <a:pt x="926954" y="82706"/>
                  </a:moveTo>
                  <a:lnTo>
                    <a:pt x="926954" y="82310"/>
                  </a:lnTo>
                  <a:lnTo>
                    <a:pt x="927734" y="82488"/>
                  </a:lnTo>
                  <a:lnTo>
                    <a:pt x="926954" y="82706"/>
                  </a:lnTo>
                  <a:close/>
                </a:path>
                <a:path w="1430654" h="120015">
                  <a:moveTo>
                    <a:pt x="871237" y="82532"/>
                  </a:moveTo>
                  <a:lnTo>
                    <a:pt x="869502" y="82532"/>
                  </a:lnTo>
                  <a:lnTo>
                    <a:pt x="870457" y="82314"/>
                  </a:lnTo>
                  <a:lnTo>
                    <a:pt x="871237" y="82532"/>
                  </a:lnTo>
                  <a:close/>
                </a:path>
                <a:path w="1430654" h="120015">
                  <a:moveTo>
                    <a:pt x="928689" y="82706"/>
                  </a:moveTo>
                  <a:lnTo>
                    <a:pt x="926954" y="82706"/>
                  </a:lnTo>
                  <a:lnTo>
                    <a:pt x="927734" y="82488"/>
                  </a:lnTo>
                  <a:lnTo>
                    <a:pt x="928689" y="82706"/>
                  </a:lnTo>
                  <a:close/>
                </a:path>
                <a:path w="1430654" h="120015">
                  <a:moveTo>
                    <a:pt x="863080" y="115858"/>
                  </a:moveTo>
                  <a:lnTo>
                    <a:pt x="863080" y="113081"/>
                  </a:lnTo>
                  <a:lnTo>
                    <a:pt x="865251" y="113081"/>
                  </a:lnTo>
                  <a:lnTo>
                    <a:pt x="865775" y="115188"/>
                  </a:lnTo>
                  <a:lnTo>
                    <a:pt x="863080" y="115858"/>
                  </a:lnTo>
                  <a:close/>
                </a:path>
                <a:path w="1430654" h="120015">
                  <a:moveTo>
                    <a:pt x="876531" y="115858"/>
                  </a:moveTo>
                  <a:lnTo>
                    <a:pt x="876531" y="113081"/>
                  </a:lnTo>
                  <a:lnTo>
                    <a:pt x="877271" y="113081"/>
                  </a:lnTo>
                  <a:lnTo>
                    <a:pt x="876531" y="115858"/>
                  </a:lnTo>
                  <a:close/>
                </a:path>
                <a:path w="1430654" h="120015">
                  <a:moveTo>
                    <a:pt x="921660" y="115858"/>
                  </a:moveTo>
                  <a:lnTo>
                    <a:pt x="921660" y="113081"/>
                  </a:lnTo>
                  <a:lnTo>
                    <a:pt x="923794" y="113081"/>
                  </a:lnTo>
                  <a:lnTo>
                    <a:pt x="924343" y="115143"/>
                  </a:lnTo>
                  <a:lnTo>
                    <a:pt x="921660" y="115858"/>
                  </a:lnTo>
                  <a:close/>
                </a:path>
                <a:path w="1430654" h="120015">
                  <a:moveTo>
                    <a:pt x="935111" y="115858"/>
                  </a:moveTo>
                  <a:lnTo>
                    <a:pt x="935111" y="113081"/>
                  </a:lnTo>
                  <a:lnTo>
                    <a:pt x="935802" y="113081"/>
                  </a:lnTo>
                  <a:lnTo>
                    <a:pt x="935111" y="115858"/>
                  </a:lnTo>
                  <a:close/>
                </a:path>
                <a:path w="1430654" h="120015">
                  <a:moveTo>
                    <a:pt x="1011818" y="119427"/>
                  </a:moveTo>
                  <a:lnTo>
                    <a:pt x="1001709" y="119427"/>
                  </a:lnTo>
                  <a:lnTo>
                    <a:pt x="997270" y="118665"/>
                  </a:lnTo>
                  <a:lnTo>
                    <a:pt x="971668" y="89455"/>
                  </a:lnTo>
                  <a:lnTo>
                    <a:pt x="970732" y="69008"/>
                  </a:lnTo>
                  <a:lnTo>
                    <a:pt x="970856" y="67357"/>
                  </a:lnTo>
                  <a:lnTo>
                    <a:pt x="997270" y="32051"/>
                  </a:lnTo>
                  <a:lnTo>
                    <a:pt x="1001709" y="31416"/>
                  </a:lnTo>
                  <a:lnTo>
                    <a:pt x="1011825" y="31416"/>
                  </a:lnTo>
                  <a:lnTo>
                    <a:pt x="1016235" y="32051"/>
                  </a:lnTo>
                  <a:lnTo>
                    <a:pt x="1021493" y="34083"/>
                  </a:lnTo>
                  <a:lnTo>
                    <a:pt x="1002052" y="34083"/>
                  </a:lnTo>
                  <a:lnTo>
                    <a:pt x="997944" y="34845"/>
                  </a:lnTo>
                  <a:lnTo>
                    <a:pt x="973678" y="67103"/>
                  </a:lnTo>
                  <a:lnTo>
                    <a:pt x="973499" y="69262"/>
                  </a:lnTo>
                  <a:lnTo>
                    <a:pt x="973625" y="83232"/>
                  </a:lnTo>
                  <a:lnTo>
                    <a:pt x="997944" y="115998"/>
                  </a:lnTo>
                  <a:lnTo>
                    <a:pt x="1002052" y="116633"/>
                  </a:lnTo>
                  <a:lnTo>
                    <a:pt x="1021814" y="116633"/>
                  </a:lnTo>
                  <a:lnTo>
                    <a:pt x="1016222" y="118792"/>
                  </a:lnTo>
                  <a:lnTo>
                    <a:pt x="1011818" y="119427"/>
                  </a:lnTo>
                  <a:close/>
                </a:path>
                <a:path w="1430654" h="120015">
                  <a:moveTo>
                    <a:pt x="1011482" y="116633"/>
                  </a:moveTo>
                  <a:lnTo>
                    <a:pt x="1002052" y="116633"/>
                  </a:lnTo>
                  <a:lnTo>
                    <a:pt x="997944" y="115998"/>
                  </a:lnTo>
                  <a:lnTo>
                    <a:pt x="973625" y="83232"/>
                  </a:lnTo>
                  <a:lnTo>
                    <a:pt x="973499" y="69262"/>
                  </a:lnTo>
                  <a:lnTo>
                    <a:pt x="973678" y="67103"/>
                  </a:lnTo>
                  <a:lnTo>
                    <a:pt x="997944" y="34845"/>
                  </a:lnTo>
                  <a:lnTo>
                    <a:pt x="1002052" y="34083"/>
                  </a:lnTo>
                  <a:lnTo>
                    <a:pt x="1011482" y="34083"/>
                  </a:lnTo>
                  <a:lnTo>
                    <a:pt x="1015561" y="34845"/>
                  </a:lnTo>
                  <a:lnTo>
                    <a:pt x="1020851" y="36877"/>
                  </a:lnTo>
                  <a:lnTo>
                    <a:pt x="1002394" y="36877"/>
                  </a:lnTo>
                  <a:lnTo>
                    <a:pt x="998618" y="37512"/>
                  </a:lnTo>
                  <a:lnTo>
                    <a:pt x="976287" y="69262"/>
                  </a:lnTo>
                  <a:lnTo>
                    <a:pt x="976413" y="83232"/>
                  </a:lnTo>
                  <a:lnTo>
                    <a:pt x="1002394" y="113839"/>
                  </a:lnTo>
                  <a:lnTo>
                    <a:pt x="1021463" y="113839"/>
                  </a:lnTo>
                  <a:lnTo>
                    <a:pt x="1015561" y="115998"/>
                  </a:lnTo>
                  <a:lnTo>
                    <a:pt x="1011482" y="116633"/>
                  </a:lnTo>
                  <a:close/>
                </a:path>
                <a:path w="1430654" h="120015">
                  <a:moveTo>
                    <a:pt x="1021814" y="116633"/>
                  </a:moveTo>
                  <a:lnTo>
                    <a:pt x="1011482" y="116633"/>
                  </a:lnTo>
                  <a:lnTo>
                    <a:pt x="1015561" y="115998"/>
                  </a:lnTo>
                  <a:lnTo>
                    <a:pt x="1022504" y="113458"/>
                  </a:lnTo>
                  <a:lnTo>
                    <a:pt x="1040093" y="69262"/>
                  </a:lnTo>
                  <a:lnTo>
                    <a:pt x="1039914" y="67103"/>
                  </a:lnTo>
                  <a:lnTo>
                    <a:pt x="1015561" y="34845"/>
                  </a:lnTo>
                  <a:lnTo>
                    <a:pt x="1011482" y="34083"/>
                  </a:lnTo>
                  <a:lnTo>
                    <a:pt x="1021493" y="34083"/>
                  </a:lnTo>
                  <a:lnTo>
                    <a:pt x="1042736" y="67357"/>
                  </a:lnTo>
                  <a:lnTo>
                    <a:pt x="1042861" y="69008"/>
                  </a:lnTo>
                  <a:lnTo>
                    <a:pt x="1042736" y="83613"/>
                  </a:lnTo>
                  <a:lnTo>
                    <a:pt x="1023787" y="115871"/>
                  </a:lnTo>
                  <a:lnTo>
                    <a:pt x="1021814" y="116633"/>
                  </a:lnTo>
                  <a:close/>
                </a:path>
                <a:path w="1430654" h="120015">
                  <a:moveTo>
                    <a:pt x="1011147" y="113839"/>
                  </a:moveTo>
                  <a:lnTo>
                    <a:pt x="1002394" y="113839"/>
                  </a:lnTo>
                  <a:lnTo>
                    <a:pt x="998618" y="113331"/>
                  </a:lnTo>
                  <a:lnTo>
                    <a:pt x="976287" y="69262"/>
                  </a:lnTo>
                  <a:lnTo>
                    <a:pt x="976413" y="67611"/>
                  </a:lnTo>
                  <a:lnTo>
                    <a:pt x="1002394" y="36877"/>
                  </a:lnTo>
                  <a:lnTo>
                    <a:pt x="1011140" y="36877"/>
                  </a:lnTo>
                  <a:lnTo>
                    <a:pt x="1028845" y="45767"/>
                  </a:lnTo>
                  <a:lnTo>
                    <a:pt x="1002570" y="45767"/>
                  </a:lnTo>
                  <a:lnTo>
                    <a:pt x="999098" y="46656"/>
                  </a:lnTo>
                  <a:lnTo>
                    <a:pt x="985968" y="69008"/>
                  </a:lnTo>
                  <a:lnTo>
                    <a:pt x="985981" y="81962"/>
                  </a:lnTo>
                  <a:lnTo>
                    <a:pt x="1002570" y="105076"/>
                  </a:lnTo>
                  <a:lnTo>
                    <a:pt x="1028734" y="105076"/>
                  </a:lnTo>
                  <a:lnTo>
                    <a:pt x="1028411" y="105457"/>
                  </a:lnTo>
                  <a:lnTo>
                    <a:pt x="1023922" y="109394"/>
                  </a:lnTo>
                  <a:lnTo>
                    <a:pt x="1021221" y="110918"/>
                  </a:lnTo>
                  <a:lnTo>
                    <a:pt x="1014901" y="113331"/>
                  </a:lnTo>
                  <a:lnTo>
                    <a:pt x="1011147" y="113839"/>
                  </a:lnTo>
                  <a:close/>
                </a:path>
                <a:path w="1430654" h="120015">
                  <a:moveTo>
                    <a:pt x="1021463" y="113839"/>
                  </a:moveTo>
                  <a:lnTo>
                    <a:pt x="1011147" y="113839"/>
                  </a:lnTo>
                  <a:lnTo>
                    <a:pt x="1014901" y="113331"/>
                  </a:lnTo>
                  <a:lnTo>
                    <a:pt x="1021221" y="110918"/>
                  </a:lnTo>
                  <a:lnTo>
                    <a:pt x="1037306" y="69262"/>
                  </a:lnTo>
                  <a:lnTo>
                    <a:pt x="1037179" y="67611"/>
                  </a:lnTo>
                  <a:lnTo>
                    <a:pt x="1011140" y="36877"/>
                  </a:lnTo>
                  <a:lnTo>
                    <a:pt x="1020851" y="36877"/>
                  </a:lnTo>
                  <a:lnTo>
                    <a:pt x="1040093" y="69262"/>
                  </a:lnTo>
                  <a:lnTo>
                    <a:pt x="1039967" y="83359"/>
                  </a:lnTo>
                  <a:lnTo>
                    <a:pt x="1022504" y="113458"/>
                  </a:lnTo>
                  <a:lnTo>
                    <a:pt x="1021463" y="113839"/>
                  </a:lnTo>
                  <a:close/>
                </a:path>
                <a:path w="1430654" h="120015">
                  <a:moveTo>
                    <a:pt x="1010897" y="105076"/>
                  </a:moveTo>
                  <a:lnTo>
                    <a:pt x="1002570" y="105076"/>
                  </a:lnTo>
                  <a:lnTo>
                    <a:pt x="999098" y="104060"/>
                  </a:lnTo>
                  <a:lnTo>
                    <a:pt x="985968" y="69008"/>
                  </a:lnTo>
                  <a:lnTo>
                    <a:pt x="986245" y="66341"/>
                  </a:lnTo>
                  <a:lnTo>
                    <a:pt x="1002570" y="45767"/>
                  </a:lnTo>
                  <a:lnTo>
                    <a:pt x="1010906" y="45767"/>
                  </a:lnTo>
                  <a:lnTo>
                    <a:pt x="1014407" y="46656"/>
                  </a:lnTo>
                  <a:lnTo>
                    <a:pt x="1017255" y="48561"/>
                  </a:lnTo>
                  <a:lnTo>
                    <a:pt x="1003122" y="48561"/>
                  </a:lnTo>
                  <a:lnTo>
                    <a:pt x="1000157" y="49323"/>
                  </a:lnTo>
                  <a:lnTo>
                    <a:pt x="988771" y="69008"/>
                  </a:lnTo>
                  <a:lnTo>
                    <a:pt x="988772" y="81962"/>
                  </a:lnTo>
                  <a:lnTo>
                    <a:pt x="1003122" y="102282"/>
                  </a:lnTo>
                  <a:lnTo>
                    <a:pt x="1017344" y="102282"/>
                  </a:lnTo>
                  <a:lnTo>
                    <a:pt x="1014392" y="104187"/>
                  </a:lnTo>
                  <a:lnTo>
                    <a:pt x="1010897" y="105076"/>
                  </a:lnTo>
                  <a:close/>
                </a:path>
                <a:path w="1430654" h="120015">
                  <a:moveTo>
                    <a:pt x="1028734" y="105076"/>
                  </a:moveTo>
                  <a:lnTo>
                    <a:pt x="1010897" y="105076"/>
                  </a:lnTo>
                  <a:lnTo>
                    <a:pt x="1014392" y="104187"/>
                  </a:lnTo>
                  <a:lnTo>
                    <a:pt x="1019903" y="100631"/>
                  </a:lnTo>
                  <a:lnTo>
                    <a:pt x="1027625" y="81962"/>
                  </a:lnTo>
                  <a:lnTo>
                    <a:pt x="1027625" y="69008"/>
                  </a:lnTo>
                  <a:lnTo>
                    <a:pt x="1010906" y="45767"/>
                  </a:lnTo>
                  <a:lnTo>
                    <a:pt x="1028845" y="45767"/>
                  </a:lnTo>
                  <a:lnTo>
                    <a:pt x="1037306" y="69262"/>
                  </a:lnTo>
                  <a:lnTo>
                    <a:pt x="1037179" y="83359"/>
                  </a:lnTo>
                  <a:lnTo>
                    <a:pt x="1030240" y="103298"/>
                  </a:lnTo>
                  <a:lnTo>
                    <a:pt x="1028734" y="105076"/>
                  </a:lnTo>
                  <a:close/>
                </a:path>
                <a:path w="1430654" h="120015">
                  <a:moveTo>
                    <a:pt x="1010354" y="102282"/>
                  </a:moveTo>
                  <a:lnTo>
                    <a:pt x="1003122" y="102282"/>
                  </a:lnTo>
                  <a:lnTo>
                    <a:pt x="1000157" y="101520"/>
                  </a:lnTo>
                  <a:lnTo>
                    <a:pt x="988771" y="69008"/>
                  </a:lnTo>
                  <a:lnTo>
                    <a:pt x="988966" y="67103"/>
                  </a:lnTo>
                  <a:lnTo>
                    <a:pt x="1003122" y="48561"/>
                  </a:lnTo>
                  <a:lnTo>
                    <a:pt x="1010354" y="48561"/>
                  </a:lnTo>
                  <a:lnTo>
                    <a:pt x="1013348" y="49323"/>
                  </a:lnTo>
                  <a:lnTo>
                    <a:pt x="1016473" y="51355"/>
                  </a:lnTo>
                  <a:lnTo>
                    <a:pt x="1003674" y="51355"/>
                  </a:lnTo>
                  <a:lnTo>
                    <a:pt x="1001216" y="51990"/>
                  </a:lnTo>
                  <a:lnTo>
                    <a:pt x="991562" y="69008"/>
                  </a:lnTo>
                  <a:lnTo>
                    <a:pt x="991576" y="81962"/>
                  </a:lnTo>
                  <a:lnTo>
                    <a:pt x="1003674" y="99488"/>
                  </a:lnTo>
                  <a:lnTo>
                    <a:pt x="1016473" y="99488"/>
                  </a:lnTo>
                  <a:lnTo>
                    <a:pt x="1013348" y="101520"/>
                  </a:lnTo>
                  <a:lnTo>
                    <a:pt x="1010354" y="102282"/>
                  </a:lnTo>
                  <a:close/>
                </a:path>
                <a:path w="1430654" h="120015">
                  <a:moveTo>
                    <a:pt x="1017344" y="102282"/>
                  </a:moveTo>
                  <a:lnTo>
                    <a:pt x="1010354" y="102282"/>
                  </a:lnTo>
                  <a:lnTo>
                    <a:pt x="1013348" y="101520"/>
                  </a:lnTo>
                  <a:lnTo>
                    <a:pt x="1018035" y="98472"/>
                  </a:lnTo>
                  <a:lnTo>
                    <a:pt x="1024821" y="81962"/>
                  </a:lnTo>
                  <a:lnTo>
                    <a:pt x="1024821" y="69008"/>
                  </a:lnTo>
                  <a:lnTo>
                    <a:pt x="1010354" y="48561"/>
                  </a:lnTo>
                  <a:lnTo>
                    <a:pt x="1017255" y="48561"/>
                  </a:lnTo>
                  <a:lnTo>
                    <a:pt x="1027625" y="69008"/>
                  </a:lnTo>
                  <a:lnTo>
                    <a:pt x="1027625" y="81962"/>
                  </a:lnTo>
                  <a:lnTo>
                    <a:pt x="1019903" y="100631"/>
                  </a:lnTo>
                  <a:lnTo>
                    <a:pt x="1017344" y="102282"/>
                  </a:lnTo>
                  <a:close/>
                </a:path>
                <a:path w="1430654" h="120015">
                  <a:moveTo>
                    <a:pt x="1016473" y="99488"/>
                  </a:moveTo>
                  <a:lnTo>
                    <a:pt x="1009811" y="99488"/>
                  </a:lnTo>
                  <a:lnTo>
                    <a:pt x="1012305" y="98853"/>
                  </a:lnTo>
                  <a:lnTo>
                    <a:pt x="1016167" y="96440"/>
                  </a:lnTo>
                  <a:lnTo>
                    <a:pt x="1022030" y="81962"/>
                  </a:lnTo>
                  <a:lnTo>
                    <a:pt x="1022030" y="69008"/>
                  </a:lnTo>
                  <a:lnTo>
                    <a:pt x="1009802" y="51355"/>
                  </a:lnTo>
                  <a:lnTo>
                    <a:pt x="1016473" y="51355"/>
                  </a:lnTo>
                  <a:lnTo>
                    <a:pt x="1024821" y="69008"/>
                  </a:lnTo>
                  <a:lnTo>
                    <a:pt x="1024821" y="81962"/>
                  </a:lnTo>
                  <a:lnTo>
                    <a:pt x="1018035" y="98472"/>
                  </a:lnTo>
                  <a:lnTo>
                    <a:pt x="1016473" y="99488"/>
                  </a:lnTo>
                  <a:close/>
                </a:path>
                <a:path w="1430654" h="120015">
                  <a:moveTo>
                    <a:pt x="1080390" y="40659"/>
                  </a:moveTo>
                  <a:lnTo>
                    <a:pt x="1080390" y="37115"/>
                  </a:lnTo>
                  <a:lnTo>
                    <a:pt x="1083603" y="34991"/>
                  </a:lnTo>
                  <a:lnTo>
                    <a:pt x="1085604" y="33942"/>
                  </a:lnTo>
                  <a:lnTo>
                    <a:pt x="1090393" y="31936"/>
                  </a:lnTo>
                  <a:lnTo>
                    <a:pt x="1093123" y="31416"/>
                  </a:lnTo>
                  <a:lnTo>
                    <a:pt x="1099463" y="31416"/>
                  </a:lnTo>
                  <a:lnTo>
                    <a:pt x="1102520" y="31779"/>
                  </a:lnTo>
                  <a:lnTo>
                    <a:pt x="1107924" y="33208"/>
                  </a:lnTo>
                  <a:lnTo>
                    <a:pt x="1110243" y="33992"/>
                  </a:lnTo>
                  <a:lnTo>
                    <a:pt x="1110704" y="34193"/>
                  </a:lnTo>
                  <a:lnTo>
                    <a:pt x="1093495" y="34193"/>
                  </a:lnTo>
                  <a:lnTo>
                    <a:pt x="1091122" y="34641"/>
                  </a:lnTo>
                  <a:lnTo>
                    <a:pt x="1086841" y="36435"/>
                  </a:lnTo>
                  <a:lnTo>
                    <a:pt x="1084901" y="37463"/>
                  </a:lnTo>
                  <a:lnTo>
                    <a:pt x="1081576" y="39660"/>
                  </a:lnTo>
                  <a:lnTo>
                    <a:pt x="1080390" y="40659"/>
                  </a:lnTo>
                  <a:close/>
                </a:path>
                <a:path w="1430654" h="120015">
                  <a:moveTo>
                    <a:pt x="1080390" y="118635"/>
                  </a:moveTo>
                  <a:lnTo>
                    <a:pt x="1059562" y="118635"/>
                  </a:lnTo>
                  <a:lnTo>
                    <a:pt x="1059562" y="32284"/>
                  </a:lnTo>
                  <a:lnTo>
                    <a:pt x="1080390" y="32284"/>
                  </a:lnTo>
                  <a:lnTo>
                    <a:pt x="1080390" y="35061"/>
                  </a:lnTo>
                  <a:lnTo>
                    <a:pt x="1062339" y="35061"/>
                  </a:lnTo>
                  <a:lnTo>
                    <a:pt x="1062339" y="115858"/>
                  </a:lnTo>
                  <a:lnTo>
                    <a:pt x="1080390" y="115858"/>
                  </a:lnTo>
                  <a:lnTo>
                    <a:pt x="1080390" y="118635"/>
                  </a:lnTo>
                  <a:close/>
                </a:path>
                <a:path w="1430654" h="120015">
                  <a:moveTo>
                    <a:pt x="1082394" y="42611"/>
                  </a:moveTo>
                  <a:lnTo>
                    <a:pt x="1080390" y="42611"/>
                  </a:lnTo>
                  <a:lnTo>
                    <a:pt x="1080390" y="40659"/>
                  </a:lnTo>
                  <a:lnTo>
                    <a:pt x="1093495" y="34193"/>
                  </a:lnTo>
                  <a:lnTo>
                    <a:pt x="1099222" y="34193"/>
                  </a:lnTo>
                  <a:lnTo>
                    <a:pt x="1102043" y="34526"/>
                  </a:lnTo>
                  <a:lnTo>
                    <a:pt x="1107077" y="35856"/>
                  </a:lnTo>
                  <a:lnTo>
                    <a:pt x="1109261" y="36594"/>
                  </a:lnTo>
                  <a:lnTo>
                    <a:pt x="1110126" y="36970"/>
                  </a:lnTo>
                  <a:lnTo>
                    <a:pt x="1093804" y="36982"/>
                  </a:lnTo>
                  <a:lnTo>
                    <a:pt x="1091852" y="37347"/>
                  </a:lnTo>
                  <a:lnTo>
                    <a:pt x="1087916" y="39013"/>
                  </a:lnTo>
                  <a:lnTo>
                    <a:pt x="1086272" y="39886"/>
                  </a:lnTo>
                  <a:lnTo>
                    <a:pt x="1083289" y="41858"/>
                  </a:lnTo>
                  <a:lnTo>
                    <a:pt x="1082394" y="42611"/>
                  </a:lnTo>
                  <a:close/>
                </a:path>
                <a:path w="1430654" h="120015">
                  <a:moveTo>
                    <a:pt x="1114505" y="39013"/>
                  </a:moveTo>
                  <a:lnTo>
                    <a:pt x="1099222" y="34193"/>
                  </a:lnTo>
                  <a:lnTo>
                    <a:pt x="1110704" y="34193"/>
                  </a:lnTo>
                  <a:lnTo>
                    <a:pt x="1114529" y="35856"/>
                  </a:lnTo>
                  <a:lnTo>
                    <a:pt x="1116589" y="36982"/>
                  </a:lnTo>
                  <a:lnTo>
                    <a:pt x="1119308" y="38857"/>
                  </a:lnTo>
                  <a:lnTo>
                    <a:pt x="1114622" y="38857"/>
                  </a:lnTo>
                  <a:lnTo>
                    <a:pt x="1114505" y="39013"/>
                  </a:lnTo>
                  <a:close/>
                </a:path>
                <a:path w="1430654" h="120015">
                  <a:moveTo>
                    <a:pt x="1065116" y="115858"/>
                  </a:moveTo>
                  <a:lnTo>
                    <a:pt x="1062339" y="115858"/>
                  </a:lnTo>
                  <a:lnTo>
                    <a:pt x="1062339" y="35061"/>
                  </a:lnTo>
                  <a:lnTo>
                    <a:pt x="1065116" y="35061"/>
                  </a:lnTo>
                  <a:lnTo>
                    <a:pt x="1065116" y="115858"/>
                  </a:lnTo>
                  <a:close/>
                </a:path>
                <a:path w="1430654" h="120015">
                  <a:moveTo>
                    <a:pt x="1074836" y="115858"/>
                  </a:moveTo>
                  <a:lnTo>
                    <a:pt x="1065116" y="115858"/>
                  </a:lnTo>
                  <a:lnTo>
                    <a:pt x="1065116" y="35061"/>
                  </a:lnTo>
                  <a:lnTo>
                    <a:pt x="1074836" y="35061"/>
                  </a:lnTo>
                  <a:lnTo>
                    <a:pt x="1074836" y="45388"/>
                  </a:lnTo>
                  <a:lnTo>
                    <a:pt x="1109701" y="45388"/>
                  </a:lnTo>
                  <a:lnTo>
                    <a:pt x="1109374" y="45822"/>
                  </a:lnTo>
                  <a:lnTo>
                    <a:pt x="1091627" y="45822"/>
                  </a:lnTo>
                  <a:lnTo>
                    <a:pt x="1089306" y="46175"/>
                  </a:lnTo>
                  <a:lnTo>
                    <a:pt x="1074836" y="56246"/>
                  </a:lnTo>
                  <a:lnTo>
                    <a:pt x="1074836" y="115858"/>
                  </a:lnTo>
                  <a:close/>
                </a:path>
                <a:path w="1430654" h="120015">
                  <a:moveTo>
                    <a:pt x="1079694" y="45388"/>
                  </a:moveTo>
                  <a:lnTo>
                    <a:pt x="1074836" y="45388"/>
                  </a:lnTo>
                  <a:lnTo>
                    <a:pt x="1074836" y="35061"/>
                  </a:lnTo>
                  <a:lnTo>
                    <a:pt x="1077613" y="35061"/>
                  </a:lnTo>
                  <a:lnTo>
                    <a:pt x="1077613" y="39461"/>
                  </a:lnTo>
                  <a:lnTo>
                    <a:pt x="1076503" y="40659"/>
                  </a:lnTo>
                  <a:lnTo>
                    <a:pt x="1076530" y="40805"/>
                  </a:lnTo>
                  <a:lnTo>
                    <a:pt x="1077562" y="41760"/>
                  </a:lnTo>
                  <a:lnTo>
                    <a:pt x="1077613" y="42611"/>
                  </a:lnTo>
                  <a:lnTo>
                    <a:pt x="1082394" y="42611"/>
                  </a:lnTo>
                  <a:lnTo>
                    <a:pt x="1081811" y="43102"/>
                  </a:lnTo>
                  <a:lnTo>
                    <a:pt x="1079694" y="45388"/>
                  </a:lnTo>
                  <a:close/>
                </a:path>
                <a:path w="1430654" h="120015">
                  <a:moveTo>
                    <a:pt x="1077613" y="39461"/>
                  </a:moveTo>
                  <a:lnTo>
                    <a:pt x="1077613" y="35061"/>
                  </a:lnTo>
                  <a:lnTo>
                    <a:pt x="1080390" y="35061"/>
                  </a:lnTo>
                  <a:lnTo>
                    <a:pt x="1080390" y="37115"/>
                  </a:lnTo>
                  <a:lnTo>
                    <a:pt x="1079863" y="37463"/>
                  </a:lnTo>
                  <a:lnTo>
                    <a:pt x="1078028" y="39013"/>
                  </a:lnTo>
                  <a:lnTo>
                    <a:pt x="1077613" y="39461"/>
                  </a:lnTo>
                  <a:close/>
                </a:path>
                <a:path w="1430654" h="120015">
                  <a:moveTo>
                    <a:pt x="1109701" y="45388"/>
                  </a:moveTo>
                  <a:lnTo>
                    <a:pt x="1079694" y="45388"/>
                  </a:lnTo>
                  <a:lnTo>
                    <a:pt x="1081811" y="43102"/>
                  </a:lnTo>
                  <a:lnTo>
                    <a:pt x="1093867" y="36970"/>
                  </a:lnTo>
                  <a:lnTo>
                    <a:pt x="1099082" y="36982"/>
                  </a:lnTo>
                  <a:lnTo>
                    <a:pt x="1112813" y="41258"/>
                  </a:lnTo>
                  <a:lnTo>
                    <a:pt x="1109701" y="45388"/>
                  </a:lnTo>
                  <a:close/>
                </a:path>
                <a:path w="1430654" h="120015">
                  <a:moveTo>
                    <a:pt x="1112813" y="41258"/>
                  </a:moveTo>
                  <a:lnTo>
                    <a:pt x="1098982" y="36970"/>
                  </a:lnTo>
                  <a:lnTo>
                    <a:pt x="1110153" y="36982"/>
                  </a:lnTo>
                  <a:lnTo>
                    <a:pt x="1113253" y="38330"/>
                  </a:lnTo>
                  <a:lnTo>
                    <a:pt x="1114505" y="39013"/>
                  </a:lnTo>
                  <a:lnTo>
                    <a:pt x="1112813" y="41258"/>
                  </a:lnTo>
                  <a:close/>
                </a:path>
                <a:path w="1430654" h="120015">
                  <a:moveTo>
                    <a:pt x="1078481" y="42611"/>
                  </a:moveTo>
                  <a:lnTo>
                    <a:pt x="1077668" y="41858"/>
                  </a:lnTo>
                  <a:lnTo>
                    <a:pt x="1077696" y="39371"/>
                  </a:lnTo>
                  <a:lnTo>
                    <a:pt x="1078208" y="38857"/>
                  </a:lnTo>
                  <a:lnTo>
                    <a:pt x="1080039" y="37347"/>
                  </a:lnTo>
                  <a:lnTo>
                    <a:pt x="1080390" y="37115"/>
                  </a:lnTo>
                  <a:lnTo>
                    <a:pt x="1080390" y="39834"/>
                  </a:lnTo>
                  <a:lnTo>
                    <a:pt x="1078481" y="39834"/>
                  </a:lnTo>
                  <a:lnTo>
                    <a:pt x="1078481" y="42611"/>
                  </a:lnTo>
                  <a:close/>
                </a:path>
                <a:path w="1430654" h="120015">
                  <a:moveTo>
                    <a:pt x="1116840" y="40528"/>
                  </a:moveTo>
                  <a:lnTo>
                    <a:pt x="1115162" y="39371"/>
                  </a:lnTo>
                  <a:lnTo>
                    <a:pt x="1114505" y="39013"/>
                  </a:lnTo>
                  <a:lnTo>
                    <a:pt x="1114622" y="38857"/>
                  </a:lnTo>
                  <a:lnTo>
                    <a:pt x="1116840" y="40528"/>
                  </a:lnTo>
                  <a:close/>
                </a:path>
                <a:path w="1430654" h="120015">
                  <a:moveTo>
                    <a:pt x="1118594" y="42814"/>
                  </a:moveTo>
                  <a:lnTo>
                    <a:pt x="1115263" y="42814"/>
                  </a:lnTo>
                  <a:lnTo>
                    <a:pt x="1116840" y="40528"/>
                  </a:lnTo>
                  <a:lnTo>
                    <a:pt x="1114622" y="38857"/>
                  </a:lnTo>
                  <a:lnTo>
                    <a:pt x="1119308" y="38857"/>
                  </a:lnTo>
                  <a:lnTo>
                    <a:pt x="1120801" y="39886"/>
                  </a:lnTo>
                  <a:lnTo>
                    <a:pt x="1118594" y="42814"/>
                  </a:lnTo>
                  <a:close/>
                </a:path>
                <a:path w="1430654" h="120015">
                  <a:moveTo>
                    <a:pt x="1115167" y="42748"/>
                  </a:moveTo>
                  <a:lnTo>
                    <a:pt x="1113735" y="41760"/>
                  </a:lnTo>
                  <a:lnTo>
                    <a:pt x="1112813" y="41258"/>
                  </a:lnTo>
                  <a:lnTo>
                    <a:pt x="1114505" y="39013"/>
                  </a:lnTo>
                  <a:lnTo>
                    <a:pt x="1115162" y="39371"/>
                  </a:lnTo>
                  <a:lnTo>
                    <a:pt x="1116840" y="40528"/>
                  </a:lnTo>
                  <a:lnTo>
                    <a:pt x="1115167" y="42748"/>
                  </a:lnTo>
                  <a:close/>
                </a:path>
                <a:path w="1430654" h="120015">
                  <a:moveTo>
                    <a:pt x="1077613" y="41808"/>
                  </a:moveTo>
                  <a:lnTo>
                    <a:pt x="1076530" y="40805"/>
                  </a:lnTo>
                  <a:lnTo>
                    <a:pt x="1076503" y="40659"/>
                  </a:lnTo>
                  <a:lnTo>
                    <a:pt x="1077613" y="39461"/>
                  </a:lnTo>
                  <a:lnTo>
                    <a:pt x="1077613" y="41808"/>
                  </a:lnTo>
                  <a:close/>
                </a:path>
                <a:path w="1430654" h="120015">
                  <a:moveTo>
                    <a:pt x="1078481" y="42611"/>
                  </a:moveTo>
                  <a:lnTo>
                    <a:pt x="1078481" y="39834"/>
                  </a:lnTo>
                  <a:lnTo>
                    <a:pt x="1080390" y="39834"/>
                  </a:lnTo>
                  <a:lnTo>
                    <a:pt x="1080313" y="40724"/>
                  </a:lnTo>
                  <a:lnTo>
                    <a:pt x="1079927" y="41049"/>
                  </a:lnTo>
                  <a:lnTo>
                    <a:pt x="1078481" y="42611"/>
                  </a:lnTo>
                  <a:close/>
                </a:path>
                <a:path w="1430654" h="120015">
                  <a:moveTo>
                    <a:pt x="1115263" y="42814"/>
                  </a:moveTo>
                  <a:lnTo>
                    <a:pt x="1115270" y="42611"/>
                  </a:lnTo>
                  <a:lnTo>
                    <a:pt x="1116840" y="40528"/>
                  </a:lnTo>
                  <a:lnTo>
                    <a:pt x="1115263" y="42814"/>
                  </a:lnTo>
                  <a:close/>
                </a:path>
                <a:path w="1430654" h="120015">
                  <a:moveTo>
                    <a:pt x="1080390" y="42611"/>
                  </a:moveTo>
                  <a:lnTo>
                    <a:pt x="1078481" y="42611"/>
                  </a:lnTo>
                  <a:lnTo>
                    <a:pt x="1079927" y="41049"/>
                  </a:lnTo>
                  <a:lnTo>
                    <a:pt x="1080390" y="40659"/>
                  </a:lnTo>
                  <a:lnTo>
                    <a:pt x="1080390" y="42611"/>
                  </a:lnTo>
                  <a:close/>
                </a:path>
                <a:path w="1430654" h="120015">
                  <a:moveTo>
                    <a:pt x="1107554" y="52852"/>
                  </a:moveTo>
                  <a:lnTo>
                    <a:pt x="1109180" y="50600"/>
                  </a:lnTo>
                  <a:lnTo>
                    <a:pt x="1107991" y="49742"/>
                  </a:lnTo>
                  <a:lnTo>
                    <a:pt x="1106894" y="49113"/>
                  </a:lnTo>
                  <a:lnTo>
                    <a:pt x="1112813" y="41258"/>
                  </a:lnTo>
                  <a:lnTo>
                    <a:pt x="1113877" y="41858"/>
                  </a:lnTo>
                  <a:lnTo>
                    <a:pt x="1115167" y="42748"/>
                  </a:lnTo>
                  <a:lnTo>
                    <a:pt x="1107554" y="52852"/>
                  </a:lnTo>
                  <a:close/>
                </a:path>
                <a:path w="1430654" h="120015">
                  <a:moveTo>
                    <a:pt x="1078481" y="42611"/>
                  </a:moveTo>
                  <a:lnTo>
                    <a:pt x="1077613" y="42611"/>
                  </a:lnTo>
                  <a:lnTo>
                    <a:pt x="1077613" y="41808"/>
                  </a:lnTo>
                  <a:lnTo>
                    <a:pt x="1078481" y="42611"/>
                  </a:lnTo>
                  <a:close/>
                </a:path>
                <a:path w="1430654" h="120015">
                  <a:moveTo>
                    <a:pt x="1111031" y="52852"/>
                  </a:moveTo>
                  <a:lnTo>
                    <a:pt x="1107554" y="52852"/>
                  </a:lnTo>
                  <a:lnTo>
                    <a:pt x="1115167" y="42748"/>
                  </a:lnTo>
                  <a:lnTo>
                    <a:pt x="1118594" y="42814"/>
                  </a:lnTo>
                  <a:lnTo>
                    <a:pt x="1111031" y="52852"/>
                  </a:lnTo>
                  <a:close/>
                </a:path>
                <a:path w="1430654" h="120015">
                  <a:moveTo>
                    <a:pt x="1077613" y="115858"/>
                  </a:moveTo>
                  <a:lnTo>
                    <a:pt x="1074836" y="115858"/>
                  </a:lnTo>
                  <a:lnTo>
                    <a:pt x="1074836" y="56246"/>
                  </a:lnTo>
                  <a:lnTo>
                    <a:pt x="1091627" y="45822"/>
                  </a:lnTo>
                  <a:lnTo>
                    <a:pt x="1096469" y="45822"/>
                  </a:lnTo>
                  <a:lnTo>
                    <a:pt x="1098556" y="46088"/>
                  </a:lnTo>
                  <a:lnTo>
                    <a:pt x="1102232" y="47120"/>
                  </a:lnTo>
                  <a:lnTo>
                    <a:pt x="1103771" y="47662"/>
                  </a:lnTo>
                  <a:lnTo>
                    <a:pt x="1105834" y="48599"/>
                  </a:lnTo>
                  <a:lnTo>
                    <a:pt x="1091932" y="48599"/>
                  </a:lnTo>
                  <a:lnTo>
                    <a:pt x="1089908" y="48903"/>
                  </a:lnTo>
                  <a:lnTo>
                    <a:pt x="1077613" y="57191"/>
                  </a:lnTo>
                  <a:lnTo>
                    <a:pt x="1077613" y="115858"/>
                  </a:lnTo>
                  <a:close/>
                </a:path>
                <a:path w="1430654" h="120015">
                  <a:moveTo>
                    <a:pt x="1106894" y="49113"/>
                  </a:moveTo>
                  <a:lnTo>
                    <a:pt x="1096469" y="45822"/>
                  </a:lnTo>
                  <a:lnTo>
                    <a:pt x="1109374" y="45822"/>
                  </a:lnTo>
                  <a:lnTo>
                    <a:pt x="1106894" y="49113"/>
                  </a:lnTo>
                  <a:close/>
                </a:path>
                <a:path w="1430654" h="120015">
                  <a:moveTo>
                    <a:pt x="1079814" y="58884"/>
                  </a:moveTo>
                  <a:lnTo>
                    <a:pt x="1077613" y="57191"/>
                  </a:lnTo>
                  <a:lnTo>
                    <a:pt x="1078191" y="56439"/>
                  </a:lnTo>
                  <a:lnTo>
                    <a:pt x="1078958" y="55571"/>
                  </a:lnTo>
                  <a:lnTo>
                    <a:pt x="1091932" y="48599"/>
                  </a:lnTo>
                  <a:lnTo>
                    <a:pt x="1096214" y="48599"/>
                  </a:lnTo>
                  <a:lnTo>
                    <a:pt x="1098051" y="48831"/>
                  </a:lnTo>
                  <a:lnTo>
                    <a:pt x="1101349" y="49756"/>
                  </a:lnTo>
                  <a:lnTo>
                    <a:pt x="1102752" y="50248"/>
                  </a:lnTo>
                  <a:lnTo>
                    <a:pt x="1105234" y="51376"/>
                  </a:lnTo>
                  <a:lnTo>
                    <a:pt x="1092238" y="51376"/>
                  </a:lnTo>
                  <a:lnTo>
                    <a:pt x="1090510" y="51631"/>
                  </a:lnTo>
                  <a:lnTo>
                    <a:pt x="1081256" y="57191"/>
                  </a:lnTo>
                  <a:lnTo>
                    <a:pt x="1080390" y="57191"/>
                  </a:lnTo>
                  <a:lnTo>
                    <a:pt x="1080328" y="58216"/>
                  </a:lnTo>
                  <a:lnTo>
                    <a:pt x="1079814" y="58884"/>
                  </a:lnTo>
                  <a:close/>
                </a:path>
                <a:path w="1430654" h="120015">
                  <a:moveTo>
                    <a:pt x="1107554" y="52852"/>
                  </a:moveTo>
                  <a:lnTo>
                    <a:pt x="1096214" y="48599"/>
                  </a:lnTo>
                  <a:lnTo>
                    <a:pt x="1105834" y="48599"/>
                  </a:lnTo>
                  <a:lnTo>
                    <a:pt x="1106620" y="48957"/>
                  </a:lnTo>
                  <a:lnTo>
                    <a:pt x="1106894" y="49113"/>
                  </a:lnTo>
                  <a:lnTo>
                    <a:pt x="1105336" y="51181"/>
                  </a:lnTo>
                  <a:lnTo>
                    <a:pt x="1107554" y="52852"/>
                  </a:lnTo>
                  <a:close/>
                </a:path>
                <a:path w="1430654" h="120015">
                  <a:moveTo>
                    <a:pt x="1107554" y="52852"/>
                  </a:moveTo>
                  <a:lnTo>
                    <a:pt x="1105336" y="51181"/>
                  </a:lnTo>
                  <a:lnTo>
                    <a:pt x="1106894" y="49113"/>
                  </a:lnTo>
                  <a:lnTo>
                    <a:pt x="1108011" y="49756"/>
                  </a:lnTo>
                  <a:lnTo>
                    <a:pt x="1109180" y="50600"/>
                  </a:lnTo>
                  <a:lnTo>
                    <a:pt x="1107554" y="52852"/>
                  </a:lnTo>
                  <a:close/>
                </a:path>
                <a:path w="1430654" h="120015">
                  <a:moveTo>
                    <a:pt x="1108134" y="56697"/>
                  </a:moveTo>
                  <a:lnTo>
                    <a:pt x="1095959" y="51376"/>
                  </a:lnTo>
                  <a:lnTo>
                    <a:pt x="1105234" y="51376"/>
                  </a:lnTo>
                  <a:lnTo>
                    <a:pt x="1106512" y="52100"/>
                  </a:lnTo>
                  <a:lnTo>
                    <a:pt x="1107554" y="52852"/>
                  </a:lnTo>
                  <a:lnTo>
                    <a:pt x="1111031" y="52852"/>
                  </a:lnTo>
                  <a:lnTo>
                    <a:pt x="1108134" y="56697"/>
                  </a:lnTo>
                  <a:close/>
                </a:path>
                <a:path w="1430654" h="120015">
                  <a:moveTo>
                    <a:pt x="1080390" y="115858"/>
                  </a:moveTo>
                  <a:lnTo>
                    <a:pt x="1077613" y="115858"/>
                  </a:lnTo>
                  <a:lnTo>
                    <a:pt x="1077613" y="57191"/>
                  </a:lnTo>
                  <a:lnTo>
                    <a:pt x="1079814" y="58884"/>
                  </a:lnTo>
                  <a:lnTo>
                    <a:pt x="1080390" y="58884"/>
                  </a:lnTo>
                  <a:lnTo>
                    <a:pt x="1080390" y="115858"/>
                  </a:lnTo>
                  <a:close/>
                </a:path>
                <a:path w="1430654" h="120015">
                  <a:moveTo>
                    <a:pt x="1080390" y="58146"/>
                  </a:moveTo>
                  <a:lnTo>
                    <a:pt x="1080390" y="57191"/>
                  </a:lnTo>
                  <a:lnTo>
                    <a:pt x="1081256" y="57191"/>
                  </a:lnTo>
                  <a:lnTo>
                    <a:pt x="1080390" y="58146"/>
                  </a:lnTo>
                  <a:close/>
                </a:path>
                <a:path w="1430654" h="120015">
                  <a:moveTo>
                    <a:pt x="1080390" y="58884"/>
                  </a:moveTo>
                  <a:lnTo>
                    <a:pt x="1079814" y="58884"/>
                  </a:lnTo>
                  <a:lnTo>
                    <a:pt x="1080390" y="58146"/>
                  </a:lnTo>
                  <a:lnTo>
                    <a:pt x="1080390" y="58884"/>
                  </a:lnTo>
                  <a:close/>
                </a:path>
                <a:path w="1430654" h="120015">
                  <a:moveTo>
                    <a:pt x="1147041" y="118635"/>
                  </a:moveTo>
                  <a:lnTo>
                    <a:pt x="1126213" y="118635"/>
                  </a:lnTo>
                  <a:lnTo>
                    <a:pt x="1126213" y="0"/>
                  </a:lnTo>
                  <a:lnTo>
                    <a:pt x="1147041" y="0"/>
                  </a:lnTo>
                  <a:lnTo>
                    <a:pt x="1147041" y="2777"/>
                  </a:lnTo>
                  <a:lnTo>
                    <a:pt x="1128990" y="2777"/>
                  </a:lnTo>
                  <a:lnTo>
                    <a:pt x="1128990" y="115858"/>
                  </a:lnTo>
                  <a:lnTo>
                    <a:pt x="1147041" y="115858"/>
                  </a:lnTo>
                  <a:lnTo>
                    <a:pt x="1147041" y="118635"/>
                  </a:lnTo>
                  <a:close/>
                </a:path>
                <a:path w="1430654" h="120015">
                  <a:moveTo>
                    <a:pt x="1131767" y="115858"/>
                  </a:moveTo>
                  <a:lnTo>
                    <a:pt x="1128990" y="115858"/>
                  </a:lnTo>
                  <a:lnTo>
                    <a:pt x="1128990" y="2777"/>
                  </a:lnTo>
                  <a:lnTo>
                    <a:pt x="1131767" y="2777"/>
                  </a:lnTo>
                  <a:lnTo>
                    <a:pt x="1131767" y="115858"/>
                  </a:lnTo>
                  <a:close/>
                </a:path>
                <a:path w="1430654" h="120015">
                  <a:moveTo>
                    <a:pt x="1141487" y="115858"/>
                  </a:moveTo>
                  <a:lnTo>
                    <a:pt x="1131767" y="115858"/>
                  </a:lnTo>
                  <a:lnTo>
                    <a:pt x="1131767" y="2777"/>
                  </a:lnTo>
                  <a:lnTo>
                    <a:pt x="1141487" y="2777"/>
                  </a:lnTo>
                  <a:lnTo>
                    <a:pt x="1141487" y="72899"/>
                  </a:lnTo>
                  <a:lnTo>
                    <a:pt x="1156781" y="72899"/>
                  </a:lnTo>
                  <a:lnTo>
                    <a:pt x="1141487" y="89064"/>
                  </a:lnTo>
                  <a:lnTo>
                    <a:pt x="1141487" y="115858"/>
                  </a:lnTo>
                  <a:close/>
                </a:path>
                <a:path w="1430654" h="120015">
                  <a:moveTo>
                    <a:pt x="1146384" y="72899"/>
                  </a:moveTo>
                  <a:lnTo>
                    <a:pt x="1141487" y="72899"/>
                  </a:lnTo>
                  <a:lnTo>
                    <a:pt x="1141487" y="2777"/>
                  </a:lnTo>
                  <a:lnTo>
                    <a:pt x="1144264" y="2777"/>
                  </a:lnTo>
                  <a:lnTo>
                    <a:pt x="1144264" y="66910"/>
                  </a:lnTo>
                  <a:lnTo>
                    <a:pt x="1143051" y="68283"/>
                  </a:lnTo>
                  <a:lnTo>
                    <a:pt x="1144264" y="69355"/>
                  </a:lnTo>
                  <a:lnTo>
                    <a:pt x="1144264" y="70122"/>
                  </a:lnTo>
                  <a:lnTo>
                    <a:pt x="1148838" y="70122"/>
                  </a:lnTo>
                  <a:lnTo>
                    <a:pt x="1146384" y="72899"/>
                  </a:lnTo>
                  <a:close/>
                </a:path>
                <a:path w="1430654" h="120015">
                  <a:moveTo>
                    <a:pt x="1144264" y="66910"/>
                  </a:moveTo>
                  <a:lnTo>
                    <a:pt x="1144264" y="2777"/>
                  </a:lnTo>
                  <a:lnTo>
                    <a:pt x="1147041" y="2777"/>
                  </a:lnTo>
                  <a:lnTo>
                    <a:pt x="1147041" y="63767"/>
                  </a:lnTo>
                  <a:lnTo>
                    <a:pt x="1144264" y="66910"/>
                  </a:lnTo>
                  <a:close/>
                </a:path>
                <a:path w="1430654" h="120015">
                  <a:moveTo>
                    <a:pt x="1147041" y="67961"/>
                  </a:moveTo>
                  <a:lnTo>
                    <a:pt x="1147041" y="63767"/>
                  </a:lnTo>
                  <a:lnTo>
                    <a:pt x="1174862" y="32284"/>
                  </a:lnTo>
                  <a:lnTo>
                    <a:pt x="1202345" y="32284"/>
                  </a:lnTo>
                  <a:lnTo>
                    <a:pt x="1201521" y="33174"/>
                  </a:lnTo>
                  <a:lnTo>
                    <a:pt x="1193951" y="33174"/>
                  </a:lnTo>
                  <a:lnTo>
                    <a:pt x="1192203" y="35061"/>
                  </a:lnTo>
                  <a:lnTo>
                    <a:pt x="1176114" y="35061"/>
                  </a:lnTo>
                  <a:lnTo>
                    <a:pt x="1147041" y="67961"/>
                  </a:lnTo>
                  <a:close/>
                </a:path>
                <a:path w="1430654" h="120015">
                  <a:moveTo>
                    <a:pt x="1197378" y="117351"/>
                  </a:moveTo>
                  <a:lnTo>
                    <a:pt x="1164202" y="65295"/>
                  </a:lnTo>
                  <a:lnTo>
                    <a:pt x="1193951" y="33174"/>
                  </a:lnTo>
                  <a:lnTo>
                    <a:pt x="1195988" y="35061"/>
                  </a:lnTo>
                  <a:lnTo>
                    <a:pt x="1167696" y="65609"/>
                  </a:lnTo>
                  <a:lnTo>
                    <a:pt x="1199720" y="115858"/>
                  </a:lnTo>
                  <a:lnTo>
                    <a:pt x="1197378" y="117351"/>
                  </a:lnTo>
                  <a:close/>
                </a:path>
                <a:path w="1430654" h="120015">
                  <a:moveTo>
                    <a:pt x="1197201" y="37838"/>
                  </a:moveTo>
                  <a:lnTo>
                    <a:pt x="1195988" y="37838"/>
                  </a:lnTo>
                  <a:lnTo>
                    <a:pt x="1195988" y="35061"/>
                  </a:lnTo>
                  <a:lnTo>
                    <a:pt x="1193951" y="33174"/>
                  </a:lnTo>
                  <a:lnTo>
                    <a:pt x="1201521" y="33174"/>
                  </a:lnTo>
                  <a:lnTo>
                    <a:pt x="1197201" y="37838"/>
                  </a:lnTo>
                  <a:close/>
                </a:path>
                <a:path w="1430654" h="120015">
                  <a:moveTo>
                    <a:pt x="1148838" y="70122"/>
                  </a:moveTo>
                  <a:lnTo>
                    <a:pt x="1147041" y="70122"/>
                  </a:lnTo>
                  <a:lnTo>
                    <a:pt x="1147041" y="67961"/>
                  </a:lnTo>
                  <a:lnTo>
                    <a:pt x="1176114" y="35061"/>
                  </a:lnTo>
                  <a:lnTo>
                    <a:pt x="1176114" y="37838"/>
                  </a:lnTo>
                  <a:lnTo>
                    <a:pt x="1177366" y="37838"/>
                  </a:lnTo>
                  <a:lnTo>
                    <a:pt x="1148838" y="70122"/>
                  </a:lnTo>
                  <a:close/>
                </a:path>
                <a:path w="1430654" h="120015">
                  <a:moveTo>
                    <a:pt x="1177366" y="37838"/>
                  </a:moveTo>
                  <a:lnTo>
                    <a:pt x="1176114" y="37838"/>
                  </a:lnTo>
                  <a:lnTo>
                    <a:pt x="1176114" y="35061"/>
                  </a:lnTo>
                  <a:lnTo>
                    <a:pt x="1178195" y="36900"/>
                  </a:lnTo>
                  <a:lnTo>
                    <a:pt x="1177366" y="37838"/>
                  </a:lnTo>
                  <a:close/>
                </a:path>
                <a:path w="1430654" h="120015">
                  <a:moveTo>
                    <a:pt x="1156781" y="72899"/>
                  </a:moveTo>
                  <a:lnTo>
                    <a:pt x="1146384" y="72899"/>
                  </a:lnTo>
                  <a:lnTo>
                    <a:pt x="1178195" y="36900"/>
                  </a:lnTo>
                  <a:lnTo>
                    <a:pt x="1176114" y="35061"/>
                  </a:lnTo>
                  <a:lnTo>
                    <a:pt x="1192203" y="35061"/>
                  </a:lnTo>
                  <a:lnTo>
                    <a:pt x="1164202" y="65295"/>
                  </a:lnTo>
                  <a:lnTo>
                    <a:pt x="1167894" y="71088"/>
                  </a:lnTo>
                  <a:lnTo>
                    <a:pt x="1158494" y="71088"/>
                  </a:lnTo>
                  <a:lnTo>
                    <a:pt x="1156781" y="72899"/>
                  </a:lnTo>
                  <a:close/>
                </a:path>
                <a:path w="1430654" h="120015">
                  <a:moveTo>
                    <a:pt x="1167696" y="65609"/>
                  </a:moveTo>
                  <a:lnTo>
                    <a:pt x="1195988" y="35061"/>
                  </a:lnTo>
                  <a:lnTo>
                    <a:pt x="1195988" y="37838"/>
                  </a:lnTo>
                  <a:lnTo>
                    <a:pt x="1197201" y="37838"/>
                  </a:lnTo>
                  <a:lnTo>
                    <a:pt x="1172864" y="64117"/>
                  </a:lnTo>
                  <a:lnTo>
                    <a:pt x="1170038" y="64117"/>
                  </a:lnTo>
                  <a:lnTo>
                    <a:pt x="1167696" y="65609"/>
                  </a:lnTo>
                  <a:close/>
                </a:path>
                <a:path w="1430654" h="120015">
                  <a:moveTo>
                    <a:pt x="1145132" y="70122"/>
                  </a:moveTo>
                  <a:lnTo>
                    <a:pt x="1144264" y="69355"/>
                  </a:lnTo>
                  <a:lnTo>
                    <a:pt x="1144264" y="66910"/>
                  </a:lnTo>
                  <a:lnTo>
                    <a:pt x="1147041" y="63767"/>
                  </a:lnTo>
                  <a:lnTo>
                    <a:pt x="1147041" y="67345"/>
                  </a:lnTo>
                  <a:lnTo>
                    <a:pt x="1145132" y="67345"/>
                  </a:lnTo>
                  <a:lnTo>
                    <a:pt x="1145132" y="70122"/>
                  </a:lnTo>
                  <a:close/>
                </a:path>
                <a:path w="1430654" h="120015">
                  <a:moveTo>
                    <a:pt x="1169734" y="67496"/>
                  </a:moveTo>
                  <a:lnTo>
                    <a:pt x="1167696" y="65609"/>
                  </a:lnTo>
                  <a:lnTo>
                    <a:pt x="1170038" y="64117"/>
                  </a:lnTo>
                  <a:lnTo>
                    <a:pt x="1171190" y="65924"/>
                  </a:lnTo>
                  <a:lnTo>
                    <a:pt x="1169734" y="67496"/>
                  </a:lnTo>
                  <a:close/>
                </a:path>
                <a:path w="1430654" h="120015">
                  <a:moveTo>
                    <a:pt x="1171190" y="65924"/>
                  </a:moveTo>
                  <a:lnTo>
                    <a:pt x="1170038" y="64117"/>
                  </a:lnTo>
                  <a:lnTo>
                    <a:pt x="1172864" y="64117"/>
                  </a:lnTo>
                  <a:lnTo>
                    <a:pt x="1171190" y="65924"/>
                  </a:lnTo>
                  <a:close/>
                </a:path>
                <a:path w="1430654" h="120015">
                  <a:moveTo>
                    <a:pt x="1199720" y="115858"/>
                  </a:moveTo>
                  <a:lnTo>
                    <a:pt x="1167696" y="65609"/>
                  </a:lnTo>
                  <a:lnTo>
                    <a:pt x="1169734" y="67496"/>
                  </a:lnTo>
                  <a:lnTo>
                    <a:pt x="1172192" y="67496"/>
                  </a:lnTo>
                  <a:lnTo>
                    <a:pt x="1201243" y="113081"/>
                  </a:lnTo>
                  <a:lnTo>
                    <a:pt x="1199720" y="113081"/>
                  </a:lnTo>
                  <a:lnTo>
                    <a:pt x="1199720" y="115858"/>
                  </a:lnTo>
                  <a:close/>
                </a:path>
                <a:path w="1430654" h="120015">
                  <a:moveTo>
                    <a:pt x="1172192" y="67496"/>
                  </a:moveTo>
                  <a:lnTo>
                    <a:pt x="1169734" y="67496"/>
                  </a:lnTo>
                  <a:lnTo>
                    <a:pt x="1171190" y="65924"/>
                  </a:lnTo>
                  <a:lnTo>
                    <a:pt x="1172192" y="67496"/>
                  </a:lnTo>
                  <a:close/>
                </a:path>
                <a:path w="1430654" h="120015">
                  <a:moveTo>
                    <a:pt x="1144264" y="69355"/>
                  </a:moveTo>
                  <a:lnTo>
                    <a:pt x="1143051" y="68283"/>
                  </a:lnTo>
                  <a:lnTo>
                    <a:pt x="1144264" y="66910"/>
                  </a:lnTo>
                  <a:lnTo>
                    <a:pt x="1144264" y="69355"/>
                  </a:lnTo>
                  <a:close/>
                </a:path>
                <a:path w="1430654" h="120015">
                  <a:moveTo>
                    <a:pt x="1145132" y="70122"/>
                  </a:moveTo>
                  <a:lnTo>
                    <a:pt x="1145132" y="67345"/>
                  </a:lnTo>
                  <a:lnTo>
                    <a:pt x="1147041" y="67345"/>
                  </a:lnTo>
                  <a:lnTo>
                    <a:pt x="1147041" y="67961"/>
                  </a:lnTo>
                  <a:lnTo>
                    <a:pt x="1145132" y="70122"/>
                  </a:lnTo>
                  <a:close/>
                </a:path>
                <a:path w="1430654" h="120015">
                  <a:moveTo>
                    <a:pt x="1147041" y="70122"/>
                  </a:moveTo>
                  <a:lnTo>
                    <a:pt x="1145132" y="70122"/>
                  </a:lnTo>
                  <a:lnTo>
                    <a:pt x="1147041" y="67961"/>
                  </a:lnTo>
                  <a:lnTo>
                    <a:pt x="1147041" y="70122"/>
                  </a:lnTo>
                  <a:close/>
                </a:path>
                <a:path w="1430654" h="120015">
                  <a:moveTo>
                    <a:pt x="1145132" y="70122"/>
                  </a:moveTo>
                  <a:lnTo>
                    <a:pt x="1144264" y="70122"/>
                  </a:lnTo>
                  <a:lnTo>
                    <a:pt x="1144264" y="69355"/>
                  </a:lnTo>
                  <a:lnTo>
                    <a:pt x="1145132" y="70122"/>
                  </a:lnTo>
                  <a:close/>
                </a:path>
                <a:path w="1430654" h="120015">
                  <a:moveTo>
                    <a:pt x="1144264" y="115858"/>
                  </a:moveTo>
                  <a:lnTo>
                    <a:pt x="1141487" y="115858"/>
                  </a:lnTo>
                  <a:lnTo>
                    <a:pt x="1141487" y="89064"/>
                  </a:lnTo>
                  <a:lnTo>
                    <a:pt x="1158494" y="71088"/>
                  </a:lnTo>
                  <a:lnTo>
                    <a:pt x="1161200" y="75676"/>
                  </a:lnTo>
                  <a:lnTo>
                    <a:pt x="1157976" y="75676"/>
                  </a:lnTo>
                  <a:lnTo>
                    <a:pt x="1155584" y="77087"/>
                  </a:lnTo>
                  <a:lnTo>
                    <a:pt x="1155990" y="77776"/>
                  </a:lnTo>
                  <a:lnTo>
                    <a:pt x="1144264" y="90170"/>
                  </a:lnTo>
                  <a:lnTo>
                    <a:pt x="1144264" y="115858"/>
                  </a:lnTo>
                  <a:close/>
                </a:path>
                <a:path w="1430654" h="120015">
                  <a:moveTo>
                    <a:pt x="1196427" y="115858"/>
                  </a:moveTo>
                  <a:lnTo>
                    <a:pt x="1181669" y="115858"/>
                  </a:lnTo>
                  <a:lnTo>
                    <a:pt x="1184061" y="114447"/>
                  </a:lnTo>
                  <a:lnTo>
                    <a:pt x="1158494" y="71088"/>
                  </a:lnTo>
                  <a:lnTo>
                    <a:pt x="1167894" y="71088"/>
                  </a:lnTo>
                  <a:lnTo>
                    <a:pt x="1196427" y="115858"/>
                  </a:lnTo>
                  <a:close/>
                </a:path>
                <a:path w="1430654" h="120015">
                  <a:moveTo>
                    <a:pt x="1155990" y="77776"/>
                  </a:moveTo>
                  <a:lnTo>
                    <a:pt x="1155584" y="77087"/>
                  </a:lnTo>
                  <a:lnTo>
                    <a:pt x="1157976" y="75676"/>
                  </a:lnTo>
                  <a:lnTo>
                    <a:pt x="1155990" y="77776"/>
                  </a:lnTo>
                  <a:close/>
                </a:path>
                <a:path w="1430654" h="120015">
                  <a:moveTo>
                    <a:pt x="1157458" y="80265"/>
                  </a:moveTo>
                  <a:lnTo>
                    <a:pt x="1155990" y="77776"/>
                  </a:lnTo>
                  <a:lnTo>
                    <a:pt x="1157976" y="75676"/>
                  </a:lnTo>
                  <a:lnTo>
                    <a:pt x="1159444" y="78166"/>
                  </a:lnTo>
                  <a:lnTo>
                    <a:pt x="1157458" y="80265"/>
                  </a:lnTo>
                  <a:close/>
                </a:path>
                <a:path w="1430654" h="120015">
                  <a:moveTo>
                    <a:pt x="1159444" y="78166"/>
                  </a:moveTo>
                  <a:lnTo>
                    <a:pt x="1157976" y="75676"/>
                  </a:lnTo>
                  <a:lnTo>
                    <a:pt x="1159993" y="77585"/>
                  </a:lnTo>
                  <a:lnTo>
                    <a:pt x="1159444" y="78166"/>
                  </a:lnTo>
                  <a:close/>
                </a:path>
                <a:path w="1430654" h="120015">
                  <a:moveTo>
                    <a:pt x="1181669" y="115858"/>
                  </a:moveTo>
                  <a:lnTo>
                    <a:pt x="1159444" y="78166"/>
                  </a:lnTo>
                  <a:lnTo>
                    <a:pt x="1159993" y="77585"/>
                  </a:lnTo>
                  <a:lnTo>
                    <a:pt x="1157976" y="75676"/>
                  </a:lnTo>
                  <a:lnTo>
                    <a:pt x="1161200" y="75676"/>
                  </a:lnTo>
                  <a:lnTo>
                    <a:pt x="1183255" y="113081"/>
                  </a:lnTo>
                  <a:lnTo>
                    <a:pt x="1181669" y="113081"/>
                  </a:lnTo>
                  <a:lnTo>
                    <a:pt x="1181669" y="115858"/>
                  </a:lnTo>
                  <a:close/>
                </a:path>
                <a:path w="1430654" h="120015">
                  <a:moveTo>
                    <a:pt x="1146281" y="92078"/>
                  </a:moveTo>
                  <a:lnTo>
                    <a:pt x="1144264" y="90170"/>
                  </a:lnTo>
                  <a:lnTo>
                    <a:pt x="1155990" y="77776"/>
                  </a:lnTo>
                  <a:lnTo>
                    <a:pt x="1157458" y="80265"/>
                  </a:lnTo>
                  <a:lnTo>
                    <a:pt x="1148087" y="90170"/>
                  </a:lnTo>
                  <a:lnTo>
                    <a:pt x="1147041" y="90170"/>
                  </a:lnTo>
                  <a:lnTo>
                    <a:pt x="1147041" y="91275"/>
                  </a:lnTo>
                  <a:lnTo>
                    <a:pt x="1146281" y="92078"/>
                  </a:lnTo>
                  <a:close/>
                </a:path>
                <a:path w="1430654" h="120015">
                  <a:moveTo>
                    <a:pt x="1204783" y="118635"/>
                  </a:moveTo>
                  <a:lnTo>
                    <a:pt x="1180082" y="118635"/>
                  </a:lnTo>
                  <a:lnTo>
                    <a:pt x="1157458" y="80265"/>
                  </a:lnTo>
                  <a:lnTo>
                    <a:pt x="1159444" y="78166"/>
                  </a:lnTo>
                  <a:lnTo>
                    <a:pt x="1181669" y="115858"/>
                  </a:lnTo>
                  <a:lnTo>
                    <a:pt x="1196427" y="115858"/>
                  </a:lnTo>
                  <a:lnTo>
                    <a:pt x="1197378" y="117351"/>
                  </a:lnTo>
                  <a:lnTo>
                    <a:pt x="1203964" y="117351"/>
                  </a:lnTo>
                  <a:lnTo>
                    <a:pt x="1204783" y="118635"/>
                  </a:lnTo>
                  <a:close/>
                </a:path>
                <a:path w="1430654" h="120015">
                  <a:moveTo>
                    <a:pt x="1147041" y="115858"/>
                  </a:moveTo>
                  <a:lnTo>
                    <a:pt x="1144264" y="115858"/>
                  </a:lnTo>
                  <a:lnTo>
                    <a:pt x="1144264" y="90170"/>
                  </a:lnTo>
                  <a:lnTo>
                    <a:pt x="1146281" y="92078"/>
                  </a:lnTo>
                  <a:lnTo>
                    <a:pt x="1147041" y="92078"/>
                  </a:lnTo>
                  <a:lnTo>
                    <a:pt x="1147041" y="115858"/>
                  </a:lnTo>
                  <a:close/>
                </a:path>
                <a:path w="1430654" h="120015">
                  <a:moveTo>
                    <a:pt x="1147041" y="91275"/>
                  </a:moveTo>
                  <a:lnTo>
                    <a:pt x="1147041" y="90170"/>
                  </a:lnTo>
                  <a:lnTo>
                    <a:pt x="1148087" y="90170"/>
                  </a:lnTo>
                  <a:lnTo>
                    <a:pt x="1147041" y="91275"/>
                  </a:lnTo>
                  <a:close/>
                </a:path>
                <a:path w="1430654" h="120015">
                  <a:moveTo>
                    <a:pt x="1147041" y="92078"/>
                  </a:moveTo>
                  <a:lnTo>
                    <a:pt x="1146281" y="92078"/>
                  </a:lnTo>
                  <a:lnTo>
                    <a:pt x="1147041" y="91275"/>
                  </a:lnTo>
                  <a:lnTo>
                    <a:pt x="1147041" y="92078"/>
                  </a:lnTo>
                  <a:close/>
                </a:path>
                <a:path w="1430654" h="120015">
                  <a:moveTo>
                    <a:pt x="1181669" y="115858"/>
                  </a:moveTo>
                  <a:lnTo>
                    <a:pt x="1181669" y="113081"/>
                  </a:lnTo>
                  <a:lnTo>
                    <a:pt x="1183255" y="113081"/>
                  </a:lnTo>
                  <a:lnTo>
                    <a:pt x="1184061" y="114447"/>
                  </a:lnTo>
                  <a:lnTo>
                    <a:pt x="1181669" y="115858"/>
                  </a:lnTo>
                  <a:close/>
                </a:path>
                <a:path w="1430654" h="120015">
                  <a:moveTo>
                    <a:pt x="1203964" y="117351"/>
                  </a:moveTo>
                  <a:lnTo>
                    <a:pt x="1197378" y="117351"/>
                  </a:lnTo>
                  <a:lnTo>
                    <a:pt x="1199720" y="115858"/>
                  </a:lnTo>
                  <a:lnTo>
                    <a:pt x="1199720" y="113081"/>
                  </a:lnTo>
                  <a:lnTo>
                    <a:pt x="1201243" y="113081"/>
                  </a:lnTo>
                  <a:lnTo>
                    <a:pt x="1203964" y="117351"/>
                  </a:lnTo>
                  <a:close/>
                </a:path>
                <a:path w="1430654" h="120015">
                  <a:moveTo>
                    <a:pt x="1246993" y="119503"/>
                  </a:moveTo>
                  <a:lnTo>
                    <a:pt x="1237021" y="119503"/>
                  </a:lnTo>
                  <a:lnTo>
                    <a:pt x="1231413" y="118356"/>
                  </a:lnTo>
                  <a:lnTo>
                    <a:pt x="1206333" y="87473"/>
                  </a:lnTo>
                  <a:lnTo>
                    <a:pt x="1205534" y="81603"/>
                  </a:lnTo>
                  <a:lnTo>
                    <a:pt x="1205534" y="69466"/>
                  </a:lnTo>
                  <a:lnTo>
                    <a:pt x="1230439" y="32589"/>
                  </a:lnTo>
                  <a:lnTo>
                    <a:pt x="1235722" y="31416"/>
                  </a:lnTo>
                  <a:lnTo>
                    <a:pt x="1247726" y="31416"/>
                  </a:lnTo>
                  <a:lnTo>
                    <a:pt x="1253009" y="32589"/>
                  </a:lnTo>
                  <a:lnTo>
                    <a:pt x="1256131" y="34193"/>
                  </a:lnTo>
                  <a:lnTo>
                    <a:pt x="1236170" y="34193"/>
                  </a:lnTo>
                  <a:lnTo>
                    <a:pt x="1231310" y="35263"/>
                  </a:lnTo>
                  <a:lnTo>
                    <a:pt x="1208344" y="69466"/>
                  </a:lnTo>
                  <a:lnTo>
                    <a:pt x="1208345" y="81603"/>
                  </a:lnTo>
                  <a:lnTo>
                    <a:pt x="1232235" y="115670"/>
                  </a:lnTo>
                  <a:lnTo>
                    <a:pt x="1237443" y="116726"/>
                  </a:lnTo>
                  <a:lnTo>
                    <a:pt x="1260201" y="116726"/>
                  </a:lnTo>
                  <a:lnTo>
                    <a:pt x="1259125" y="117187"/>
                  </a:lnTo>
                  <a:lnTo>
                    <a:pt x="1256304" y="118040"/>
                  </a:lnTo>
                  <a:lnTo>
                    <a:pt x="1250265" y="119211"/>
                  </a:lnTo>
                  <a:lnTo>
                    <a:pt x="1246993" y="119503"/>
                  </a:lnTo>
                  <a:close/>
                </a:path>
                <a:path w="1430654" h="120015">
                  <a:moveTo>
                    <a:pt x="1246815" y="116726"/>
                  </a:moveTo>
                  <a:lnTo>
                    <a:pt x="1237443" y="116726"/>
                  </a:lnTo>
                  <a:lnTo>
                    <a:pt x="1232235" y="115670"/>
                  </a:lnTo>
                  <a:lnTo>
                    <a:pt x="1208345" y="81603"/>
                  </a:lnTo>
                  <a:lnTo>
                    <a:pt x="1208344" y="69466"/>
                  </a:lnTo>
                  <a:lnTo>
                    <a:pt x="1209006" y="64307"/>
                  </a:lnTo>
                  <a:lnTo>
                    <a:pt x="1236170" y="34193"/>
                  </a:lnTo>
                  <a:lnTo>
                    <a:pt x="1247278" y="34193"/>
                  </a:lnTo>
                  <a:lnTo>
                    <a:pt x="1252138" y="35263"/>
                  </a:lnTo>
                  <a:lnTo>
                    <a:pt x="1255460" y="36970"/>
                  </a:lnTo>
                  <a:lnTo>
                    <a:pt x="1236618" y="36970"/>
                  </a:lnTo>
                  <a:lnTo>
                    <a:pt x="1232181" y="37938"/>
                  </a:lnTo>
                  <a:lnTo>
                    <a:pt x="1211153" y="69466"/>
                  </a:lnTo>
                  <a:lnTo>
                    <a:pt x="1211156" y="81603"/>
                  </a:lnTo>
                  <a:lnTo>
                    <a:pt x="1233058" y="112984"/>
                  </a:lnTo>
                  <a:lnTo>
                    <a:pt x="1237864" y="113949"/>
                  </a:lnTo>
                  <a:lnTo>
                    <a:pt x="1259631" y="113949"/>
                  </a:lnTo>
                  <a:lnTo>
                    <a:pt x="1258213" y="114556"/>
                  </a:lnTo>
                  <a:lnTo>
                    <a:pt x="1255581" y="115352"/>
                  </a:lnTo>
                  <a:lnTo>
                    <a:pt x="1249911" y="116451"/>
                  </a:lnTo>
                  <a:lnTo>
                    <a:pt x="1246815" y="116726"/>
                  </a:lnTo>
                  <a:close/>
                </a:path>
                <a:path w="1430654" h="120015">
                  <a:moveTo>
                    <a:pt x="1277740" y="81317"/>
                  </a:moveTo>
                  <a:lnTo>
                    <a:pt x="1274963" y="81317"/>
                  </a:lnTo>
                  <a:lnTo>
                    <a:pt x="1274931" y="69466"/>
                  </a:lnTo>
                  <a:lnTo>
                    <a:pt x="1274268" y="64307"/>
                  </a:lnTo>
                  <a:lnTo>
                    <a:pt x="1247278" y="34193"/>
                  </a:lnTo>
                  <a:lnTo>
                    <a:pt x="1256131" y="34193"/>
                  </a:lnTo>
                  <a:lnTo>
                    <a:pt x="1277740" y="69466"/>
                  </a:lnTo>
                  <a:lnTo>
                    <a:pt x="1277740" y="81317"/>
                  </a:lnTo>
                  <a:close/>
                </a:path>
                <a:path w="1430654" h="120015">
                  <a:moveTo>
                    <a:pt x="1246638" y="113949"/>
                  </a:moveTo>
                  <a:lnTo>
                    <a:pt x="1237864" y="113949"/>
                  </a:lnTo>
                  <a:lnTo>
                    <a:pt x="1233058" y="112984"/>
                  </a:lnTo>
                  <a:lnTo>
                    <a:pt x="1211156" y="81603"/>
                  </a:lnTo>
                  <a:lnTo>
                    <a:pt x="1211153" y="69466"/>
                  </a:lnTo>
                  <a:lnTo>
                    <a:pt x="1211766" y="64746"/>
                  </a:lnTo>
                  <a:lnTo>
                    <a:pt x="1236618" y="36970"/>
                  </a:lnTo>
                  <a:lnTo>
                    <a:pt x="1246830" y="36970"/>
                  </a:lnTo>
                  <a:lnTo>
                    <a:pt x="1251267" y="37938"/>
                  </a:lnTo>
                  <a:lnTo>
                    <a:pt x="1258822" y="41822"/>
                  </a:lnTo>
                  <a:lnTo>
                    <a:pt x="1261962" y="44480"/>
                  </a:lnTo>
                  <a:lnTo>
                    <a:pt x="1262959" y="45822"/>
                  </a:lnTo>
                  <a:lnTo>
                    <a:pt x="1238672" y="45822"/>
                  </a:lnTo>
                  <a:lnTo>
                    <a:pt x="1235925" y="46450"/>
                  </a:lnTo>
                  <a:lnTo>
                    <a:pt x="1221161" y="70556"/>
                  </a:lnTo>
                  <a:lnTo>
                    <a:pt x="1272186" y="70556"/>
                  </a:lnTo>
                  <a:lnTo>
                    <a:pt x="1272186" y="78540"/>
                  </a:lnTo>
                  <a:lnTo>
                    <a:pt x="1220915" y="78540"/>
                  </a:lnTo>
                  <a:lnTo>
                    <a:pt x="1221417" y="84572"/>
                  </a:lnTo>
                  <a:lnTo>
                    <a:pt x="1239956" y="105097"/>
                  </a:lnTo>
                  <a:lnTo>
                    <a:pt x="1268915" y="105097"/>
                  </a:lnTo>
                  <a:lnTo>
                    <a:pt x="1267831" y="106020"/>
                  </a:lnTo>
                  <a:lnTo>
                    <a:pt x="1249557" y="113691"/>
                  </a:lnTo>
                  <a:lnTo>
                    <a:pt x="1246638" y="113949"/>
                  </a:lnTo>
                  <a:close/>
                </a:path>
                <a:path w="1430654" h="120015">
                  <a:moveTo>
                    <a:pt x="1274963" y="81317"/>
                  </a:moveTo>
                  <a:lnTo>
                    <a:pt x="1272186" y="81317"/>
                  </a:lnTo>
                  <a:lnTo>
                    <a:pt x="1272121" y="69466"/>
                  </a:lnTo>
                  <a:lnTo>
                    <a:pt x="1271508" y="64746"/>
                  </a:lnTo>
                  <a:lnTo>
                    <a:pt x="1246830" y="36970"/>
                  </a:lnTo>
                  <a:lnTo>
                    <a:pt x="1255460" y="36970"/>
                  </a:lnTo>
                  <a:lnTo>
                    <a:pt x="1274931" y="69466"/>
                  </a:lnTo>
                  <a:lnTo>
                    <a:pt x="1274963" y="81317"/>
                  </a:lnTo>
                  <a:close/>
                </a:path>
                <a:path w="1430654" h="120015">
                  <a:moveTo>
                    <a:pt x="1262248" y="70556"/>
                  </a:moveTo>
                  <a:lnTo>
                    <a:pt x="1221161" y="70556"/>
                  </a:lnTo>
                  <a:lnTo>
                    <a:pt x="1221830" y="64804"/>
                  </a:lnTo>
                  <a:lnTo>
                    <a:pt x="1238672" y="45822"/>
                  </a:lnTo>
                  <a:lnTo>
                    <a:pt x="1244787" y="45822"/>
                  </a:lnTo>
                  <a:lnTo>
                    <a:pt x="1247506" y="46450"/>
                  </a:lnTo>
                  <a:lnTo>
                    <a:pt x="1251565" y="48599"/>
                  </a:lnTo>
                  <a:lnTo>
                    <a:pt x="1239120" y="48599"/>
                  </a:lnTo>
                  <a:lnTo>
                    <a:pt x="1236806" y="49120"/>
                  </a:lnTo>
                  <a:lnTo>
                    <a:pt x="1224639" y="65002"/>
                  </a:lnTo>
                  <a:lnTo>
                    <a:pt x="1224280" y="65002"/>
                  </a:lnTo>
                  <a:lnTo>
                    <a:pt x="1224280" y="67779"/>
                  </a:lnTo>
                  <a:lnTo>
                    <a:pt x="1227039" y="68100"/>
                  </a:lnTo>
                  <a:lnTo>
                    <a:pt x="1256233" y="68100"/>
                  </a:lnTo>
                  <a:lnTo>
                    <a:pt x="1261876" y="68215"/>
                  </a:lnTo>
                  <a:lnTo>
                    <a:pt x="1262248" y="70556"/>
                  </a:lnTo>
                  <a:close/>
                </a:path>
                <a:path w="1430654" h="120015">
                  <a:moveTo>
                    <a:pt x="1272186" y="70556"/>
                  </a:moveTo>
                  <a:lnTo>
                    <a:pt x="1262248" y="70556"/>
                  </a:lnTo>
                  <a:lnTo>
                    <a:pt x="1261333" y="64804"/>
                  </a:lnTo>
                  <a:lnTo>
                    <a:pt x="1260599" y="61983"/>
                  </a:lnTo>
                  <a:lnTo>
                    <a:pt x="1244787" y="45822"/>
                  </a:lnTo>
                  <a:lnTo>
                    <a:pt x="1262959" y="45822"/>
                  </a:lnTo>
                  <a:lnTo>
                    <a:pt x="1266952" y="51203"/>
                  </a:lnTo>
                  <a:lnTo>
                    <a:pt x="1268909" y="55321"/>
                  </a:lnTo>
                  <a:lnTo>
                    <a:pt x="1271508" y="64746"/>
                  </a:lnTo>
                  <a:lnTo>
                    <a:pt x="1272121" y="69466"/>
                  </a:lnTo>
                  <a:lnTo>
                    <a:pt x="1272186" y="70556"/>
                  </a:lnTo>
                  <a:close/>
                </a:path>
                <a:path w="1430654" h="120015">
                  <a:moveTo>
                    <a:pt x="1227039" y="68100"/>
                  </a:moveTo>
                  <a:lnTo>
                    <a:pt x="1224280" y="67779"/>
                  </a:lnTo>
                  <a:lnTo>
                    <a:pt x="1224569" y="65291"/>
                  </a:lnTo>
                  <a:lnTo>
                    <a:pt x="1225180" y="62803"/>
                  </a:lnTo>
                  <a:lnTo>
                    <a:pt x="1239120" y="48599"/>
                  </a:lnTo>
                  <a:lnTo>
                    <a:pt x="1244328" y="48599"/>
                  </a:lnTo>
                  <a:lnTo>
                    <a:pt x="1246613" y="49120"/>
                  </a:lnTo>
                  <a:lnTo>
                    <a:pt x="1250547" y="51203"/>
                  </a:lnTo>
                  <a:lnTo>
                    <a:pt x="1250755" y="51376"/>
                  </a:lnTo>
                  <a:lnTo>
                    <a:pt x="1239569" y="51376"/>
                  </a:lnTo>
                  <a:lnTo>
                    <a:pt x="1237678" y="51795"/>
                  </a:lnTo>
                  <a:lnTo>
                    <a:pt x="1227299" y="65864"/>
                  </a:lnTo>
                  <a:lnTo>
                    <a:pt x="1227039" y="68100"/>
                  </a:lnTo>
                  <a:close/>
                </a:path>
                <a:path w="1430654" h="120015">
                  <a:moveTo>
                    <a:pt x="1258994" y="67779"/>
                  </a:moveTo>
                  <a:lnTo>
                    <a:pt x="1244328" y="48599"/>
                  </a:lnTo>
                  <a:lnTo>
                    <a:pt x="1251565" y="48599"/>
                  </a:lnTo>
                  <a:lnTo>
                    <a:pt x="1261364" y="65002"/>
                  </a:lnTo>
                  <a:lnTo>
                    <a:pt x="1258994" y="65002"/>
                  </a:lnTo>
                  <a:lnTo>
                    <a:pt x="1258994" y="67779"/>
                  </a:lnTo>
                  <a:close/>
                </a:path>
                <a:path w="1430654" h="120015">
                  <a:moveTo>
                    <a:pt x="1256252" y="68215"/>
                  </a:moveTo>
                  <a:lnTo>
                    <a:pt x="1243868" y="51376"/>
                  </a:lnTo>
                  <a:lnTo>
                    <a:pt x="1250755" y="51376"/>
                  </a:lnTo>
                  <a:lnTo>
                    <a:pt x="1258994" y="67779"/>
                  </a:lnTo>
                  <a:lnTo>
                    <a:pt x="1256252" y="68215"/>
                  </a:lnTo>
                  <a:close/>
                </a:path>
                <a:path w="1430654" h="120015">
                  <a:moveTo>
                    <a:pt x="1224280" y="67779"/>
                  </a:moveTo>
                  <a:lnTo>
                    <a:pt x="1224280" y="65002"/>
                  </a:lnTo>
                  <a:lnTo>
                    <a:pt x="1224639" y="65002"/>
                  </a:lnTo>
                  <a:lnTo>
                    <a:pt x="1224569" y="65291"/>
                  </a:lnTo>
                  <a:lnTo>
                    <a:pt x="1224280" y="67779"/>
                  </a:lnTo>
                  <a:close/>
                </a:path>
                <a:path w="1430654" h="120015">
                  <a:moveTo>
                    <a:pt x="1256233" y="68100"/>
                  </a:moveTo>
                  <a:lnTo>
                    <a:pt x="1227039" y="68100"/>
                  </a:lnTo>
                  <a:lnTo>
                    <a:pt x="1227302" y="65836"/>
                  </a:lnTo>
                  <a:lnTo>
                    <a:pt x="1227503" y="65002"/>
                  </a:lnTo>
                  <a:lnTo>
                    <a:pt x="1255647" y="65002"/>
                  </a:lnTo>
                  <a:lnTo>
                    <a:pt x="1255878" y="65864"/>
                  </a:lnTo>
                  <a:lnTo>
                    <a:pt x="1256233" y="68100"/>
                  </a:lnTo>
                  <a:close/>
                </a:path>
                <a:path w="1430654" h="120015">
                  <a:moveTo>
                    <a:pt x="1261876" y="68215"/>
                  </a:moveTo>
                  <a:lnTo>
                    <a:pt x="1256252" y="68215"/>
                  </a:lnTo>
                  <a:lnTo>
                    <a:pt x="1258994" y="67779"/>
                  </a:lnTo>
                  <a:lnTo>
                    <a:pt x="1258994" y="65002"/>
                  </a:lnTo>
                  <a:lnTo>
                    <a:pt x="1261364" y="65002"/>
                  </a:lnTo>
                  <a:lnTo>
                    <a:pt x="1261876" y="68215"/>
                  </a:lnTo>
                  <a:close/>
                </a:path>
                <a:path w="1430654" h="120015">
                  <a:moveTo>
                    <a:pt x="1246064" y="105097"/>
                  </a:moveTo>
                  <a:lnTo>
                    <a:pt x="1239956" y="105097"/>
                  </a:lnTo>
                  <a:lnTo>
                    <a:pt x="1236852" y="104420"/>
                  </a:lnTo>
                  <a:lnTo>
                    <a:pt x="1220915" y="78540"/>
                  </a:lnTo>
                  <a:lnTo>
                    <a:pt x="1272186" y="78540"/>
                  </a:lnTo>
                  <a:lnTo>
                    <a:pt x="1272186" y="81087"/>
                  </a:lnTo>
                  <a:lnTo>
                    <a:pt x="1226671" y="81089"/>
                  </a:lnTo>
                  <a:lnTo>
                    <a:pt x="1223933" y="81317"/>
                  </a:lnTo>
                  <a:lnTo>
                    <a:pt x="1223933" y="84095"/>
                  </a:lnTo>
                  <a:lnTo>
                    <a:pt x="1224164" y="84095"/>
                  </a:lnTo>
                  <a:lnTo>
                    <a:pt x="1224748" y="86770"/>
                  </a:lnTo>
                  <a:lnTo>
                    <a:pt x="1240393" y="102319"/>
                  </a:lnTo>
                  <a:lnTo>
                    <a:pt x="1257169" y="102319"/>
                  </a:lnTo>
                  <a:lnTo>
                    <a:pt x="1254223" y="103590"/>
                  </a:lnTo>
                  <a:lnTo>
                    <a:pt x="1252380" y="104142"/>
                  </a:lnTo>
                  <a:lnTo>
                    <a:pt x="1248364" y="104907"/>
                  </a:lnTo>
                  <a:lnTo>
                    <a:pt x="1246064" y="105097"/>
                  </a:lnTo>
                  <a:close/>
                </a:path>
                <a:path w="1430654" h="120015">
                  <a:moveTo>
                    <a:pt x="1245890" y="102319"/>
                  </a:moveTo>
                  <a:lnTo>
                    <a:pt x="1240393" y="102319"/>
                  </a:lnTo>
                  <a:lnTo>
                    <a:pt x="1237703" y="101741"/>
                  </a:lnTo>
                  <a:lnTo>
                    <a:pt x="1223933" y="81317"/>
                  </a:lnTo>
                  <a:lnTo>
                    <a:pt x="1226700" y="81087"/>
                  </a:lnTo>
                  <a:lnTo>
                    <a:pt x="1226911" y="83617"/>
                  </a:lnTo>
                  <a:lnTo>
                    <a:pt x="1227437" y="86039"/>
                  </a:lnTo>
                  <a:lnTo>
                    <a:pt x="1240830" y="99542"/>
                  </a:lnTo>
                  <a:lnTo>
                    <a:pt x="1256508" y="99542"/>
                  </a:lnTo>
                  <a:lnTo>
                    <a:pt x="1256208" y="99710"/>
                  </a:lnTo>
                  <a:lnTo>
                    <a:pt x="1253310" y="100960"/>
                  </a:lnTo>
                  <a:lnTo>
                    <a:pt x="1251661" y="101452"/>
                  </a:lnTo>
                  <a:lnTo>
                    <a:pt x="1248016" y="102146"/>
                  </a:lnTo>
                  <a:lnTo>
                    <a:pt x="1245890" y="102319"/>
                  </a:lnTo>
                  <a:close/>
                </a:path>
                <a:path w="1430654" h="120015">
                  <a:moveTo>
                    <a:pt x="1277740" y="84095"/>
                  </a:moveTo>
                  <a:lnTo>
                    <a:pt x="1227015" y="84095"/>
                  </a:lnTo>
                  <a:lnTo>
                    <a:pt x="1226911" y="83617"/>
                  </a:lnTo>
                  <a:lnTo>
                    <a:pt x="1226700" y="81087"/>
                  </a:lnTo>
                  <a:lnTo>
                    <a:pt x="1272186" y="81087"/>
                  </a:lnTo>
                  <a:lnTo>
                    <a:pt x="1272186" y="81317"/>
                  </a:lnTo>
                  <a:lnTo>
                    <a:pt x="1277740" y="81317"/>
                  </a:lnTo>
                  <a:lnTo>
                    <a:pt x="1277740" y="84095"/>
                  </a:lnTo>
                  <a:close/>
                </a:path>
                <a:path w="1430654" h="120015">
                  <a:moveTo>
                    <a:pt x="1224164" y="84095"/>
                  </a:moveTo>
                  <a:lnTo>
                    <a:pt x="1223933" y="84095"/>
                  </a:lnTo>
                  <a:lnTo>
                    <a:pt x="1223933" y="81317"/>
                  </a:lnTo>
                  <a:lnTo>
                    <a:pt x="1224164" y="84095"/>
                  </a:lnTo>
                  <a:close/>
                </a:path>
                <a:path w="1430654" h="120015">
                  <a:moveTo>
                    <a:pt x="1256508" y="99542"/>
                  </a:moveTo>
                  <a:lnTo>
                    <a:pt x="1245715" y="99542"/>
                  </a:lnTo>
                  <a:lnTo>
                    <a:pt x="1247668" y="99385"/>
                  </a:lnTo>
                  <a:lnTo>
                    <a:pt x="1250941" y="98762"/>
                  </a:lnTo>
                  <a:lnTo>
                    <a:pt x="1262754" y="91065"/>
                  </a:lnTo>
                  <a:lnTo>
                    <a:pt x="1266888" y="94769"/>
                  </a:lnTo>
                  <a:lnTo>
                    <a:pt x="1262726" y="94769"/>
                  </a:lnTo>
                  <a:lnTo>
                    <a:pt x="1261395" y="95926"/>
                  </a:lnTo>
                  <a:lnTo>
                    <a:pt x="1260108" y="96982"/>
                  </a:lnTo>
                  <a:lnTo>
                    <a:pt x="1257620" y="98891"/>
                  </a:lnTo>
                  <a:lnTo>
                    <a:pt x="1256508" y="99542"/>
                  </a:lnTo>
                  <a:close/>
                </a:path>
                <a:path w="1430654" h="120015">
                  <a:moveTo>
                    <a:pt x="1257169" y="102319"/>
                  </a:moveTo>
                  <a:lnTo>
                    <a:pt x="1245890" y="102319"/>
                  </a:lnTo>
                  <a:lnTo>
                    <a:pt x="1248016" y="102146"/>
                  </a:lnTo>
                  <a:lnTo>
                    <a:pt x="1251661" y="101452"/>
                  </a:lnTo>
                  <a:lnTo>
                    <a:pt x="1262726" y="94769"/>
                  </a:lnTo>
                  <a:lnTo>
                    <a:pt x="1260925" y="96780"/>
                  </a:lnTo>
                  <a:lnTo>
                    <a:pt x="1262685" y="98461"/>
                  </a:lnTo>
                  <a:lnTo>
                    <a:pt x="1261115" y="99710"/>
                  </a:lnTo>
                  <a:lnTo>
                    <a:pt x="1259128" y="101235"/>
                  </a:lnTo>
                  <a:lnTo>
                    <a:pt x="1257572" y="102146"/>
                  </a:lnTo>
                  <a:lnTo>
                    <a:pt x="1257169" y="102319"/>
                  </a:lnTo>
                  <a:close/>
                </a:path>
                <a:path w="1430654" h="120015">
                  <a:moveTo>
                    <a:pt x="1262685" y="98461"/>
                  </a:moveTo>
                  <a:lnTo>
                    <a:pt x="1261034" y="96982"/>
                  </a:lnTo>
                  <a:lnTo>
                    <a:pt x="1260925" y="96780"/>
                  </a:lnTo>
                  <a:lnTo>
                    <a:pt x="1262726" y="94769"/>
                  </a:lnTo>
                  <a:lnTo>
                    <a:pt x="1264548" y="96865"/>
                  </a:lnTo>
                  <a:lnTo>
                    <a:pt x="1263175" y="98059"/>
                  </a:lnTo>
                  <a:lnTo>
                    <a:pt x="1262685" y="98461"/>
                  </a:lnTo>
                  <a:close/>
                </a:path>
                <a:path w="1430654" h="120015">
                  <a:moveTo>
                    <a:pt x="1269518" y="104583"/>
                  </a:moveTo>
                  <a:lnTo>
                    <a:pt x="1262685" y="98461"/>
                  </a:lnTo>
                  <a:lnTo>
                    <a:pt x="1264413" y="96982"/>
                  </a:lnTo>
                  <a:lnTo>
                    <a:pt x="1264474" y="96780"/>
                  </a:lnTo>
                  <a:lnTo>
                    <a:pt x="1262726" y="94769"/>
                  </a:lnTo>
                  <a:lnTo>
                    <a:pt x="1271503" y="102633"/>
                  </a:lnTo>
                  <a:lnTo>
                    <a:pt x="1269518" y="104583"/>
                  </a:lnTo>
                  <a:close/>
                </a:path>
                <a:path w="1430654" h="120015">
                  <a:moveTo>
                    <a:pt x="1271503" y="102633"/>
                  </a:moveTo>
                  <a:lnTo>
                    <a:pt x="1262726" y="94769"/>
                  </a:lnTo>
                  <a:lnTo>
                    <a:pt x="1266888" y="94769"/>
                  </a:lnTo>
                  <a:lnTo>
                    <a:pt x="1275544" y="102525"/>
                  </a:lnTo>
                  <a:lnTo>
                    <a:pt x="1271610" y="102525"/>
                  </a:lnTo>
                  <a:close/>
                </a:path>
                <a:path w="1430654" h="120015">
                  <a:moveTo>
                    <a:pt x="1268915" y="105097"/>
                  </a:moveTo>
                  <a:lnTo>
                    <a:pt x="1246064" y="105097"/>
                  </a:lnTo>
                  <a:lnTo>
                    <a:pt x="1248364" y="104907"/>
                  </a:lnTo>
                  <a:lnTo>
                    <a:pt x="1252380" y="104142"/>
                  </a:lnTo>
                  <a:lnTo>
                    <a:pt x="1262685" y="98461"/>
                  </a:lnTo>
                  <a:lnTo>
                    <a:pt x="1269518" y="104583"/>
                  </a:lnTo>
                  <a:lnTo>
                    <a:pt x="1268915" y="105097"/>
                  </a:lnTo>
                  <a:close/>
                </a:path>
                <a:path w="1430654" h="120015">
                  <a:moveTo>
                    <a:pt x="1273574" y="104489"/>
                  </a:moveTo>
                  <a:lnTo>
                    <a:pt x="1271503" y="102633"/>
                  </a:lnTo>
                  <a:lnTo>
                    <a:pt x="1273574" y="104489"/>
                  </a:lnTo>
                  <a:close/>
                </a:path>
                <a:path w="1430654" h="120015">
                  <a:moveTo>
                    <a:pt x="1275433" y="106557"/>
                  </a:moveTo>
                  <a:lnTo>
                    <a:pt x="1271721" y="106557"/>
                  </a:lnTo>
                  <a:lnTo>
                    <a:pt x="1273490" y="104583"/>
                  </a:lnTo>
                  <a:lnTo>
                    <a:pt x="1273464" y="104378"/>
                  </a:lnTo>
                  <a:lnTo>
                    <a:pt x="1271610" y="102525"/>
                  </a:lnTo>
                  <a:lnTo>
                    <a:pt x="1275544" y="102525"/>
                  </a:lnTo>
                  <a:lnTo>
                    <a:pt x="1277612" y="104378"/>
                  </a:lnTo>
                  <a:lnTo>
                    <a:pt x="1275433" y="106557"/>
                  </a:lnTo>
                  <a:close/>
                </a:path>
                <a:path w="1430654" h="120015">
                  <a:moveTo>
                    <a:pt x="1271607" y="106456"/>
                  </a:moveTo>
                  <a:lnTo>
                    <a:pt x="1269518" y="104583"/>
                  </a:lnTo>
                  <a:lnTo>
                    <a:pt x="1269757" y="104378"/>
                  </a:lnTo>
                  <a:lnTo>
                    <a:pt x="1271503" y="102633"/>
                  </a:lnTo>
                  <a:lnTo>
                    <a:pt x="1273451" y="104378"/>
                  </a:lnTo>
                  <a:lnTo>
                    <a:pt x="1273480" y="104583"/>
                  </a:lnTo>
                  <a:lnTo>
                    <a:pt x="1271607" y="106456"/>
                  </a:lnTo>
                  <a:close/>
                </a:path>
                <a:path w="1430654" h="120015">
                  <a:moveTo>
                    <a:pt x="1271721" y="106557"/>
                  </a:moveTo>
                  <a:lnTo>
                    <a:pt x="1273574" y="104489"/>
                  </a:lnTo>
                  <a:lnTo>
                    <a:pt x="1271721" y="106557"/>
                  </a:lnTo>
                  <a:close/>
                </a:path>
                <a:path w="1430654" h="120015">
                  <a:moveTo>
                    <a:pt x="1259631" y="113949"/>
                  </a:moveTo>
                  <a:lnTo>
                    <a:pt x="1246638" y="113949"/>
                  </a:lnTo>
                  <a:lnTo>
                    <a:pt x="1249557" y="113691"/>
                  </a:lnTo>
                  <a:lnTo>
                    <a:pt x="1254857" y="112663"/>
                  </a:lnTo>
                  <a:lnTo>
                    <a:pt x="1269518" y="104583"/>
                  </a:lnTo>
                  <a:lnTo>
                    <a:pt x="1271607" y="106456"/>
                  </a:lnTo>
                  <a:lnTo>
                    <a:pt x="1269568" y="108192"/>
                  </a:lnTo>
                  <a:lnTo>
                    <a:pt x="1265344" y="111200"/>
                  </a:lnTo>
                  <a:lnTo>
                    <a:pt x="1263073" y="112473"/>
                  </a:lnTo>
                  <a:lnTo>
                    <a:pt x="1259631" y="113949"/>
                  </a:lnTo>
                  <a:close/>
                </a:path>
                <a:path w="1430654" h="120015">
                  <a:moveTo>
                    <a:pt x="1260201" y="116726"/>
                  </a:moveTo>
                  <a:lnTo>
                    <a:pt x="1246815" y="116726"/>
                  </a:lnTo>
                  <a:lnTo>
                    <a:pt x="1249911" y="116451"/>
                  </a:lnTo>
                  <a:lnTo>
                    <a:pt x="1255581" y="115352"/>
                  </a:lnTo>
                  <a:lnTo>
                    <a:pt x="1271607" y="106456"/>
                  </a:lnTo>
                  <a:lnTo>
                    <a:pt x="1275433" y="106557"/>
                  </a:lnTo>
                  <a:lnTo>
                    <a:pt x="1273450" y="108539"/>
                  </a:lnTo>
                  <a:lnTo>
                    <a:pt x="1271305" y="110364"/>
                  </a:lnTo>
                  <a:lnTo>
                    <a:pt x="1266793" y="113578"/>
                  </a:lnTo>
                  <a:lnTo>
                    <a:pt x="1264350" y="114948"/>
                  </a:lnTo>
                  <a:lnTo>
                    <a:pt x="1260201" y="116726"/>
                  </a:lnTo>
                  <a:close/>
                </a:path>
                <a:path w="1430654" h="120015">
                  <a:moveTo>
                    <a:pt x="1315231" y="40549"/>
                  </a:moveTo>
                  <a:lnTo>
                    <a:pt x="1315231" y="37045"/>
                  </a:lnTo>
                  <a:lnTo>
                    <a:pt x="1318444" y="34972"/>
                  </a:lnTo>
                  <a:lnTo>
                    <a:pt x="1320445" y="33829"/>
                  </a:lnTo>
                  <a:lnTo>
                    <a:pt x="1325234" y="31924"/>
                  </a:lnTo>
                  <a:lnTo>
                    <a:pt x="1327964" y="31416"/>
                  </a:lnTo>
                  <a:lnTo>
                    <a:pt x="1334304" y="31416"/>
                  </a:lnTo>
                  <a:lnTo>
                    <a:pt x="1337361" y="31670"/>
                  </a:lnTo>
                  <a:lnTo>
                    <a:pt x="1342766" y="33194"/>
                  </a:lnTo>
                  <a:lnTo>
                    <a:pt x="1345084" y="33956"/>
                  </a:lnTo>
                  <a:lnTo>
                    <a:pt x="1345390" y="34083"/>
                  </a:lnTo>
                  <a:lnTo>
                    <a:pt x="1328336" y="34083"/>
                  </a:lnTo>
                  <a:lnTo>
                    <a:pt x="1325964" y="34591"/>
                  </a:lnTo>
                  <a:lnTo>
                    <a:pt x="1321682" y="36369"/>
                  </a:lnTo>
                  <a:lnTo>
                    <a:pt x="1319831" y="37385"/>
                  </a:lnTo>
                  <a:lnTo>
                    <a:pt x="1316417" y="39544"/>
                  </a:lnTo>
                  <a:lnTo>
                    <a:pt x="1315231" y="40549"/>
                  </a:lnTo>
                  <a:close/>
                </a:path>
                <a:path w="1430654" h="120015">
                  <a:moveTo>
                    <a:pt x="1406033" y="99488"/>
                  </a:moveTo>
                  <a:lnTo>
                    <a:pt x="1394777" y="99488"/>
                  </a:lnTo>
                  <a:lnTo>
                    <a:pt x="1397650" y="99234"/>
                  </a:lnTo>
                  <a:lnTo>
                    <a:pt x="1402198" y="98218"/>
                  </a:lnTo>
                  <a:lnTo>
                    <a:pt x="1408352" y="93011"/>
                  </a:lnTo>
                  <a:lnTo>
                    <a:pt x="1408352" y="91233"/>
                  </a:lnTo>
                  <a:lnTo>
                    <a:pt x="1388554" y="85137"/>
                  </a:lnTo>
                  <a:lnTo>
                    <a:pt x="1385000" y="84502"/>
                  </a:lnTo>
                  <a:lnTo>
                    <a:pt x="1359906" y="53641"/>
                  </a:lnTo>
                  <a:lnTo>
                    <a:pt x="1360884" y="49958"/>
                  </a:lnTo>
                  <a:lnTo>
                    <a:pt x="1390107" y="31416"/>
                  </a:lnTo>
                  <a:lnTo>
                    <a:pt x="1399336" y="31416"/>
                  </a:lnTo>
                  <a:lnTo>
                    <a:pt x="1403941" y="31924"/>
                  </a:lnTo>
                  <a:lnTo>
                    <a:pt x="1412173" y="34083"/>
                  </a:lnTo>
                  <a:lnTo>
                    <a:pt x="1390358" y="34083"/>
                  </a:lnTo>
                  <a:lnTo>
                    <a:pt x="1386511" y="34591"/>
                  </a:lnTo>
                  <a:lnTo>
                    <a:pt x="1362650" y="54276"/>
                  </a:lnTo>
                  <a:lnTo>
                    <a:pt x="1362770" y="63674"/>
                  </a:lnTo>
                  <a:lnTo>
                    <a:pt x="1392297" y="82597"/>
                  </a:lnTo>
                  <a:lnTo>
                    <a:pt x="1395247" y="82978"/>
                  </a:lnTo>
                  <a:lnTo>
                    <a:pt x="1411057" y="90344"/>
                  </a:lnTo>
                  <a:lnTo>
                    <a:pt x="1410990" y="94027"/>
                  </a:lnTo>
                  <a:lnTo>
                    <a:pt x="1410782" y="94789"/>
                  </a:lnTo>
                  <a:lnTo>
                    <a:pt x="1409393" y="97202"/>
                  </a:lnTo>
                  <a:lnTo>
                    <a:pt x="1408265" y="98218"/>
                  </a:lnTo>
                  <a:lnTo>
                    <a:pt x="1406033" y="99488"/>
                  </a:lnTo>
                  <a:close/>
                </a:path>
                <a:path w="1430654" h="120015">
                  <a:moveTo>
                    <a:pt x="1315231" y="118538"/>
                  </a:moveTo>
                  <a:lnTo>
                    <a:pt x="1294403" y="118538"/>
                  </a:lnTo>
                  <a:lnTo>
                    <a:pt x="1294403" y="32178"/>
                  </a:lnTo>
                  <a:lnTo>
                    <a:pt x="1315231" y="32178"/>
                  </a:lnTo>
                  <a:lnTo>
                    <a:pt x="1315231" y="34972"/>
                  </a:lnTo>
                  <a:lnTo>
                    <a:pt x="1297180" y="34972"/>
                  </a:lnTo>
                  <a:lnTo>
                    <a:pt x="1297180" y="115744"/>
                  </a:lnTo>
                  <a:lnTo>
                    <a:pt x="1315231" y="115744"/>
                  </a:lnTo>
                  <a:lnTo>
                    <a:pt x="1315231" y="118538"/>
                  </a:lnTo>
                  <a:close/>
                </a:path>
                <a:path w="1430654" h="120015">
                  <a:moveTo>
                    <a:pt x="1317243" y="42592"/>
                  </a:moveTo>
                  <a:lnTo>
                    <a:pt x="1315231" y="42592"/>
                  </a:lnTo>
                  <a:lnTo>
                    <a:pt x="1315231" y="40549"/>
                  </a:lnTo>
                  <a:lnTo>
                    <a:pt x="1328336" y="34083"/>
                  </a:lnTo>
                  <a:lnTo>
                    <a:pt x="1334064" y="34083"/>
                  </a:lnTo>
                  <a:lnTo>
                    <a:pt x="1336884" y="34464"/>
                  </a:lnTo>
                  <a:lnTo>
                    <a:pt x="1341918" y="35734"/>
                  </a:lnTo>
                  <a:lnTo>
                    <a:pt x="1344102" y="36496"/>
                  </a:lnTo>
                  <a:lnTo>
                    <a:pt x="1344957" y="36877"/>
                  </a:lnTo>
                  <a:lnTo>
                    <a:pt x="1328708" y="36877"/>
                  </a:lnTo>
                  <a:lnTo>
                    <a:pt x="1326693" y="37258"/>
                  </a:lnTo>
                  <a:lnTo>
                    <a:pt x="1322861" y="38939"/>
                  </a:lnTo>
                  <a:lnTo>
                    <a:pt x="1321218" y="39798"/>
                  </a:lnTo>
                  <a:lnTo>
                    <a:pt x="1318130" y="41830"/>
                  </a:lnTo>
                  <a:lnTo>
                    <a:pt x="1317243" y="42592"/>
                  </a:lnTo>
                  <a:close/>
                </a:path>
                <a:path w="1430654" h="120015">
                  <a:moveTo>
                    <a:pt x="1349344" y="38939"/>
                  </a:moveTo>
                  <a:lnTo>
                    <a:pt x="1334064" y="34083"/>
                  </a:lnTo>
                  <a:lnTo>
                    <a:pt x="1345390" y="34083"/>
                  </a:lnTo>
                  <a:lnTo>
                    <a:pt x="1349366" y="35734"/>
                  </a:lnTo>
                  <a:lnTo>
                    <a:pt x="1351430" y="36877"/>
                  </a:lnTo>
                  <a:lnTo>
                    <a:pt x="1354177" y="38782"/>
                  </a:lnTo>
                  <a:lnTo>
                    <a:pt x="1349463" y="38782"/>
                  </a:lnTo>
                  <a:lnTo>
                    <a:pt x="1349344" y="38939"/>
                  </a:lnTo>
                  <a:close/>
                </a:path>
                <a:path w="1430654" h="120015">
                  <a:moveTo>
                    <a:pt x="1406754" y="102282"/>
                  </a:moveTo>
                  <a:lnTo>
                    <a:pt x="1394987" y="102282"/>
                  </a:lnTo>
                  <a:lnTo>
                    <a:pt x="1398068" y="102028"/>
                  </a:lnTo>
                  <a:lnTo>
                    <a:pt x="1403101" y="100758"/>
                  </a:lnTo>
                  <a:lnTo>
                    <a:pt x="1411057" y="90344"/>
                  </a:lnTo>
                  <a:lnTo>
                    <a:pt x="1410695" y="89074"/>
                  </a:lnTo>
                  <a:lnTo>
                    <a:pt x="1395247" y="82978"/>
                  </a:lnTo>
                  <a:lnTo>
                    <a:pt x="1392297" y="82597"/>
                  </a:lnTo>
                  <a:lnTo>
                    <a:pt x="1362650" y="54276"/>
                  </a:lnTo>
                  <a:lnTo>
                    <a:pt x="1363493" y="51101"/>
                  </a:lnTo>
                  <a:lnTo>
                    <a:pt x="1390358" y="34083"/>
                  </a:lnTo>
                  <a:lnTo>
                    <a:pt x="1399095" y="34083"/>
                  </a:lnTo>
                  <a:lnTo>
                    <a:pt x="1403463" y="34591"/>
                  </a:lnTo>
                  <a:lnTo>
                    <a:pt x="1411331" y="36750"/>
                  </a:lnTo>
                  <a:lnTo>
                    <a:pt x="1411707" y="36877"/>
                  </a:lnTo>
                  <a:lnTo>
                    <a:pt x="1390610" y="36877"/>
                  </a:lnTo>
                  <a:lnTo>
                    <a:pt x="1387010" y="37385"/>
                  </a:lnTo>
                  <a:lnTo>
                    <a:pt x="1365494" y="54530"/>
                  </a:lnTo>
                  <a:lnTo>
                    <a:pt x="1365514" y="63039"/>
                  </a:lnTo>
                  <a:lnTo>
                    <a:pt x="1395575" y="80184"/>
                  </a:lnTo>
                  <a:lnTo>
                    <a:pt x="1398278" y="80565"/>
                  </a:lnTo>
                  <a:lnTo>
                    <a:pt x="1413906" y="89836"/>
                  </a:lnTo>
                  <a:lnTo>
                    <a:pt x="1413790" y="94463"/>
                  </a:lnTo>
                  <a:lnTo>
                    <a:pt x="1413432" y="95805"/>
                  </a:lnTo>
                  <a:lnTo>
                    <a:pt x="1411548" y="98980"/>
                  </a:lnTo>
                  <a:lnTo>
                    <a:pt x="1410093" y="100377"/>
                  </a:lnTo>
                  <a:lnTo>
                    <a:pt x="1406754" y="102282"/>
                  </a:lnTo>
                  <a:close/>
                </a:path>
                <a:path w="1430654" h="120015">
                  <a:moveTo>
                    <a:pt x="1424119" y="42429"/>
                  </a:moveTo>
                  <a:lnTo>
                    <a:pt x="1399095" y="34083"/>
                  </a:lnTo>
                  <a:lnTo>
                    <a:pt x="1412173" y="34083"/>
                  </a:lnTo>
                  <a:lnTo>
                    <a:pt x="1428713" y="42211"/>
                  </a:lnTo>
                  <a:lnTo>
                    <a:pt x="1424309" y="42211"/>
                  </a:lnTo>
                  <a:lnTo>
                    <a:pt x="1424119" y="42429"/>
                  </a:lnTo>
                  <a:close/>
                </a:path>
                <a:path w="1430654" h="120015">
                  <a:moveTo>
                    <a:pt x="1299957" y="115744"/>
                  </a:moveTo>
                  <a:lnTo>
                    <a:pt x="1297180" y="115744"/>
                  </a:lnTo>
                  <a:lnTo>
                    <a:pt x="1297180" y="34972"/>
                  </a:lnTo>
                  <a:lnTo>
                    <a:pt x="1299957" y="34972"/>
                  </a:lnTo>
                  <a:lnTo>
                    <a:pt x="1299957" y="115744"/>
                  </a:lnTo>
                  <a:close/>
                </a:path>
                <a:path w="1430654" h="120015">
                  <a:moveTo>
                    <a:pt x="1309677" y="115744"/>
                  </a:moveTo>
                  <a:lnTo>
                    <a:pt x="1299957" y="115744"/>
                  </a:lnTo>
                  <a:lnTo>
                    <a:pt x="1299957" y="34972"/>
                  </a:lnTo>
                  <a:lnTo>
                    <a:pt x="1309677" y="34972"/>
                  </a:lnTo>
                  <a:lnTo>
                    <a:pt x="1309677" y="45386"/>
                  </a:lnTo>
                  <a:lnTo>
                    <a:pt x="1344485" y="45386"/>
                  </a:lnTo>
                  <a:lnTo>
                    <a:pt x="1344198" y="45767"/>
                  </a:lnTo>
                  <a:lnTo>
                    <a:pt x="1326469" y="45767"/>
                  </a:lnTo>
                  <a:lnTo>
                    <a:pt x="1324147" y="46148"/>
                  </a:lnTo>
                  <a:lnTo>
                    <a:pt x="1309677" y="56181"/>
                  </a:lnTo>
                  <a:lnTo>
                    <a:pt x="1309677" y="115744"/>
                  </a:lnTo>
                  <a:close/>
                </a:path>
                <a:path w="1430654" h="120015">
                  <a:moveTo>
                    <a:pt x="1314535" y="45386"/>
                  </a:moveTo>
                  <a:lnTo>
                    <a:pt x="1309677" y="45386"/>
                  </a:lnTo>
                  <a:lnTo>
                    <a:pt x="1309677" y="34972"/>
                  </a:lnTo>
                  <a:lnTo>
                    <a:pt x="1312454" y="34972"/>
                  </a:lnTo>
                  <a:lnTo>
                    <a:pt x="1312427" y="39417"/>
                  </a:lnTo>
                  <a:lnTo>
                    <a:pt x="1311284" y="40687"/>
                  </a:lnTo>
                  <a:lnTo>
                    <a:pt x="1312371" y="41703"/>
                  </a:lnTo>
                  <a:lnTo>
                    <a:pt x="1312454" y="42592"/>
                  </a:lnTo>
                  <a:lnTo>
                    <a:pt x="1317243" y="42592"/>
                  </a:lnTo>
                  <a:lnTo>
                    <a:pt x="1316652" y="43100"/>
                  </a:lnTo>
                  <a:lnTo>
                    <a:pt x="1314535" y="45386"/>
                  </a:lnTo>
                  <a:close/>
                </a:path>
                <a:path w="1430654" h="120015">
                  <a:moveTo>
                    <a:pt x="1312454" y="39387"/>
                  </a:moveTo>
                  <a:lnTo>
                    <a:pt x="1312454" y="34972"/>
                  </a:lnTo>
                  <a:lnTo>
                    <a:pt x="1315231" y="34972"/>
                  </a:lnTo>
                  <a:lnTo>
                    <a:pt x="1315231" y="37045"/>
                  </a:lnTo>
                  <a:lnTo>
                    <a:pt x="1314704" y="37385"/>
                  </a:lnTo>
                  <a:lnTo>
                    <a:pt x="1312884" y="38909"/>
                  </a:lnTo>
                  <a:lnTo>
                    <a:pt x="1312454" y="39387"/>
                  </a:lnTo>
                  <a:close/>
                </a:path>
                <a:path w="1430654" h="120015">
                  <a:moveTo>
                    <a:pt x="1344485" y="45386"/>
                  </a:moveTo>
                  <a:lnTo>
                    <a:pt x="1314535" y="45386"/>
                  </a:lnTo>
                  <a:lnTo>
                    <a:pt x="1316652" y="43100"/>
                  </a:lnTo>
                  <a:lnTo>
                    <a:pt x="1328708" y="36877"/>
                  </a:lnTo>
                  <a:lnTo>
                    <a:pt x="1333823" y="36877"/>
                  </a:lnTo>
                  <a:lnTo>
                    <a:pt x="1347661" y="41173"/>
                  </a:lnTo>
                  <a:lnTo>
                    <a:pt x="1344485" y="45386"/>
                  </a:lnTo>
                  <a:close/>
                </a:path>
                <a:path w="1430654" h="120015">
                  <a:moveTo>
                    <a:pt x="1347661" y="41173"/>
                  </a:moveTo>
                  <a:lnTo>
                    <a:pt x="1333823" y="36877"/>
                  </a:lnTo>
                  <a:lnTo>
                    <a:pt x="1344957" y="36877"/>
                  </a:lnTo>
                  <a:lnTo>
                    <a:pt x="1348094" y="38274"/>
                  </a:lnTo>
                  <a:lnTo>
                    <a:pt x="1349287" y="38909"/>
                  </a:lnTo>
                  <a:lnTo>
                    <a:pt x="1349176" y="39163"/>
                  </a:lnTo>
                  <a:lnTo>
                    <a:pt x="1347661" y="41173"/>
                  </a:lnTo>
                  <a:close/>
                </a:path>
                <a:path w="1430654" h="120015">
                  <a:moveTo>
                    <a:pt x="1418665" y="105076"/>
                  </a:moveTo>
                  <a:lnTo>
                    <a:pt x="1395197" y="105076"/>
                  </a:lnTo>
                  <a:lnTo>
                    <a:pt x="1398485" y="104695"/>
                  </a:lnTo>
                  <a:lnTo>
                    <a:pt x="1404005" y="103425"/>
                  </a:lnTo>
                  <a:lnTo>
                    <a:pt x="1413906" y="89836"/>
                  </a:lnTo>
                  <a:lnTo>
                    <a:pt x="1413273" y="87931"/>
                  </a:lnTo>
                  <a:lnTo>
                    <a:pt x="1392568" y="79930"/>
                  </a:lnTo>
                  <a:lnTo>
                    <a:pt x="1389328" y="79549"/>
                  </a:lnTo>
                  <a:lnTo>
                    <a:pt x="1365494" y="54530"/>
                  </a:lnTo>
                  <a:lnTo>
                    <a:pt x="1366170" y="51990"/>
                  </a:lnTo>
                  <a:lnTo>
                    <a:pt x="1390610" y="36877"/>
                  </a:lnTo>
                  <a:lnTo>
                    <a:pt x="1398854" y="36877"/>
                  </a:lnTo>
                  <a:lnTo>
                    <a:pt x="1402985" y="37385"/>
                  </a:lnTo>
                  <a:lnTo>
                    <a:pt x="1410490" y="39417"/>
                  </a:lnTo>
                  <a:lnTo>
                    <a:pt x="1413747" y="40433"/>
                  </a:lnTo>
                  <a:lnTo>
                    <a:pt x="1416408" y="41555"/>
                  </a:lnTo>
                  <a:lnTo>
                    <a:pt x="1419548" y="43100"/>
                  </a:lnTo>
                  <a:lnTo>
                    <a:pt x="1422252" y="44566"/>
                  </a:lnTo>
                  <a:lnTo>
                    <a:pt x="1421204" y="45767"/>
                  </a:lnTo>
                  <a:lnTo>
                    <a:pt x="1388640" y="45767"/>
                  </a:lnTo>
                  <a:lnTo>
                    <a:pt x="1384027" y="46783"/>
                  </a:lnTo>
                  <a:lnTo>
                    <a:pt x="1376979" y="51228"/>
                  </a:lnTo>
                  <a:lnTo>
                    <a:pt x="1375191" y="54149"/>
                  </a:lnTo>
                  <a:lnTo>
                    <a:pt x="1375113" y="59737"/>
                  </a:lnTo>
                  <a:lnTo>
                    <a:pt x="1375486" y="61261"/>
                  </a:lnTo>
                  <a:lnTo>
                    <a:pt x="1399538" y="71421"/>
                  </a:lnTo>
                  <a:lnTo>
                    <a:pt x="1403737" y="72056"/>
                  </a:lnTo>
                  <a:lnTo>
                    <a:pt x="1423542" y="87169"/>
                  </a:lnTo>
                  <a:lnTo>
                    <a:pt x="1423481" y="94789"/>
                  </a:lnTo>
                  <a:lnTo>
                    <a:pt x="1423046" y="97075"/>
                  </a:lnTo>
                  <a:lnTo>
                    <a:pt x="1420760" y="102536"/>
                  </a:lnTo>
                  <a:lnTo>
                    <a:pt x="1418967" y="104822"/>
                  </a:lnTo>
                  <a:lnTo>
                    <a:pt x="1418665" y="105076"/>
                  </a:lnTo>
                  <a:close/>
                </a:path>
                <a:path w="1430654" h="120015">
                  <a:moveTo>
                    <a:pt x="1416408" y="41555"/>
                  </a:moveTo>
                  <a:lnTo>
                    <a:pt x="1413747" y="40433"/>
                  </a:lnTo>
                  <a:lnTo>
                    <a:pt x="1410379" y="39387"/>
                  </a:lnTo>
                  <a:lnTo>
                    <a:pt x="1402985" y="37385"/>
                  </a:lnTo>
                  <a:lnTo>
                    <a:pt x="1398854" y="36877"/>
                  </a:lnTo>
                  <a:lnTo>
                    <a:pt x="1411707" y="36877"/>
                  </a:lnTo>
                  <a:lnTo>
                    <a:pt x="1414716" y="37893"/>
                  </a:lnTo>
                  <a:lnTo>
                    <a:pt x="1417551" y="39036"/>
                  </a:lnTo>
                  <a:lnTo>
                    <a:pt x="1416408" y="41555"/>
                  </a:lnTo>
                  <a:close/>
                </a:path>
                <a:path w="1430654" h="120015">
                  <a:moveTo>
                    <a:pt x="1313322" y="42592"/>
                  </a:moveTo>
                  <a:lnTo>
                    <a:pt x="1312507" y="41830"/>
                  </a:lnTo>
                  <a:lnTo>
                    <a:pt x="1312541" y="39290"/>
                  </a:lnTo>
                  <a:lnTo>
                    <a:pt x="1312884" y="38909"/>
                  </a:lnTo>
                  <a:lnTo>
                    <a:pt x="1314704" y="37385"/>
                  </a:lnTo>
                  <a:lnTo>
                    <a:pt x="1315231" y="37045"/>
                  </a:lnTo>
                  <a:lnTo>
                    <a:pt x="1315231" y="39798"/>
                  </a:lnTo>
                  <a:lnTo>
                    <a:pt x="1313322" y="39798"/>
                  </a:lnTo>
                  <a:lnTo>
                    <a:pt x="1313322" y="42592"/>
                  </a:lnTo>
                  <a:close/>
                </a:path>
                <a:path w="1430654" h="120015">
                  <a:moveTo>
                    <a:pt x="1351681" y="40433"/>
                  </a:moveTo>
                  <a:lnTo>
                    <a:pt x="1350003" y="39290"/>
                  </a:lnTo>
                  <a:lnTo>
                    <a:pt x="1349526" y="39036"/>
                  </a:lnTo>
                  <a:lnTo>
                    <a:pt x="1349463" y="38782"/>
                  </a:lnTo>
                  <a:lnTo>
                    <a:pt x="1351681" y="40433"/>
                  </a:lnTo>
                  <a:close/>
                </a:path>
                <a:path w="1430654" h="120015">
                  <a:moveTo>
                    <a:pt x="1353451" y="42719"/>
                  </a:moveTo>
                  <a:lnTo>
                    <a:pt x="1350104" y="42719"/>
                  </a:lnTo>
                  <a:lnTo>
                    <a:pt x="1351681" y="40433"/>
                  </a:lnTo>
                  <a:lnTo>
                    <a:pt x="1349463" y="38782"/>
                  </a:lnTo>
                  <a:lnTo>
                    <a:pt x="1354177" y="38782"/>
                  </a:lnTo>
                  <a:lnTo>
                    <a:pt x="1355642" y="39798"/>
                  </a:lnTo>
                  <a:lnTo>
                    <a:pt x="1353451" y="42719"/>
                  </a:lnTo>
                  <a:close/>
                </a:path>
                <a:path w="1430654" h="120015">
                  <a:moveTo>
                    <a:pt x="1350007" y="42654"/>
                  </a:moveTo>
                  <a:lnTo>
                    <a:pt x="1348576" y="41703"/>
                  </a:lnTo>
                  <a:lnTo>
                    <a:pt x="1347661" y="41173"/>
                  </a:lnTo>
                  <a:lnTo>
                    <a:pt x="1349344" y="38939"/>
                  </a:lnTo>
                  <a:lnTo>
                    <a:pt x="1350003" y="39290"/>
                  </a:lnTo>
                  <a:lnTo>
                    <a:pt x="1351681" y="40433"/>
                  </a:lnTo>
                  <a:lnTo>
                    <a:pt x="1350007" y="42654"/>
                  </a:lnTo>
                  <a:close/>
                </a:path>
                <a:path w="1430654" h="120015">
                  <a:moveTo>
                    <a:pt x="1416457" y="41576"/>
                  </a:moveTo>
                  <a:lnTo>
                    <a:pt x="1417551" y="39036"/>
                  </a:lnTo>
                  <a:lnTo>
                    <a:pt x="1416457" y="41576"/>
                  </a:lnTo>
                  <a:close/>
                </a:path>
                <a:path w="1430654" h="120015">
                  <a:moveTo>
                    <a:pt x="1422665" y="41576"/>
                  </a:moveTo>
                  <a:lnTo>
                    <a:pt x="1416457" y="41576"/>
                  </a:lnTo>
                  <a:lnTo>
                    <a:pt x="1417551" y="39036"/>
                  </a:lnTo>
                  <a:lnTo>
                    <a:pt x="1420849" y="40560"/>
                  </a:lnTo>
                  <a:lnTo>
                    <a:pt x="1422665" y="41576"/>
                  </a:lnTo>
                  <a:close/>
                </a:path>
                <a:path w="1430654" h="120015">
                  <a:moveTo>
                    <a:pt x="1312454" y="41780"/>
                  </a:moveTo>
                  <a:lnTo>
                    <a:pt x="1311284" y="40687"/>
                  </a:lnTo>
                  <a:lnTo>
                    <a:pt x="1312454" y="39387"/>
                  </a:lnTo>
                  <a:lnTo>
                    <a:pt x="1312454" y="41780"/>
                  </a:lnTo>
                  <a:close/>
                </a:path>
                <a:path w="1430654" h="120015">
                  <a:moveTo>
                    <a:pt x="1313322" y="42592"/>
                  </a:moveTo>
                  <a:lnTo>
                    <a:pt x="1313322" y="39798"/>
                  </a:lnTo>
                  <a:lnTo>
                    <a:pt x="1315231" y="39798"/>
                  </a:lnTo>
                  <a:lnTo>
                    <a:pt x="1315218" y="40560"/>
                  </a:lnTo>
                  <a:lnTo>
                    <a:pt x="1314768" y="40941"/>
                  </a:lnTo>
                  <a:lnTo>
                    <a:pt x="1313322" y="42592"/>
                  </a:lnTo>
                  <a:close/>
                </a:path>
                <a:path w="1430654" h="120015">
                  <a:moveTo>
                    <a:pt x="1350104" y="42719"/>
                  </a:moveTo>
                  <a:lnTo>
                    <a:pt x="1351681" y="40433"/>
                  </a:lnTo>
                  <a:lnTo>
                    <a:pt x="1350104" y="42719"/>
                  </a:lnTo>
                  <a:close/>
                </a:path>
                <a:path w="1430654" h="120015">
                  <a:moveTo>
                    <a:pt x="1315231" y="42592"/>
                  </a:moveTo>
                  <a:lnTo>
                    <a:pt x="1313322" y="42592"/>
                  </a:lnTo>
                  <a:lnTo>
                    <a:pt x="1314768" y="40941"/>
                  </a:lnTo>
                  <a:lnTo>
                    <a:pt x="1315231" y="40549"/>
                  </a:lnTo>
                  <a:lnTo>
                    <a:pt x="1315231" y="42592"/>
                  </a:lnTo>
                  <a:close/>
                </a:path>
                <a:path w="1430654" h="120015">
                  <a:moveTo>
                    <a:pt x="1342395" y="52752"/>
                  </a:moveTo>
                  <a:lnTo>
                    <a:pt x="1344021" y="50593"/>
                  </a:lnTo>
                  <a:lnTo>
                    <a:pt x="1342832" y="49704"/>
                  </a:lnTo>
                  <a:lnTo>
                    <a:pt x="1341703" y="49076"/>
                  </a:lnTo>
                  <a:lnTo>
                    <a:pt x="1347661" y="41173"/>
                  </a:lnTo>
                  <a:lnTo>
                    <a:pt x="1348767" y="41830"/>
                  </a:lnTo>
                  <a:lnTo>
                    <a:pt x="1349913" y="42592"/>
                  </a:lnTo>
                  <a:lnTo>
                    <a:pt x="1342395" y="52752"/>
                  </a:lnTo>
                  <a:close/>
                </a:path>
                <a:path w="1430654" h="120015">
                  <a:moveTo>
                    <a:pt x="1422252" y="44566"/>
                  </a:moveTo>
                  <a:lnTo>
                    <a:pt x="1419548" y="43100"/>
                  </a:lnTo>
                  <a:lnTo>
                    <a:pt x="1416399" y="41576"/>
                  </a:lnTo>
                  <a:lnTo>
                    <a:pt x="1422665" y="41576"/>
                  </a:lnTo>
                  <a:lnTo>
                    <a:pt x="1423800" y="42211"/>
                  </a:lnTo>
                  <a:lnTo>
                    <a:pt x="1424119" y="42429"/>
                  </a:lnTo>
                  <a:lnTo>
                    <a:pt x="1422252" y="44566"/>
                  </a:lnTo>
                  <a:close/>
                </a:path>
                <a:path w="1430654" h="120015">
                  <a:moveTo>
                    <a:pt x="1313322" y="42592"/>
                  </a:moveTo>
                  <a:lnTo>
                    <a:pt x="1312454" y="42592"/>
                  </a:lnTo>
                  <a:lnTo>
                    <a:pt x="1312454" y="41780"/>
                  </a:lnTo>
                  <a:lnTo>
                    <a:pt x="1313322" y="42592"/>
                  </a:lnTo>
                  <a:close/>
                </a:path>
                <a:path w="1430654" h="120015">
                  <a:moveTo>
                    <a:pt x="1426403" y="43989"/>
                  </a:moveTo>
                  <a:lnTo>
                    <a:pt x="1424119" y="42429"/>
                  </a:lnTo>
                  <a:lnTo>
                    <a:pt x="1424309" y="42211"/>
                  </a:lnTo>
                  <a:lnTo>
                    <a:pt x="1426403" y="43989"/>
                  </a:lnTo>
                  <a:close/>
                </a:path>
                <a:path w="1430654" h="120015">
                  <a:moveTo>
                    <a:pt x="1428119" y="46275"/>
                  </a:moveTo>
                  <a:lnTo>
                    <a:pt x="1424828" y="46275"/>
                  </a:lnTo>
                  <a:lnTo>
                    <a:pt x="1426403" y="43989"/>
                  </a:lnTo>
                  <a:lnTo>
                    <a:pt x="1424309" y="42211"/>
                  </a:lnTo>
                  <a:lnTo>
                    <a:pt x="1428713" y="42211"/>
                  </a:lnTo>
                  <a:lnTo>
                    <a:pt x="1430541" y="43481"/>
                  </a:lnTo>
                  <a:lnTo>
                    <a:pt x="1428119" y="46275"/>
                  </a:lnTo>
                  <a:close/>
                </a:path>
                <a:path w="1430654" h="120015">
                  <a:moveTo>
                    <a:pt x="1424562" y="46097"/>
                  </a:moveTo>
                  <a:lnTo>
                    <a:pt x="1422358" y="44624"/>
                  </a:lnTo>
                  <a:lnTo>
                    <a:pt x="1424119" y="42429"/>
                  </a:lnTo>
                  <a:lnTo>
                    <a:pt x="1426403" y="43989"/>
                  </a:lnTo>
                  <a:lnTo>
                    <a:pt x="1424562" y="46097"/>
                  </a:lnTo>
                  <a:close/>
                </a:path>
                <a:path w="1430654" h="120015">
                  <a:moveTo>
                    <a:pt x="1345928" y="52752"/>
                  </a:moveTo>
                  <a:lnTo>
                    <a:pt x="1342395" y="52752"/>
                  </a:lnTo>
                  <a:lnTo>
                    <a:pt x="1350007" y="42654"/>
                  </a:lnTo>
                  <a:lnTo>
                    <a:pt x="1353451" y="42719"/>
                  </a:lnTo>
                  <a:lnTo>
                    <a:pt x="1345928" y="52752"/>
                  </a:lnTo>
                  <a:close/>
                </a:path>
                <a:path w="1430654" h="120015">
                  <a:moveTo>
                    <a:pt x="1424828" y="46275"/>
                  </a:moveTo>
                  <a:lnTo>
                    <a:pt x="1424638" y="46148"/>
                  </a:lnTo>
                  <a:lnTo>
                    <a:pt x="1426403" y="43989"/>
                  </a:lnTo>
                  <a:lnTo>
                    <a:pt x="1424828" y="46275"/>
                  </a:lnTo>
                  <a:close/>
                </a:path>
                <a:path w="1430654" h="120015">
                  <a:moveTo>
                    <a:pt x="1416423" y="55419"/>
                  </a:moveTo>
                  <a:lnTo>
                    <a:pt x="1417996" y="53133"/>
                  </a:lnTo>
                  <a:lnTo>
                    <a:pt x="1415926" y="51811"/>
                  </a:lnTo>
                  <a:lnTo>
                    <a:pt x="1422252" y="44566"/>
                  </a:lnTo>
                  <a:lnTo>
                    <a:pt x="1424448" y="46021"/>
                  </a:lnTo>
                  <a:lnTo>
                    <a:pt x="1424407" y="46275"/>
                  </a:lnTo>
                  <a:lnTo>
                    <a:pt x="1416423" y="55419"/>
                  </a:lnTo>
                  <a:close/>
                </a:path>
                <a:path w="1430654" h="120015">
                  <a:moveTo>
                    <a:pt x="1312454" y="115744"/>
                  </a:moveTo>
                  <a:lnTo>
                    <a:pt x="1309677" y="115744"/>
                  </a:lnTo>
                  <a:lnTo>
                    <a:pt x="1309677" y="56181"/>
                  </a:lnTo>
                  <a:lnTo>
                    <a:pt x="1326469" y="45767"/>
                  </a:lnTo>
                  <a:lnTo>
                    <a:pt x="1331310" y="45767"/>
                  </a:lnTo>
                  <a:lnTo>
                    <a:pt x="1333397" y="46021"/>
                  </a:lnTo>
                  <a:lnTo>
                    <a:pt x="1337074" y="47037"/>
                  </a:lnTo>
                  <a:lnTo>
                    <a:pt x="1338612" y="47545"/>
                  </a:lnTo>
                  <a:lnTo>
                    <a:pt x="1340684" y="48561"/>
                  </a:lnTo>
                  <a:lnTo>
                    <a:pt x="1326774" y="48561"/>
                  </a:lnTo>
                  <a:lnTo>
                    <a:pt x="1324749" y="48815"/>
                  </a:lnTo>
                  <a:lnTo>
                    <a:pt x="1312454" y="57070"/>
                  </a:lnTo>
                  <a:lnTo>
                    <a:pt x="1312454" y="115744"/>
                  </a:lnTo>
                  <a:close/>
                </a:path>
                <a:path w="1430654" h="120015">
                  <a:moveTo>
                    <a:pt x="1341703" y="49076"/>
                  </a:moveTo>
                  <a:lnTo>
                    <a:pt x="1331310" y="45767"/>
                  </a:lnTo>
                  <a:lnTo>
                    <a:pt x="1344198" y="45767"/>
                  </a:lnTo>
                  <a:lnTo>
                    <a:pt x="1341703" y="49076"/>
                  </a:lnTo>
                  <a:close/>
                </a:path>
                <a:path w="1430654" h="120015">
                  <a:moveTo>
                    <a:pt x="1409827" y="113839"/>
                  </a:moveTo>
                  <a:lnTo>
                    <a:pt x="1397314" y="113839"/>
                  </a:lnTo>
                  <a:lnTo>
                    <a:pt x="1402396" y="113204"/>
                  </a:lnTo>
                  <a:lnTo>
                    <a:pt x="1410683" y="110664"/>
                  </a:lnTo>
                  <a:lnTo>
                    <a:pt x="1423542" y="87169"/>
                  </a:lnTo>
                  <a:lnTo>
                    <a:pt x="1423041" y="84883"/>
                  </a:lnTo>
                  <a:lnTo>
                    <a:pt x="1391357" y="70659"/>
                  </a:lnTo>
                  <a:lnTo>
                    <a:pt x="1388421" y="70151"/>
                  </a:lnTo>
                  <a:lnTo>
                    <a:pt x="1375191" y="54149"/>
                  </a:lnTo>
                  <a:lnTo>
                    <a:pt x="1376979" y="51228"/>
                  </a:lnTo>
                  <a:lnTo>
                    <a:pt x="1384027" y="46783"/>
                  </a:lnTo>
                  <a:lnTo>
                    <a:pt x="1388640" y="45767"/>
                  </a:lnTo>
                  <a:lnTo>
                    <a:pt x="1398043" y="45767"/>
                  </a:lnTo>
                  <a:lnTo>
                    <a:pt x="1401224" y="46148"/>
                  </a:lnTo>
                  <a:lnTo>
                    <a:pt x="1406862" y="47672"/>
                  </a:lnTo>
                  <a:lnTo>
                    <a:pt x="1409304" y="48561"/>
                  </a:lnTo>
                  <a:lnTo>
                    <a:pt x="1389172" y="48561"/>
                  </a:lnTo>
                  <a:lnTo>
                    <a:pt x="1385050" y="49450"/>
                  </a:lnTo>
                  <a:lnTo>
                    <a:pt x="1379322" y="53006"/>
                  </a:lnTo>
                  <a:lnTo>
                    <a:pt x="1377890" y="55292"/>
                  </a:lnTo>
                  <a:lnTo>
                    <a:pt x="1377982" y="59737"/>
                  </a:lnTo>
                  <a:lnTo>
                    <a:pt x="1399934" y="68627"/>
                  </a:lnTo>
                  <a:lnTo>
                    <a:pt x="1404287" y="69389"/>
                  </a:lnTo>
                  <a:lnTo>
                    <a:pt x="1426292" y="86661"/>
                  </a:lnTo>
                  <a:lnTo>
                    <a:pt x="1426228" y="95297"/>
                  </a:lnTo>
                  <a:lnTo>
                    <a:pt x="1411852" y="113204"/>
                  </a:lnTo>
                  <a:lnTo>
                    <a:pt x="1409827" y="113839"/>
                  </a:lnTo>
                  <a:close/>
                </a:path>
                <a:path w="1430654" h="120015">
                  <a:moveTo>
                    <a:pt x="1415926" y="51811"/>
                  </a:moveTo>
                  <a:lnTo>
                    <a:pt x="1398043" y="45767"/>
                  </a:lnTo>
                  <a:lnTo>
                    <a:pt x="1421204" y="45767"/>
                  </a:lnTo>
                  <a:lnTo>
                    <a:pt x="1415926" y="51811"/>
                  </a:lnTo>
                  <a:close/>
                </a:path>
                <a:path w="1430654" h="120015">
                  <a:moveTo>
                    <a:pt x="1420193" y="55419"/>
                  </a:moveTo>
                  <a:lnTo>
                    <a:pt x="1416423" y="55419"/>
                  </a:lnTo>
                  <a:lnTo>
                    <a:pt x="1424562" y="46097"/>
                  </a:lnTo>
                  <a:lnTo>
                    <a:pt x="1424828" y="46275"/>
                  </a:lnTo>
                  <a:lnTo>
                    <a:pt x="1428119" y="46275"/>
                  </a:lnTo>
                  <a:lnTo>
                    <a:pt x="1420193" y="55419"/>
                  </a:lnTo>
                  <a:close/>
                </a:path>
                <a:path w="1430654" h="120015">
                  <a:moveTo>
                    <a:pt x="1314655" y="58848"/>
                  </a:moveTo>
                  <a:lnTo>
                    <a:pt x="1326774" y="48561"/>
                  </a:lnTo>
                  <a:lnTo>
                    <a:pt x="1331055" y="48561"/>
                  </a:lnTo>
                  <a:lnTo>
                    <a:pt x="1332892" y="48815"/>
                  </a:lnTo>
                  <a:lnTo>
                    <a:pt x="1336190" y="49704"/>
                  </a:lnTo>
                  <a:lnTo>
                    <a:pt x="1337593" y="50212"/>
                  </a:lnTo>
                  <a:lnTo>
                    <a:pt x="1340139" y="51355"/>
                  </a:lnTo>
                  <a:lnTo>
                    <a:pt x="1327079" y="51355"/>
                  </a:lnTo>
                  <a:lnTo>
                    <a:pt x="1325351" y="51609"/>
                  </a:lnTo>
                  <a:lnTo>
                    <a:pt x="1316127" y="57070"/>
                  </a:lnTo>
                  <a:lnTo>
                    <a:pt x="1315231" y="57070"/>
                  </a:lnTo>
                  <a:lnTo>
                    <a:pt x="1315231" y="58123"/>
                  </a:lnTo>
                  <a:lnTo>
                    <a:pt x="1314655" y="58848"/>
                  </a:lnTo>
                  <a:close/>
                </a:path>
                <a:path w="1430654" h="120015">
                  <a:moveTo>
                    <a:pt x="1342395" y="52752"/>
                  </a:moveTo>
                  <a:lnTo>
                    <a:pt x="1331055" y="48561"/>
                  </a:lnTo>
                  <a:lnTo>
                    <a:pt x="1340684" y="48561"/>
                  </a:lnTo>
                  <a:lnTo>
                    <a:pt x="1341703" y="49076"/>
                  </a:lnTo>
                  <a:lnTo>
                    <a:pt x="1340177" y="51101"/>
                  </a:lnTo>
                  <a:lnTo>
                    <a:pt x="1342395" y="52752"/>
                  </a:lnTo>
                  <a:close/>
                </a:path>
                <a:path w="1430654" h="120015">
                  <a:moveTo>
                    <a:pt x="1410422" y="116633"/>
                  </a:moveTo>
                  <a:lnTo>
                    <a:pt x="1397591" y="116633"/>
                  </a:lnTo>
                  <a:lnTo>
                    <a:pt x="1402942" y="115998"/>
                  </a:lnTo>
                  <a:lnTo>
                    <a:pt x="1411852" y="113204"/>
                  </a:lnTo>
                  <a:lnTo>
                    <a:pt x="1426292" y="86661"/>
                  </a:lnTo>
                  <a:lnTo>
                    <a:pt x="1425680" y="83867"/>
                  </a:lnTo>
                  <a:lnTo>
                    <a:pt x="1391776" y="67992"/>
                  </a:lnTo>
                  <a:lnTo>
                    <a:pt x="1389013" y="67484"/>
                  </a:lnTo>
                  <a:lnTo>
                    <a:pt x="1377890" y="55292"/>
                  </a:lnTo>
                  <a:lnTo>
                    <a:pt x="1379322" y="53006"/>
                  </a:lnTo>
                  <a:lnTo>
                    <a:pt x="1385050" y="49450"/>
                  </a:lnTo>
                  <a:lnTo>
                    <a:pt x="1389172" y="48561"/>
                  </a:lnTo>
                  <a:lnTo>
                    <a:pt x="1397793" y="48561"/>
                  </a:lnTo>
                  <a:lnTo>
                    <a:pt x="1400729" y="48942"/>
                  </a:lnTo>
                  <a:lnTo>
                    <a:pt x="1405994" y="50339"/>
                  </a:lnTo>
                  <a:lnTo>
                    <a:pt x="1408294" y="51101"/>
                  </a:lnTo>
                  <a:lnTo>
                    <a:pt x="1408857" y="51355"/>
                  </a:lnTo>
                  <a:lnTo>
                    <a:pt x="1389704" y="51355"/>
                  </a:lnTo>
                  <a:lnTo>
                    <a:pt x="1386073" y="52117"/>
                  </a:lnTo>
                  <a:lnTo>
                    <a:pt x="1381665" y="54784"/>
                  </a:lnTo>
                  <a:lnTo>
                    <a:pt x="1380750" y="56181"/>
                  </a:lnTo>
                  <a:lnTo>
                    <a:pt x="1380844" y="59610"/>
                  </a:lnTo>
                  <a:lnTo>
                    <a:pt x="1400329" y="65833"/>
                  </a:lnTo>
                  <a:lnTo>
                    <a:pt x="1404838" y="66595"/>
                  </a:lnTo>
                  <a:lnTo>
                    <a:pt x="1429180" y="86661"/>
                  </a:lnTo>
                  <a:lnTo>
                    <a:pt x="1429081" y="95297"/>
                  </a:lnTo>
                  <a:lnTo>
                    <a:pt x="1413021" y="115871"/>
                  </a:lnTo>
                  <a:lnTo>
                    <a:pt x="1410422" y="116633"/>
                  </a:lnTo>
                  <a:close/>
                </a:path>
                <a:path w="1430654" h="120015">
                  <a:moveTo>
                    <a:pt x="1416423" y="55419"/>
                  </a:moveTo>
                  <a:lnTo>
                    <a:pt x="1397793" y="48561"/>
                  </a:lnTo>
                  <a:lnTo>
                    <a:pt x="1409304" y="48561"/>
                  </a:lnTo>
                  <a:lnTo>
                    <a:pt x="1411425" y="49450"/>
                  </a:lnTo>
                  <a:lnTo>
                    <a:pt x="1413824" y="50593"/>
                  </a:lnTo>
                  <a:lnTo>
                    <a:pt x="1415926" y="51811"/>
                  </a:lnTo>
                  <a:lnTo>
                    <a:pt x="1414329" y="53641"/>
                  </a:lnTo>
                  <a:lnTo>
                    <a:pt x="1416423" y="55419"/>
                  </a:lnTo>
                  <a:close/>
                </a:path>
                <a:path w="1430654" h="120015">
                  <a:moveTo>
                    <a:pt x="1342395" y="52752"/>
                  </a:moveTo>
                  <a:lnTo>
                    <a:pt x="1340348" y="51228"/>
                  </a:lnTo>
                  <a:lnTo>
                    <a:pt x="1340273" y="50974"/>
                  </a:lnTo>
                  <a:lnTo>
                    <a:pt x="1341703" y="49076"/>
                  </a:lnTo>
                  <a:lnTo>
                    <a:pt x="1342832" y="49704"/>
                  </a:lnTo>
                  <a:lnTo>
                    <a:pt x="1344021" y="50593"/>
                  </a:lnTo>
                  <a:lnTo>
                    <a:pt x="1342395" y="52752"/>
                  </a:lnTo>
                  <a:close/>
                </a:path>
                <a:path w="1430654" h="120015">
                  <a:moveTo>
                    <a:pt x="1342975" y="56689"/>
                  </a:moveTo>
                  <a:lnTo>
                    <a:pt x="1330800" y="51355"/>
                  </a:lnTo>
                  <a:lnTo>
                    <a:pt x="1340139" y="51355"/>
                  </a:lnTo>
                  <a:lnTo>
                    <a:pt x="1341354" y="51990"/>
                  </a:lnTo>
                  <a:lnTo>
                    <a:pt x="1342395" y="52752"/>
                  </a:lnTo>
                  <a:lnTo>
                    <a:pt x="1345928" y="52752"/>
                  </a:lnTo>
                  <a:lnTo>
                    <a:pt x="1342975" y="56689"/>
                  </a:lnTo>
                  <a:close/>
                </a:path>
                <a:path w="1430654" h="120015">
                  <a:moveTo>
                    <a:pt x="1416890" y="59229"/>
                  </a:moveTo>
                  <a:lnTo>
                    <a:pt x="1397543" y="51355"/>
                  </a:lnTo>
                  <a:lnTo>
                    <a:pt x="1408857" y="51355"/>
                  </a:lnTo>
                  <a:lnTo>
                    <a:pt x="1412518" y="53006"/>
                  </a:lnTo>
                  <a:lnTo>
                    <a:pt x="1414571" y="54149"/>
                  </a:lnTo>
                  <a:lnTo>
                    <a:pt x="1416423" y="55419"/>
                  </a:lnTo>
                  <a:lnTo>
                    <a:pt x="1420193" y="55419"/>
                  </a:lnTo>
                  <a:lnTo>
                    <a:pt x="1416890" y="59229"/>
                  </a:lnTo>
                  <a:close/>
                </a:path>
                <a:path w="1430654" h="120015">
                  <a:moveTo>
                    <a:pt x="1416423" y="55419"/>
                  </a:moveTo>
                  <a:lnTo>
                    <a:pt x="1414478" y="53768"/>
                  </a:lnTo>
                  <a:lnTo>
                    <a:pt x="1414440" y="53514"/>
                  </a:lnTo>
                  <a:lnTo>
                    <a:pt x="1415926" y="51811"/>
                  </a:lnTo>
                  <a:lnTo>
                    <a:pt x="1417996" y="53133"/>
                  </a:lnTo>
                  <a:lnTo>
                    <a:pt x="1416423" y="55419"/>
                  </a:lnTo>
                  <a:close/>
                </a:path>
                <a:path w="1430654" h="120015">
                  <a:moveTo>
                    <a:pt x="1315231" y="115744"/>
                  </a:moveTo>
                  <a:lnTo>
                    <a:pt x="1312454" y="115744"/>
                  </a:lnTo>
                  <a:lnTo>
                    <a:pt x="1312454" y="57070"/>
                  </a:lnTo>
                  <a:lnTo>
                    <a:pt x="1314655" y="58848"/>
                  </a:lnTo>
                  <a:lnTo>
                    <a:pt x="1315231" y="58848"/>
                  </a:lnTo>
                  <a:lnTo>
                    <a:pt x="1315231" y="115744"/>
                  </a:lnTo>
                  <a:close/>
                </a:path>
                <a:path w="1430654" h="120015">
                  <a:moveTo>
                    <a:pt x="1315231" y="58123"/>
                  </a:moveTo>
                  <a:lnTo>
                    <a:pt x="1315231" y="57070"/>
                  </a:lnTo>
                  <a:lnTo>
                    <a:pt x="1316127" y="57070"/>
                  </a:lnTo>
                  <a:lnTo>
                    <a:pt x="1315866" y="57324"/>
                  </a:lnTo>
                  <a:lnTo>
                    <a:pt x="1315231" y="58123"/>
                  </a:lnTo>
                  <a:close/>
                </a:path>
                <a:path w="1430654" h="120015">
                  <a:moveTo>
                    <a:pt x="1315231" y="58848"/>
                  </a:moveTo>
                  <a:lnTo>
                    <a:pt x="1314655" y="58848"/>
                  </a:lnTo>
                  <a:lnTo>
                    <a:pt x="1315231" y="58123"/>
                  </a:lnTo>
                  <a:lnTo>
                    <a:pt x="1315231" y="58848"/>
                  </a:lnTo>
                  <a:close/>
                </a:path>
                <a:path w="1430654" h="120015">
                  <a:moveTo>
                    <a:pt x="1397867" y="119427"/>
                  </a:moveTo>
                  <a:lnTo>
                    <a:pt x="1385316" y="119427"/>
                  </a:lnTo>
                  <a:lnTo>
                    <a:pt x="1380063" y="118665"/>
                  </a:lnTo>
                  <a:lnTo>
                    <a:pt x="1371193" y="115744"/>
                  </a:lnTo>
                  <a:lnTo>
                    <a:pt x="1367520" y="114093"/>
                  </a:lnTo>
                  <a:lnTo>
                    <a:pt x="1364565" y="112315"/>
                  </a:lnTo>
                  <a:lnTo>
                    <a:pt x="1361090" y="110283"/>
                  </a:lnTo>
                  <a:lnTo>
                    <a:pt x="1358128" y="107870"/>
                  </a:lnTo>
                  <a:lnTo>
                    <a:pt x="1353943" y="103171"/>
                  </a:lnTo>
                  <a:lnTo>
                    <a:pt x="1368668" y="88439"/>
                  </a:lnTo>
                  <a:lnTo>
                    <a:pt x="1372201" y="92249"/>
                  </a:lnTo>
                  <a:lnTo>
                    <a:pt x="1372508" y="92503"/>
                  </a:lnTo>
                  <a:lnTo>
                    <a:pt x="1368604" y="92503"/>
                  </a:lnTo>
                  <a:lnTo>
                    <a:pt x="1366578" y="94408"/>
                  </a:lnTo>
                  <a:lnTo>
                    <a:pt x="1357756" y="103298"/>
                  </a:lnTo>
                  <a:lnTo>
                    <a:pt x="1385614" y="116633"/>
                  </a:lnTo>
                  <a:lnTo>
                    <a:pt x="1410422" y="116633"/>
                  </a:lnTo>
                  <a:lnTo>
                    <a:pt x="1403489" y="118665"/>
                  </a:lnTo>
                  <a:lnTo>
                    <a:pt x="1397867" y="119427"/>
                  </a:lnTo>
                  <a:close/>
                </a:path>
                <a:path w="1430654" h="120015">
                  <a:moveTo>
                    <a:pt x="1366634" y="94463"/>
                  </a:moveTo>
                  <a:lnTo>
                    <a:pt x="1368604" y="92503"/>
                  </a:lnTo>
                  <a:lnTo>
                    <a:pt x="1366634" y="94463"/>
                  </a:lnTo>
                  <a:close/>
                </a:path>
                <a:path w="1430654" h="120015">
                  <a:moveTo>
                    <a:pt x="1368572" y="96394"/>
                  </a:moveTo>
                  <a:lnTo>
                    <a:pt x="1366634" y="94463"/>
                  </a:lnTo>
                  <a:lnTo>
                    <a:pt x="1368604" y="92503"/>
                  </a:lnTo>
                  <a:lnTo>
                    <a:pt x="1370340" y="94281"/>
                  </a:lnTo>
                  <a:lnTo>
                    <a:pt x="1370496" y="94408"/>
                  </a:lnTo>
                  <a:lnTo>
                    <a:pt x="1368572" y="96394"/>
                  </a:lnTo>
                  <a:close/>
                </a:path>
                <a:path w="1430654" h="120015">
                  <a:moveTo>
                    <a:pt x="1370535" y="94440"/>
                  </a:moveTo>
                  <a:lnTo>
                    <a:pt x="1370340" y="94281"/>
                  </a:lnTo>
                  <a:lnTo>
                    <a:pt x="1368604" y="92503"/>
                  </a:lnTo>
                  <a:lnTo>
                    <a:pt x="1370568" y="94408"/>
                  </a:lnTo>
                  <a:close/>
                </a:path>
                <a:path w="1430654" h="120015">
                  <a:moveTo>
                    <a:pt x="1394987" y="102282"/>
                  </a:moveTo>
                  <a:lnTo>
                    <a:pt x="1387755" y="102282"/>
                  </a:lnTo>
                  <a:lnTo>
                    <a:pt x="1384573" y="101774"/>
                  </a:lnTo>
                  <a:lnTo>
                    <a:pt x="1379018" y="99742"/>
                  </a:lnTo>
                  <a:lnTo>
                    <a:pt x="1376646" y="98599"/>
                  </a:lnTo>
                  <a:lnTo>
                    <a:pt x="1372365" y="95932"/>
                  </a:lnTo>
                  <a:lnTo>
                    <a:pt x="1370564" y="94463"/>
                  </a:lnTo>
                  <a:lnTo>
                    <a:pt x="1368604" y="92503"/>
                  </a:lnTo>
                  <a:lnTo>
                    <a:pt x="1372508" y="92503"/>
                  </a:lnTo>
                  <a:lnTo>
                    <a:pt x="1374041" y="93773"/>
                  </a:lnTo>
                  <a:lnTo>
                    <a:pt x="1377949" y="96186"/>
                  </a:lnTo>
                  <a:lnTo>
                    <a:pt x="1380147" y="97202"/>
                  </a:lnTo>
                  <a:lnTo>
                    <a:pt x="1385217" y="98980"/>
                  </a:lnTo>
                  <a:lnTo>
                    <a:pt x="1388082" y="99488"/>
                  </a:lnTo>
                  <a:lnTo>
                    <a:pt x="1406033" y="99488"/>
                  </a:lnTo>
                  <a:lnTo>
                    <a:pt x="1405141" y="99996"/>
                  </a:lnTo>
                  <a:lnTo>
                    <a:pt x="1403101" y="100758"/>
                  </a:lnTo>
                  <a:lnTo>
                    <a:pt x="1398068" y="102028"/>
                  </a:lnTo>
                  <a:lnTo>
                    <a:pt x="1394987" y="102282"/>
                  </a:lnTo>
                  <a:close/>
                </a:path>
                <a:path w="1430654" h="120015">
                  <a:moveTo>
                    <a:pt x="1395197" y="105076"/>
                  </a:moveTo>
                  <a:lnTo>
                    <a:pt x="1387428" y="105076"/>
                  </a:lnTo>
                  <a:lnTo>
                    <a:pt x="1383929" y="104441"/>
                  </a:lnTo>
                  <a:lnTo>
                    <a:pt x="1377889" y="102282"/>
                  </a:lnTo>
                  <a:lnTo>
                    <a:pt x="1375344" y="101012"/>
                  </a:lnTo>
                  <a:lnTo>
                    <a:pt x="1370688" y="98218"/>
                  </a:lnTo>
                  <a:lnTo>
                    <a:pt x="1368572" y="96394"/>
                  </a:lnTo>
                  <a:lnTo>
                    <a:pt x="1370535" y="94440"/>
                  </a:lnTo>
                  <a:lnTo>
                    <a:pt x="1372365" y="95932"/>
                  </a:lnTo>
                  <a:lnTo>
                    <a:pt x="1376646" y="98599"/>
                  </a:lnTo>
                  <a:lnTo>
                    <a:pt x="1379018" y="99742"/>
                  </a:lnTo>
                  <a:lnTo>
                    <a:pt x="1384573" y="101774"/>
                  </a:lnTo>
                  <a:lnTo>
                    <a:pt x="1387755" y="102282"/>
                  </a:lnTo>
                  <a:lnTo>
                    <a:pt x="1406754" y="102282"/>
                  </a:lnTo>
                  <a:lnTo>
                    <a:pt x="1406308" y="102536"/>
                  </a:lnTo>
                  <a:lnTo>
                    <a:pt x="1404005" y="103425"/>
                  </a:lnTo>
                  <a:lnTo>
                    <a:pt x="1398485" y="104695"/>
                  </a:lnTo>
                  <a:lnTo>
                    <a:pt x="1395197" y="105076"/>
                  </a:lnTo>
                  <a:close/>
                </a:path>
                <a:path w="1430654" h="120015">
                  <a:moveTo>
                    <a:pt x="1357756" y="103298"/>
                  </a:moveTo>
                  <a:lnTo>
                    <a:pt x="1366634" y="94463"/>
                  </a:lnTo>
                  <a:lnTo>
                    <a:pt x="1368572" y="96394"/>
                  </a:lnTo>
                  <a:lnTo>
                    <a:pt x="1363549" y="101393"/>
                  </a:lnTo>
                  <a:lnTo>
                    <a:pt x="1359834" y="101393"/>
                  </a:lnTo>
                  <a:lnTo>
                    <a:pt x="1357756" y="103298"/>
                  </a:lnTo>
                  <a:close/>
                </a:path>
                <a:path w="1430654" h="120015">
                  <a:moveTo>
                    <a:pt x="1397314" y="113839"/>
                  </a:moveTo>
                  <a:lnTo>
                    <a:pt x="1385912" y="113839"/>
                  </a:lnTo>
                  <a:lnTo>
                    <a:pt x="1381242" y="113204"/>
                  </a:lnTo>
                  <a:lnTo>
                    <a:pt x="1361571" y="103425"/>
                  </a:lnTo>
                  <a:lnTo>
                    <a:pt x="1368572" y="96394"/>
                  </a:lnTo>
                  <a:lnTo>
                    <a:pt x="1370688" y="98218"/>
                  </a:lnTo>
                  <a:lnTo>
                    <a:pt x="1375344" y="101012"/>
                  </a:lnTo>
                  <a:lnTo>
                    <a:pt x="1377889" y="102282"/>
                  </a:lnTo>
                  <a:lnTo>
                    <a:pt x="1383929" y="104441"/>
                  </a:lnTo>
                  <a:lnTo>
                    <a:pt x="1387428" y="105076"/>
                  </a:lnTo>
                  <a:lnTo>
                    <a:pt x="1418665" y="105076"/>
                  </a:lnTo>
                  <a:lnTo>
                    <a:pt x="1413990" y="109013"/>
                  </a:lnTo>
                  <a:lnTo>
                    <a:pt x="1410683" y="110664"/>
                  </a:lnTo>
                  <a:lnTo>
                    <a:pt x="1402396" y="113204"/>
                  </a:lnTo>
                  <a:lnTo>
                    <a:pt x="1397314" y="113839"/>
                  </a:lnTo>
                  <a:close/>
                </a:path>
                <a:path w="1430654" h="120015">
                  <a:moveTo>
                    <a:pt x="1359720" y="105203"/>
                  </a:moveTo>
                  <a:lnTo>
                    <a:pt x="1357756" y="103298"/>
                  </a:lnTo>
                  <a:lnTo>
                    <a:pt x="1359834" y="101393"/>
                  </a:lnTo>
                  <a:lnTo>
                    <a:pt x="1361463" y="103298"/>
                  </a:lnTo>
                  <a:lnTo>
                    <a:pt x="1359720" y="105203"/>
                  </a:lnTo>
                  <a:close/>
                </a:path>
                <a:path w="1430654" h="120015">
                  <a:moveTo>
                    <a:pt x="1361541" y="103390"/>
                  </a:moveTo>
                  <a:lnTo>
                    <a:pt x="1359834" y="101393"/>
                  </a:lnTo>
                  <a:lnTo>
                    <a:pt x="1363549" y="101393"/>
                  </a:lnTo>
                  <a:lnTo>
                    <a:pt x="1361541" y="103390"/>
                  </a:lnTo>
                  <a:close/>
                </a:path>
                <a:path w="1430654" h="120015">
                  <a:moveTo>
                    <a:pt x="1397591" y="116633"/>
                  </a:moveTo>
                  <a:lnTo>
                    <a:pt x="1385614" y="116633"/>
                  </a:lnTo>
                  <a:lnTo>
                    <a:pt x="1380653" y="115998"/>
                  </a:lnTo>
                  <a:lnTo>
                    <a:pt x="1357756" y="103298"/>
                  </a:lnTo>
                  <a:lnTo>
                    <a:pt x="1359720" y="105203"/>
                  </a:lnTo>
                  <a:lnTo>
                    <a:pt x="1363639" y="105203"/>
                  </a:lnTo>
                  <a:lnTo>
                    <a:pt x="1385912" y="113839"/>
                  </a:lnTo>
                  <a:lnTo>
                    <a:pt x="1409827" y="113839"/>
                  </a:lnTo>
                  <a:lnTo>
                    <a:pt x="1402942" y="115998"/>
                  </a:lnTo>
                  <a:lnTo>
                    <a:pt x="1397591" y="116633"/>
                  </a:lnTo>
                  <a:close/>
                </a:path>
                <a:path w="1430654" h="120015">
                  <a:moveTo>
                    <a:pt x="1363639" y="105203"/>
                  </a:moveTo>
                  <a:lnTo>
                    <a:pt x="1359720" y="105203"/>
                  </a:lnTo>
                  <a:lnTo>
                    <a:pt x="1361541" y="103390"/>
                  </a:lnTo>
                  <a:lnTo>
                    <a:pt x="1361897" y="103806"/>
                  </a:lnTo>
                  <a:lnTo>
                    <a:pt x="1363639" y="105203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69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2785"/>
              </a:spcBef>
            </a:pPr>
            <a:r>
              <a:rPr spc="-290" dirty="0"/>
              <a:t>269M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8866" y="1262820"/>
            <a:ext cx="1743074" cy="11144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57476" y="1693778"/>
            <a:ext cx="1147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>
                <a:solidFill>
                  <a:srgbClr val="252423"/>
                </a:solidFill>
                <a:latin typeface="Tahoma"/>
                <a:cs typeface="Tahoma"/>
              </a:rPr>
              <a:t>175M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30730" y="1262820"/>
            <a:ext cx="1981200" cy="1114425"/>
            <a:chOff x="10030730" y="1262820"/>
            <a:chExt cx="1981200" cy="1114425"/>
          </a:xfrm>
        </p:grpSpPr>
        <p:sp>
          <p:nvSpPr>
            <p:cNvPr id="15" name="object 15"/>
            <p:cNvSpPr/>
            <p:nvPr/>
          </p:nvSpPr>
          <p:spPr>
            <a:xfrm>
              <a:off x="10030730" y="1262820"/>
              <a:ext cx="1981200" cy="1114425"/>
            </a:xfrm>
            <a:custGeom>
              <a:avLst/>
              <a:gdLst/>
              <a:ahLst/>
              <a:cxnLst/>
              <a:rect l="l" t="t" r="r" b="b"/>
              <a:pathLst>
                <a:path w="1981200" h="1114425">
                  <a:moveTo>
                    <a:pt x="1981199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1981199" y="0"/>
                  </a:lnTo>
                  <a:lnTo>
                    <a:pt x="1981199" y="11144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3357" y="1287303"/>
              <a:ext cx="1767248" cy="28180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030730" y="1262820"/>
            <a:ext cx="1981200" cy="1114425"/>
          </a:xfrm>
          <a:prstGeom prst="rect">
            <a:avLst/>
          </a:prstGeom>
        </p:spPr>
        <p:txBody>
          <a:bodyPr vert="horz" wrap="square" lIns="0" tIns="427990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3370"/>
              </a:spcBef>
            </a:pPr>
            <a:r>
              <a:rPr sz="4000" spc="-25" dirty="0">
                <a:solidFill>
                  <a:srgbClr val="252423"/>
                </a:solidFill>
                <a:latin typeface="Tahoma"/>
                <a:cs typeface="Tahoma"/>
              </a:rPr>
              <a:t>23K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8267" y="2526868"/>
            <a:ext cx="11315700" cy="4333875"/>
            <a:chOff x="688267" y="2526868"/>
            <a:chExt cx="11315700" cy="4333875"/>
          </a:xfrm>
        </p:grpSpPr>
        <p:sp>
          <p:nvSpPr>
            <p:cNvPr id="19" name="object 19"/>
            <p:cNvSpPr/>
            <p:nvPr/>
          </p:nvSpPr>
          <p:spPr>
            <a:xfrm>
              <a:off x="688267" y="2526868"/>
              <a:ext cx="11315700" cy="4333875"/>
            </a:xfrm>
            <a:custGeom>
              <a:avLst/>
              <a:gdLst/>
              <a:ahLst/>
              <a:cxnLst/>
              <a:rect l="l" t="t" r="r" b="b"/>
              <a:pathLst>
                <a:path w="11315700" h="4333875">
                  <a:moveTo>
                    <a:pt x="11315697" y="4333873"/>
                  </a:moveTo>
                  <a:lnTo>
                    <a:pt x="0" y="4333873"/>
                  </a:lnTo>
                  <a:lnTo>
                    <a:pt x="0" y="0"/>
                  </a:lnTo>
                  <a:lnTo>
                    <a:pt x="11315697" y="0"/>
                  </a:lnTo>
                  <a:lnTo>
                    <a:pt x="11315697" y="4333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7396" y="3126955"/>
              <a:ext cx="10582275" cy="2479040"/>
            </a:xfrm>
            <a:custGeom>
              <a:avLst/>
              <a:gdLst/>
              <a:ahLst/>
              <a:cxnLst/>
              <a:rect l="l" t="t" r="r" b="b"/>
              <a:pathLst>
                <a:path w="10582275" h="2479040">
                  <a:moveTo>
                    <a:pt x="9525" y="2472436"/>
                  </a:moveTo>
                  <a:lnTo>
                    <a:pt x="9055" y="2471318"/>
                  </a:lnTo>
                  <a:lnTo>
                    <a:pt x="7200" y="2469451"/>
                  </a:lnTo>
                  <a:lnTo>
                    <a:pt x="6070" y="2468994"/>
                  </a:lnTo>
                  <a:lnTo>
                    <a:pt x="3441" y="2468994"/>
                  </a:lnTo>
                  <a:lnTo>
                    <a:pt x="2324" y="2469451"/>
                  </a:lnTo>
                  <a:lnTo>
                    <a:pt x="457" y="2471318"/>
                  </a:lnTo>
                  <a:lnTo>
                    <a:pt x="0" y="2472436"/>
                  </a:lnTo>
                  <a:lnTo>
                    <a:pt x="0" y="2475065"/>
                  </a:lnTo>
                  <a:lnTo>
                    <a:pt x="457" y="2476195"/>
                  </a:lnTo>
                  <a:lnTo>
                    <a:pt x="2324" y="2478049"/>
                  </a:lnTo>
                  <a:lnTo>
                    <a:pt x="3441" y="2478519"/>
                  </a:lnTo>
                  <a:lnTo>
                    <a:pt x="6070" y="2478519"/>
                  </a:lnTo>
                  <a:lnTo>
                    <a:pt x="7200" y="2478049"/>
                  </a:lnTo>
                  <a:lnTo>
                    <a:pt x="9055" y="2476195"/>
                  </a:lnTo>
                  <a:lnTo>
                    <a:pt x="9525" y="2475065"/>
                  </a:lnTo>
                  <a:lnTo>
                    <a:pt x="9525" y="2472436"/>
                  </a:lnTo>
                  <a:close/>
                </a:path>
                <a:path w="10582275" h="2479040">
                  <a:moveTo>
                    <a:pt x="9525" y="1855190"/>
                  </a:moveTo>
                  <a:lnTo>
                    <a:pt x="9055" y="1854060"/>
                  </a:lnTo>
                  <a:lnTo>
                    <a:pt x="7200" y="1852206"/>
                  </a:lnTo>
                  <a:lnTo>
                    <a:pt x="6070" y="1851736"/>
                  </a:lnTo>
                  <a:lnTo>
                    <a:pt x="3441" y="1851736"/>
                  </a:lnTo>
                  <a:lnTo>
                    <a:pt x="2324" y="1852206"/>
                  </a:lnTo>
                  <a:lnTo>
                    <a:pt x="457" y="1854060"/>
                  </a:lnTo>
                  <a:lnTo>
                    <a:pt x="0" y="1855190"/>
                  </a:lnTo>
                  <a:lnTo>
                    <a:pt x="0" y="1857819"/>
                  </a:lnTo>
                  <a:lnTo>
                    <a:pt x="457" y="1858937"/>
                  </a:lnTo>
                  <a:lnTo>
                    <a:pt x="2324" y="1860804"/>
                  </a:lnTo>
                  <a:lnTo>
                    <a:pt x="3441" y="1861261"/>
                  </a:lnTo>
                  <a:lnTo>
                    <a:pt x="6070" y="1861261"/>
                  </a:lnTo>
                  <a:lnTo>
                    <a:pt x="7200" y="1860804"/>
                  </a:lnTo>
                  <a:lnTo>
                    <a:pt x="9055" y="1858937"/>
                  </a:lnTo>
                  <a:lnTo>
                    <a:pt x="9525" y="1857819"/>
                  </a:lnTo>
                  <a:lnTo>
                    <a:pt x="9525" y="1855190"/>
                  </a:lnTo>
                  <a:close/>
                </a:path>
                <a:path w="10582275" h="2479040">
                  <a:moveTo>
                    <a:pt x="9525" y="1237945"/>
                  </a:moveTo>
                  <a:lnTo>
                    <a:pt x="9055" y="1236814"/>
                  </a:lnTo>
                  <a:lnTo>
                    <a:pt x="7200" y="1234960"/>
                  </a:lnTo>
                  <a:lnTo>
                    <a:pt x="6070" y="1234490"/>
                  </a:lnTo>
                  <a:lnTo>
                    <a:pt x="3441" y="1234490"/>
                  </a:lnTo>
                  <a:lnTo>
                    <a:pt x="2324" y="1234960"/>
                  </a:lnTo>
                  <a:lnTo>
                    <a:pt x="457" y="1236814"/>
                  </a:lnTo>
                  <a:lnTo>
                    <a:pt x="0" y="1237945"/>
                  </a:lnTo>
                  <a:lnTo>
                    <a:pt x="0" y="1240574"/>
                  </a:lnTo>
                  <a:lnTo>
                    <a:pt x="457" y="1241691"/>
                  </a:lnTo>
                  <a:lnTo>
                    <a:pt x="2324" y="1243545"/>
                  </a:lnTo>
                  <a:lnTo>
                    <a:pt x="3441" y="1244015"/>
                  </a:lnTo>
                  <a:lnTo>
                    <a:pt x="6070" y="1244015"/>
                  </a:lnTo>
                  <a:lnTo>
                    <a:pt x="7200" y="1243545"/>
                  </a:lnTo>
                  <a:lnTo>
                    <a:pt x="9055" y="1241691"/>
                  </a:lnTo>
                  <a:lnTo>
                    <a:pt x="9525" y="1240574"/>
                  </a:lnTo>
                  <a:lnTo>
                    <a:pt x="9525" y="1237945"/>
                  </a:lnTo>
                  <a:close/>
                </a:path>
                <a:path w="10582275" h="2479040">
                  <a:moveTo>
                    <a:pt x="9525" y="620687"/>
                  </a:moveTo>
                  <a:lnTo>
                    <a:pt x="9055" y="619569"/>
                  </a:lnTo>
                  <a:lnTo>
                    <a:pt x="7200" y="617702"/>
                  </a:lnTo>
                  <a:lnTo>
                    <a:pt x="6070" y="617245"/>
                  </a:lnTo>
                  <a:lnTo>
                    <a:pt x="3441" y="617245"/>
                  </a:lnTo>
                  <a:lnTo>
                    <a:pt x="2324" y="617702"/>
                  </a:lnTo>
                  <a:lnTo>
                    <a:pt x="457" y="619569"/>
                  </a:lnTo>
                  <a:lnTo>
                    <a:pt x="0" y="620687"/>
                  </a:lnTo>
                  <a:lnTo>
                    <a:pt x="0" y="623316"/>
                  </a:lnTo>
                  <a:lnTo>
                    <a:pt x="457" y="624446"/>
                  </a:lnTo>
                  <a:lnTo>
                    <a:pt x="2324" y="626300"/>
                  </a:lnTo>
                  <a:lnTo>
                    <a:pt x="3441" y="626770"/>
                  </a:lnTo>
                  <a:lnTo>
                    <a:pt x="6070" y="626770"/>
                  </a:lnTo>
                  <a:lnTo>
                    <a:pt x="7200" y="626300"/>
                  </a:lnTo>
                  <a:lnTo>
                    <a:pt x="9055" y="624446"/>
                  </a:lnTo>
                  <a:lnTo>
                    <a:pt x="9525" y="623316"/>
                  </a:lnTo>
                  <a:lnTo>
                    <a:pt x="9525" y="620687"/>
                  </a:lnTo>
                  <a:close/>
                </a:path>
                <a:path w="10582275" h="2479040">
                  <a:moveTo>
                    <a:pt x="9525" y="3441"/>
                  </a:moveTo>
                  <a:lnTo>
                    <a:pt x="9055" y="2324"/>
                  </a:lnTo>
                  <a:lnTo>
                    <a:pt x="7200" y="457"/>
                  </a:lnTo>
                  <a:lnTo>
                    <a:pt x="6070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188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6070" y="9525"/>
                  </a:lnTo>
                  <a:lnTo>
                    <a:pt x="7200" y="9055"/>
                  </a:lnTo>
                  <a:lnTo>
                    <a:pt x="9055" y="7188"/>
                  </a:lnTo>
                  <a:lnTo>
                    <a:pt x="9525" y="6070"/>
                  </a:lnTo>
                  <a:lnTo>
                    <a:pt x="9525" y="3441"/>
                  </a:lnTo>
                  <a:close/>
                </a:path>
                <a:path w="10582275" h="2479040">
                  <a:moveTo>
                    <a:pt x="57150" y="2472436"/>
                  </a:moveTo>
                  <a:lnTo>
                    <a:pt x="56680" y="2471318"/>
                  </a:lnTo>
                  <a:lnTo>
                    <a:pt x="54825" y="2469451"/>
                  </a:lnTo>
                  <a:lnTo>
                    <a:pt x="53695" y="2468994"/>
                  </a:lnTo>
                  <a:lnTo>
                    <a:pt x="51066" y="2468994"/>
                  </a:lnTo>
                  <a:lnTo>
                    <a:pt x="49949" y="2469451"/>
                  </a:lnTo>
                  <a:lnTo>
                    <a:pt x="48082" y="2471318"/>
                  </a:lnTo>
                  <a:lnTo>
                    <a:pt x="47625" y="2472436"/>
                  </a:lnTo>
                  <a:lnTo>
                    <a:pt x="47625" y="2475065"/>
                  </a:lnTo>
                  <a:lnTo>
                    <a:pt x="48082" y="2476195"/>
                  </a:lnTo>
                  <a:lnTo>
                    <a:pt x="49949" y="2478049"/>
                  </a:lnTo>
                  <a:lnTo>
                    <a:pt x="51066" y="2478519"/>
                  </a:lnTo>
                  <a:lnTo>
                    <a:pt x="53695" y="2478519"/>
                  </a:lnTo>
                  <a:lnTo>
                    <a:pt x="54825" y="2478049"/>
                  </a:lnTo>
                  <a:lnTo>
                    <a:pt x="56680" y="2476195"/>
                  </a:lnTo>
                  <a:lnTo>
                    <a:pt x="57150" y="2475065"/>
                  </a:lnTo>
                  <a:lnTo>
                    <a:pt x="57150" y="2472436"/>
                  </a:lnTo>
                  <a:close/>
                </a:path>
                <a:path w="10582275" h="2479040">
                  <a:moveTo>
                    <a:pt x="57150" y="1855190"/>
                  </a:moveTo>
                  <a:lnTo>
                    <a:pt x="56680" y="1854060"/>
                  </a:lnTo>
                  <a:lnTo>
                    <a:pt x="54825" y="1852206"/>
                  </a:lnTo>
                  <a:lnTo>
                    <a:pt x="53695" y="1851736"/>
                  </a:lnTo>
                  <a:lnTo>
                    <a:pt x="51066" y="1851736"/>
                  </a:lnTo>
                  <a:lnTo>
                    <a:pt x="49949" y="1852206"/>
                  </a:lnTo>
                  <a:lnTo>
                    <a:pt x="48082" y="1854060"/>
                  </a:lnTo>
                  <a:lnTo>
                    <a:pt x="47625" y="1855190"/>
                  </a:lnTo>
                  <a:lnTo>
                    <a:pt x="47625" y="1857819"/>
                  </a:lnTo>
                  <a:lnTo>
                    <a:pt x="48082" y="1858937"/>
                  </a:lnTo>
                  <a:lnTo>
                    <a:pt x="49949" y="1860804"/>
                  </a:lnTo>
                  <a:lnTo>
                    <a:pt x="51066" y="1861261"/>
                  </a:lnTo>
                  <a:lnTo>
                    <a:pt x="53695" y="1861261"/>
                  </a:lnTo>
                  <a:lnTo>
                    <a:pt x="54825" y="1860804"/>
                  </a:lnTo>
                  <a:lnTo>
                    <a:pt x="56680" y="1858937"/>
                  </a:lnTo>
                  <a:lnTo>
                    <a:pt x="57150" y="1857819"/>
                  </a:lnTo>
                  <a:lnTo>
                    <a:pt x="57150" y="1855190"/>
                  </a:lnTo>
                  <a:close/>
                </a:path>
                <a:path w="10582275" h="2479040">
                  <a:moveTo>
                    <a:pt x="57150" y="1237945"/>
                  </a:moveTo>
                  <a:lnTo>
                    <a:pt x="56680" y="1236814"/>
                  </a:lnTo>
                  <a:lnTo>
                    <a:pt x="54825" y="1234960"/>
                  </a:lnTo>
                  <a:lnTo>
                    <a:pt x="53695" y="1234490"/>
                  </a:lnTo>
                  <a:lnTo>
                    <a:pt x="51066" y="1234490"/>
                  </a:lnTo>
                  <a:lnTo>
                    <a:pt x="49949" y="1234960"/>
                  </a:lnTo>
                  <a:lnTo>
                    <a:pt x="48082" y="1236814"/>
                  </a:lnTo>
                  <a:lnTo>
                    <a:pt x="47625" y="1237945"/>
                  </a:lnTo>
                  <a:lnTo>
                    <a:pt x="47625" y="1240574"/>
                  </a:lnTo>
                  <a:lnTo>
                    <a:pt x="48082" y="1241691"/>
                  </a:lnTo>
                  <a:lnTo>
                    <a:pt x="49949" y="1243545"/>
                  </a:lnTo>
                  <a:lnTo>
                    <a:pt x="51066" y="1244015"/>
                  </a:lnTo>
                  <a:lnTo>
                    <a:pt x="53695" y="1244015"/>
                  </a:lnTo>
                  <a:lnTo>
                    <a:pt x="54825" y="1243545"/>
                  </a:lnTo>
                  <a:lnTo>
                    <a:pt x="56680" y="1241691"/>
                  </a:lnTo>
                  <a:lnTo>
                    <a:pt x="57150" y="1240574"/>
                  </a:lnTo>
                  <a:lnTo>
                    <a:pt x="57150" y="1237945"/>
                  </a:lnTo>
                  <a:close/>
                </a:path>
                <a:path w="10582275" h="2479040">
                  <a:moveTo>
                    <a:pt x="57150" y="620687"/>
                  </a:moveTo>
                  <a:lnTo>
                    <a:pt x="56680" y="619569"/>
                  </a:lnTo>
                  <a:lnTo>
                    <a:pt x="54825" y="617702"/>
                  </a:lnTo>
                  <a:lnTo>
                    <a:pt x="53695" y="617245"/>
                  </a:lnTo>
                  <a:lnTo>
                    <a:pt x="51066" y="617245"/>
                  </a:lnTo>
                  <a:lnTo>
                    <a:pt x="49949" y="617702"/>
                  </a:lnTo>
                  <a:lnTo>
                    <a:pt x="48082" y="619569"/>
                  </a:lnTo>
                  <a:lnTo>
                    <a:pt x="47625" y="620687"/>
                  </a:lnTo>
                  <a:lnTo>
                    <a:pt x="47625" y="623316"/>
                  </a:lnTo>
                  <a:lnTo>
                    <a:pt x="48082" y="624446"/>
                  </a:lnTo>
                  <a:lnTo>
                    <a:pt x="49949" y="626300"/>
                  </a:lnTo>
                  <a:lnTo>
                    <a:pt x="51066" y="626770"/>
                  </a:lnTo>
                  <a:lnTo>
                    <a:pt x="53695" y="626770"/>
                  </a:lnTo>
                  <a:lnTo>
                    <a:pt x="54825" y="626300"/>
                  </a:lnTo>
                  <a:lnTo>
                    <a:pt x="56680" y="624446"/>
                  </a:lnTo>
                  <a:lnTo>
                    <a:pt x="57150" y="623316"/>
                  </a:lnTo>
                  <a:lnTo>
                    <a:pt x="57150" y="620687"/>
                  </a:lnTo>
                  <a:close/>
                </a:path>
                <a:path w="10582275" h="2479040">
                  <a:moveTo>
                    <a:pt x="57150" y="3441"/>
                  </a:moveTo>
                  <a:lnTo>
                    <a:pt x="56680" y="2324"/>
                  </a:lnTo>
                  <a:lnTo>
                    <a:pt x="54825" y="457"/>
                  </a:lnTo>
                  <a:lnTo>
                    <a:pt x="53695" y="0"/>
                  </a:lnTo>
                  <a:lnTo>
                    <a:pt x="51066" y="0"/>
                  </a:lnTo>
                  <a:lnTo>
                    <a:pt x="49949" y="457"/>
                  </a:lnTo>
                  <a:lnTo>
                    <a:pt x="48082" y="2324"/>
                  </a:lnTo>
                  <a:lnTo>
                    <a:pt x="47625" y="3441"/>
                  </a:lnTo>
                  <a:lnTo>
                    <a:pt x="47625" y="6070"/>
                  </a:lnTo>
                  <a:lnTo>
                    <a:pt x="48082" y="7188"/>
                  </a:lnTo>
                  <a:lnTo>
                    <a:pt x="49949" y="9055"/>
                  </a:lnTo>
                  <a:lnTo>
                    <a:pt x="51066" y="9525"/>
                  </a:lnTo>
                  <a:lnTo>
                    <a:pt x="53695" y="9525"/>
                  </a:lnTo>
                  <a:lnTo>
                    <a:pt x="54825" y="9055"/>
                  </a:lnTo>
                  <a:lnTo>
                    <a:pt x="56680" y="7188"/>
                  </a:lnTo>
                  <a:lnTo>
                    <a:pt x="57150" y="6070"/>
                  </a:lnTo>
                  <a:lnTo>
                    <a:pt x="57150" y="3441"/>
                  </a:lnTo>
                  <a:close/>
                </a:path>
                <a:path w="10582275" h="2479040">
                  <a:moveTo>
                    <a:pt x="104775" y="2472436"/>
                  </a:moveTo>
                  <a:lnTo>
                    <a:pt x="104305" y="2471318"/>
                  </a:lnTo>
                  <a:lnTo>
                    <a:pt x="102450" y="2469451"/>
                  </a:lnTo>
                  <a:lnTo>
                    <a:pt x="101320" y="2468994"/>
                  </a:lnTo>
                  <a:lnTo>
                    <a:pt x="98691" y="2468994"/>
                  </a:lnTo>
                  <a:lnTo>
                    <a:pt x="97574" y="2469451"/>
                  </a:lnTo>
                  <a:lnTo>
                    <a:pt x="95707" y="2471318"/>
                  </a:lnTo>
                  <a:lnTo>
                    <a:pt x="95250" y="2472436"/>
                  </a:lnTo>
                  <a:lnTo>
                    <a:pt x="95250" y="2475065"/>
                  </a:lnTo>
                  <a:lnTo>
                    <a:pt x="95707" y="2476195"/>
                  </a:lnTo>
                  <a:lnTo>
                    <a:pt x="97574" y="2478049"/>
                  </a:lnTo>
                  <a:lnTo>
                    <a:pt x="98691" y="2478519"/>
                  </a:lnTo>
                  <a:lnTo>
                    <a:pt x="101320" y="2478519"/>
                  </a:lnTo>
                  <a:lnTo>
                    <a:pt x="102450" y="2478049"/>
                  </a:lnTo>
                  <a:lnTo>
                    <a:pt x="104305" y="2476195"/>
                  </a:lnTo>
                  <a:lnTo>
                    <a:pt x="104775" y="2475065"/>
                  </a:lnTo>
                  <a:lnTo>
                    <a:pt x="104775" y="2472436"/>
                  </a:lnTo>
                  <a:close/>
                </a:path>
                <a:path w="10582275" h="2479040">
                  <a:moveTo>
                    <a:pt x="104775" y="1855190"/>
                  </a:moveTo>
                  <a:lnTo>
                    <a:pt x="104305" y="1854060"/>
                  </a:lnTo>
                  <a:lnTo>
                    <a:pt x="102450" y="1852206"/>
                  </a:lnTo>
                  <a:lnTo>
                    <a:pt x="101320" y="1851736"/>
                  </a:lnTo>
                  <a:lnTo>
                    <a:pt x="98691" y="1851736"/>
                  </a:lnTo>
                  <a:lnTo>
                    <a:pt x="97574" y="1852206"/>
                  </a:lnTo>
                  <a:lnTo>
                    <a:pt x="95707" y="1854060"/>
                  </a:lnTo>
                  <a:lnTo>
                    <a:pt x="95250" y="1855190"/>
                  </a:lnTo>
                  <a:lnTo>
                    <a:pt x="95250" y="1857819"/>
                  </a:lnTo>
                  <a:lnTo>
                    <a:pt x="95707" y="1858937"/>
                  </a:lnTo>
                  <a:lnTo>
                    <a:pt x="97574" y="1860804"/>
                  </a:lnTo>
                  <a:lnTo>
                    <a:pt x="98691" y="1861261"/>
                  </a:lnTo>
                  <a:lnTo>
                    <a:pt x="101320" y="1861261"/>
                  </a:lnTo>
                  <a:lnTo>
                    <a:pt x="102450" y="1860804"/>
                  </a:lnTo>
                  <a:lnTo>
                    <a:pt x="104305" y="1858937"/>
                  </a:lnTo>
                  <a:lnTo>
                    <a:pt x="104775" y="1857819"/>
                  </a:lnTo>
                  <a:lnTo>
                    <a:pt x="104775" y="1855190"/>
                  </a:lnTo>
                  <a:close/>
                </a:path>
                <a:path w="10582275" h="2479040">
                  <a:moveTo>
                    <a:pt x="104775" y="1237945"/>
                  </a:moveTo>
                  <a:lnTo>
                    <a:pt x="104305" y="1236814"/>
                  </a:lnTo>
                  <a:lnTo>
                    <a:pt x="102450" y="1234960"/>
                  </a:lnTo>
                  <a:lnTo>
                    <a:pt x="101320" y="1234490"/>
                  </a:lnTo>
                  <a:lnTo>
                    <a:pt x="98691" y="1234490"/>
                  </a:lnTo>
                  <a:lnTo>
                    <a:pt x="97574" y="1234960"/>
                  </a:lnTo>
                  <a:lnTo>
                    <a:pt x="95707" y="1236814"/>
                  </a:lnTo>
                  <a:lnTo>
                    <a:pt x="95250" y="1237945"/>
                  </a:lnTo>
                  <a:lnTo>
                    <a:pt x="95250" y="1240574"/>
                  </a:lnTo>
                  <a:lnTo>
                    <a:pt x="95707" y="1241691"/>
                  </a:lnTo>
                  <a:lnTo>
                    <a:pt x="97574" y="1243545"/>
                  </a:lnTo>
                  <a:lnTo>
                    <a:pt x="98691" y="1244015"/>
                  </a:lnTo>
                  <a:lnTo>
                    <a:pt x="101320" y="1244015"/>
                  </a:lnTo>
                  <a:lnTo>
                    <a:pt x="102450" y="1243545"/>
                  </a:lnTo>
                  <a:lnTo>
                    <a:pt x="104305" y="1241691"/>
                  </a:lnTo>
                  <a:lnTo>
                    <a:pt x="104775" y="1240574"/>
                  </a:lnTo>
                  <a:lnTo>
                    <a:pt x="104775" y="1237945"/>
                  </a:lnTo>
                  <a:close/>
                </a:path>
                <a:path w="10582275" h="2479040">
                  <a:moveTo>
                    <a:pt x="104775" y="620687"/>
                  </a:moveTo>
                  <a:lnTo>
                    <a:pt x="104305" y="619569"/>
                  </a:lnTo>
                  <a:lnTo>
                    <a:pt x="102450" y="617702"/>
                  </a:lnTo>
                  <a:lnTo>
                    <a:pt x="101320" y="617245"/>
                  </a:lnTo>
                  <a:lnTo>
                    <a:pt x="98691" y="617245"/>
                  </a:lnTo>
                  <a:lnTo>
                    <a:pt x="97574" y="617702"/>
                  </a:lnTo>
                  <a:lnTo>
                    <a:pt x="95707" y="619569"/>
                  </a:lnTo>
                  <a:lnTo>
                    <a:pt x="95250" y="620687"/>
                  </a:lnTo>
                  <a:lnTo>
                    <a:pt x="95250" y="623316"/>
                  </a:lnTo>
                  <a:lnTo>
                    <a:pt x="95707" y="624446"/>
                  </a:lnTo>
                  <a:lnTo>
                    <a:pt x="97574" y="626300"/>
                  </a:lnTo>
                  <a:lnTo>
                    <a:pt x="98691" y="626770"/>
                  </a:lnTo>
                  <a:lnTo>
                    <a:pt x="101320" y="626770"/>
                  </a:lnTo>
                  <a:lnTo>
                    <a:pt x="102450" y="626300"/>
                  </a:lnTo>
                  <a:lnTo>
                    <a:pt x="104305" y="624446"/>
                  </a:lnTo>
                  <a:lnTo>
                    <a:pt x="104775" y="623316"/>
                  </a:lnTo>
                  <a:lnTo>
                    <a:pt x="104775" y="620687"/>
                  </a:lnTo>
                  <a:close/>
                </a:path>
                <a:path w="10582275" h="2479040">
                  <a:moveTo>
                    <a:pt x="104775" y="3441"/>
                  </a:moveTo>
                  <a:lnTo>
                    <a:pt x="104305" y="2324"/>
                  </a:lnTo>
                  <a:lnTo>
                    <a:pt x="102450" y="457"/>
                  </a:lnTo>
                  <a:lnTo>
                    <a:pt x="101320" y="0"/>
                  </a:lnTo>
                  <a:lnTo>
                    <a:pt x="98691" y="0"/>
                  </a:lnTo>
                  <a:lnTo>
                    <a:pt x="97574" y="457"/>
                  </a:lnTo>
                  <a:lnTo>
                    <a:pt x="95707" y="2324"/>
                  </a:lnTo>
                  <a:lnTo>
                    <a:pt x="95250" y="3441"/>
                  </a:lnTo>
                  <a:lnTo>
                    <a:pt x="95250" y="6070"/>
                  </a:lnTo>
                  <a:lnTo>
                    <a:pt x="95707" y="7188"/>
                  </a:lnTo>
                  <a:lnTo>
                    <a:pt x="97574" y="9055"/>
                  </a:lnTo>
                  <a:lnTo>
                    <a:pt x="98691" y="9525"/>
                  </a:lnTo>
                  <a:lnTo>
                    <a:pt x="101320" y="9525"/>
                  </a:lnTo>
                  <a:lnTo>
                    <a:pt x="102450" y="9055"/>
                  </a:lnTo>
                  <a:lnTo>
                    <a:pt x="104305" y="7188"/>
                  </a:lnTo>
                  <a:lnTo>
                    <a:pt x="104775" y="6070"/>
                  </a:lnTo>
                  <a:lnTo>
                    <a:pt x="104775" y="3441"/>
                  </a:lnTo>
                  <a:close/>
                </a:path>
                <a:path w="10582275" h="2479040">
                  <a:moveTo>
                    <a:pt x="152400" y="2472436"/>
                  </a:moveTo>
                  <a:lnTo>
                    <a:pt x="151930" y="2471318"/>
                  </a:lnTo>
                  <a:lnTo>
                    <a:pt x="150075" y="2469451"/>
                  </a:lnTo>
                  <a:lnTo>
                    <a:pt x="148945" y="2468994"/>
                  </a:lnTo>
                  <a:lnTo>
                    <a:pt x="146316" y="2468994"/>
                  </a:lnTo>
                  <a:lnTo>
                    <a:pt x="145199" y="2469451"/>
                  </a:lnTo>
                  <a:lnTo>
                    <a:pt x="143332" y="2471318"/>
                  </a:lnTo>
                  <a:lnTo>
                    <a:pt x="142875" y="2472436"/>
                  </a:lnTo>
                  <a:lnTo>
                    <a:pt x="142875" y="2475065"/>
                  </a:lnTo>
                  <a:lnTo>
                    <a:pt x="143332" y="2476195"/>
                  </a:lnTo>
                  <a:lnTo>
                    <a:pt x="145199" y="2478049"/>
                  </a:lnTo>
                  <a:lnTo>
                    <a:pt x="146316" y="2478519"/>
                  </a:lnTo>
                  <a:lnTo>
                    <a:pt x="148945" y="2478519"/>
                  </a:lnTo>
                  <a:lnTo>
                    <a:pt x="150075" y="2478049"/>
                  </a:lnTo>
                  <a:lnTo>
                    <a:pt x="151930" y="2476195"/>
                  </a:lnTo>
                  <a:lnTo>
                    <a:pt x="152400" y="2475065"/>
                  </a:lnTo>
                  <a:lnTo>
                    <a:pt x="152400" y="2472436"/>
                  </a:lnTo>
                  <a:close/>
                </a:path>
                <a:path w="10582275" h="2479040">
                  <a:moveTo>
                    <a:pt x="152400" y="1855190"/>
                  </a:moveTo>
                  <a:lnTo>
                    <a:pt x="151930" y="1854060"/>
                  </a:lnTo>
                  <a:lnTo>
                    <a:pt x="150075" y="1852206"/>
                  </a:lnTo>
                  <a:lnTo>
                    <a:pt x="148945" y="1851736"/>
                  </a:lnTo>
                  <a:lnTo>
                    <a:pt x="146316" y="1851736"/>
                  </a:lnTo>
                  <a:lnTo>
                    <a:pt x="145199" y="1852206"/>
                  </a:lnTo>
                  <a:lnTo>
                    <a:pt x="143332" y="1854060"/>
                  </a:lnTo>
                  <a:lnTo>
                    <a:pt x="142875" y="1855190"/>
                  </a:lnTo>
                  <a:lnTo>
                    <a:pt x="142875" y="1857819"/>
                  </a:lnTo>
                  <a:lnTo>
                    <a:pt x="143332" y="1858937"/>
                  </a:lnTo>
                  <a:lnTo>
                    <a:pt x="145199" y="1860804"/>
                  </a:lnTo>
                  <a:lnTo>
                    <a:pt x="146316" y="1861261"/>
                  </a:lnTo>
                  <a:lnTo>
                    <a:pt x="148945" y="1861261"/>
                  </a:lnTo>
                  <a:lnTo>
                    <a:pt x="150075" y="1860804"/>
                  </a:lnTo>
                  <a:lnTo>
                    <a:pt x="151930" y="1858937"/>
                  </a:lnTo>
                  <a:lnTo>
                    <a:pt x="152400" y="1857819"/>
                  </a:lnTo>
                  <a:lnTo>
                    <a:pt x="152400" y="1855190"/>
                  </a:lnTo>
                  <a:close/>
                </a:path>
                <a:path w="10582275" h="2479040">
                  <a:moveTo>
                    <a:pt x="152400" y="1237945"/>
                  </a:moveTo>
                  <a:lnTo>
                    <a:pt x="151930" y="1236814"/>
                  </a:lnTo>
                  <a:lnTo>
                    <a:pt x="150075" y="1234960"/>
                  </a:lnTo>
                  <a:lnTo>
                    <a:pt x="148945" y="1234490"/>
                  </a:lnTo>
                  <a:lnTo>
                    <a:pt x="146316" y="1234490"/>
                  </a:lnTo>
                  <a:lnTo>
                    <a:pt x="145199" y="1234960"/>
                  </a:lnTo>
                  <a:lnTo>
                    <a:pt x="143332" y="1236814"/>
                  </a:lnTo>
                  <a:lnTo>
                    <a:pt x="142875" y="1237945"/>
                  </a:lnTo>
                  <a:lnTo>
                    <a:pt x="142875" y="1240574"/>
                  </a:lnTo>
                  <a:lnTo>
                    <a:pt x="143332" y="1241691"/>
                  </a:lnTo>
                  <a:lnTo>
                    <a:pt x="145199" y="1243545"/>
                  </a:lnTo>
                  <a:lnTo>
                    <a:pt x="146316" y="1244015"/>
                  </a:lnTo>
                  <a:lnTo>
                    <a:pt x="148945" y="1244015"/>
                  </a:lnTo>
                  <a:lnTo>
                    <a:pt x="150075" y="1243545"/>
                  </a:lnTo>
                  <a:lnTo>
                    <a:pt x="151930" y="1241691"/>
                  </a:lnTo>
                  <a:lnTo>
                    <a:pt x="152400" y="1240574"/>
                  </a:lnTo>
                  <a:lnTo>
                    <a:pt x="152400" y="1237945"/>
                  </a:lnTo>
                  <a:close/>
                </a:path>
                <a:path w="10582275" h="2479040">
                  <a:moveTo>
                    <a:pt x="152400" y="620687"/>
                  </a:moveTo>
                  <a:lnTo>
                    <a:pt x="151930" y="619569"/>
                  </a:lnTo>
                  <a:lnTo>
                    <a:pt x="150075" y="617702"/>
                  </a:lnTo>
                  <a:lnTo>
                    <a:pt x="148945" y="617245"/>
                  </a:lnTo>
                  <a:lnTo>
                    <a:pt x="146316" y="617245"/>
                  </a:lnTo>
                  <a:lnTo>
                    <a:pt x="145199" y="617702"/>
                  </a:lnTo>
                  <a:lnTo>
                    <a:pt x="143332" y="619569"/>
                  </a:lnTo>
                  <a:lnTo>
                    <a:pt x="142875" y="620687"/>
                  </a:lnTo>
                  <a:lnTo>
                    <a:pt x="142875" y="623316"/>
                  </a:lnTo>
                  <a:lnTo>
                    <a:pt x="143332" y="624446"/>
                  </a:lnTo>
                  <a:lnTo>
                    <a:pt x="145199" y="626300"/>
                  </a:lnTo>
                  <a:lnTo>
                    <a:pt x="146316" y="626770"/>
                  </a:lnTo>
                  <a:lnTo>
                    <a:pt x="148945" y="626770"/>
                  </a:lnTo>
                  <a:lnTo>
                    <a:pt x="150075" y="626300"/>
                  </a:lnTo>
                  <a:lnTo>
                    <a:pt x="151930" y="624446"/>
                  </a:lnTo>
                  <a:lnTo>
                    <a:pt x="152400" y="623316"/>
                  </a:lnTo>
                  <a:lnTo>
                    <a:pt x="152400" y="620687"/>
                  </a:lnTo>
                  <a:close/>
                </a:path>
                <a:path w="10582275" h="2479040">
                  <a:moveTo>
                    <a:pt x="152400" y="3441"/>
                  </a:moveTo>
                  <a:lnTo>
                    <a:pt x="151930" y="2324"/>
                  </a:lnTo>
                  <a:lnTo>
                    <a:pt x="150075" y="457"/>
                  </a:lnTo>
                  <a:lnTo>
                    <a:pt x="148945" y="0"/>
                  </a:lnTo>
                  <a:lnTo>
                    <a:pt x="146316" y="0"/>
                  </a:lnTo>
                  <a:lnTo>
                    <a:pt x="145199" y="457"/>
                  </a:lnTo>
                  <a:lnTo>
                    <a:pt x="143332" y="2324"/>
                  </a:lnTo>
                  <a:lnTo>
                    <a:pt x="142875" y="3441"/>
                  </a:lnTo>
                  <a:lnTo>
                    <a:pt x="142875" y="6070"/>
                  </a:lnTo>
                  <a:lnTo>
                    <a:pt x="143332" y="7188"/>
                  </a:lnTo>
                  <a:lnTo>
                    <a:pt x="145199" y="9055"/>
                  </a:lnTo>
                  <a:lnTo>
                    <a:pt x="146316" y="9525"/>
                  </a:lnTo>
                  <a:lnTo>
                    <a:pt x="148945" y="9525"/>
                  </a:lnTo>
                  <a:lnTo>
                    <a:pt x="150075" y="9055"/>
                  </a:lnTo>
                  <a:lnTo>
                    <a:pt x="151930" y="7188"/>
                  </a:lnTo>
                  <a:lnTo>
                    <a:pt x="152400" y="6070"/>
                  </a:lnTo>
                  <a:lnTo>
                    <a:pt x="152400" y="3441"/>
                  </a:lnTo>
                  <a:close/>
                </a:path>
                <a:path w="10582275" h="2479040">
                  <a:moveTo>
                    <a:pt x="200025" y="2472436"/>
                  </a:moveTo>
                  <a:lnTo>
                    <a:pt x="199555" y="2471318"/>
                  </a:lnTo>
                  <a:lnTo>
                    <a:pt x="197700" y="2469451"/>
                  </a:lnTo>
                  <a:lnTo>
                    <a:pt x="196570" y="2468994"/>
                  </a:lnTo>
                  <a:lnTo>
                    <a:pt x="193941" y="2468994"/>
                  </a:lnTo>
                  <a:lnTo>
                    <a:pt x="192824" y="2469451"/>
                  </a:lnTo>
                  <a:lnTo>
                    <a:pt x="190957" y="2471318"/>
                  </a:lnTo>
                  <a:lnTo>
                    <a:pt x="190500" y="2472436"/>
                  </a:lnTo>
                  <a:lnTo>
                    <a:pt x="190500" y="2475065"/>
                  </a:lnTo>
                  <a:lnTo>
                    <a:pt x="190957" y="2476195"/>
                  </a:lnTo>
                  <a:lnTo>
                    <a:pt x="192824" y="2478049"/>
                  </a:lnTo>
                  <a:lnTo>
                    <a:pt x="193941" y="2478519"/>
                  </a:lnTo>
                  <a:lnTo>
                    <a:pt x="196570" y="2478519"/>
                  </a:lnTo>
                  <a:lnTo>
                    <a:pt x="197700" y="2478049"/>
                  </a:lnTo>
                  <a:lnTo>
                    <a:pt x="199555" y="2476195"/>
                  </a:lnTo>
                  <a:lnTo>
                    <a:pt x="200025" y="2475065"/>
                  </a:lnTo>
                  <a:lnTo>
                    <a:pt x="200025" y="2472436"/>
                  </a:lnTo>
                  <a:close/>
                </a:path>
                <a:path w="10582275" h="2479040">
                  <a:moveTo>
                    <a:pt x="200025" y="1855190"/>
                  </a:moveTo>
                  <a:lnTo>
                    <a:pt x="199555" y="1854060"/>
                  </a:lnTo>
                  <a:lnTo>
                    <a:pt x="197700" y="1852206"/>
                  </a:lnTo>
                  <a:lnTo>
                    <a:pt x="196570" y="1851736"/>
                  </a:lnTo>
                  <a:lnTo>
                    <a:pt x="193941" y="1851736"/>
                  </a:lnTo>
                  <a:lnTo>
                    <a:pt x="192824" y="1852206"/>
                  </a:lnTo>
                  <a:lnTo>
                    <a:pt x="190957" y="1854060"/>
                  </a:lnTo>
                  <a:lnTo>
                    <a:pt x="190500" y="1855190"/>
                  </a:lnTo>
                  <a:lnTo>
                    <a:pt x="190500" y="1857819"/>
                  </a:lnTo>
                  <a:lnTo>
                    <a:pt x="190957" y="1858937"/>
                  </a:lnTo>
                  <a:lnTo>
                    <a:pt x="192824" y="1860804"/>
                  </a:lnTo>
                  <a:lnTo>
                    <a:pt x="193941" y="1861261"/>
                  </a:lnTo>
                  <a:lnTo>
                    <a:pt x="196570" y="1861261"/>
                  </a:lnTo>
                  <a:lnTo>
                    <a:pt x="197700" y="1860804"/>
                  </a:lnTo>
                  <a:lnTo>
                    <a:pt x="199555" y="1858937"/>
                  </a:lnTo>
                  <a:lnTo>
                    <a:pt x="200025" y="1857819"/>
                  </a:lnTo>
                  <a:lnTo>
                    <a:pt x="200025" y="1855190"/>
                  </a:lnTo>
                  <a:close/>
                </a:path>
                <a:path w="10582275" h="2479040">
                  <a:moveTo>
                    <a:pt x="200025" y="1237945"/>
                  </a:moveTo>
                  <a:lnTo>
                    <a:pt x="199555" y="1236814"/>
                  </a:lnTo>
                  <a:lnTo>
                    <a:pt x="197700" y="1234960"/>
                  </a:lnTo>
                  <a:lnTo>
                    <a:pt x="196570" y="1234490"/>
                  </a:lnTo>
                  <a:lnTo>
                    <a:pt x="193941" y="1234490"/>
                  </a:lnTo>
                  <a:lnTo>
                    <a:pt x="192824" y="1234960"/>
                  </a:lnTo>
                  <a:lnTo>
                    <a:pt x="190957" y="1236814"/>
                  </a:lnTo>
                  <a:lnTo>
                    <a:pt x="190500" y="1237945"/>
                  </a:lnTo>
                  <a:lnTo>
                    <a:pt x="190500" y="1240574"/>
                  </a:lnTo>
                  <a:lnTo>
                    <a:pt x="190957" y="1241691"/>
                  </a:lnTo>
                  <a:lnTo>
                    <a:pt x="192824" y="1243545"/>
                  </a:lnTo>
                  <a:lnTo>
                    <a:pt x="193941" y="1244015"/>
                  </a:lnTo>
                  <a:lnTo>
                    <a:pt x="196570" y="1244015"/>
                  </a:lnTo>
                  <a:lnTo>
                    <a:pt x="197700" y="1243545"/>
                  </a:lnTo>
                  <a:lnTo>
                    <a:pt x="199555" y="1241691"/>
                  </a:lnTo>
                  <a:lnTo>
                    <a:pt x="200025" y="1240574"/>
                  </a:lnTo>
                  <a:lnTo>
                    <a:pt x="200025" y="1237945"/>
                  </a:lnTo>
                  <a:close/>
                </a:path>
                <a:path w="10582275" h="2479040">
                  <a:moveTo>
                    <a:pt x="200025" y="620687"/>
                  </a:moveTo>
                  <a:lnTo>
                    <a:pt x="199555" y="619569"/>
                  </a:lnTo>
                  <a:lnTo>
                    <a:pt x="197700" y="617702"/>
                  </a:lnTo>
                  <a:lnTo>
                    <a:pt x="196570" y="617245"/>
                  </a:lnTo>
                  <a:lnTo>
                    <a:pt x="193941" y="617245"/>
                  </a:lnTo>
                  <a:lnTo>
                    <a:pt x="192824" y="617702"/>
                  </a:lnTo>
                  <a:lnTo>
                    <a:pt x="190957" y="619569"/>
                  </a:lnTo>
                  <a:lnTo>
                    <a:pt x="190500" y="620687"/>
                  </a:lnTo>
                  <a:lnTo>
                    <a:pt x="190500" y="623316"/>
                  </a:lnTo>
                  <a:lnTo>
                    <a:pt x="190957" y="624446"/>
                  </a:lnTo>
                  <a:lnTo>
                    <a:pt x="192824" y="626300"/>
                  </a:lnTo>
                  <a:lnTo>
                    <a:pt x="193941" y="626770"/>
                  </a:lnTo>
                  <a:lnTo>
                    <a:pt x="196570" y="626770"/>
                  </a:lnTo>
                  <a:lnTo>
                    <a:pt x="197700" y="626300"/>
                  </a:lnTo>
                  <a:lnTo>
                    <a:pt x="199555" y="624446"/>
                  </a:lnTo>
                  <a:lnTo>
                    <a:pt x="200025" y="623316"/>
                  </a:lnTo>
                  <a:lnTo>
                    <a:pt x="200025" y="620687"/>
                  </a:lnTo>
                  <a:close/>
                </a:path>
                <a:path w="10582275" h="2479040">
                  <a:moveTo>
                    <a:pt x="200025" y="3441"/>
                  </a:moveTo>
                  <a:lnTo>
                    <a:pt x="199555" y="2324"/>
                  </a:lnTo>
                  <a:lnTo>
                    <a:pt x="197700" y="457"/>
                  </a:lnTo>
                  <a:lnTo>
                    <a:pt x="196570" y="0"/>
                  </a:lnTo>
                  <a:lnTo>
                    <a:pt x="193941" y="0"/>
                  </a:lnTo>
                  <a:lnTo>
                    <a:pt x="192824" y="457"/>
                  </a:lnTo>
                  <a:lnTo>
                    <a:pt x="190957" y="2324"/>
                  </a:lnTo>
                  <a:lnTo>
                    <a:pt x="190500" y="3441"/>
                  </a:lnTo>
                  <a:lnTo>
                    <a:pt x="190500" y="6070"/>
                  </a:lnTo>
                  <a:lnTo>
                    <a:pt x="190957" y="7188"/>
                  </a:lnTo>
                  <a:lnTo>
                    <a:pt x="192824" y="9055"/>
                  </a:lnTo>
                  <a:lnTo>
                    <a:pt x="193941" y="9525"/>
                  </a:lnTo>
                  <a:lnTo>
                    <a:pt x="196570" y="9525"/>
                  </a:lnTo>
                  <a:lnTo>
                    <a:pt x="197700" y="9055"/>
                  </a:lnTo>
                  <a:lnTo>
                    <a:pt x="199555" y="7188"/>
                  </a:lnTo>
                  <a:lnTo>
                    <a:pt x="200025" y="6070"/>
                  </a:lnTo>
                  <a:lnTo>
                    <a:pt x="200025" y="3441"/>
                  </a:lnTo>
                  <a:close/>
                </a:path>
                <a:path w="10582275" h="2479040">
                  <a:moveTo>
                    <a:pt x="247650" y="2472436"/>
                  </a:moveTo>
                  <a:lnTo>
                    <a:pt x="247180" y="2471318"/>
                  </a:lnTo>
                  <a:lnTo>
                    <a:pt x="245325" y="2469451"/>
                  </a:lnTo>
                  <a:lnTo>
                    <a:pt x="244195" y="2468994"/>
                  </a:lnTo>
                  <a:lnTo>
                    <a:pt x="241566" y="2468994"/>
                  </a:lnTo>
                  <a:lnTo>
                    <a:pt x="240449" y="2469451"/>
                  </a:lnTo>
                  <a:lnTo>
                    <a:pt x="238582" y="2471318"/>
                  </a:lnTo>
                  <a:lnTo>
                    <a:pt x="238125" y="2472436"/>
                  </a:lnTo>
                  <a:lnTo>
                    <a:pt x="238125" y="2475065"/>
                  </a:lnTo>
                  <a:lnTo>
                    <a:pt x="238582" y="2476195"/>
                  </a:lnTo>
                  <a:lnTo>
                    <a:pt x="240449" y="2478049"/>
                  </a:lnTo>
                  <a:lnTo>
                    <a:pt x="241566" y="2478519"/>
                  </a:lnTo>
                  <a:lnTo>
                    <a:pt x="244195" y="2478519"/>
                  </a:lnTo>
                  <a:lnTo>
                    <a:pt x="245325" y="2478049"/>
                  </a:lnTo>
                  <a:lnTo>
                    <a:pt x="247180" y="2476195"/>
                  </a:lnTo>
                  <a:lnTo>
                    <a:pt x="247650" y="2475065"/>
                  </a:lnTo>
                  <a:lnTo>
                    <a:pt x="247650" y="2472436"/>
                  </a:lnTo>
                  <a:close/>
                </a:path>
                <a:path w="10582275" h="2479040">
                  <a:moveTo>
                    <a:pt x="247650" y="1855190"/>
                  </a:moveTo>
                  <a:lnTo>
                    <a:pt x="247180" y="1854060"/>
                  </a:lnTo>
                  <a:lnTo>
                    <a:pt x="245325" y="1852206"/>
                  </a:lnTo>
                  <a:lnTo>
                    <a:pt x="244195" y="1851736"/>
                  </a:lnTo>
                  <a:lnTo>
                    <a:pt x="241566" y="1851736"/>
                  </a:lnTo>
                  <a:lnTo>
                    <a:pt x="240449" y="1852206"/>
                  </a:lnTo>
                  <a:lnTo>
                    <a:pt x="238582" y="1854060"/>
                  </a:lnTo>
                  <a:lnTo>
                    <a:pt x="238125" y="1855190"/>
                  </a:lnTo>
                  <a:lnTo>
                    <a:pt x="238125" y="1857819"/>
                  </a:lnTo>
                  <a:lnTo>
                    <a:pt x="238582" y="1858937"/>
                  </a:lnTo>
                  <a:lnTo>
                    <a:pt x="240449" y="1860804"/>
                  </a:lnTo>
                  <a:lnTo>
                    <a:pt x="241566" y="1861261"/>
                  </a:lnTo>
                  <a:lnTo>
                    <a:pt x="244195" y="1861261"/>
                  </a:lnTo>
                  <a:lnTo>
                    <a:pt x="245325" y="1860804"/>
                  </a:lnTo>
                  <a:lnTo>
                    <a:pt x="247180" y="1858937"/>
                  </a:lnTo>
                  <a:lnTo>
                    <a:pt x="247650" y="1857819"/>
                  </a:lnTo>
                  <a:lnTo>
                    <a:pt x="247650" y="1855190"/>
                  </a:lnTo>
                  <a:close/>
                </a:path>
                <a:path w="10582275" h="2479040">
                  <a:moveTo>
                    <a:pt x="247650" y="1237945"/>
                  </a:moveTo>
                  <a:lnTo>
                    <a:pt x="247180" y="1236814"/>
                  </a:lnTo>
                  <a:lnTo>
                    <a:pt x="245325" y="1234960"/>
                  </a:lnTo>
                  <a:lnTo>
                    <a:pt x="244195" y="1234490"/>
                  </a:lnTo>
                  <a:lnTo>
                    <a:pt x="241566" y="1234490"/>
                  </a:lnTo>
                  <a:lnTo>
                    <a:pt x="240449" y="1234960"/>
                  </a:lnTo>
                  <a:lnTo>
                    <a:pt x="238582" y="1236814"/>
                  </a:lnTo>
                  <a:lnTo>
                    <a:pt x="238125" y="1237945"/>
                  </a:lnTo>
                  <a:lnTo>
                    <a:pt x="238125" y="1240574"/>
                  </a:lnTo>
                  <a:lnTo>
                    <a:pt x="238582" y="1241691"/>
                  </a:lnTo>
                  <a:lnTo>
                    <a:pt x="240449" y="1243545"/>
                  </a:lnTo>
                  <a:lnTo>
                    <a:pt x="241566" y="1244015"/>
                  </a:lnTo>
                  <a:lnTo>
                    <a:pt x="244195" y="1244015"/>
                  </a:lnTo>
                  <a:lnTo>
                    <a:pt x="245325" y="1243545"/>
                  </a:lnTo>
                  <a:lnTo>
                    <a:pt x="247180" y="1241691"/>
                  </a:lnTo>
                  <a:lnTo>
                    <a:pt x="247650" y="1240574"/>
                  </a:lnTo>
                  <a:lnTo>
                    <a:pt x="247650" y="1237945"/>
                  </a:lnTo>
                  <a:close/>
                </a:path>
                <a:path w="10582275" h="2479040">
                  <a:moveTo>
                    <a:pt x="247650" y="620687"/>
                  </a:moveTo>
                  <a:lnTo>
                    <a:pt x="247180" y="619569"/>
                  </a:lnTo>
                  <a:lnTo>
                    <a:pt x="245325" y="617702"/>
                  </a:lnTo>
                  <a:lnTo>
                    <a:pt x="244195" y="617245"/>
                  </a:lnTo>
                  <a:lnTo>
                    <a:pt x="241566" y="617245"/>
                  </a:lnTo>
                  <a:lnTo>
                    <a:pt x="240449" y="617702"/>
                  </a:lnTo>
                  <a:lnTo>
                    <a:pt x="238582" y="619569"/>
                  </a:lnTo>
                  <a:lnTo>
                    <a:pt x="238125" y="620687"/>
                  </a:lnTo>
                  <a:lnTo>
                    <a:pt x="238125" y="623316"/>
                  </a:lnTo>
                  <a:lnTo>
                    <a:pt x="238582" y="624446"/>
                  </a:lnTo>
                  <a:lnTo>
                    <a:pt x="240449" y="626300"/>
                  </a:lnTo>
                  <a:lnTo>
                    <a:pt x="241566" y="626770"/>
                  </a:lnTo>
                  <a:lnTo>
                    <a:pt x="244195" y="626770"/>
                  </a:lnTo>
                  <a:lnTo>
                    <a:pt x="245325" y="626300"/>
                  </a:lnTo>
                  <a:lnTo>
                    <a:pt x="247180" y="624446"/>
                  </a:lnTo>
                  <a:lnTo>
                    <a:pt x="247650" y="623316"/>
                  </a:lnTo>
                  <a:lnTo>
                    <a:pt x="247650" y="620687"/>
                  </a:lnTo>
                  <a:close/>
                </a:path>
                <a:path w="10582275" h="2479040">
                  <a:moveTo>
                    <a:pt x="247650" y="3441"/>
                  </a:moveTo>
                  <a:lnTo>
                    <a:pt x="247180" y="2324"/>
                  </a:lnTo>
                  <a:lnTo>
                    <a:pt x="245325" y="457"/>
                  </a:lnTo>
                  <a:lnTo>
                    <a:pt x="244195" y="0"/>
                  </a:lnTo>
                  <a:lnTo>
                    <a:pt x="241566" y="0"/>
                  </a:lnTo>
                  <a:lnTo>
                    <a:pt x="240449" y="457"/>
                  </a:lnTo>
                  <a:lnTo>
                    <a:pt x="238582" y="2324"/>
                  </a:lnTo>
                  <a:lnTo>
                    <a:pt x="238125" y="3441"/>
                  </a:lnTo>
                  <a:lnTo>
                    <a:pt x="238125" y="6070"/>
                  </a:lnTo>
                  <a:lnTo>
                    <a:pt x="238582" y="7188"/>
                  </a:lnTo>
                  <a:lnTo>
                    <a:pt x="240449" y="9055"/>
                  </a:lnTo>
                  <a:lnTo>
                    <a:pt x="241566" y="9525"/>
                  </a:lnTo>
                  <a:lnTo>
                    <a:pt x="244195" y="9525"/>
                  </a:lnTo>
                  <a:lnTo>
                    <a:pt x="245325" y="9055"/>
                  </a:lnTo>
                  <a:lnTo>
                    <a:pt x="247180" y="7188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10582275" h="2479040">
                  <a:moveTo>
                    <a:pt x="295275" y="2472436"/>
                  </a:moveTo>
                  <a:lnTo>
                    <a:pt x="294805" y="2471318"/>
                  </a:lnTo>
                  <a:lnTo>
                    <a:pt x="292950" y="2469451"/>
                  </a:lnTo>
                  <a:lnTo>
                    <a:pt x="291820" y="2468994"/>
                  </a:lnTo>
                  <a:lnTo>
                    <a:pt x="289191" y="2468994"/>
                  </a:lnTo>
                  <a:lnTo>
                    <a:pt x="288074" y="2469451"/>
                  </a:lnTo>
                  <a:lnTo>
                    <a:pt x="286207" y="2471318"/>
                  </a:lnTo>
                  <a:lnTo>
                    <a:pt x="285750" y="2472436"/>
                  </a:lnTo>
                  <a:lnTo>
                    <a:pt x="285750" y="2475065"/>
                  </a:lnTo>
                  <a:lnTo>
                    <a:pt x="286207" y="2476195"/>
                  </a:lnTo>
                  <a:lnTo>
                    <a:pt x="288074" y="2478049"/>
                  </a:lnTo>
                  <a:lnTo>
                    <a:pt x="289191" y="2478519"/>
                  </a:lnTo>
                  <a:lnTo>
                    <a:pt x="291820" y="2478519"/>
                  </a:lnTo>
                  <a:lnTo>
                    <a:pt x="292950" y="2478049"/>
                  </a:lnTo>
                  <a:lnTo>
                    <a:pt x="294805" y="2476195"/>
                  </a:lnTo>
                  <a:lnTo>
                    <a:pt x="295275" y="2475065"/>
                  </a:lnTo>
                  <a:lnTo>
                    <a:pt x="295275" y="2472436"/>
                  </a:lnTo>
                  <a:close/>
                </a:path>
                <a:path w="10582275" h="2479040">
                  <a:moveTo>
                    <a:pt x="295275" y="1855190"/>
                  </a:moveTo>
                  <a:lnTo>
                    <a:pt x="294805" y="1854060"/>
                  </a:lnTo>
                  <a:lnTo>
                    <a:pt x="292950" y="1852206"/>
                  </a:lnTo>
                  <a:lnTo>
                    <a:pt x="291820" y="1851736"/>
                  </a:lnTo>
                  <a:lnTo>
                    <a:pt x="289191" y="1851736"/>
                  </a:lnTo>
                  <a:lnTo>
                    <a:pt x="288074" y="1852206"/>
                  </a:lnTo>
                  <a:lnTo>
                    <a:pt x="286207" y="1854060"/>
                  </a:lnTo>
                  <a:lnTo>
                    <a:pt x="285750" y="1855190"/>
                  </a:lnTo>
                  <a:lnTo>
                    <a:pt x="285750" y="1857819"/>
                  </a:lnTo>
                  <a:lnTo>
                    <a:pt x="286207" y="1858937"/>
                  </a:lnTo>
                  <a:lnTo>
                    <a:pt x="288074" y="1860804"/>
                  </a:lnTo>
                  <a:lnTo>
                    <a:pt x="289191" y="1861261"/>
                  </a:lnTo>
                  <a:lnTo>
                    <a:pt x="291820" y="1861261"/>
                  </a:lnTo>
                  <a:lnTo>
                    <a:pt x="292950" y="1860804"/>
                  </a:lnTo>
                  <a:lnTo>
                    <a:pt x="294805" y="1858937"/>
                  </a:lnTo>
                  <a:lnTo>
                    <a:pt x="295275" y="1857819"/>
                  </a:lnTo>
                  <a:lnTo>
                    <a:pt x="295275" y="1855190"/>
                  </a:lnTo>
                  <a:close/>
                </a:path>
                <a:path w="10582275" h="2479040">
                  <a:moveTo>
                    <a:pt x="295275" y="1237945"/>
                  </a:moveTo>
                  <a:lnTo>
                    <a:pt x="294805" y="1236814"/>
                  </a:lnTo>
                  <a:lnTo>
                    <a:pt x="292950" y="1234960"/>
                  </a:lnTo>
                  <a:lnTo>
                    <a:pt x="291820" y="1234490"/>
                  </a:lnTo>
                  <a:lnTo>
                    <a:pt x="289191" y="1234490"/>
                  </a:lnTo>
                  <a:lnTo>
                    <a:pt x="288074" y="1234960"/>
                  </a:lnTo>
                  <a:lnTo>
                    <a:pt x="286207" y="1236814"/>
                  </a:lnTo>
                  <a:lnTo>
                    <a:pt x="285750" y="1237945"/>
                  </a:lnTo>
                  <a:lnTo>
                    <a:pt x="285750" y="1240574"/>
                  </a:lnTo>
                  <a:lnTo>
                    <a:pt x="286207" y="1241691"/>
                  </a:lnTo>
                  <a:lnTo>
                    <a:pt x="288074" y="1243545"/>
                  </a:lnTo>
                  <a:lnTo>
                    <a:pt x="289191" y="1244015"/>
                  </a:lnTo>
                  <a:lnTo>
                    <a:pt x="291820" y="1244015"/>
                  </a:lnTo>
                  <a:lnTo>
                    <a:pt x="292950" y="1243545"/>
                  </a:lnTo>
                  <a:lnTo>
                    <a:pt x="294805" y="1241691"/>
                  </a:lnTo>
                  <a:lnTo>
                    <a:pt x="295275" y="1240574"/>
                  </a:lnTo>
                  <a:lnTo>
                    <a:pt x="295275" y="1237945"/>
                  </a:lnTo>
                  <a:close/>
                </a:path>
                <a:path w="10582275" h="2479040">
                  <a:moveTo>
                    <a:pt x="295275" y="620687"/>
                  </a:moveTo>
                  <a:lnTo>
                    <a:pt x="294805" y="619569"/>
                  </a:lnTo>
                  <a:lnTo>
                    <a:pt x="292950" y="617702"/>
                  </a:lnTo>
                  <a:lnTo>
                    <a:pt x="291820" y="617245"/>
                  </a:lnTo>
                  <a:lnTo>
                    <a:pt x="289191" y="617245"/>
                  </a:lnTo>
                  <a:lnTo>
                    <a:pt x="288074" y="617702"/>
                  </a:lnTo>
                  <a:lnTo>
                    <a:pt x="286207" y="619569"/>
                  </a:lnTo>
                  <a:lnTo>
                    <a:pt x="285750" y="620687"/>
                  </a:lnTo>
                  <a:lnTo>
                    <a:pt x="285750" y="623316"/>
                  </a:lnTo>
                  <a:lnTo>
                    <a:pt x="286207" y="624446"/>
                  </a:lnTo>
                  <a:lnTo>
                    <a:pt x="288074" y="626300"/>
                  </a:lnTo>
                  <a:lnTo>
                    <a:pt x="289191" y="626770"/>
                  </a:lnTo>
                  <a:lnTo>
                    <a:pt x="291820" y="626770"/>
                  </a:lnTo>
                  <a:lnTo>
                    <a:pt x="292950" y="626300"/>
                  </a:lnTo>
                  <a:lnTo>
                    <a:pt x="294805" y="624446"/>
                  </a:lnTo>
                  <a:lnTo>
                    <a:pt x="295275" y="623316"/>
                  </a:lnTo>
                  <a:lnTo>
                    <a:pt x="295275" y="620687"/>
                  </a:lnTo>
                  <a:close/>
                </a:path>
                <a:path w="10582275" h="2479040">
                  <a:moveTo>
                    <a:pt x="295275" y="3441"/>
                  </a:moveTo>
                  <a:lnTo>
                    <a:pt x="294805" y="2324"/>
                  </a:lnTo>
                  <a:lnTo>
                    <a:pt x="292950" y="457"/>
                  </a:lnTo>
                  <a:lnTo>
                    <a:pt x="291820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188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291820" y="9525"/>
                  </a:lnTo>
                  <a:lnTo>
                    <a:pt x="292950" y="9055"/>
                  </a:lnTo>
                  <a:lnTo>
                    <a:pt x="294805" y="7188"/>
                  </a:lnTo>
                  <a:lnTo>
                    <a:pt x="295275" y="6070"/>
                  </a:lnTo>
                  <a:lnTo>
                    <a:pt x="295275" y="3441"/>
                  </a:lnTo>
                  <a:close/>
                </a:path>
                <a:path w="10582275" h="2479040">
                  <a:moveTo>
                    <a:pt x="342900" y="2472436"/>
                  </a:moveTo>
                  <a:lnTo>
                    <a:pt x="342430" y="2471318"/>
                  </a:lnTo>
                  <a:lnTo>
                    <a:pt x="340575" y="2469451"/>
                  </a:lnTo>
                  <a:lnTo>
                    <a:pt x="339445" y="2468994"/>
                  </a:lnTo>
                  <a:lnTo>
                    <a:pt x="336816" y="2468994"/>
                  </a:lnTo>
                  <a:lnTo>
                    <a:pt x="335699" y="2469451"/>
                  </a:lnTo>
                  <a:lnTo>
                    <a:pt x="333832" y="2471318"/>
                  </a:lnTo>
                  <a:lnTo>
                    <a:pt x="333375" y="2472436"/>
                  </a:lnTo>
                  <a:lnTo>
                    <a:pt x="333375" y="2475065"/>
                  </a:lnTo>
                  <a:lnTo>
                    <a:pt x="333832" y="2476195"/>
                  </a:lnTo>
                  <a:lnTo>
                    <a:pt x="335699" y="2478049"/>
                  </a:lnTo>
                  <a:lnTo>
                    <a:pt x="336816" y="2478519"/>
                  </a:lnTo>
                  <a:lnTo>
                    <a:pt x="339445" y="2478519"/>
                  </a:lnTo>
                  <a:lnTo>
                    <a:pt x="340575" y="2478049"/>
                  </a:lnTo>
                  <a:lnTo>
                    <a:pt x="342430" y="2476195"/>
                  </a:lnTo>
                  <a:lnTo>
                    <a:pt x="342900" y="2475065"/>
                  </a:lnTo>
                  <a:lnTo>
                    <a:pt x="342900" y="2472436"/>
                  </a:lnTo>
                  <a:close/>
                </a:path>
                <a:path w="10582275" h="2479040">
                  <a:moveTo>
                    <a:pt x="342900" y="1855190"/>
                  </a:moveTo>
                  <a:lnTo>
                    <a:pt x="342430" y="1854060"/>
                  </a:lnTo>
                  <a:lnTo>
                    <a:pt x="340575" y="1852206"/>
                  </a:lnTo>
                  <a:lnTo>
                    <a:pt x="339445" y="1851736"/>
                  </a:lnTo>
                  <a:lnTo>
                    <a:pt x="336816" y="1851736"/>
                  </a:lnTo>
                  <a:lnTo>
                    <a:pt x="335699" y="1852206"/>
                  </a:lnTo>
                  <a:lnTo>
                    <a:pt x="333832" y="1854060"/>
                  </a:lnTo>
                  <a:lnTo>
                    <a:pt x="333375" y="1855190"/>
                  </a:lnTo>
                  <a:lnTo>
                    <a:pt x="333375" y="1857819"/>
                  </a:lnTo>
                  <a:lnTo>
                    <a:pt x="333832" y="1858937"/>
                  </a:lnTo>
                  <a:lnTo>
                    <a:pt x="335699" y="1860804"/>
                  </a:lnTo>
                  <a:lnTo>
                    <a:pt x="336816" y="1861261"/>
                  </a:lnTo>
                  <a:lnTo>
                    <a:pt x="339445" y="1861261"/>
                  </a:lnTo>
                  <a:lnTo>
                    <a:pt x="340575" y="1860804"/>
                  </a:lnTo>
                  <a:lnTo>
                    <a:pt x="342430" y="1858937"/>
                  </a:lnTo>
                  <a:lnTo>
                    <a:pt x="342900" y="1857819"/>
                  </a:lnTo>
                  <a:lnTo>
                    <a:pt x="342900" y="1855190"/>
                  </a:lnTo>
                  <a:close/>
                </a:path>
                <a:path w="10582275" h="2479040">
                  <a:moveTo>
                    <a:pt x="342900" y="1237945"/>
                  </a:moveTo>
                  <a:lnTo>
                    <a:pt x="342430" y="1236814"/>
                  </a:lnTo>
                  <a:lnTo>
                    <a:pt x="340575" y="1234960"/>
                  </a:lnTo>
                  <a:lnTo>
                    <a:pt x="339445" y="1234490"/>
                  </a:lnTo>
                  <a:lnTo>
                    <a:pt x="336816" y="1234490"/>
                  </a:lnTo>
                  <a:lnTo>
                    <a:pt x="335699" y="1234960"/>
                  </a:lnTo>
                  <a:lnTo>
                    <a:pt x="333832" y="1236814"/>
                  </a:lnTo>
                  <a:lnTo>
                    <a:pt x="333375" y="1237945"/>
                  </a:lnTo>
                  <a:lnTo>
                    <a:pt x="333375" y="1240574"/>
                  </a:lnTo>
                  <a:lnTo>
                    <a:pt x="333832" y="1241691"/>
                  </a:lnTo>
                  <a:lnTo>
                    <a:pt x="335699" y="1243545"/>
                  </a:lnTo>
                  <a:lnTo>
                    <a:pt x="336816" y="1244015"/>
                  </a:lnTo>
                  <a:lnTo>
                    <a:pt x="339445" y="1244015"/>
                  </a:lnTo>
                  <a:lnTo>
                    <a:pt x="340575" y="1243545"/>
                  </a:lnTo>
                  <a:lnTo>
                    <a:pt x="342430" y="1241691"/>
                  </a:lnTo>
                  <a:lnTo>
                    <a:pt x="342900" y="1240574"/>
                  </a:lnTo>
                  <a:lnTo>
                    <a:pt x="342900" y="1237945"/>
                  </a:lnTo>
                  <a:close/>
                </a:path>
                <a:path w="10582275" h="2479040">
                  <a:moveTo>
                    <a:pt x="342900" y="620687"/>
                  </a:moveTo>
                  <a:lnTo>
                    <a:pt x="342430" y="619569"/>
                  </a:lnTo>
                  <a:lnTo>
                    <a:pt x="340575" y="617702"/>
                  </a:lnTo>
                  <a:lnTo>
                    <a:pt x="339445" y="617245"/>
                  </a:lnTo>
                  <a:lnTo>
                    <a:pt x="336816" y="617245"/>
                  </a:lnTo>
                  <a:lnTo>
                    <a:pt x="335699" y="617702"/>
                  </a:lnTo>
                  <a:lnTo>
                    <a:pt x="333832" y="619569"/>
                  </a:lnTo>
                  <a:lnTo>
                    <a:pt x="333375" y="620687"/>
                  </a:lnTo>
                  <a:lnTo>
                    <a:pt x="333375" y="623316"/>
                  </a:lnTo>
                  <a:lnTo>
                    <a:pt x="333832" y="624446"/>
                  </a:lnTo>
                  <a:lnTo>
                    <a:pt x="335699" y="626300"/>
                  </a:lnTo>
                  <a:lnTo>
                    <a:pt x="336816" y="626770"/>
                  </a:lnTo>
                  <a:lnTo>
                    <a:pt x="339445" y="626770"/>
                  </a:lnTo>
                  <a:lnTo>
                    <a:pt x="340575" y="626300"/>
                  </a:lnTo>
                  <a:lnTo>
                    <a:pt x="342430" y="624446"/>
                  </a:lnTo>
                  <a:lnTo>
                    <a:pt x="342900" y="623316"/>
                  </a:lnTo>
                  <a:lnTo>
                    <a:pt x="342900" y="620687"/>
                  </a:lnTo>
                  <a:close/>
                </a:path>
                <a:path w="10582275" h="2479040">
                  <a:moveTo>
                    <a:pt x="342900" y="3441"/>
                  </a:moveTo>
                  <a:lnTo>
                    <a:pt x="342430" y="2324"/>
                  </a:lnTo>
                  <a:lnTo>
                    <a:pt x="340575" y="457"/>
                  </a:lnTo>
                  <a:lnTo>
                    <a:pt x="339445" y="0"/>
                  </a:lnTo>
                  <a:lnTo>
                    <a:pt x="336816" y="0"/>
                  </a:lnTo>
                  <a:lnTo>
                    <a:pt x="335699" y="457"/>
                  </a:lnTo>
                  <a:lnTo>
                    <a:pt x="333832" y="2324"/>
                  </a:lnTo>
                  <a:lnTo>
                    <a:pt x="333375" y="3441"/>
                  </a:lnTo>
                  <a:lnTo>
                    <a:pt x="333375" y="6070"/>
                  </a:lnTo>
                  <a:lnTo>
                    <a:pt x="333832" y="7188"/>
                  </a:lnTo>
                  <a:lnTo>
                    <a:pt x="335699" y="9055"/>
                  </a:lnTo>
                  <a:lnTo>
                    <a:pt x="336816" y="9525"/>
                  </a:lnTo>
                  <a:lnTo>
                    <a:pt x="339445" y="9525"/>
                  </a:lnTo>
                  <a:lnTo>
                    <a:pt x="340575" y="9055"/>
                  </a:lnTo>
                  <a:lnTo>
                    <a:pt x="342430" y="7188"/>
                  </a:lnTo>
                  <a:lnTo>
                    <a:pt x="342900" y="6070"/>
                  </a:lnTo>
                  <a:lnTo>
                    <a:pt x="342900" y="3441"/>
                  </a:lnTo>
                  <a:close/>
                </a:path>
                <a:path w="10582275" h="2479040">
                  <a:moveTo>
                    <a:pt x="390525" y="2472436"/>
                  </a:moveTo>
                  <a:lnTo>
                    <a:pt x="390055" y="2471318"/>
                  </a:lnTo>
                  <a:lnTo>
                    <a:pt x="388200" y="2469451"/>
                  </a:lnTo>
                  <a:lnTo>
                    <a:pt x="387070" y="2468994"/>
                  </a:lnTo>
                  <a:lnTo>
                    <a:pt x="384441" y="2468994"/>
                  </a:lnTo>
                  <a:lnTo>
                    <a:pt x="383324" y="2469451"/>
                  </a:lnTo>
                  <a:lnTo>
                    <a:pt x="381457" y="2471318"/>
                  </a:lnTo>
                  <a:lnTo>
                    <a:pt x="381000" y="2472436"/>
                  </a:lnTo>
                  <a:lnTo>
                    <a:pt x="381000" y="2475065"/>
                  </a:lnTo>
                  <a:lnTo>
                    <a:pt x="381457" y="2476195"/>
                  </a:lnTo>
                  <a:lnTo>
                    <a:pt x="383324" y="2478049"/>
                  </a:lnTo>
                  <a:lnTo>
                    <a:pt x="384441" y="2478519"/>
                  </a:lnTo>
                  <a:lnTo>
                    <a:pt x="387070" y="2478519"/>
                  </a:lnTo>
                  <a:lnTo>
                    <a:pt x="388200" y="2478049"/>
                  </a:lnTo>
                  <a:lnTo>
                    <a:pt x="390055" y="2476195"/>
                  </a:lnTo>
                  <a:lnTo>
                    <a:pt x="390525" y="2475065"/>
                  </a:lnTo>
                  <a:lnTo>
                    <a:pt x="390525" y="2472436"/>
                  </a:lnTo>
                  <a:close/>
                </a:path>
                <a:path w="10582275" h="2479040">
                  <a:moveTo>
                    <a:pt x="390525" y="1855190"/>
                  </a:moveTo>
                  <a:lnTo>
                    <a:pt x="390055" y="1854060"/>
                  </a:lnTo>
                  <a:lnTo>
                    <a:pt x="388200" y="1852206"/>
                  </a:lnTo>
                  <a:lnTo>
                    <a:pt x="387070" y="1851736"/>
                  </a:lnTo>
                  <a:lnTo>
                    <a:pt x="384441" y="1851736"/>
                  </a:lnTo>
                  <a:lnTo>
                    <a:pt x="383324" y="1852206"/>
                  </a:lnTo>
                  <a:lnTo>
                    <a:pt x="381457" y="1854060"/>
                  </a:lnTo>
                  <a:lnTo>
                    <a:pt x="381000" y="1855190"/>
                  </a:lnTo>
                  <a:lnTo>
                    <a:pt x="381000" y="1857819"/>
                  </a:lnTo>
                  <a:lnTo>
                    <a:pt x="381457" y="1858937"/>
                  </a:lnTo>
                  <a:lnTo>
                    <a:pt x="383324" y="1860804"/>
                  </a:lnTo>
                  <a:lnTo>
                    <a:pt x="384441" y="1861261"/>
                  </a:lnTo>
                  <a:lnTo>
                    <a:pt x="387070" y="1861261"/>
                  </a:lnTo>
                  <a:lnTo>
                    <a:pt x="388200" y="1860804"/>
                  </a:lnTo>
                  <a:lnTo>
                    <a:pt x="390055" y="1858937"/>
                  </a:lnTo>
                  <a:lnTo>
                    <a:pt x="390525" y="1857819"/>
                  </a:lnTo>
                  <a:lnTo>
                    <a:pt x="390525" y="1855190"/>
                  </a:lnTo>
                  <a:close/>
                </a:path>
                <a:path w="10582275" h="2479040">
                  <a:moveTo>
                    <a:pt x="390525" y="1237945"/>
                  </a:moveTo>
                  <a:lnTo>
                    <a:pt x="390055" y="1236814"/>
                  </a:lnTo>
                  <a:lnTo>
                    <a:pt x="388200" y="1234960"/>
                  </a:lnTo>
                  <a:lnTo>
                    <a:pt x="387070" y="1234490"/>
                  </a:lnTo>
                  <a:lnTo>
                    <a:pt x="384441" y="1234490"/>
                  </a:lnTo>
                  <a:lnTo>
                    <a:pt x="383324" y="1234960"/>
                  </a:lnTo>
                  <a:lnTo>
                    <a:pt x="381457" y="1236814"/>
                  </a:lnTo>
                  <a:lnTo>
                    <a:pt x="381000" y="1237945"/>
                  </a:lnTo>
                  <a:lnTo>
                    <a:pt x="381000" y="1240574"/>
                  </a:lnTo>
                  <a:lnTo>
                    <a:pt x="381457" y="1241691"/>
                  </a:lnTo>
                  <a:lnTo>
                    <a:pt x="383324" y="1243545"/>
                  </a:lnTo>
                  <a:lnTo>
                    <a:pt x="384441" y="1244015"/>
                  </a:lnTo>
                  <a:lnTo>
                    <a:pt x="387070" y="1244015"/>
                  </a:lnTo>
                  <a:lnTo>
                    <a:pt x="388200" y="1243545"/>
                  </a:lnTo>
                  <a:lnTo>
                    <a:pt x="390055" y="1241691"/>
                  </a:lnTo>
                  <a:lnTo>
                    <a:pt x="390525" y="1240574"/>
                  </a:lnTo>
                  <a:lnTo>
                    <a:pt x="390525" y="1237945"/>
                  </a:lnTo>
                  <a:close/>
                </a:path>
                <a:path w="10582275" h="2479040">
                  <a:moveTo>
                    <a:pt x="390525" y="620687"/>
                  </a:moveTo>
                  <a:lnTo>
                    <a:pt x="390055" y="619569"/>
                  </a:lnTo>
                  <a:lnTo>
                    <a:pt x="388200" y="617702"/>
                  </a:lnTo>
                  <a:lnTo>
                    <a:pt x="387070" y="617245"/>
                  </a:lnTo>
                  <a:lnTo>
                    <a:pt x="384441" y="617245"/>
                  </a:lnTo>
                  <a:lnTo>
                    <a:pt x="383324" y="617702"/>
                  </a:lnTo>
                  <a:lnTo>
                    <a:pt x="381457" y="619569"/>
                  </a:lnTo>
                  <a:lnTo>
                    <a:pt x="381000" y="620687"/>
                  </a:lnTo>
                  <a:lnTo>
                    <a:pt x="381000" y="623316"/>
                  </a:lnTo>
                  <a:lnTo>
                    <a:pt x="381457" y="624446"/>
                  </a:lnTo>
                  <a:lnTo>
                    <a:pt x="383324" y="626300"/>
                  </a:lnTo>
                  <a:lnTo>
                    <a:pt x="384441" y="626770"/>
                  </a:lnTo>
                  <a:lnTo>
                    <a:pt x="387070" y="626770"/>
                  </a:lnTo>
                  <a:lnTo>
                    <a:pt x="388200" y="626300"/>
                  </a:lnTo>
                  <a:lnTo>
                    <a:pt x="390055" y="624446"/>
                  </a:lnTo>
                  <a:lnTo>
                    <a:pt x="390525" y="623316"/>
                  </a:lnTo>
                  <a:lnTo>
                    <a:pt x="390525" y="620687"/>
                  </a:lnTo>
                  <a:close/>
                </a:path>
                <a:path w="10582275" h="2479040">
                  <a:moveTo>
                    <a:pt x="390525" y="3441"/>
                  </a:moveTo>
                  <a:lnTo>
                    <a:pt x="390055" y="2324"/>
                  </a:lnTo>
                  <a:lnTo>
                    <a:pt x="388200" y="457"/>
                  </a:lnTo>
                  <a:lnTo>
                    <a:pt x="387070" y="0"/>
                  </a:lnTo>
                  <a:lnTo>
                    <a:pt x="384441" y="0"/>
                  </a:lnTo>
                  <a:lnTo>
                    <a:pt x="383324" y="457"/>
                  </a:lnTo>
                  <a:lnTo>
                    <a:pt x="381457" y="2324"/>
                  </a:lnTo>
                  <a:lnTo>
                    <a:pt x="381000" y="3441"/>
                  </a:lnTo>
                  <a:lnTo>
                    <a:pt x="381000" y="6070"/>
                  </a:lnTo>
                  <a:lnTo>
                    <a:pt x="381457" y="7188"/>
                  </a:lnTo>
                  <a:lnTo>
                    <a:pt x="383324" y="9055"/>
                  </a:lnTo>
                  <a:lnTo>
                    <a:pt x="384441" y="9525"/>
                  </a:lnTo>
                  <a:lnTo>
                    <a:pt x="387070" y="9525"/>
                  </a:lnTo>
                  <a:lnTo>
                    <a:pt x="388200" y="9055"/>
                  </a:lnTo>
                  <a:lnTo>
                    <a:pt x="390055" y="7188"/>
                  </a:lnTo>
                  <a:lnTo>
                    <a:pt x="390525" y="6070"/>
                  </a:lnTo>
                  <a:lnTo>
                    <a:pt x="390525" y="3441"/>
                  </a:lnTo>
                  <a:close/>
                </a:path>
                <a:path w="10582275" h="2479040">
                  <a:moveTo>
                    <a:pt x="438150" y="2472436"/>
                  </a:moveTo>
                  <a:lnTo>
                    <a:pt x="437680" y="2471318"/>
                  </a:lnTo>
                  <a:lnTo>
                    <a:pt x="435825" y="2469451"/>
                  </a:lnTo>
                  <a:lnTo>
                    <a:pt x="434695" y="2468994"/>
                  </a:lnTo>
                  <a:lnTo>
                    <a:pt x="432066" y="2468994"/>
                  </a:lnTo>
                  <a:lnTo>
                    <a:pt x="430949" y="2469451"/>
                  </a:lnTo>
                  <a:lnTo>
                    <a:pt x="429082" y="2471318"/>
                  </a:lnTo>
                  <a:lnTo>
                    <a:pt x="428625" y="2472436"/>
                  </a:lnTo>
                  <a:lnTo>
                    <a:pt x="428625" y="2475065"/>
                  </a:lnTo>
                  <a:lnTo>
                    <a:pt x="429082" y="2476195"/>
                  </a:lnTo>
                  <a:lnTo>
                    <a:pt x="430949" y="2478049"/>
                  </a:lnTo>
                  <a:lnTo>
                    <a:pt x="432066" y="2478519"/>
                  </a:lnTo>
                  <a:lnTo>
                    <a:pt x="434695" y="2478519"/>
                  </a:lnTo>
                  <a:lnTo>
                    <a:pt x="435825" y="2478049"/>
                  </a:lnTo>
                  <a:lnTo>
                    <a:pt x="437680" y="2476195"/>
                  </a:lnTo>
                  <a:lnTo>
                    <a:pt x="438150" y="2475065"/>
                  </a:lnTo>
                  <a:lnTo>
                    <a:pt x="438150" y="2472436"/>
                  </a:lnTo>
                  <a:close/>
                </a:path>
                <a:path w="10582275" h="2479040">
                  <a:moveTo>
                    <a:pt x="438150" y="1855190"/>
                  </a:moveTo>
                  <a:lnTo>
                    <a:pt x="437680" y="1854060"/>
                  </a:lnTo>
                  <a:lnTo>
                    <a:pt x="435825" y="1852206"/>
                  </a:lnTo>
                  <a:lnTo>
                    <a:pt x="434695" y="1851736"/>
                  </a:lnTo>
                  <a:lnTo>
                    <a:pt x="432066" y="1851736"/>
                  </a:lnTo>
                  <a:lnTo>
                    <a:pt x="430949" y="1852206"/>
                  </a:lnTo>
                  <a:lnTo>
                    <a:pt x="429082" y="1854060"/>
                  </a:lnTo>
                  <a:lnTo>
                    <a:pt x="428625" y="1855190"/>
                  </a:lnTo>
                  <a:lnTo>
                    <a:pt x="428625" y="1857819"/>
                  </a:lnTo>
                  <a:lnTo>
                    <a:pt x="429082" y="1858937"/>
                  </a:lnTo>
                  <a:lnTo>
                    <a:pt x="430949" y="1860804"/>
                  </a:lnTo>
                  <a:lnTo>
                    <a:pt x="432066" y="1861261"/>
                  </a:lnTo>
                  <a:lnTo>
                    <a:pt x="434695" y="1861261"/>
                  </a:lnTo>
                  <a:lnTo>
                    <a:pt x="435825" y="1860804"/>
                  </a:lnTo>
                  <a:lnTo>
                    <a:pt x="437680" y="1858937"/>
                  </a:lnTo>
                  <a:lnTo>
                    <a:pt x="438150" y="1857819"/>
                  </a:lnTo>
                  <a:lnTo>
                    <a:pt x="438150" y="1855190"/>
                  </a:lnTo>
                  <a:close/>
                </a:path>
                <a:path w="10582275" h="2479040">
                  <a:moveTo>
                    <a:pt x="438150" y="1237945"/>
                  </a:moveTo>
                  <a:lnTo>
                    <a:pt x="437680" y="1236814"/>
                  </a:lnTo>
                  <a:lnTo>
                    <a:pt x="435825" y="1234960"/>
                  </a:lnTo>
                  <a:lnTo>
                    <a:pt x="434695" y="1234490"/>
                  </a:lnTo>
                  <a:lnTo>
                    <a:pt x="432066" y="1234490"/>
                  </a:lnTo>
                  <a:lnTo>
                    <a:pt x="430949" y="1234960"/>
                  </a:lnTo>
                  <a:lnTo>
                    <a:pt x="429082" y="1236814"/>
                  </a:lnTo>
                  <a:lnTo>
                    <a:pt x="428625" y="1237945"/>
                  </a:lnTo>
                  <a:lnTo>
                    <a:pt x="428625" y="1240574"/>
                  </a:lnTo>
                  <a:lnTo>
                    <a:pt x="429082" y="1241691"/>
                  </a:lnTo>
                  <a:lnTo>
                    <a:pt x="430949" y="1243545"/>
                  </a:lnTo>
                  <a:lnTo>
                    <a:pt x="432066" y="1244015"/>
                  </a:lnTo>
                  <a:lnTo>
                    <a:pt x="434695" y="1244015"/>
                  </a:lnTo>
                  <a:lnTo>
                    <a:pt x="435825" y="1243545"/>
                  </a:lnTo>
                  <a:lnTo>
                    <a:pt x="437680" y="1241691"/>
                  </a:lnTo>
                  <a:lnTo>
                    <a:pt x="438150" y="1240574"/>
                  </a:lnTo>
                  <a:lnTo>
                    <a:pt x="438150" y="1237945"/>
                  </a:lnTo>
                  <a:close/>
                </a:path>
                <a:path w="10582275" h="2479040">
                  <a:moveTo>
                    <a:pt x="438150" y="620687"/>
                  </a:moveTo>
                  <a:lnTo>
                    <a:pt x="437680" y="619569"/>
                  </a:lnTo>
                  <a:lnTo>
                    <a:pt x="435825" y="617702"/>
                  </a:lnTo>
                  <a:lnTo>
                    <a:pt x="434695" y="617245"/>
                  </a:lnTo>
                  <a:lnTo>
                    <a:pt x="432066" y="617245"/>
                  </a:lnTo>
                  <a:lnTo>
                    <a:pt x="430949" y="617702"/>
                  </a:lnTo>
                  <a:lnTo>
                    <a:pt x="429082" y="619569"/>
                  </a:lnTo>
                  <a:lnTo>
                    <a:pt x="428625" y="620687"/>
                  </a:lnTo>
                  <a:lnTo>
                    <a:pt x="428625" y="623316"/>
                  </a:lnTo>
                  <a:lnTo>
                    <a:pt x="429082" y="624446"/>
                  </a:lnTo>
                  <a:lnTo>
                    <a:pt x="430949" y="626300"/>
                  </a:lnTo>
                  <a:lnTo>
                    <a:pt x="432066" y="626770"/>
                  </a:lnTo>
                  <a:lnTo>
                    <a:pt x="434695" y="626770"/>
                  </a:lnTo>
                  <a:lnTo>
                    <a:pt x="435825" y="626300"/>
                  </a:lnTo>
                  <a:lnTo>
                    <a:pt x="437680" y="624446"/>
                  </a:lnTo>
                  <a:lnTo>
                    <a:pt x="438150" y="623316"/>
                  </a:lnTo>
                  <a:lnTo>
                    <a:pt x="438150" y="620687"/>
                  </a:lnTo>
                  <a:close/>
                </a:path>
                <a:path w="10582275" h="2479040">
                  <a:moveTo>
                    <a:pt x="438150" y="3441"/>
                  </a:moveTo>
                  <a:lnTo>
                    <a:pt x="437680" y="2324"/>
                  </a:lnTo>
                  <a:lnTo>
                    <a:pt x="435825" y="457"/>
                  </a:lnTo>
                  <a:lnTo>
                    <a:pt x="434695" y="0"/>
                  </a:lnTo>
                  <a:lnTo>
                    <a:pt x="432066" y="0"/>
                  </a:lnTo>
                  <a:lnTo>
                    <a:pt x="430949" y="457"/>
                  </a:lnTo>
                  <a:lnTo>
                    <a:pt x="429082" y="2324"/>
                  </a:lnTo>
                  <a:lnTo>
                    <a:pt x="428625" y="3441"/>
                  </a:lnTo>
                  <a:lnTo>
                    <a:pt x="428625" y="6070"/>
                  </a:lnTo>
                  <a:lnTo>
                    <a:pt x="429082" y="7188"/>
                  </a:lnTo>
                  <a:lnTo>
                    <a:pt x="430949" y="9055"/>
                  </a:lnTo>
                  <a:lnTo>
                    <a:pt x="432066" y="9525"/>
                  </a:lnTo>
                  <a:lnTo>
                    <a:pt x="434695" y="9525"/>
                  </a:lnTo>
                  <a:lnTo>
                    <a:pt x="435825" y="9055"/>
                  </a:lnTo>
                  <a:lnTo>
                    <a:pt x="437680" y="7188"/>
                  </a:lnTo>
                  <a:lnTo>
                    <a:pt x="438150" y="6070"/>
                  </a:lnTo>
                  <a:lnTo>
                    <a:pt x="438150" y="3441"/>
                  </a:lnTo>
                  <a:close/>
                </a:path>
                <a:path w="10582275" h="2479040">
                  <a:moveTo>
                    <a:pt x="485775" y="2472436"/>
                  </a:moveTo>
                  <a:lnTo>
                    <a:pt x="485305" y="2471318"/>
                  </a:lnTo>
                  <a:lnTo>
                    <a:pt x="483450" y="2469451"/>
                  </a:lnTo>
                  <a:lnTo>
                    <a:pt x="482320" y="2468994"/>
                  </a:lnTo>
                  <a:lnTo>
                    <a:pt x="479691" y="2468994"/>
                  </a:lnTo>
                  <a:lnTo>
                    <a:pt x="478574" y="2469451"/>
                  </a:lnTo>
                  <a:lnTo>
                    <a:pt x="476707" y="2471318"/>
                  </a:lnTo>
                  <a:lnTo>
                    <a:pt x="476250" y="2472436"/>
                  </a:lnTo>
                  <a:lnTo>
                    <a:pt x="476250" y="2475065"/>
                  </a:lnTo>
                  <a:lnTo>
                    <a:pt x="476707" y="2476195"/>
                  </a:lnTo>
                  <a:lnTo>
                    <a:pt x="478574" y="2478049"/>
                  </a:lnTo>
                  <a:lnTo>
                    <a:pt x="479691" y="2478519"/>
                  </a:lnTo>
                  <a:lnTo>
                    <a:pt x="482320" y="2478519"/>
                  </a:lnTo>
                  <a:lnTo>
                    <a:pt x="483450" y="2478049"/>
                  </a:lnTo>
                  <a:lnTo>
                    <a:pt x="485305" y="2476195"/>
                  </a:lnTo>
                  <a:lnTo>
                    <a:pt x="485775" y="2475065"/>
                  </a:lnTo>
                  <a:lnTo>
                    <a:pt x="485775" y="2472436"/>
                  </a:lnTo>
                  <a:close/>
                </a:path>
                <a:path w="10582275" h="2479040">
                  <a:moveTo>
                    <a:pt x="485775" y="1855190"/>
                  </a:moveTo>
                  <a:lnTo>
                    <a:pt x="485305" y="1854060"/>
                  </a:lnTo>
                  <a:lnTo>
                    <a:pt x="483450" y="1852206"/>
                  </a:lnTo>
                  <a:lnTo>
                    <a:pt x="482320" y="1851736"/>
                  </a:lnTo>
                  <a:lnTo>
                    <a:pt x="479691" y="1851736"/>
                  </a:lnTo>
                  <a:lnTo>
                    <a:pt x="478574" y="1852206"/>
                  </a:lnTo>
                  <a:lnTo>
                    <a:pt x="476707" y="1854060"/>
                  </a:lnTo>
                  <a:lnTo>
                    <a:pt x="476250" y="1855190"/>
                  </a:lnTo>
                  <a:lnTo>
                    <a:pt x="476250" y="1857819"/>
                  </a:lnTo>
                  <a:lnTo>
                    <a:pt x="476707" y="1858937"/>
                  </a:lnTo>
                  <a:lnTo>
                    <a:pt x="478574" y="1860804"/>
                  </a:lnTo>
                  <a:lnTo>
                    <a:pt x="479691" y="1861261"/>
                  </a:lnTo>
                  <a:lnTo>
                    <a:pt x="482320" y="1861261"/>
                  </a:lnTo>
                  <a:lnTo>
                    <a:pt x="483450" y="1860804"/>
                  </a:lnTo>
                  <a:lnTo>
                    <a:pt x="485305" y="1858937"/>
                  </a:lnTo>
                  <a:lnTo>
                    <a:pt x="485775" y="1857819"/>
                  </a:lnTo>
                  <a:lnTo>
                    <a:pt x="485775" y="1855190"/>
                  </a:lnTo>
                  <a:close/>
                </a:path>
                <a:path w="10582275" h="2479040">
                  <a:moveTo>
                    <a:pt x="485775" y="1237945"/>
                  </a:moveTo>
                  <a:lnTo>
                    <a:pt x="485305" y="1236814"/>
                  </a:lnTo>
                  <a:lnTo>
                    <a:pt x="483450" y="1234960"/>
                  </a:lnTo>
                  <a:lnTo>
                    <a:pt x="482320" y="1234490"/>
                  </a:lnTo>
                  <a:lnTo>
                    <a:pt x="479691" y="1234490"/>
                  </a:lnTo>
                  <a:lnTo>
                    <a:pt x="478574" y="1234960"/>
                  </a:lnTo>
                  <a:lnTo>
                    <a:pt x="476707" y="1236814"/>
                  </a:lnTo>
                  <a:lnTo>
                    <a:pt x="476250" y="1237945"/>
                  </a:lnTo>
                  <a:lnTo>
                    <a:pt x="476250" y="1240574"/>
                  </a:lnTo>
                  <a:lnTo>
                    <a:pt x="476707" y="1241691"/>
                  </a:lnTo>
                  <a:lnTo>
                    <a:pt x="478574" y="1243545"/>
                  </a:lnTo>
                  <a:lnTo>
                    <a:pt x="479691" y="1244015"/>
                  </a:lnTo>
                  <a:lnTo>
                    <a:pt x="482320" y="1244015"/>
                  </a:lnTo>
                  <a:lnTo>
                    <a:pt x="483450" y="1243545"/>
                  </a:lnTo>
                  <a:lnTo>
                    <a:pt x="485305" y="1241691"/>
                  </a:lnTo>
                  <a:lnTo>
                    <a:pt x="485775" y="1240574"/>
                  </a:lnTo>
                  <a:lnTo>
                    <a:pt x="485775" y="1237945"/>
                  </a:lnTo>
                  <a:close/>
                </a:path>
                <a:path w="10582275" h="2479040">
                  <a:moveTo>
                    <a:pt x="485775" y="620687"/>
                  </a:moveTo>
                  <a:lnTo>
                    <a:pt x="485305" y="619569"/>
                  </a:lnTo>
                  <a:lnTo>
                    <a:pt x="483450" y="617702"/>
                  </a:lnTo>
                  <a:lnTo>
                    <a:pt x="482320" y="617245"/>
                  </a:lnTo>
                  <a:lnTo>
                    <a:pt x="479691" y="617245"/>
                  </a:lnTo>
                  <a:lnTo>
                    <a:pt x="478574" y="617702"/>
                  </a:lnTo>
                  <a:lnTo>
                    <a:pt x="476707" y="619569"/>
                  </a:lnTo>
                  <a:lnTo>
                    <a:pt x="476250" y="620687"/>
                  </a:lnTo>
                  <a:lnTo>
                    <a:pt x="476250" y="623316"/>
                  </a:lnTo>
                  <a:lnTo>
                    <a:pt x="476707" y="624446"/>
                  </a:lnTo>
                  <a:lnTo>
                    <a:pt x="478574" y="626300"/>
                  </a:lnTo>
                  <a:lnTo>
                    <a:pt x="479691" y="626770"/>
                  </a:lnTo>
                  <a:lnTo>
                    <a:pt x="482320" y="626770"/>
                  </a:lnTo>
                  <a:lnTo>
                    <a:pt x="483450" y="626300"/>
                  </a:lnTo>
                  <a:lnTo>
                    <a:pt x="485305" y="624446"/>
                  </a:lnTo>
                  <a:lnTo>
                    <a:pt x="485775" y="623316"/>
                  </a:lnTo>
                  <a:lnTo>
                    <a:pt x="485775" y="620687"/>
                  </a:lnTo>
                  <a:close/>
                </a:path>
                <a:path w="10582275" h="2479040">
                  <a:moveTo>
                    <a:pt x="485775" y="3441"/>
                  </a:moveTo>
                  <a:lnTo>
                    <a:pt x="485305" y="2324"/>
                  </a:lnTo>
                  <a:lnTo>
                    <a:pt x="483450" y="457"/>
                  </a:lnTo>
                  <a:lnTo>
                    <a:pt x="482320" y="0"/>
                  </a:lnTo>
                  <a:lnTo>
                    <a:pt x="479691" y="0"/>
                  </a:lnTo>
                  <a:lnTo>
                    <a:pt x="478574" y="457"/>
                  </a:lnTo>
                  <a:lnTo>
                    <a:pt x="476707" y="2324"/>
                  </a:lnTo>
                  <a:lnTo>
                    <a:pt x="476250" y="3441"/>
                  </a:lnTo>
                  <a:lnTo>
                    <a:pt x="476250" y="6070"/>
                  </a:lnTo>
                  <a:lnTo>
                    <a:pt x="476707" y="7188"/>
                  </a:lnTo>
                  <a:lnTo>
                    <a:pt x="478574" y="9055"/>
                  </a:lnTo>
                  <a:lnTo>
                    <a:pt x="479691" y="9525"/>
                  </a:lnTo>
                  <a:lnTo>
                    <a:pt x="482320" y="9525"/>
                  </a:lnTo>
                  <a:lnTo>
                    <a:pt x="483450" y="9055"/>
                  </a:lnTo>
                  <a:lnTo>
                    <a:pt x="485305" y="7188"/>
                  </a:lnTo>
                  <a:lnTo>
                    <a:pt x="485775" y="6070"/>
                  </a:lnTo>
                  <a:lnTo>
                    <a:pt x="485775" y="3441"/>
                  </a:lnTo>
                  <a:close/>
                </a:path>
                <a:path w="10582275" h="2479040">
                  <a:moveTo>
                    <a:pt x="533400" y="2472436"/>
                  </a:moveTo>
                  <a:lnTo>
                    <a:pt x="532930" y="2471318"/>
                  </a:lnTo>
                  <a:lnTo>
                    <a:pt x="531075" y="2469451"/>
                  </a:lnTo>
                  <a:lnTo>
                    <a:pt x="529945" y="2468994"/>
                  </a:lnTo>
                  <a:lnTo>
                    <a:pt x="527316" y="2468994"/>
                  </a:lnTo>
                  <a:lnTo>
                    <a:pt x="526199" y="2469451"/>
                  </a:lnTo>
                  <a:lnTo>
                    <a:pt x="524332" y="2471318"/>
                  </a:lnTo>
                  <a:lnTo>
                    <a:pt x="523875" y="2472436"/>
                  </a:lnTo>
                  <a:lnTo>
                    <a:pt x="523875" y="2475065"/>
                  </a:lnTo>
                  <a:lnTo>
                    <a:pt x="524332" y="2476195"/>
                  </a:lnTo>
                  <a:lnTo>
                    <a:pt x="526199" y="2478049"/>
                  </a:lnTo>
                  <a:lnTo>
                    <a:pt x="527316" y="2478519"/>
                  </a:lnTo>
                  <a:lnTo>
                    <a:pt x="529945" y="2478519"/>
                  </a:lnTo>
                  <a:lnTo>
                    <a:pt x="531075" y="2478049"/>
                  </a:lnTo>
                  <a:lnTo>
                    <a:pt x="532930" y="2476195"/>
                  </a:lnTo>
                  <a:lnTo>
                    <a:pt x="533400" y="2475065"/>
                  </a:lnTo>
                  <a:lnTo>
                    <a:pt x="533400" y="2472436"/>
                  </a:lnTo>
                  <a:close/>
                </a:path>
                <a:path w="10582275" h="2479040">
                  <a:moveTo>
                    <a:pt x="533400" y="1855190"/>
                  </a:moveTo>
                  <a:lnTo>
                    <a:pt x="532930" y="1854060"/>
                  </a:lnTo>
                  <a:lnTo>
                    <a:pt x="531075" y="1852206"/>
                  </a:lnTo>
                  <a:lnTo>
                    <a:pt x="529945" y="1851736"/>
                  </a:lnTo>
                  <a:lnTo>
                    <a:pt x="527316" y="1851736"/>
                  </a:lnTo>
                  <a:lnTo>
                    <a:pt x="526199" y="1852206"/>
                  </a:lnTo>
                  <a:lnTo>
                    <a:pt x="524332" y="1854060"/>
                  </a:lnTo>
                  <a:lnTo>
                    <a:pt x="523875" y="1855190"/>
                  </a:lnTo>
                  <a:lnTo>
                    <a:pt x="523875" y="1857819"/>
                  </a:lnTo>
                  <a:lnTo>
                    <a:pt x="524332" y="1858937"/>
                  </a:lnTo>
                  <a:lnTo>
                    <a:pt x="526199" y="1860804"/>
                  </a:lnTo>
                  <a:lnTo>
                    <a:pt x="527316" y="1861261"/>
                  </a:lnTo>
                  <a:lnTo>
                    <a:pt x="529945" y="1861261"/>
                  </a:lnTo>
                  <a:lnTo>
                    <a:pt x="531075" y="1860804"/>
                  </a:lnTo>
                  <a:lnTo>
                    <a:pt x="532930" y="1858937"/>
                  </a:lnTo>
                  <a:lnTo>
                    <a:pt x="533400" y="1857819"/>
                  </a:lnTo>
                  <a:lnTo>
                    <a:pt x="533400" y="1855190"/>
                  </a:lnTo>
                  <a:close/>
                </a:path>
                <a:path w="10582275" h="2479040">
                  <a:moveTo>
                    <a:pt x="533400" y="1237945"/>
                  </a:moveTo>
                  <a:lnTo>
                    <a:pt x="532930" y="1236814"/>
                  </a:lnTo>
                  <a:lnTo>
                    <a:pt x="531075" y="1234960"/>
                  </a:lnTo>
                  <a:lnTo>
                    <a:pt x="529945" y="1234490"/>
                  </a:lnTo>
                  <a:lnTo>
                    <a:pt x="527316" y="1234490"/>
                  </a:lnTo>
                  <a:lnTo>
                    <a:pt x="526199" y="1234960"/>
                  </a:lnTo>
                  <a:lnTo>
                    <a:pt x="524332" y="1236814"/>
                  </a:lnTo>
                  <a:lnTo>
                    <a:pt x="523875" y="1237945"/>
                  </a:lnTo>
                  <a:lnTo>
                    <a:pt x="523875" y="1240574"/>
                  </a:lnTo>
                  <a:lnTo>
                    <a:pt x="524332" y="1241691"/>
                  </a:lnTo>
                  <a:lnTo>
                    <a:pt x="526199" y="1243545"/>
                  </a:lnTo>
                  <a:lnTo>
                    <a:pt x="527316" y="1244015"/>
                  </a:lnTo>
                  <a:lnTo>
                    <a:pt x="529945" y="1244015"/>
                  </a:lnTo>
                  <a:lnTo>
                    <a:pt x="531075" y="1243545"/>
                  </a:lnTo>
                  <a:lnTo>
                    <a:pt x="532930" y="1241691"/>
                  </a:lnTo>
                  <a:lnTo>
                    <a:pt x="533400" y="1240574"/>
                  </a:lnTo>
                  <a:lnTo>
                    <a:pt x="533400" y="1237945"/>
                  </a:lnTo>
                  <a:close/>
                </a:path>
                <a:path w="10582275" h="2479040">
                  <a:moveTo>
                    <a:pt x="533400" y="620687"/>
                  </a:moveTo>
                  <a:lnTo>
                    <a:pt x="532930" y="619569"/>
                  </a:lnTo>
                  <a:lnTo>
                    <a:pt x="531075" y="617702"/>
                  </a:lnTo>
                  <a:lnTo>
                    <a:pt x="529945" y="617245"/>
                  </a:lnTo>
                  <a:lnTo>
                    <a:pt x="527316" y="617245"/>
                  </a:lnTo>
                  <a:lnTo>
                    <a:pt x="526199" y="617702"/>
                  </a:lnTo>
                  <a:lnTo>
                    <a:pt x="524332" y="619569"/>
                  </a:lnTo>
                  <a:lnTo>
                    <a:pt x="523875" y="620687"/>
                  </a:lnTo>
                  <a:lnTo>
                    <a:pt x="523875" y="623316"/>
                  </a:lnTo>
                  <a:lnTo>
                    <a:pt x="524332" y="624446"/>
                  </a:lnTo>
                  <a:lnTo>
                    <a:pt x="526199" y="626300"/>
                  </a:lnTo>
                  <a:lnTo>
                    <a:pt x="527316" y="626770"/>
                  </a:lnTo>
                  <a:lnTo>
                    <a:pt x="529945" y="626770"/>
                  </a:lnTo>
                  <a:lnTo>
                    <a:pt x="531075" y="626300"/>
                  </a:lnTo>
                  <a:lnTo>
                    <a:pt x="532930" y="624446"/>
                  </a:lnTo>
                  <a:lnTo>
                    <a:pt x="533400" y="623316"/>
                  </a:lnTo>
                  <a:lnTo>
                    <a:pt x="533400" y="620687"/>
                  </a:lnTo>
                  <a:close/>
                </a:path>
                <a:path w="10582275" h="2479040">
                  <a:moveTo>
                    <a:pt x="533400" y="3441"/>
                  </a:moveTo>
                  <a:lnTo>
                    <a:pt x="532930" y="2324"/>
                  </a:lnTo>
                  <a:lnTo>
                    <a:pt x="531075" y="457"/>
                  </a:lnTo>
                  <a:lnTo>
                    <a:pt x="529945" y="0"/>
                  </a:lnTo>
                  <a:lnTo>
                    <a:pt x="527316" y="0"/>
                  </a:lnTo>
                  <a:lnTo>
                    <a:pt x="526199" y="457"/>
                  </a:lnTo>
                  <a:lnTo>
                    <a:pt x="524332" y="2324"/>
                  </a:lnTo>
                  <a:lnTo>
                    <a:pt x="523875" y="3441"/>
                  </a:lnTo>
                  <a:lnTo>
                    <a:pt x="523875" y="6070"/>
                  </a:lnTo>
                  <a:lnTo>
                    <a:pt x="524332" y="7188"/>
                  </a:lnTo>
                  <a:lnTo>
                    <a:pt x="526199" y="9055"/>
                  </a:lnTo>
                  <a:lnTo>
                    <a:pt x="527316" y="9525"/>
                  </a:lnTo>
                  <a:lnTo>
                    <a:pt x="529945" y="9525"/>
                  </a:lnTo>
                  <a:lnTo>
                    <a:pt x="531075" y="9055"/>
                  </a:lnTo>
                  <a:lnTo>
                    <a:pt x="532930" y="7188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10582275" h="2479040">
                  <a:moveTo>
                    <a:pt x="581025" y="2472436"/>
                  </a:moveTo>
                  <a:lnTo>
                    <a:pt x="580555" y="2471318"/>
                  </a:lnTo>
                  <a:lnTo>
                    <a:pt x="578700" y="2469451"/>
                  </a:lnTo>
                  <a:lnTo>
                    <a:pt x="577570" y="2468994"/>
                  </a:lnTo>
                  <a:lnTo>
                    <a:pt x="574941" y="2468994"/>
                  </a:lnTo>
                  <a:lnTo>
                    <a:pt x="573824" y="2469451"/>
                  </a:lnTo>
                  <a:lnTo>
                    <a:pt x="571957" y="2471318"/>
                  </a:lnTo>
                  <a:lnTo>
                    <a:pt x="571500" y="2472436"/>
                  </a:lnTo>
                  <a:lnTo>
                    <a:pt x="571500" y="2475065"/>
                  </a:lnTo>
                  <a:lnTo>
                    <a:pt x="571957" y="2476195"/>
                  </a:lnTo>
                  <a:lnTo>
                    <a:pt x="573824" y="2478049"/>
                  </a:lnTo>
                  <a:lnTo>
                    <a:pt x="574941" y="2478519"/>
                  </a:lnTo>
                  <a:lnTo>
                    <a:pt x="577570" y="2478519"/>
                  </a:lnTo>
                  <a:lnTo>
                    <a:pt x="578700" y="2478049"/>
                  </a:lnTo>
                  <a:lnTo>
                    <a:pt x="580555" y="2476195"/>
                  </a:lnTo>
                  <a:lnTo>
                    <a:pt x="581025" y="2475065"/>
                  </a:lnTo>
                  <a:lnTo>
                    <a:pt x="581025" y="2472436"/>
                  </a:lnTo>
                  <a:close/>
                </a:path>
                <a:path w="10582275" h="2479040">
                  <a:moveTo>
                    <a:pt x="581025" y="1855190"/>
                  </a:moveTo>
                  <a:lnTo>
                    <a:pt x="580555" y="1854060"/>
                  </a:lnTo>
                  <a:lnTo>
                    <a:pt x="578700" y="1852206"/>
                  </a:lnTo>
                  <a:lnTo>
                    <a:pt x="577570" y="1851736"/>
                  </a:lnTo>
                  <a:lnTo>
                    <a:pt x="574941" y="1851736"/>
                  </a:lnTo>
                  <a:lnTo>
                    <a:pt x="573824" y="1852206"/>
                  </a:lnTo>
                  <a:lnTo>
                    <a:pt x="571957" y="1854060"/>
                  </a:lnTo>
                  <a:lnTo>
                    <a:pt x="571500" y="1855190"/>
                  </a:lnTo>
                  <a:lnTo>
                    <a:pt x="571500" y="1857819"/>
                  </a:lnTo>
                  <a:lnTo>
                    <a:pt x="571957" y="1858937"/>
                  </a:lnTo>
                  <a:lnTo>
                    <a:pt x="573824" y="1860804"/>
                  </a:lnTo>
                  <a:lnTo>
                    <a:pt x="574941" y="1861261"/>
                  </a:lnTo>
                  <a:lnTo>
                    <a:pt x="577570" y="1861261"/>
                  </a:lnTo>
                  <a:lnTo>
                    <a:pt x="578700" y="1860804"/>
                  </a:lnTo>
                  <a:lnTo>
                    <a:pt x="580555" y="1858937"/>
                  </a:lnTo>
                  <a:lnTo>
                    <a:pt x="581025" y="1857819"/>
                  </a:lnTo>
                  <a:lnTo>
                    <a:pt x="581025" y="1855190"/>
                  </a:lnTo>
                  <a:close/>
                </a:path>
                <a:path w="10582275" h="2479040">
                  <a:moveTo>
                    <a:pt x="581025" y="1237945"/>
                  </a:moveTo>
                  <a:lnTo>
                    <a:pt x="580555" y="1236814"/>
                  </a:lnTo>
                  <a:lnTo>
                    <a:pt x="578700" y="1234960"/>
                  </a:lnTo>
                  <a:lnTo>
                    <a:pt x="577570" y="1234490"/>
                  </a:lnTo>
                  <a:lnTo>
                    <a:pt x="574941" y="1234490"/>
                  </a:lnTo>
                  <a:lnTo>
                    <a:pt x="573824" y="1234960"/>
                  </a:lnTo>
                  <a:lnTo>
                    <a:pt x="571957" y="1236814"/>
                  </a:lnTo>
                  <a:lnTo>
                    <a:pt x="571500" y="1237945"/>
                  </a:lnTo>
                  <a:lnTo>
                    <a:pt x="571500" y="1240574"/>
                  </a:lnTo>
                  <a:lnTo>
                    <a:pt x="571957" y="1241691"/>
                  </a:lnTo>
                  <a:lnTo>
                    <a:pt x="573824" y="1243545"/>
                  </a:lnTo>
                  <a:lnTo>
                    <a:pt x="574941" y="1244015"/>
                  </a:lnTo>
                  <a:lnTo>
                    <a:pt x="577570" y="1244015"/>
                  </a:lnTo>
                  <a:lnTo>
                    <a:pt x="578700" y="1243545"/>
                  </a:lnTo>
                  <a:lnTo>
                    <a:pt x="580555" y="1241691"/>
                  </a:lnTo>
                  <a:lnTo>
                    <a:pt x="581025" y="1240574"/>
                  </a:lnTo>
                  <a:lnTo>
                    <a:pt x="581025" y="1237945"/>
                  </a:lnTo>
                  <a:close/>
                </a:path>
                <a:path w="10582275" h="2479040">
                  <a:moveTo>
                    <a:pt x="581025" y="620687"/>
                  </a:moveTo>
                  <a:lnTo>
                    <a:pt x="580555" y="619569"/>
                  </a:lnTo>
                  <a:lnTo>
                    <a:pt x="578700" y="617702"/>
                  </a:lnTo>
                  <a:lnTo>
                    <a:pt x="577570" y="617245"/>
                  </a:lnTo>
                  <a:lnTo>
                    <a:pt x="574941" y="617245"/>
                  </a:lnTo>
                  <a:lnTo>
                    <a:pt x="573824" y="617702"/>
                  </a:lnTo>
                  <a:lnTo>
                    <a:pt x="571957" y="619569"/>
                  </a:lnTo>
                  <a:lnTo>
                    <a:pt x="571500" y="620687"/>
                  </a:lnTo>
                  <a:lnTo>
                    <a:pt x="571500" y="623316"/>
                  </a:lnTo>
                  <a:lnTo>
                    <a:pt x="571957" y="624446"/>
                  </a:lnTo>
                  <a:lnTo>
                    <a:pt x="573824" y="626300"/>
                  </a:lnTo>
                  <a:lnTo>
                    <a:pt x="574941" y="626770"/>
                  </a:lnTo>
                  <a:lnTo>
                    <a:pt x="577570" y="626770"/>
                  </a:lnTo>
                  <a:lnTo>
                    <a:pt x="578700" y="626300"/>
                  </a:lnTo>
                  <a:lnTo>
                    <a:pt x="580555" y="624446"/>
                  </a:lnTo>
                  <a:lnTo>
                    <a:pt x="581025" y="623316"/>
                  </a:lnTo>
                  <a:lnTo>
                    <a:pt x="581025" y="620687"/>
                  </a:lnTo>
                  <a:close/>
                </a:path>
                <a:path w="10582275" h="2479040">
                  <a:moveTo>
                    <a:pt x="581025" y="3441"/>
                  </a:moveTo>
                  <a:lnTo>
                    <a:pt x="580555" y="2324"/>
                  </a:lnTo>
                  <a:lnTo>
                    <a:pt x="578700" y="457"/>
                  </a:lnTo>
                  <a:lnTo>
                    <a:pt x="577570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188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77570" y="9525"/>
                  </a:lnTo>
                  <a:lnTo>
                    <a:pt x="578700" y="9055"/>
                  </a:lnTo>
                  <a:lnTo>
                    <a:pt x="580555" y="7188"/>
                  </a:lnTo>
                  <a:lnTo>
                    <a:pt x="581025" y="6070"/>
                  </a:lnTo>
                  <a:lnTo>
                    <a:pt x="581025" y="3441"/>
                  </a:lnTo>
                  <a:close/>
                </a:path>
                <a:path w="10582275" h="2479040">
                  <a:moveTo>
                    <a:pt x="628650" y="2472436"/>
                  </a:moveTo>
                  <a:lnTo>
                    <a:pt x="628180" y="2471318"/>
                  </a:lnTo>
                  <a:lnTo>
                    <a:pt x="626325" y="2469451"/>
                  </a:lnTo>
                  <a:lnTo>
                    <a:pt x="625195" y="2468994"/>
                  </a:lnTo>
                  <a:lnTo>
                    <a:pt x="622566" y="2468994"/>
                  </a:lnTo>
                  <a:lnTo>
                    <a:pt x="621449" y="2469451"/>
                  </a:lnTo>
                  <a:lnTo>
                    <a:pt x="619582" y="2471318"/>
                  </a:lnTo>
                  <a:lnTo>
                    <a:pt x="619125" y="2472436"/>
                  </a:lnTo>
                  <a:lnTo>
                    <a:pt x="619125" y="2475065"/>
                  </a:lnTo>
                  <a:lnTo>
                    <a:pt x="619582" y="2476195"/>
                  </a:lnTo>
                  <a:lnTo>
                    <a:pt x="621449" y="2478049"/>
                  </a:lnTo>
                  <a:lnTo>
                    <a:pt x="622566" y="2478519"/>
                  </a:lnTo>
                  <a:lnTo>
                    <a:pt x="625195" y="2478519"/>
                  </a:lnTo>
                  <a:lnTo>
                    <a:pt x="626325" y="2478049"/>
                  </a:lnTo>
                  <a:lnTo>
                    <a:pt x="628180" y="2476195"/>
                  </a:lnTo>
                  <a:lnTo>
                    <a:pt x="628650" y="2475065"/>
                  </a:lnTo>
                  <a:lnTo>
                    <a:pt x="628650" y="2472436"/>
                  </a:lnTo>
                  <a:close/>
                </a:path>
                <a:path w="10582275" h="2479040">
                  <a:moveTo>
                    <a:pt x="628650" y="1855190"/>
                  </a:moveTo>
                  <a:lnTo>
                    <a:pt x="628180" y="1854060"/>
                  </a:lnTo>
                  <a:lnTo>
                    <a:pt x="626325" y="1852206"/>
                  </a:lnTo>
                  <a:lnTo>
                    <a:pt x="625195" y="1851736"/>
                  </a:lnTo>
                  <a:lnTo>
                    <a:pt x="622566" y="1851736"/>
                  </a:lnTo>
                  <a:lnTo>
                    <a:pt x="621449" y="1852206"/>
                  </a:lnTo>
                  <a:lnTo>
                    <a:pt x="619582" y="1854060"/>
                  </a:lnTo>
                  <a:lnTo>
                    <a:pt x="619125" y="1855190"/>
                  </a:lnTo>
                  <a:lnTo>
                    <a:pt x="619125" y="1857819"/>
                  </a:lnTo>
                  <a:lnTo>
                    <a:pt x="619582" y="1858937"/>
                  </a:lnTo>
                  <a:lnTo>
                    <a:pt x="621449" y="1860804"/>
                  </a:lnTo>
                  <a:lnTo>
                    <a:pt x="622566" y="1861261"/>
                  </a:lnTo>
                  <a:lnTo>
                    <a:pt x="625195" y="1861261"/>
                  </a:lnTo>
                  <a:lnTo>
                    <a:pt x="626325" y="1860804"/>
                  </a:lnTo>
                  <a:lnTo>
                    <a:pt x="628180" y="1858937"/>
                  </a:lnTo>
                  <a:lnTo>
                    <a:pt x="628650" y="1857819"/>
                  </a:lnTo>
                  <a:lnTo>
                    <a:pt x="628650" y="1855190"/>
                  </a:lnTo>
                  <a:close/>
                </a:path>
                <a:path w="10582275" h="2479040">
                  <a:moveTo>
                    <a:pt x="628650" y="1237945"/>
                  </a:moveTo>
                  <a:lnTo>
                    <a:pt x="628180" y="1236814"/>
                  </a:lnTo>
                  <a:lnTo>
                    <a:pt x="626325" y="1234960"/>
                  </a:lnTo>
                  <a:lnTo>
                    <a:pt x="625195" y="1234490"/>
                  </a:lnTo>
                  <a:lnTo>
                    <a:pt x="622566" y="1234490"/>
                  </a:lnTo>
                  <a:lnTo>
                    <a:pt x="621449" y="1234960"/>
                  </a:lnTo>
                  <a:lnTo>
                    <a:pt x="619582" y="1236814"/>
                  </a:lnTo>
                  <a:lnTo>
                    <a:pt x="619125" y="1237945"/>
                  </a:lnTo>
                  <a:lnTo>
                    <a:pt x="619125" y="1240574"/>
                  </a:lnTo>
                  <a:lnTo>
                    <a:pt x="619582" y="1241691"/>
                  </a:lnTo>
                  <a:lnTo>
                    <a:pt x="621449" y="1243545"/>
                  </a:lnTo>
                  <a:lnTo>
                    <a:pt x="622566" y="1244015"/>
                  </a:lnTo>
                  <a:lnTo>
                    <a:pt x="625195" y="1244015"/>
                  </a:lnTo>
                  <a:lnTo>
                    <a:pt x="626325" y="1243545"/>
                  </a:lnTo>
                  <a:lnTo>
                    <a:pt x="628180" y="1241691"/>
                  </a:lnTo>
                  <a:lnTo>
                    <a:pt x="628650" y="1240574"/>
                  </a:lnTo>
                  <a:lnTo>
                    <a:pt x="628650" y="1237945"/>
                  </a:lnTo>
                  <a:close/>
                </a:path>
                <a:path w="10582275" h="2479040">
                  <a:moveTo>
                    <a:pt x="628650" y="620687"/>
                  </a:moveTo>
                  <a:lnTo>
                    <a:pt x="628180" y="619569"/>
                  </a:lnTo>
                  <a:lnTo>
                    <a:pt x="626325" y="617702"/>
                  </a:lnTo>
                  <a:lnTo>
                    <a:pt x="625195" y="617245"/>
                  </a:lnTo>
                  <a:lnTo>
                    <a:pt x="622566" y="617245"/>
                  </a:lnTo>
                  <a:lnTo>
                    <a:pt x="621449" y="617702"/>
                  </a:lnTo>
                  <a:lnTo>
                    <a:pt x="619582" y="619569"/>
                  </a:lnTo>
                  <a:lnTo>
                    <a:pt x="619125" y="620687"/>
                  </a:lnTo>
                  <a:lnTo>
                    <a:pt x="619125" y="623316"/>
                  </a:lnTo>
                  <a:lnTo>
                    <a:pt x="619582" y="624446"/>
                  </a:lnTo>
                  <a:lnTo>
                    <a:pt x="621449" y="626300"/>
                  </a:lnTo>
                  <a:lnTo>
                    <a:pt x="622566" y="626770"/>
                  </a:lnTo>
                  <a:lnTo>
                    <a:pt x="625195" y="626770"/>
                  </a:lnTo>
                  <a:lnTo>
                    <a:pt x="626325" y="626300"/>
                  </a:lnTo>
                  <a:lnTo>
                    <a:pt x="628180" y="624446"/>
                  </a:lnTo>
                  <a:lnTo>
                    <a:pt x="628650" y="623316"/>
                  </a:lnTo>
                  <a:lnTo>
                    <a:pt x="628650" y="620687"/>
                  </a:lnTo>
                  <a:close/>
                </a:path>
                <a:path w="10582275" h="2479040">
                  <a:moveTo>
                    <a:pt x="628650" y="3441"/>
                  </a:moveTo>
                  <a:lnTo>
                    <a:pt x="628180" y="2324"/>
                  </a:lnTo>
                  <a:lnTo>
                    <a:pt x="626325" y="457"/>
                  </a:lnTo>
                  <a:lnTo>
                    <a:pt x="625195" y="0"/>
                  </a:lnTo>
                  <a:lnTo>
                    <a:pt x="622566" y="0"/>
                  </a:lnTo>
                  <a:lnTo>
                    <a:pt x="621449" y="457"/>
                  </a:lnTo>
                  <a:lnTo>
                    <a:pt x="619582" y="2324"/>
                  </a:lnTo>
                  <a:lnTo>
                    <a:pt x="619125" y="3441"/>
                  </a:lnTo>
                  <a:lnTo>
                    <a:pt x="619125" y="6070"/>
                  </a:lnTo>
                  <a:lnTo>
                    <a:pt x="619582" y="7188"/>
                  </a:lnTo>
                  <a:lnTo>
                    <a:pt x="621449" y="9055"/>
                  </a:lnTo>
                  <a:lnTo>
                    <a:pt x="622566" y="9525"/>
                  </a:lnTo>
                  <a:lnTo>
                    <a:pt x="625195" y="9525"/>
                  </a:lnTo>
                  <a:lnTo>
                    <a:pt x="626325" y="9055"/>
                  </a:lnTo>
                  <a:lnTo>
                    <a:pt x="628180" y="7188"/>
                  </a:lnTo>
                  <a:lnTo>
                    <a:pt x="628650" y="6070"/>
                  </a:lnTo>
                  <a:lnTo>
                    <a:pt x="628650" y="3441"/>
                  </a:lnTo>
                  <a:close/>
                </a:path>
                <a:path w="10582275" h="2479040">
                  <a:moveTo>
                    <a:pt x="676275" y="2472436"/>
                  </a:moveTo>
                  <a:lnTo>
                    <a:pt x="675805" y="2471318"/>
                  </a:lnTo>
                  <a:lnTo>
                    <a:pt x="673950" y="2469451"/>
                  </a:lnTo>
                  <a:lnTo>
                    <a:pt x="672820" y="2468994"/>
                  </a:lnTo>
                  <a:lnTo>
                    <a:pt x="670191" y="2468994"/>
                  </a:lnTo>
                  <a:lnTo>
                    <a:pt x="669074" y="2469451"/>
                  </a:lnTo>
                  <a:lnTo>
                    <a:pt x="667207" y="2471318"/>
                  </a:lnTo>
                  <a:lnTo>
                    <a:pt x="666750" y="2472436"/>
                  </a:lnTo>
                  <a:lnTo>
                    <a:pt x="666750" y="2475065"/>
                  </a:lnTo>
                  <a:lnTo>
                    <a:pt x="667207" y="2476195"/>
                  </a:lnTo>
                  <a:lnTo>
                    <a:pt x="669074" y="2478049"/>
                  </a:lnTo>
                  <a:lnTo>
                    <a:pt x="670191" y="2478519"/>
                  </a:lnTo>
                  <a:lnTo>
                    <a:pt x="672820" y="2478519"/>
                  </a:lnTo>
                  <a:lnTo>
                    <a:pt x="673950" y="2478049"/>
                  </a:lnTo>
                  <a:lnTo>
                    <a:pt x="675805" y="2476195"/>
                  </a:lnTo>
                  <a:lnTo>
                    <a:pt x="676275" y="2475065"/>
                  </a:lnTo>
                  <a:lnTo>
                    <a:pt x="676275" y="2472436"/>
                  </a:lnTo>
                  <a:close/>
                </a:path>
                <a:path w="10582275" h="2479040">
                  <a:moveTo>
                    <a:pt x="676275" y="1855190"/>
                  </a:moveTo>
                  <a:lnTo>
                    <a:pt x="675805" y="1854060"/>
                  </a:lnTo>
                  <a:lnTo>
                    <a:pt x="673950" y="1852206"/>
                  </a:lnTo>
                  <a:lnTo>
                    <a:pt x="672820" y="1851736"/>
                  </a:lnTo>
                  <a:lnTo>
                    <a:pt x="670191" y="1851736"/>
                  </a:lnTo>
                  <a:lnTo>
                    <a:pt x="669074" y="1852206"/>
                  </a:lnTo>
                  <a:lnTo>
                    <a:pt x="667207" y="1854060"/>
                  </a:lnTo>
                  <a:lnTo>
                    <a:pt x="666750" y="1855190"/>
                  </a:lnTo>
                  <a:lnTo>
                    <a:pt x="666750" y="1857819"/>
                  </a:lnTo>
                  <a:lnTo>
                    <a:pt x="667207" y="1858937"/>
                  </a:lnTo>
                  <a:lnTo>
                    <a:pt x="669074" y="1860804"/>
                  </a:lnTo>
                  <a:lnTo>
                    <a:pt x="670191" y="1861261"/>
                  </a:lnTo>
                  <a:lnTo>
                    <a:pt x="672820" y="1861261"/>
                  </a:lnTo>
                  <a:lnTo>
                    <a:pt x="673950" y="1860804"/>
                  </a:lnTo>
                  <a:lnTo>
                    <a:pt x="675805" y="1858937"/>
                  </a:lnTo>
                  <a:lnTo>
                    <a:pt x="676275" y="1857819"/>
                  </a:lnTo>
                  <a:lnTo>
                    <a:pt x="676275" y="1855190"/>
                  </a:lnTo>
                  <a:close/>
                </a:path>
                <a:path w="10582275" h="2479040">
                  <a:moveTo>
                    <a:pt x="676275" y="1237945"/>
                  </a:moveTo>
                  <a:lnTo>
                    <a:pt x="675805" y="1236814"/>
                  </a:lnTo>
                  <a:lnTo>
                    <a:pt x="673950" y="1234960"/>
                  </a:lnTo>
                  <a:lnTo>
                    <a:pt x="672820" y="1234490"/>
                  </a:lnTo>
                  <a:lnTo>
                    <a:pt x="670191" y="1234490"/>
                  </a:lnTo>
                  <a:lnTo>
                    <a:pt x="669074" y="1234960"/>
                  </a:lnTo>
                  <a:lnTo>
                    <a:pt x="667207" y="1236814"/>
                  </a:lnTo>
                  <a:lnTo>
                    <a:pt x="666750" y="1237945"/>
                  </a:lnTo>
                  <a:lnTo>
                    <a:pt x="666750" y="1240574"/>
                  </a:lnTo>
                  <a:lnTo>
                    <a:pt x="667207" y="1241691"/>
                  </a:lnTo>
                  <a:lnTo>
                    <a:pt x="669074" y="1243545"/>
                  </a:lnTo>
                  <a:lnTo>
                    <a:pt x="670191" y="1244015"/>
                  </a:lnTo>
                  <a:lnTo>
                    <a:pt x="672820" y="1244015"/>
                  </a:lnTo>
                  <a:lnTo>
                    <a:pt x="673950" y="1243545"/>
                  </a:lnTo>
                  <a:lnTo>
                    <a:pt x="675805" y="1241691"/>
                  </a:lnTo>
                  <a:lnTo>
                    <a:pt x="676275" y="1240574"/>
                  </a:lnTo>
                  <a:lnTo>
                    <a:pt x="676275" y="1237945"/>
                  </a:lnTo>
                  <a:close/>
                </a:path>
                <a:path w="10582275" h="2479040">
                  <a:moveTo>
                    <a:pt x="676275" y="620687"/>
                  </a:moveTo>
                  <a:lnTo>
                    <a:pt x="675805" y="619569"/>
                  </a:lnTo>
                  <a:lnTo>
                    <a:pt x="673950" y="617702"/>
                  </a:lnTo>
                  <a:lnTo>
                    <a:pt x="672820" y="617245"/>
                  </a:lnTo>
                  <a:lnTo>
                    <a:pt x="670191" y="617245"/>
                  </a:lnTo>
                  <a:lnTo>
                    <a:pt x="669074" y="617702"/>
                  </a:lnTo>
                  <a:lnTo>
                    <a:pt x="667207" y="619569"/>
                  </a:lnTo>
                  <a:lnTo>
                    <a:pt x="666750" y="620687"/>
                  </a:lnTo>
                  <a:lnTo>
                    <a:pt x="666750" y="623316"/>
                  </a:lnTo>
                  <a:lnTo>
                    <a:pt x="667207" y="624446"/>
                  </a:lnTo>
                  <a:lnTo>
                    <a:pt x="669074" y="626300"/>
                  </a:lnTo>
                  <a:lnTo>
                    <a:pt x="670191" y="626770"/>
                  </a:lnTo>
                  <a:lnTo>
                    <a:pt x="672820" y="626770"/>
                  </a:lnTo>
                  <a:lnTo>
                    <a:pt x="673950" y="626300"/>
                  </a:lnTo>
                  <a:lnTo>
                    <a:pt x="675805" y="624446"/>
                  </a:lnTo>
                  <a:lnTo>
                    <a:pt x="676275" y="623316"/>
                  </a:lnTo>
                  <a:lnTo>
                    <a:pt x="676275" y="620687"/>
                  </a:lnTo>
                  <a:close/>
                </a:path>
                <a:path w="10582275" h="2479040">
                  <a:moveTo>
                    <a:pt x="676275" y="3441"/>
                  </a:moveTo>
                  <a:lnTo>
                    <a:pt x="675805" y="2324"/>
                  </a:lnTo>
                  <a:lnTo>
                    <a:pt x="673950" y="457"/>
                  </a:lnTo>
                  <a:lnTo>
                    <a:pt x="672820" y="0"/>
                  </a:lnTo>
                  <a:lnTo>
                    <a:pt x="670191" y="0"/>
                  </a:lnTo>
                  <a:lnTo>
                    <a:pt x="669074" y="457"/>
                  </a:lnTo>
                  <a:lnTo>
                    <a:pt x="667207" y="2324"/>
                  </a:lnTo>
                  <a:lnTo>
                    <a:pt x="666750" y="3441"/>
                  </a:lnTo>
                  <a:lnTo>
                    <a:pt x="666750" y="6070"/>
                  </a:lnTo>
                  <a:lnTo>
                    <a:pt x="667207" y="7188"/>
                  </a:lnTo>
                  <a:lnTo>
                    <a:pt x="669074" y="9055"/>
                  </a:lnTo>
                  <a:lnTo>
                    <a:pt x="670191" y="9525"/>
                  </a:lnTo>
                  <a:lnTo>
                    <a:pt x="672820" y="9525"/>
                  </a:lnTo>
                  <a:lnTo>
                    <a:pt x="673950" y="9055"/>
                  </a:lnTo>
                  <a:lnTo>
                    <a:pt x="675805" y="7188"/>
                  </a:lnTo>
                  <a:lnTo>
                    <a:pt x="676275" y="6070"/>
                  </a:lnTo>
                  <a:lnTo>
                    <a:pt x="676275" y="3441"/>
                  </a:lnTo>
                  <a:close/>
                </a:path>
                <a:path w="10582275" h="2479040">
                  <a:moveTo>
                    <a:pt x="723900" y="2472436"/>
                  </a:moveTo>
                  <a:lnTo>
                    <a:pt x="723430" y="2471318"/>
                  </a:lnTo>
                  <a:lnTo>
                    <a:pt x="721575" y="2469451"/>
                  </a:lnTo>
                  <a:lnTo>
                    <a:pt x="720445" y="2468994"/>
                  </a:lnTo>
                  <a:lnTo>
                    <a:pt x="717816" y="2468994"/>
                  </a:lnTo>
                  <a:lnTo>
                    <a:pt x="716699" y="2469451"/>
                  </a:lnTo>
                  <a:lnTo>
                    <a:pt x="714832" y="2471318"/>
                  </a:lnTo>
                  <a:lnTo>
                    <a:pt x="714375" y="2472436"/>
                  </a:lnTo>
                  <a:lnTo>
                    <a:pt x="714375" y="2475065"/>
                  </a:lnTo>
                  <a:lnTo>
                    <a:pt x="714832" y="2476195"/>
                  </a:lnTo>
                  <a:lnTo>
                    <a:pt x="716699" y="2478049"/>
                  </a:lnTo>
                  <a:lnTo>
                    <a:pt x="717816" y="2478519"/>
                  </a:lnTo>
                  <a:lnTo>
                    <a:pt x="720445" y="2478519"/>
                  </a:lnTo>
                  <a:lnTo>
                    <a:pt x="721575" y="2478049"/>
                  </a:lnTo>
                  <a:lnTo>
                    <a:pt x="723430" y="2476195"/>
                  </a:lnTo>
                  <a:lnTo>
                    <a:pt x="723900" y="2475065"/>
                  </a:lnTo>
                  <a:lnTo>
                    <a:pt x="723900" y="2472436"/>
                  </a:lnTo>
                  <a:close/>
                </a:path>
                <a:path w="10582275" h="2479040">
                  <a:moveTo>
                    <a:pt x="723900" y="1855190"/>
                  </a:moveTo>
                  <a:lnTo>
                    <a:pt x="723430" y="1854060"/>
                  </a:lnTo>
                  <a:lnTo>
                    <a:pt x="721575" y="1852206"/>
                  </a:lnTo>
                  <a:lnTo>
                    <a:pt x="720445" y="1851736"/>
                  </a:lnTo>
                  <a:lnTo>
                    <a:pt x="717816" y="1851736"/>
                  </a:lnTo>
                  <a:lnTo>
                    <a:pt x="716699" y="1852206"/>
                  </a:lnTo>
                  <a:lnTo>
                    <a:pt x="714832" y="1854060"/>
                  </a:lnTo>
                  <a:lnTo>
                    <a:pt x="714375" y="1855190"/>
                  </a:lnTo>
                  <a:lnTo>
                    <a:pt x="714375" y="1857819"/>
                  </a:lnTo>
                  <a:lnTo>
                    <a:pt x="714832" y="1858937"/>
                  </a:lnTo>
                  <a:lnTo>
                    <a:pt x="716699" y="1860804"/>
                  </a:lnTo>
                  <a:lnTo>
                    <a:pt x="717816" y="1861261"/>
                  </a:lnTo>
                  <a:lnTo>
                    <a:pt x="720445" y="1861261"/>
                  </a:lnTo>
                  <a:lnTo>
                    <a:pt x="721575" y="1860804"/>
                  </a:lnTo>
                  <a:lnTo>
                    <a:pt x="723430" y="1858937"/>
                  </a:lnTo>
                  <a:lnTo>
                    <a:pt x="723900" y="1857819"/>
                  </a:lnTo>
                  <a:lnTo>
                    <a:pt x="723900" y="1855190"/>
                  </a:lnTo>
                  <a:close/>
                </a:path>
                <a:path w="10582275" h="2479040">
                  <a:moveTo>
                    <a:pt x="723900" y="1237945"/>
                  </a:moveTo>
                  <a:lnTo>
                    <a:pt x="723430" y="1236814"/>
                  </a:lnTo>
                  <a:lnTo>
                    <a:pt x="721575" y="1234960"/>
                  </a:lnTo>
                  <a:lnTo>
                    <a:pt x="720445" y="1234490"/>
                  </a:lnTo>
                  <a:lnTo>
                    <a:pt x="717816" y="1234490"/>
                  </a:lnTo>
                  <a:lnTo>
                    <a:pt x="716699" y="1234960"/>
                  </a:lnTo>
                  <a:lnTo>
                    <a:pt x="714832" y="1236814"/>
                  </a:lnTo>
                  <a:lnTo>
                    <a:pt x="714375" y="1237945"/>
                  </a:lnTo>
                  <a:lnTo>
                    <a:pt x="714375" y="1240574"/>
                  </a:lnTo>
                  <a:lnTo>
                    <a:pt x="714832" y="1241691"/>
                  </a:lnTo>
                  <a:lnTo>
                    <a:pt x="716699" y="1243545"/>
                  </a:lnTo>
                  <a:lnTo>
                    <a:pt x="717816" y="1244015"/>
                  </a:lnTo>
                  <a:lnTo>
                    <a:pt x="720445" y="1244015"/>
                  </a:lnTo>
                  <a:lnTo>
                    <a:pt x="721575" y="1243545"/>
                  </a:lnTo>
                  <a:lnTo>
                    <a:pt x="723430" y="1241691"/>
                  </a:lnTo>
                  <a:lnTo>
                    <a:pt x="723900" y="1240574"/>
                  </a:lnTo>
                  <a:lnTo>
                    <a:pt x="723900" y="1237945"/>
                  </a:lnTo>
                  <a:close/>
                </a:path>
                <a:path w="10582275" h="2479040">
                  <a:moveTo>
                    <a:pt x="723900" y="620687"/>
                  </a:moveTo>
                  <a:lnTo>
                    <a:pt x="723430" y="619569"/>
                  </a:lnTo>
                  <a:lnTo>
                    <a:pt x="721575" y="617702"/>
                  </a:lnTo>
                  <a:lnTo>
                    <a:pt x="720445" y="617245"/>
                  </a:lnTo>
                  <a:lnTo>
                    <a:pt x="717816" y="617245"/>
                  </a:lnTo>
                  <a:lnTo>
                    <a:pt x="716699" y="617702"/>
                  </a:lnTo>
                  <a:lnTo>
                    <a:pt x="714832" y="619569"/>
                  </a:lnTo>
                  <a:lnTo>
                    <a:pt x="714375" y="620687"/>
                  </a:lnTo>
                  <a:lnTo>
                    <a:pt x="714375" y="623316"/>
                  </a:lnTo>
                  <a:lnTo>
                    <a:pt x="714832" y="624446"/>
                  </a:lnTo>
                  <a:lnTo>
                    <a:pt x="716699" y="626300"/>
                  </a:lnTo>
                  <a:lnTo>
                    <a:pt x="717816" y="626770"/>
                  </a:lnTo>
                  <a:lnTo>
                    <a:pt x="720445" y="626770"/>
                  </a:lnTo>
                  <a:lnTo>
                    <a:pt x="721575" y="626300"/>
                  </a:lnTo>
                  <a:lnTo>
                    <a:pt x="723430" y="624446"/>
                  </a:lnTo>
                  <a:lnTo>
                    <a:pt x="723900" y="623316"/>
                  </a:lnTo>
                  <a:lnTo>
                    <a:pt x="723900" y="620687"/>
                  </a:lnTo>
                  <a:close/>
                </a:path>
                <a:path w="10582275" h="2479040">
                  <a:moveTo>
                    <a:pt x="723900" y="3441"/>
                  </a:moveTo>
                  <a:lnTo>
                    <a:pt x="723430" y="2324"/>
                  </a:lnTo>
                  <a:lnTo>
                    <a:pt x="721575" y="457"/>
                  </a:lnTo>
                  <a:lnTo>
                    <a:pt x="720445" y="0"/>
                  </a:lnTo>
                  <a:lnTo>
                    <a:pt x="717816" y="0"/>
                  </a:lnTo>
                  <a:lnTo>
                    <a:pt x="716699" y="457"/>
                  </a:lnTo>
                  <a:lnTo>
                    <a:pt x="714832" y="2324"/>
                  </a:lnTo>
                  <a:lnTo>
                    <a:pt x="714375" y="3441"/>
                  </a:lnTo>
                  <a:lnTo>
                    <a:pt x="714375" y="6070"/>
                  </a:lnTo>
                  <a:lnTo>
                    <a:pt x="714832" y="7188"/>
                  </a:lnTo>
                  <a:lnTo>
                    <a:pt x="716699" y="9055"/>
                  </a:lnTo>
                  <a:lnTo>
                    <a:pt x="717816" y="9525"/>
                  </a:lnTo>
                  <a:lnTo>
                    <a:pt x="720445" y="9525"/>
                  </a:lnTo>
                  <a:lnTo>
                    <a:pt x="721575" y="9055"/>
                  </a:lnTo>
                  <a:lnTo>
                    <a:pt x="723430" y="7188"/>
                  </a:lnTo>
                  <a:lnTo>
                    <a:pt x="723900" y="6070"/>
                  </a:lnTo>
                  <a:lnTo>
                    <a:pt x="723900" y="3441"/>
                  </a:lnTo>
                  <a:close/>
                </a:path>
                <a:path w="10582275" h="2479040">
                  <a:moveTo>
                    <a:pt x="771525" y="2472436"/>
                  </a:moveTo>
                  <a:lnTo>
                    <a:pt x="771055" y="2471318"/>
                  </a:lnTo>
                  <a:lnTo>
                    <a:pt x="769200" y="2469451"/>
                  </a:lnTo>
                  <a:lnTo>
                    <a:pt x="768070" y="2468994"/>
                  </a:lnTo>
                  <a:lnTo>
                    <a:pt x="765441" y="2468994"/>
                  </a:lnTo>
                  <a:lnTo>
                    <a:pt x="764324" y="2469451"/>
                  </a:lnTo>
                  <a:lnTo>
                    <a:pt x="762457" y="2471318"/>
                  </a:lnTo>
                  <a:lnTo>
                    <a:pt x="762000" y="2472436"/>
                  </a:lnTo>
                  <a:lnTo>
                    <a:pt x="762000" y="2475065"/>
                  </a:lnTo>
                  <a:lnTo>
                    <a:pt x="762457" y="2476195"/>
                  </a:lnTo>
                  <a:lnTo>
                    <a:pt x="764324" y="2478049"/>
                  </a:lnTo>
                  <a:lnTo>
                    <a:pt x="765441" y="2478519"/>
                  </a:lnTo>
                  <a:lnTo>
                    <a:pt x="768070" y="2478519"/>
                  </a:lnTo>
                  <a:lnTo>
                    <a:pt x="769200" y="2478049"/>
                  </a:lnTo>
                  <a:lnTo>
                    <a:pt x="771055" y="2476195"/>
                  </a:lnTo>
                  <a:lnTo>
                    <a:pt x="771525" y="2475065"/>
                  </a:lnTo>
                  <a:lnTo>
                    <a:pt x="771525" y="2472436"/>
                  </a:lnTo>
                  <a:close/>
                </a:path>
                <a:path w="10582275" h="2479040">
                  <a:moveTo>
                    <a:pt x="771525" y="1855190"/>
                  </a:moveTo>
                  <a:lnTo>
                    <a:pt x="771055" y="1854060"/>
                  </a:lnTo>
                  <a:lnTo>
                    <a:pt x="769200" y="1852206"/>
                  </a:lnTo>
                  <a:lnTo>
                    <a:pt x="768070" y="1851736"/>
                  </a:lnTo>
                  <a:lnTo>
                    <a:pt x="765441" y="1851736"/>
                  </a:lnTo>
                  <a:lnTo>
                    <a:pt x="764324" y="1852206"/>
                  </a:lnTo>
                  <a:lnTo>
                    <a:pt x="762457" y="1854060"/>
                  </a:lnTo>
                  <a:lnTo>
                    <a:pt x="762000" y="1855190"/>
                  </a:lnTo>
                  <a:lnTo>
                    <a:pt x="762000" y="1857819"/>
                  </a:lnTo>
                  <a:lnTo>
                    <a:pt x="762457" y="1858937"/>
                  </a:lnTo>
                  <a:lnTo>
                    <a:pt x="764324" y="1860804"/>
                  </a:lnTo>
                  <a:lnTo>
                    <a:pt x="765441" y="1861261"/>
                  </a:lnTo>
                  <a:lnTo>
                    <a:pt x="768070" y="1861261"/>
                  </a:lnTo>
                  <a:lnTo>
                    <a:pt x="769200" y="1860804"/>
                  </a:lnTo>
                  <a:lnTo>
                    <a:pt x="771055" y="1858937"/>
                  </a:lnTo>
                  <a:lnTo>
                    <a:pt x="771525" y="1857819"/>
                  </a:lnTo>
                  <a:lnTo>
                    <a:pt x="771525" y="1855190"/>
                  </a:lnTo>
                  <a:close/>
                </a:path>
                <a:path w="10582275" h="2479040">
                  <a:moveTo>
                    <a:pt x="771525" y="1237945"/>
                  </a:moveTo>
                  <a:lnTo>
                    <a:pt x="771055" y="1236814"/>
                  </a:lnTo>
                  <a:lnTo>
                    <a:pt x="769200" y="1234960"/>
                  </a:lnTo>
                  <a:lnTo>
                    <a:pt x="768070" y="1234490"/>
                  </a:lnTo>
                  <a:lnTo>
                    <a:pt x="765441" y="1234490"/>
                  </a:lnTo>
                  <a:lnTo>
                    <a:pt x="764324" y="1234960"/>
                  </a:lnTo>
                  <a:lnTo>
                    <a:pt x="762457" y="1236814"/>
                  </a:lnTo>
                  <a:lnTo>
                    <a:pt x="762000" y="1237945"/>
                  </a:lnTo>
                  <a:lnTo>
                    <a:pt x="762000" y="1240574"/>
                  </a:lnTo>
                  <a:lnTo>
                    <a:pt x="762457" y="1241691"/>
                  </a:lnTo>
                  <a:lnTo>
                    <a:pt x="764324" y="1243545"/>
                  </a:lnTo>
                  <a:lnTo>
                    <a:pt x="765441" y="1244015"/>
                  </a:lnTo>
                  <a:lnTo>
                    <a:pt x="768070" y="1244015"/>
                  </a:lnTo>
                  <a:lnTo>
                    <a:pt x="769200" y="1243545"/>
                  </a:lnTo>
                  <a:lnTo>
                    <a:pt x="771055" y="1241691"/>
                  </a:lnTo>
                  <a:lnTo>
                    <a:pt x="771525" y="1240574"/>
                  </a:lnTo>
                  <a:lnTo>
                    <a:pt x="771525" y="1237945"/>
                  </a:lnTo>
                  <a:close/>
                </a:path>
                <a:path w="10582275" h="2479040">
                  <a:moveTo>
                    <a:pt x="771525" y="620687"/>
                  </a:moveTo>
                  <a:lnTo>
                    <a:pt x="771055" y="619569"/>
                  </a:lnTo>
                  <a:lnTo>
                    <a:pt x="769200" y="617702"/>
                  </a:lnTo>
                  <a:lnTo>
                    <a:pt x="768070" y="617245"/>
                  </a:lnTo>
                  <a:lnTo>
                    <a:pt x="765441" y="617245"/>
                  </a:lnTo>
                  <a:lnTo>
                    <a:pt x="764324" y="617702"/>
                  </a:lnTo>
                  <a:lnTo>
                    <a:pt x="762457" y="619569"/>
                  </a:lnTo>
                  <a:lnTo>
                    <a:pt x="762000" y="620687"/>
                  </a:lnTo>
                  <a:lnTo>
                    <a:pt x="762000" y="623316"/>
                  </a:lnTo>
                  <a:lnTo>
                    <a:pt x="762457" y="624446"/>
                  </a:lnTo>
                  <a:lnTo>
                    <a:pt x="764324" y="626300"/>
                  </a:lnTo>
                  <a:lnTo>
                    <a:pt x="765441" y="626770"/>
                  </a:lnTo>
                  <a:lnTo>
                    <a:pt x="768070" y="626770"/>
                  </a:lnTo>
                  <a:lnTo>
                    <a:pt x="769200" y="626300"/>
                  </a:lnTo>
                  <a:lnTo>
                    <a:pt x="771055" y="624446"/>
                  </a:lnTo>
                  <a:lnTo>
                    <a:pt x="771525" y="623316"/>
                  </a:lnTo>
                  <a:lnTo>
                    <a:pt x="771525" y="620687"/>
                  </a:lnTo>
                  <a:close/>
                </a:path>
                <a:path w="10582275" h="2479040">
                  <a:moveTo>
                    <a:pt x="771525" y="3441"/>
                  </a:moveTo>
                  <a:lnTo>
                    <a:pt x="771055" y="2324"/>
                  </a:lnTo>
                  <a:lnTo>
                    <a:pt x="769200" y="457"/>
                  </a:lnTo>
                  <a:lnTo>
                    <a:pt x="768070" y="0"/>
                  </a:lnTo>
                  <a:lnTo>
                    <a:pt x="765441" y="0"/>
                  </a:lnTo>
                  <a:lnTo>
                    <a:pt x="764324" y="457"/>
                  </a:lnTo>
                  <a:lnTo>
                    <a:pt x="762457" y="2324"/>
                  </a:lnTo>
                  <a:lnTo>
                    <a:pt x="762000" y="3441"/>
                  </a:lnTo>
                  <a:lnTo>
                    <a:pt x="762000" y="6070"/>
                  </a:lnTo>
                  <a:lnTo>
                    <a:pt x="762457" y="7188"/>
                  </a:lnTo>
                  <a:lnTo>
                    <a:pt x="764324" y="9055"/>
                  </a:lnTo>
                  <a:lnTo>
                    <a:pt x="765441" y="9525"/>
                  </a:lnTo>
                  <a:lnTo>
                    <a:pt x="768070" y="9525"/>
                  </a:lnTo>
                  <a:lnTo>
                    <a:pt x="769200" y="9055"/>
                  </a:lnTo>
                  <a:lnTo>
                    <a:pt x="771055" y="7188"/>
                  </a:lnTo>
                  <a:lnTo>
                    <a:pt x="771525" y="6070"/>
                  </a:lnTo>
                  <a:lnTo>
                    <a:pt x="771525" y="3441"/>
                  </a:lnTo>
                  <a:close/>
                </a:path>
                <a:path w="10582275" h="2479040">
                  <a:moveTo>
                    <a:pt x="819150" y="2472436"/>
                  </a:moveTo>
                  <a:lnTo>
                    <a:pt x="818680" y="2471318"/>
                  </a:lnTo>
                  <a:lnTo>
                    <a:pt x="816825" y="2469451"/>
                  </a:lnTo>
                  <a:lnTo>
                    <a:pt x="815695" y="2468994"/>
                  </a:lnTo>
                  <a:lnTo>
                    <a:pt x="813066" y="2468994"/>
                  </a:lnTo>
                  <a:lnTo>
                    <a:pt x="811949" y="2469451"/>
                  </a:lnTo>
                  <a:lnTo>
                    <a:pt x="810082" y="2471318"/>
                  </a:lnTo>
                  <a:lnTo>
                    <a:pt x="809625" y="2472436"/>
                  </a:lnTo>
                  <a:lnTo>
                    <a:pt x="809625" y="2475065"/>
                  </a:lnTo>
                  <a:lnTo>
                    <a:pt x="810082" y="2476195"/>
                  </a:lnTo>
                  <a:lnTo>
                    <a:pt x="811949" y="2478049"/>
                  </a:lnTo>
                  <a:lnTo>
                    <a:pt x="813066" y="2478519"/>
                  </a:lnTo>
                  <a:lnTo>
                    <a:pt x="815695" y="2478519"/>
                  </a:lnTo>
                  <a:lnTo>
                    <a:pt x="816825" y="2478049"/>
                  </a:lnTo>
                  <a:lnTo>
                    <a:pt x="818680" y="2476195"/>
                  </a:lnTo>
                  <a:lnTo>
                    <a:pt x="819150" y="2475065"/>
                  </a:lnTo>
                  <a:lnTo>
                    <a:pt x="819150" y="2472436"/>
                  </a:lnTo>
                  <a:close/>
                </a:path>
                <a:path w="10582275" h="2479040">
                  <a:moveTo>
                    <a:pt x="819150" y="1855190"/>
                  </a:moveTo>
                  <a:lnTo>
                    <a:pt x="818680" y="1854060"/>
                  </a:lnTo>
                  <a:lnTo>
                    <a:pt x="816825" y="1852206"/>
                  </a:lnTo>
                  <a:lnTo>
                    <a:pt x="815695" y="1851736"/>
                  </a:lnTo>
                  <a:lnTo>
                    <a:pt x="813066" y="1851736"/>
                  </a:lnTo>
                  <a:lnTo>
                    <a:pt x="811949" y="1852206"/>
                  </a:lnTo>
                  <a:lnTo>
                    <a:pt x="810082" y="1854060"/>
                  </a:lnTo>
                  <a:lnTo>
                    <a:pt x="809625" y="1855190"/>
                  </a:lnTo>
                  <a:lnTo>
                    <a:pt x="809625" y="1857819"/>
                  </a:lnTo>
                  <a:lnTo>
                    <a:pt x="810082" y="1858937"/>
                  </a:lnTo>
                  <a:lnTo>
                    <a:pt x="811949" y="1860804"/>
                  </a:lnTo>
                  <a:lnTo>
                    <a:pt x="813066" y="1861261"/>
                  </a:lnTo>
                  <a:lnTo>
                    <a:pt x="815695" y="1861261"/>
                  </a:lnTo>
                  <a:lnTo>
                    <a:pt x="816825" y="1860804"/>
                  </a:lnTo>
                  <a:lnTo>
                    <a:pt x="818680" y="1858937"/>
                  </a:lnTo>
                  <a:lnTo>
                    <a:pt x="819150" y="1857819"/>
                  </a:lnTo>
                  <a:lnTo>
                    <a:pt x="819150" y="1855190"/>
                  </a:lnTo>
                  <a:close/>
                </a:path>
                <a:path w="10582275" h="2479040">
                  <a:moveTo>
                    <a:pt x="819150" y="1237945"/>
                  </a:moveTo>
                  <a:lnTo>
                    <a:pt x="818680" y="1236814"/>
                  </a:lnTo>
                  <a:lnTo>
                    <a:pt x="816825" y="1234960"/>
                  </a:lnTo>
                  <a:lnTo>
                    <a:pt x="815695" y="1234490"/>
                  </a:lnTo>
                  <a:lnTo>
                    <a:pt x="813066" y="1234490"/>
                  </a:lnTo>
                  <a:lnTo>
                    <a:pt x="811949" y="1234960"/>
                  </a:lnTo>
                  <a:lnTo>
                    <a:pt x="810082" y="1236814"/>
                  </a:lnTo>
                  <a:lnTo>
                    <a:pt x="809625" y="1237945"/>
                  </a:lnTo>
                  <a:lnTo>
                    <a:pt x="809625" y="1240574"/>
                  </a:lnTo>
                  <a:lnTo>
                    <a:pt x="810082" y="1241691"/>
                  </a:lnTo>
                  <a:lnTo>
                    <a:pt x="811949" y="1243545"/>
                  </a:lnTo>
                  <a:lnTo>
                    <a:pt x="813066" y="1244015"/>
                  </a:lnTo>
                  <a:lnTo>
                    <a:pt x="815695" y="1244015"/>
                  </a:lnTo>
                  <a:lnTo>
                    <a:pt x="816825" y="1243545"/>
                  </a:lnTo>
                  <a:lnTo>
                    <a:pt x="818680" y="1241691"/>
                  </a:lnTo>
                  <a:lnTo>
                    <a:pt x="819150" y="1240574"/>
                  </a:lnTo>
                  <a:lnTo>
                    <a:pt x="819150" y="1237945"/>
                  </a:lnTo>
                  <a:close/>
                </a:path>
                <a:path w="10582275" h="2479040">
                  <a:moveTo>
                    <a:pt x="819150" y="620687"/>
                  </a:moveTo>
                  <a:lnTo>
                    <a:pt x="818680" y="619569"/>
                  </a:lnTo>
                  <a:lnTo>
                    <a:pt x="816825" y="617702"/>
                  </a:lnTo>
                  <a:lnTo>
                    <a:pt x="815695" y="617245"/>
                  </a:lnTo>
                  <a:lnTo>
                    <a:pt x="813066" y="617245"/>
                  </a:lnTo>
                  <a:lnTo>
                    <a:pt x="811949" y="617702"/>
                  </a:lnTo>
                  <a:lnTo>
                    <a:pt x="810082" y="619569"/>
                  </a:lnTo>
                  <a:lnTo>
                    <a:pt x="809625" y="620687"/>
                  </a:lnTo>
                  <a:lnTo>
                    <a:pt x="809625" y="623316"/>
                  </a:lnTo>
                  <a:lnTo>
                    <a:pt x="810082" y="624446"/>
                  </a:lnTo>
                  <a:lnTo>
                    <a:pt x="811949" y="626300"/>
                  </a:lnTo>
                  <a:lnTo>
                    <a:pt x="813066" y="626770"/>
                  </a:lnTo>
                  <a:lnTo>
                    <a:pt x="815695" y="626770"/>
                  </a:lnTo>
                  <a:lnTo>
                    <a:pt x="816825" y="626300"/>
                  </a:lnTo>
                  <a:lnTo>
                    <a:pt x="818680" y="624446"/>
                  </a:lnTo>
                  <a:lnTo>
                    <a:pt x="819150" y="623316"/>
                  </a:lnTo>
                  <a:lnTo>
                    <a:pt x="819150" y="620687"/>
                  </a:lnTo>
                  <a:close/>
                </a:path>
                <a:path w="10582275" h="2479040">
                  <a:moveTo>
                    <a:pt x="819150" y="3441"/>
                  </a:moveTo>
                  <a:lnTo>
                    <a:pt x="818680" y="2324"/>
                  </a:lnTo>
                  <a:lnTo>
                    <a:pt x="816825" y="457"/>
                  </a:lnTo>
                  <a:lnTo>
                    <a:pt x="815695" y="0"/>
                  </a:lnTo>
                  <a:lnTo>
                    <a:pt x="813066" y="0"/>
                  </a:lnTo>
                  <a:lnTo>
                    <a:pt x="811949" y="457"/>
                  </a:lnTo>
                  <a:lnTo>
                    <a:pt x="810082" y="2324"/>
                  </a:lnTo>
                  <a:lnTo>
                    <a:pt x="809625" y="3441"/>
                  </a:lnTo>
                  <a:lnTo>
                    <a:pt x="809625" y="6070"/>
                  </a:lnTo>
                  <a:lnTo>
                    <a:pt x="810082" y="7188"/>
                  </a:lnTo>
                  <a:lnTo>
                    <a:pt x="811949" y="9055"/>
                  </a:lnTo>
                  <a:lnTo>
                    <a:pt x="813066" y="9525"/>
                  </a:lnTo>
                  <a:lnTo>
                    <a:pt x="815695" y="9525"/>
                  </a:lnTo>
                  <a:lnTo>
                    <a:pt x="816825" y="9055"/>
                  </a:lnTo>
                  <a:lnTo>
                    <a:pt x="818680" y="7188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10582275" h="2479040">
                  <a:moveTo>
                    <a:pt x="866775" y="2472436"/>
                  </a:moveTo>
                  <a:lnTo>
                    <a:pt x="866305" y="2471318"/>
                  </a:lnTo>
                  <a:lnTo>
                    <a:pt x="864450" y="2469451"/>
                  </a:lnTo>
                  <a:lnTo>
                    <a:pt x="863320" y="2468994"/>
                  </a:lnTo>
                  <a:lnTo>
                    <a:pt x="860691" y="2468994"/>
                  </a:lnTo>
                  <a:lnTo>
                    <a:pt x="859574" y="2469451"/>
                  </a:lnTo>
                  <a:lnTo>
                    <a:pt x="857707" y="2471318"/>
                  </a:lnTo>
                  <a:lnTo>
                    <a:pt x="857250" y="2472436"/>
                  </a:lnTo>
                  <a:lnTo>
                    <a:pt x="857250" y="2475065"/>
                  </a:lnTo>
                  <a:lnTo>
                    <a:pt x="857707" y="2476195"/>
                  </a:lnTo>
                  <a:lnTo>
                    <a:pt x="859574" y="2478049"/>
                  </a:lnTo>
                  <a:lnTo>
                    <a:pt x="860691" y="2478519"/>
                  </a:lnTo>
                  <a:lnTo>
                    <a:pt x="863320" y="2478519"/>
                  </a:lnTo>
                  <a:lnTo>
                    <a:pt x="864450" y="2478049"/>
                  </a:lnTo>
                  <a:lnTo>
                    <a:pt x="866305" y="2476195"/>
                  </a:lnTo>
                  <a:lnTo>
                    <a:pt x="866775" y="2475065"/>
                  </a:lnTo>
                  <a:lnTo>
                    <a:pt x="866775" y="2472436"/>
                  </a:lnTo>
                  <a:close/>
                </a:path>
                <a:path w="10582275" h="2479040">
                  <a:moveTo>
                    <a:pt x="866775" y="1855190"/>
                  </a:moveTo>
                  <a:lnTo>
                    <a:pt x="866305" y="1854060"/>
                  </a:lnTo>
                  <a:lnTo>
                    <a:pt x="864450" y="1852206"/>
                  </a:lnTo>
                  <a:lnTo>
                    <a:pt x="863320" y="1851736"/>
                  </a:lnTo>
                  <a:lnTo>
                    <a:pt x="860691" y="1851736"/>
                  </a:lnTo>
                  <a:lnTo>
                    <a:pt x="859574" y="1852206"/>
                  </a:lnTo>
                  <a:lnTo>
                    <a:pt x="857707" y="1854060"/>
                  </a:lnTo>
                  <a:lnTo>
                    <a:pt x="857250" y="1855190"/>
                  </a:lnTo>
                  <a:lnTo>
                    <a:pt x="857250" y="1857819"/>
                  </a:lnTo>
                  <a:lnTo>
                    <a:pt x="857707" y="1858937"/>
                  </a:lnTo>
                  <a:lnTo>
                    <a:pt x="859574" y="1860804"/>
                  </a:lnTo>
                  <a:lnTo>
                    <a:pt x="860691" y="1861261"/>
                  </a:lnTo>
                  <a:lnTo>
                    <a:pt x="863320" y="1861261"/>
                  </a:lnTo>
                  <a:lnTo>
                    <a:pt x="864450" y="1860804"/>
                  </a:lnTo>
                  <a:lnTo>
                    <a:pt x="866305" y="1858937"/>
                  </a:lnTo>
                  <a:lnTo>
                    <a:pt x="866775" y="1857819"/>
                  </a:lnTo>
                  <a:lnTo>
                    <a:pt x="866775" y="1855190"/>
                  </a:lnTo>
                  <a:close/>
                </a:path>
                <a:path w="10582275" h="2479040">
                  <a:moveTo>
                    <a:pt x="866775" y="1237945"/>
                  </a:moveTo>
                  <a:lnTo>
                    <a:pt x="866305" y="1236814"/>
                  </a:lnTo>
                  <a:lnTo>
                    <a:pt x="864450" y="1234960"/>
                  </a:lnTo>
                  <a:lnTo>
                    <a:pt x="863320" y="1234490"/>
                  </a:lnTo>
                  <a:lnTo>
                    <a:pt x="860691" y="1234490"/>
                  </a:lnTo>
                  <a:lnTo>
                    <a:pt x="859574" y="1234960"/>
                  </a:lnTo>
                  <a:lnTo>
                    <a:pt x="857707" y="1236814"/>
                  </a:lnTo>
                  <a:lnTo>
                    <a:pt x="857250" y="1237945"/>
                  </a:lnTo>
                  <a:lnTo>
                    <a:pt x="857250" y="1240574"/>
                  </a:lnTo>
                  <a:lnTo>
                    <a:pt x="857707" y="1241691"/>
                  </a:lnTo>
                  <a:lnTo>
                    <a:pt x="859574" y="1243545"/>
                  </a:lnTo>
                  <a:lnTo>
                    <a:pt x="860691" y="1244015"/>
                  </a:lnTo>
                  <a:lnTo>
                    <a:pt x="863320" y="1244015"/>
                  </a:lnTo>
                  <a:lnTo>
                    <a:pt x="864450" y="1243545"/>
                  </a:lnTo>
                  <a:lnTo>
                    <a:pt x="866305" y="1241691"/>
                  </a:lnTo>
                  <a:lnTo>
                    <a:pt x="866775" y="1240574"/>
                  </a:lnTo>
                  <a:lnTo>
                    <a:pt x="866775" y="1237945"/>
                  </a:lnTo>
                  <a:close/>
                </a:path>
                <a:path w="10582275" h="2479040">
                  <a:moveTo>
                    <a:pt x="866775" y="620687"/>
                  </a:moveTo>
                  <a:lnTo>
                    <a:pt x="866305" y="619569"/>
                  </a:lnTo>
                  <a:lnTo>
                    <a:pt x="864450" y="617702"/>
                  </a:lnTo>
                  <a:lnTo>
                    <a:pt x="863320" y="617245"/>
                  </a:lnTo>
                  <a:lnTo>
                    <a:pt x="860691" y="617245"/>
                  </a:lnTo>
                  <a:lnTo>
                    <a:pt x="859574" y="617702"/>
                  </a:lnTo>
                  <a:lnTo>
                    <a:pt x="857707" y="619569"/>
                  </a:lnTo>
                  <a:lnTo>
                    <a:pt x="857250" y="620687"/>
                  </a:lnTo>
                  <a:lnTo>
                    <a:pt x="857250" y="623316"/>
                  </a:lnTo>
                  <a:lnTo>
                    <a:pt x="857707" y="624446"/>
                  </a:lnTo>
                  <a:lnTo>
                    <a:pt x="859574" y="626300"/>
                  </a:lnTo>
                  <a:lnTo>
                    <a:pt x="860691" y="626770"/>
                  </a:lnTo>
                  <a:lnTo>
                    <a:pt x="863320" y="626770"/>
                  </a:lnTo>
                  <a:lnTo>
                    <a:pt x="864450" y="626300"/>
                  </a:lnTo>
                  <a:lnTo>
                    <a:pt x="866305" y="624446"/>
                  </a:lnTo>
                  <a:lnTo>
                    <a:pt x="866775" y="623316"/>
                  </a:lnTo>
                  <a:lnTo>
                    <a:pt x="866775" y="620687"/>
                  </a:lnTo>
                  <a:close/>
                </a:path>
                <a:path w="10582275" h="2479040">
                  <a:moveTo>
                    <a:pt x="866775" y="3441"/>
                  </a:moveTo>
                  <a:lnTo>
                    <a:pt x="866305" y="2324"/>
                  </a:lnTo>
                  <a:lnTo>
                    <a:pt x="864450" y="457"/>
                  </a:lnTo>
                  <a:lnTo>
                    <a:pt x="863320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188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63320" y="9525"/>
                  </a:lnTo>
                  <a:lnTo>
                    <a:pt x="864450" y="9055"/>
                  </a:lnTo>
                  <a:lnTo>
                    <a:pt x="866305" y="7188"/>
                  </a:lnTo>
                  <a:lnTo>
                    <a:pt x="866775" y="6070"/>
                  </a:lnTo>
                  <a:lnTo>
                    <a:pt x="866775" y="3441"/>
                  </a:lnTo>
                  <a:close/>
                </a:path>
                <a:path w="10582275" h="2479040">
                  <a:moveTo>
                    <a:pt x="914400" y="2472436"/>
                  </a:moveTo>
                  <a:lnTo>
                    <a:pt x="913930" y="2471318"/>
                  </a:lnTo>
                  <a:lnTo>
                    <a:pt x="912075" y="2469451"/>
                  </a:lnTo>
                  <a:lnTo>
                    <a:pt x="910945" y="2468994"/>
                  </a:lnTo>
                  <a:lnTo>
                    <a:pt x="908316" y="2468994"/>
                  </a:lnTo>
                  <a:lnTo>
                    <a:pt x="907199" y="2469451"/>
                  </a:lnTo>
                  <a:lnTo>
                    <a:pt x="905332" y="2471318"/>
                  </a:lnTo>
                  <a:lnTo>
                    <a:pt x="904875" y="2472436"/>
                  </a:lnTo>
                  <a:lnTo>
                    <a:pt x="904875" y="2475065"/>
                  </a:lnTo>
                  <a:lnTo>
                    <a:pt x="905332" y="2476195"/>
                  </a:lnTo>
                  <a:lnTo>
                    <a:pt x="907199" y="2478049"/>
                  </a:lnTo>
                  <a:lnTo>
                    <a:pt x="908316" y="2478519"/>
                  </a:lnTo>
                  <a:lnTo>
                    <a:pt x="910945" y="2478519"/>
                  </a:lnTo>
                  <a:lnTo>
                    <a:pt x="912075" y="2478049"/>
                  </a:lnTo>
                  <a:lnTo>
                    <a:pt x="913930" y="2476195"/>
                  </a:lnTo>
                  <a:lnTo>
                    <a:pt x="914400" y="2475065"/>
                  </a:lnTo>
                  <a:lnTo>
                    <a:pt x="914400" y="2472436"/>
                  </a:lnTo>
                  <a:close/>
                </a:path>
                <a:path w="10582275" h="2479040">
                  <a:moveTo>
                    <a:pt x="914400" y="1855190"/>
                  </a:moveTo>
                  <a:lnTo>
                    <a:pt x="913930" y="1854060"/>
                  </a:lnTo>
                  <a:lnTo>
                    <a:pt x="912075" y="1852206"/>
                  </a:lnTo>
                  <a:lnTo>
                    <a:pt x="910945" y="1851736"/>
                  </a:lnTo>
                  <a:lnTo>
                    <a:pt x="908316" y="1851736"/>
                  </a:lnTo>
                  <a:lnTo>
                    <a:pt x="907199" y="1852206"/>
                  </a:lnTo>
                  <a:lnTo>
                    <a:pt x="905332" y="1854060"/>
                  </a:lnTo>
                  <a:lnTo>
                    <a:pt x="904875" y="1855190"/>
                  </a:lnTo>
                  <a:lnTo>
                    <a:pt x="904875" y="1857819"/>
                  </a:lnTo>
                  <a:lnTo>
                    <a:pt x="905332" y="1858937"/>
                  </a:lnTo>
                  <a:lnTo>
                    <a:pt x="907199" y="1860804"/>
                  </a:lnTo>
                  <a:lnTo>
                    <a:pt x="908316" y="1861261"/>
                  </a:lnTo>
                  <a:lnTo>
                    <a:pt x="910945" y="1861261"/>
                  </a:lnTo>
                  <a:lnTo>
                    <a:pt x="912075" y="1860804"/>
                  </a:lnTo>
                  <a:lnTo>
                    <a:pt x="913930" y="1858937"/>
                  </a:lnTo>
                  <a:lnTo>
                    <a:pt x="914400" y="1857819"/>
                  </a:lnTo>
                  <a:lnTo>
                    <a:pt x="914400" y="1855190"/>
                  </a:lnTo>
                  <a:close/>
                </a:path>
                <a:path w="10582275" h="2479040">
                  <a:moveTo>
                    <a:pt x="914400" y="1237945"/>
                  </a:moveTo>
                  <a:lnTo>
                    <a:pt x="913930" y="1236814"/>
                  </a:lnTo>
                  <a:lnTo>
                    <a:pt x="912075" y="1234960"/>
                  </a:lnTo>
                  <a:lnTo>
                    <a:pt x="910945" y="1234490"/>
                  </a:lnTo>
                  <a:lnTo>
                    <a:pt x="908316" y="1234490"/>
                  </a:lnTo>
                  <a:lnTo>
                    <a:pt x="907199" y="1234960"/>
                  </a:lnTo>
                  <a:lnTo>
                    <a:pt x="905332" y="1236814"/>
                  </a:lnTo>
                  <a:lnTo>
                    <a:pt x="904875" y="1237945"/>
                  </a:lnTo>
                  <a:lnTo>
                    <a:pt x="904875" y="1240574"/>
                  </a:lnTo>
                  <a:lnTo>
                    <a:pt x="905332" y="1241691"/>
                  </a:lnTo>
                  <a:lnTo>
                    <a:pt x="907199" y="1243545"/>
                  </a:lnTo>
                  <a:lnTo>
                    <a:pt x="908316" y="1244015"/>
                  </a:lnTo>
                  <a:lnTo>
                    <a:pt x="910945" y="1244015"/>
                  </a:lnTo>
                  <a:lnTo>
                    <a:pt x="912075" y="1243545"/>
                  </a:lnTo>
                  <a:lnTo>
                    <a:pt x="913930" y="1241691"/>
                  </a:lnTo>
                  <a:lnTo>
                    <a:pt x="914400" y="1240574"/>
                  </a:lnTo>
                  <a:lnTo>
                    <a:pt x="914400" y="1237945"/>
                  </a:lnTo>
                  <a:close/>
                </a:path>
                <a:path w="10582275" h="2479040">
                  <a:moveTo>
                    <a:pt x="914400" y="620687"/>
                  </a:moveTo>
                  <a:lnTo>
                    <a:pt x="913930" y="619569"/>
                  </a:lnTo>
                  <a:lnTo>
                    <a:pt x="912075" y="617702"/>
                  </a:lnTo>
                  <a:lnTo>
                    <a:pt x="910945" y="617245"/>
                  </a:lnTo>
                  <a:lnTo>
                    <a:pt x="908316" y="617245"/>
                  </a:lnTo>
                  <a:lnTo>
                    <a:pt x="907199" y="617702"/>
                  </a:lnTo>
                  <a:lnTo>
                    <a:pt x="905332" y="619569"/>
                  </a:lnTo>
                  <a:lnTo>
                    <a:pt x="904875" y="620687"/>
                  </a:lnTo>
                  <a:lnTo>
                    <a:pt x="904875" y="623316"/>
                  </a:lnTo>
                  <a:lnTo>
                    <a:pt x="905332" y="624446"/>
                  </a:lnTo>
                  <a:lnTo>
                    <a:pt x="907199" y="626300"/>
                  </a:lnTo>
                  <a:lnTo>
                    <a:pt x="908316" y="626770"/>
                  </a:lnTo>
                  <a:lnTo>
                    <a:pt x="910945" y="626770"/>
                  </a:lnTo>
                  <a:lnTo>
                    <a:pt x="912075" y="626300"/>
                  </a:lnTo>
                  <a:lnTo>
                    <a:pt x="913930" y="624446"/>
                  </a:lnTo>
                  <a:lnTo>
                    <a:pt x="914400" y="623316"/>
                  </a:lnTo>
                  <a:lnTo>
                    <a:pt x="914400" y="620687"/>
                  </a:lnTo>
                  <a:close/>
                </a:path>
                <a:path w="10582275" h="2479040">
                  <a:moveTo>
                    <a:pt x="914400" y="3441"/>
                  </a:moveTo>
                  <a:lnTo>
                    <a:pt x="913930" y="2324"/>
                  </a:lnTo>
                  <a:lnTo>
                    <a:pt x="912075" y="457"/>
                  </a:lnTo>
                  <a:lnTo>
                    <a:pt x="910945" y="0"/>
                  </a:lnTo>
                  <a:lnTo>
                    <a:pt x="908316" y="0"/>
                  </a:lnTo>
                  <a:lnTo>
                    <a:pt x="907199" y="457"/>
                  </a:lnTo>
                  <a:lnTo>
                    <a:pt x="905332" y="2324"/>
                  </a:lnTo>
                  <a:lnTo>
                    <a:pt x="904875" y="3441"/>
                  </a:lnTo>
                  <a:lnTo>
                    <a:pt x="904875" y="6070"/>
                  </a:lnTo>
                  <a:lnTo>
                    <a:pt x="905332" y="7188"/>
                  </a:lnTo>
                  <a:lnTo>
                    <a:pt x="907199" y="9055"/>
                  </a:lnTo>
                  <a:lnTo>
                    <a:pt x="908316" y="9525"/>
                  </a:lnTo>
                  <a:lnTo>
                    <a:pt x="910945" y="9525"/>
                  </a:lnTo>
                  <a:lnTo>
                    <a:pt x="912075" y="9055"/>
                  </a:lnTo>
                  <a:lnTo>
                    <a:pt x="913930" y="7188"/>
                  </a:lnTo>
                  <a:lnTo>
                    <a:pt x="914400" y="6070"/>
                  </a:lnTo>
                  <a:lnTo>
                    <a:pt x="914400" y="3441"/>
                  </a:lnTo>
                  <a:close/>
                </a:path>
                <a:path w="10582275" h="2479040">
                  <a:moveTo>
                    <a:pt x="962025" y="2472436"/>
                  </a:moveTo>
                  <a:lnTo>
                    <a:pt x="961555" y="2471318"/>
                  </a:lnTo>
                  <a:lnTo>
                    <a:pt x="959700" y="2469451"/>
                  </a:lnTo>
                  <a:lnTo>
                    <a:pt x="958570" y="2468994"/>
                  </a:lnTo>
                  <a:lnTo>
                    <a:pt x="955941" y="2468994"/>
                  </a:lnTo>
                  <a:lnTo>
                    <a:pt x="954824" y="2469451"/>
                  </a:lnTo>
                  <a:lnTo>
                    <a:pt x="952957" y="2471318"/>
                  </a:lnTo>
                  <a:lnTo>
                    <a:pt x="952500" y="2472436"/>
                  </a:lnTo>
                  <a:lnTo>
                    <a:pt x="952500" y="2475065"/>
                  </a:lnTo>
                  <a:lnTo>
                    <a:pt x="952957" y="2476195"/>
                  </a:lnTo>
                  <a:lnTo>
                    <a:pt x="954824" y="2478049"/>
                  </a:lnTo>
                  <a:lnTo>
                    <a:pt x="955941" y="2478519"/>
                  </a:lnTo>
                  <a:lnTo>
                    <a:pt x="958570" y="2478519"/>
                  </a:lnTo>
                  <a:lnTo>
                    <a:pt x="959700" y="2478049"/>
                  </a:lnTo>
                  <a:lnTo>
                    <a:pt x="961555" y="2476195"/>
                  </a:lnTo>
                  <a:lnTo>
                    <a:pt x="962025" y="2475065"/>
                  </a:lnTo>
                  <a:lnTo>
                    <a:pt x="962025" y="2472436"/>
                  </a:lnTo>
                  <a:close/>
                </a:path>
                <a:path w="10582275" h="2479040">
                  <a:moveTo>
                    <a:pt x="962025" y="1855190"/>
                  </a:moveTo>
                  <a:lnTo>
                    <a:pt x="961555" y="1854060"/>
                  </a:lnTo>
                  <a:lnTo>
                    <a:pt x="959700" y="1852206"/>
                  </a:lnTo>
                  <a:lnTo>
                    <a:pt x="958570" y="1851736"/>
                  </a:lnTo>
                  <a:lnTo>
                    <a:pt x="955941" y="1851736"/>
                  </a:lnTo>
                  <a:lnTo>
                    <a:pt x="954824" y="1852206"/>
                  </a:lnTo>
                  <a:lnTo>
                    <a:pt x="952957" y="1854060"/>
                  </a:lnTo>
                  <a:lnTo>
                    <a:pt x="952500" y="1855190"/>
                  </a:lnTo>
                  <a:lnTo>
                    <a:pt x="952500" y="1857819"/>
                  </a:lnTo>
                  <a:lnTo>
                    <a:pt x="952957" y="1858937"/>
                  </a:lnTo>
                  <a:lnTo>
                    <a:pt x="954824" y="1860804"/>
                  </a:lnTo>
                  <a:lnTo>
                    <a:pt x="955941" y="1861261"/>
                  </a:lnTo>
                  <a:lnTo>
                    <a:pt x="958570" y="1861261"/>
                  </a:lnTo>
                  <a:lnTo>
                    <a:pt x="959700" y="1860804"/>
                  </a:lnTo>
                  <a:lnTo>
                    <a:pt x="961555" y="1858937"/>
                  </a:lnTo>
                  <a:lnTo>
                    <a:pt x="962025" y="1857819"/>
                  </a:lnTo>
                  <a:lnTo>
                    <a:pt x="962025" y="1855190"/>
                  </a:lnTo>
                  <a:close/>
                </a:path>
                <a:path w="10582275" h="2479040">
                  <a:moveTo>
                    <a:pt x="962025" y="1237945"/>
                  </a:moveTo>
                  <a:lnTo>
                    <a:pt x="961555" y="1236814"/>
                  </a:lnTo>
                  <a:lnTo>
                    <a:pt x="959700" y="1234960"/>
                  </a:lnTo>
                  <a:lnTo>
                    <a:pt x="958570" y="1234490"/>
                  </a:lnTo>
                  <a:lnTo>
                    <a:pt x="955941" y="1234490"/>
                  </a:lnTo>
                  <a:lnTo>
                    <a:pt x="954824" y="1234960"/>
                  </a:lnTo>
                  <a:lnTo>
                    <a:pt x="952957" y="1236814"/>
                  </a:lnTo>
                  <a:lnTo>
                    <a:pt x="952500" y="1237945"/>
                  </a:lnTo>
                  <a:lnTo>
                    <a:pt x="952500" y="1240574"/>
                  </a:lnTo>
                  <a:lnTo>
                    <a:pt x="952957" y="1241691"/>
                  </a:lnTo>
                  <a:lnTo>
                    <a:pt x="954824" y="1243545"/>
                  </a:lnTo>
                  <a:lnTo>
                    <a:pt x="955941" y="1244015"/>
                  </a:lnTo>
                  <a:lnTo>
                    <a:pt x="958570" y="1244015"/>
                  </a:lnTo>
                  <a:lnTo>
                    <a:pt x="959700" y="1243545"/>
                  </a:lnTo>
                  <a:lnTo>
                    <a:pt x="961555" y="1241691"/>
                  </a:lnTo>
                  <a:lnTo>
                    <a:pt x="962025" y="1240574"/>
                  </a:lnTo>
                  <a:lnTo>
                    <a:pt x="962025" y="1237945"/>
                  </a:lnTo>
                  <a:close/>
                </a:path>
                <a:path w="10582275" h="2479040">
                  <a:moveTo>
                    <a:pt x="962025" y="620687"/>
                  </a:moveTo>
                  <a:lnTo>
                    <a:pt x="961555" y="619569"/>
                  </a:lnTo>
                  <a:lnTo>
                    <a:pt x="959700" y="617702"/>
                  </a:lnTo>
                  <a:lnTo>
                    <a:pt x="958570" y="617245"/>
                  </a:lnTo>
                  <a:lnTo>
                    <a:pt x="955941" y="617245"/>
                  </a:lnTo>
                  <a:lnTo>
                    <a:pt x="954824" y="617702"/>
                  </a:lnTo>
                  <a:lnTo>
                    <a:pt x="952957" y="619569"/>
                  </a:lnTo>
                  <a:lnTo>
                    <a:pt x="952500" y="620687"/>
                  </a:lnTo>
                  <a:lnTo>
                    <a:pt x="952500" y="623316"/>
                  </a:lnTo>
                  <a:lnTo>
                    <a:pt x="952957" y="624446"/>
                  </a:lnTo>
                  <a:lnTo>
                    <a:pt x="954824" y="626300"/>
                  </a:lnTo>
                  <a:lnTo>
                    <a:pt x="955941" y="626770"/>
                  </a:lnTo>
                  <a:lnTo>
                    <a:pt x="958570" y="626770"/>
                  </a:lnTo>
                  <a:lnTo>
                    <a:pt x="959700" y="626300"/>
                  </a:lnTo>
                  <a:lnTo>
                    <a:pt x="961555" y="624446"/>
                  </a:lnTo>
                  <a:lnTo>
                    <a:pt x="962025" y="623316"/>
                  </a:lnTo>
                  <a:lnTo>
                    <a:pt x="962025" y="620687"/>
                  </a:lnTo>
                  <a:close/>
                </a:path>
                <a:path w="10582275" h="2479040">
                  <a:moveTo>
                    <a:pt x="962025" y="3441"/>
                  </a:moveTo>
                  <a:lnTo>
                    <a:pt x="961555" y="2324"/>
                  </a:lnTo>
                  <a:lnTo>
                    <a:pt x="959700" y="457"/>
                  </a:lnTo>
                  <a:lnTo>
                    <a:pt x="958570" y="0"/>
                  </a:lnTo>
                  <a:lnTo>
                    <a:pt x="955941" y="0"/>
                  </a:lnTo>
                  <a:lnTo>
                    <a:pt x="954824" y="457"/>
                  </a:lnTo>
                  <a:lnTo>
                    <a:pt x="952957" y="2324"/>
                  </a:lnTo>
                  <a:lnTo>
                    <a:pt x="952500" y="3441"/>
                  </a:lnTo>
                  <a:lnTo>
                    <a:pt x="952500" y="6070"/>
                  </a:lnTo>
                  <a:lnTo>
                    <a:pt x="952957" y="7188"/>
                  </a:lnTo>
                  <a:lnTo>
                    <a:pt x="954824" y="9055"/>
                  </a:lnTo>
                  <a:lnTo>
                    <a:pt x="955941" y="9525"/>
                  </a:lnTo>
                  <a:lnTo>
                    <a:pt x="958570" y="9525"/>
                  </a:lnTo>
                  <a:lnTo>
                    <a:pt x="959700" y="9055"/>
                  </a:lnTo>
                  <a:lnTo>
                    <a:pt x="961555" y="7188"/>
                  </a:lnTo>
                  <a:lnTo>
                    <a:pt x="962025" y="6070"/>
                  </a:lnTo>
                  <a:lnTo>
                    <a:pt x="962025" y="3441"/>
                  </a:lnTo>
                  <a:close/>
                </a:path>
                <a:path w="10582275" h="2479040">
                  <a:moveTo>
                    <a:pt x="1009650" y="2472436"/>
                  </a:moveTo>
                  <a:lnTo>
                    <a:pt x="1009180" y="2471318"/>
                  </a:lnTo>
                  <a:lnTo>
                    <a:pt x="1007325" y="2469451"/>
                  </a:lnTo>
                  <a:lnTo>
                    <a:pt x="1006195" y="2468994"/>
                  </a:lnTo>
                  <a:lnTo>
                    <a:pt x="1003566" y="2468994"/>
                  </a:lnTo>
                  <a:lnTo>
                    <a:pt x="1002449" y="2469451"/>
                  </a:lnTo>
                  <a:lnTo>
                    <a:pt x="1000582" y="2471318"/>
                  </a:lnTo>
                  <a:lnTo>
                    <a:pt x="1000125" y="2472436"/>
                  </a:lnTo>
                  <a:lnTo>
                    <a:pt x="1000125" y="2475065"/>
                  </a:lnTo>
                  <a:lnTo>
                    <a:pt x="1000582" y="2476195"/>
                  </a:lnTo>
                  <a:lnTo>
                    <a:pt x="1002449" y="2478049"/>
                  </a:lnTo>
                  <a:lnTo>
                    <a:pt x="1003566" y="2478519"/>
                  </a:lnTo>
                  <a:lnTo>
                    <a:pt x="1006195" y="2478519"/>
                  </a:lnTo>
                  <a:lnTo>
                    <a:pt x="1007325" y="2478049"/>
                  </a:lnTo>
                  <a:lnTo>
                    <a:pt x="1009180" y="2476195"/>
                  </a:lnTo>
                  <a:lnTo>
                    <a:pt x="1009650" y="2475065"/>
                  </a:lnTo>
                  <a:lnTo>
                    <a:pt x="1009650" y="2472436"/>
                  </a:lnTo>
                  <a:close/>
                </a:path>
                <a:path w="10582275" h="2479040">
                  <a:moveTo>
                    <a:pt x="1009650" y="1855190"/>
                  </a:moveTo>
                  <a:lnTo>
                    <a:pt x="1009180" y="1854060"/>
                  </a:lnTo>
                  <a:lnTo>
                    <a:pt x="1007325" y="1852206"/>
                  </a:lnTo>
                  <a:lnTo>
                    <a:pt x="1006195" y="1851736"/>
                  </a:lnTo>
                  <a:lnTo>
                    <a:pt x="1003566" y="1851736"/>
                  </a:lnTo>
                  <a:lnTo>
                    <a:pt x="1002449" y="1852206"/>
                  </a:lnTo>
                  <a:lnTo>
                    <a:pt x="1000582" y="1854060"/>
                  </a:lnTo>
                  <a:lnTo>
                    <a:pt x="1000125" y="1855190"/>
                  </a:lnTo>
                  <a:lnTo>
                    <a:pt x="1000125" y="1857819"/>
                  </a:lnTo>
                  <a:lnTo>
                    <a:pt x="1000582" y="1858937"/>
                  </a:lnTo>
                  <a:lnTo>
                    <a:pt x="1002449" y="1860804"/>
                  </a:lnTo>
                  <a:lnTo>
                    <a:pt x="1003566" y="1861261"/>
                  </a:lnTo>
                  <a:lnTo>
                    <a:pt x="1006195" y="1861261"/>
                  </a:lnTo>
                  <a:lnTo>
                    <a:pt x="1007325" y="1860804"/>
                  </a:lnTo>
                  <a:lnTo>
                    <a:pt x="1009180" y="1858937"/>
                  </a:lnTo>
                  <a:lnTo>
                    <a:pt x="1009650" y="1857819"/>
                  </a:lnTo>
                  <a:lnTo>
                    <a:pt x="1009650" y="1855190"/>
                  </a:lnTo>
                  <a:close/>
                </a:path>
                <a:path w="10582275" h="2479040">
                  <a:moveTo>
                    <a:pt x="1009650" y="1237945"/>
                  </a:moveTo>
                  <a:lnTo>
                    <a:pt x="1009180" y="1236814"/>
                  </a:lnTo>
                  <a:lnTo>
                    <a:pt x="1007325" y="1234960"/>
                  </a:lnTo>
                  <a:lnTo>
                    <a:pt x="1006195" y="1234490"/>
                  </a:lnTo>
                  <a:lnTo>
                    <a:pt x="1003566" y="1234490"/>
                  </a:lnTo>
                  <a:lnTo>
                    <a:pt x="1002449" y="1234960"/>
                  </a:lnTo>
                  <a:lnTo>
                    <a:pt x="1000582" y="1236814"/>
                  </a:lnTo>
                  <a:lnTo>
                    <a:pt x="1000125" y="1237945"/>
                  </a:lnTo>
                  <a:lnTo>
                    <a:pt x="1000125" y="1240574"/>
                  </a:lnTo>
                  <a:lnTo>
                    <a:pt x="1000582" y="1241691"/>
                  </a:lnTo>
                  <a:lnTo>
                    <a:pt x="1002449" y="1243545"/>
                  </a:lnTo>
                  <a:lnTo>
                    <a:pt x="1003566" y="1244015"/>
                  </a:lnTo>
                  <a:lnTo>
                    <a:pt x="1006195" y="1244015"/>
                  </a:lnTo>
                  <a:lnTo>
                    <a:pt x="1007325" y="1243545"/>
                  </a:lnTo>
                  <a:lnTo>
                    <a:pt x="1009180" y="1241691"/>
                  </a:lnTo>
                  <a:lnTo>
                    <a:pt x="1009650" y="1240574"/>
                  </a:lnTo>
                  <a:lnTo>
                    <a:pt x="1009650" y="1237945"/>
                  </a:lnTo>
                  <a:close/>
                </a:path>
                <a:path w="10582275" h="2479040">
                  <a:moveTo>
                    <a:pt x="1009650" y="620687"/>
                  </a:moveTo>
                  <a:lnTo>
                    <a:pt x="1009180" y="619569"/>
                  </a:lnTo>
                  <a:lnTo>
                    <a:pt x="1007325" y="617702"/>
                  </a:lnTo>
                  <a:lnTo>
                    <a:pt x="1006195" y="617245"/>
                  </a:lnTo>
                  <a:lnTo>
                    <a:pt x="1003566" y="617245"/>
                  </a:lnTo>
                  <a:lnTo>
                    <a:pt x="1002449" y="617702"/>
                  </a:lnTo>
                  <a:lnTo>
                    <a:pt x="1000582" y="619569"/>
                  </a:lnTo>
                  <a:lnTo>
                    <a:pt x="1000125" y="620687"/>
                  </a:lnTo>
                  <a:lnTo>
                    <a:pt x="1000125" y="623316"/>
                  </a:lnTo>
                  <a:lnTo>
                    <a:pt x="1000582" y="624446"/>
                  </a:lnTo>
                  <a:lnTo>
                    <a:pt x="1002449" y="626300"/>
                  </a:lnTo>
                  <a:lnTo>
                    <a:pt x="1003566" y="626770"/>
                  </a:lnTo>
                  <a:lnTo>
                    <a:pt x="1006195" y="626770"/>
                  </a:lnTo>
                  <a:lnTo>
                    <a:pt x="1007325" y="626300"/>
                  </a:lnTo>
                  <a:lnTo>
                    <a:pt x="1009180" y="624446"/>
                  </a:lnTo>
                  <a:lnTo>
                    <a:pt x="1009650" y="623316"/>
                  </a:lnTo>
                  <a:lnTo>
                    <a:pt x="1009650" y="620687"/>
                  </a:lnTo>
                  <a:close/>
                </a:path>
                <a:path w="10582275" h="2479040">
                  <a:moveTo>
                    <a:pt x="1009650" y="3441"/>
                  </a:moveTo>
                  <a:lnTo>
                    <a:pt x="1009180" y="2324"/>
                  </a:lnTo>
                  <a:lnTo>
                    <a:pt x="1007325" y="457"/>
                  </a:lnTo>
                  <a:lnTo>
                    <a:pt x="1006195" y="0"/>
                  </a:lnTo>
                  <a:lnTo>
                    <a:pt x="1003566" y="0"/>
                  </a:lnTo>
                  <a:lnTo>
                    <a:pt x="1002449" y="457"/>
                  </a:lnTo>
                  <a:lnTo>
                    <a:pt x="1000582" y="2324"/>
                  </a:lnTo>
                  <a:lnTo>
                    <a:pt x="1000125" y="3441"/>
                  </a:lnTo>
                  <a:lnTo>
                    <a:pt x="1000125" y="6070"/>
                  </a:lnTo>
                  <a:lnTo>
                    <a:pt x="1000582" y="7188"/>
                  </a:lnTo>
                  <a:lnTo>
                    <a:pt x="1002449" y="9055"/>
                  </a:lnTo>
                  <a:lnTo>
                    <a:pt x="1003566" y="9525"/>
                  </a:lnTo>
                  <a:lnTo>
                    <a:pt x="1006195" y="9525"/>
                  </a:lnTo>
                  <a:lnTo>
                    <a:pt x="1007325" y="9055"/>
                  </a:lnTo>
                  <a:lnTo>
                    <a:pt x="1009180" y="7188"/>
                  </a:lnTo>
                  <a:lnTo>
                    <a:pt x="1009650" y="6070"/>
                  </a:lnTo>
                  <a:lnTo>
                    <a:pt x="1009650" y="3441"/>
                  </a:lnTo>
                  <a:close/>
                </a:path>
                <a:path w="10582275" h="2479040">
                  <a:moveTo>
                    <a:pt x="1057275" y="2472436"/>
                  </a:moveTo>
                  <a:lnTo>
                    <a:pt x="1056805" y="2471318"/>
                  </a:lnTo>
                  <a:lnTo>
                    <a:pt x="1054950" y="2469451"/>
                  </a:lnTo>
                  <a:lnTo>
                    <a:pt x="1053820" y="2468994"/>
                  </a:lnTo>
                  <a:lnTo>
                    <a:pt x="1051191" y="2468994"/>
                  </a:lnTo>
                  <a:lnTo>
                    <a:pt x="1050074" y="2469451"/>
                  </a:lnTo>
                  <a:lnTo>
                    <a:pt x="1048207" y="2471318"/>
                  </a:lnTo>
                  <a:lnTo>
                    <a:pt x="1047750" y="2472436"/>
                  </a:lnTo>
                  <a:lnTo>
                    <a:pt x="1047750" y="2475065"/>
                  </a:lnTo>
                  <a:lnTo>
                    <a:pt x="1048207" y="2476195"/>
                  </a:lnTo>
                  <a:lnTo>
                    <a:pt x="1050074" y="2478049"/>
                  </a:lnTo>
                  <a:lnTo>
                    <a:pt x="1051191" y="2478519"/>
                  </a:lnTo>
                  <a:lnTo>
                    <a:pt x="1053820" y="2478519"/>
                  </a:lnTo>
                  <a:lnTo>
                    <a:pt x="1054950" y="2478049"/>
                  </a:lnTo>
                  <a:lnTo>
                    <a:pt x="1056805" y="2476195"/>
                  </a:lnTo>
                  <a:lnTo>
                    <a:pt x="1057275" y="2475065"/>
                  </a:lnTo>
                  <a:lnTo>
                    <a:pt x="1057275" y="2472436"/>
                  </a:lnTo>
                  <a:close/>
                </a:path>
                <a:path w="10582275" h="2479040">
                  <a:moveTo>
                    <a:pt x="1057275" y="1855190"/>
                  </a:moveTo>
                  <a:lnTo>
                    <a:pt x="1056805" y="1854060"/>
                  </a:lnTo>
                  <a:lnTo>
                    <a:pt x="1054950" y="1852206"/>
                  </a:lnTo>
                  <a:lnTo>
                    <a:pt x="1053820" y="1851736"/>
                  </a:lnTo>
                  <a:lnTo>
                    <a:pt x="1051191" y="1851736"/>
                  </a:lnTo>
                  <a:lnTo>
                    <a:pt x="1050074" y="1852206"/>
                  </a:lnTo>
                  <a:lnTo>
                    <a:pt x="1048207" y="1854060"/>
                  </a:lnTo>
                  <a:lnTo>
                    <a:pt x="1047750" y="1855190"/>
                  </a:lnTo>
                  <a:lnTo>
                    <a:pt x="1047750" y="1857819"/>
                  </a:lnTo>
                  <a:lnTo>
                    <a:pt x="1048207" y="1858937"/>
                  </a:lnTo>
                  <a:lnTo>
                    <a:pt x="1050074" y="1860804"/>
                  </a:lnTo>
                  <a:lnTo>
                    <a:pt x="1051191" y="1861261"/>
                  </a:lnTo>
                  <a:lnTo>
                    <a:pt x="1053820" y="1861261"/>
                  </a:lnTo>
                  <a:lnTo>
                    <a:pt x="1054950" y="1860804"/>
                  </a:lnTo>
                  <a:lnTo>
                    <a:pt x="1056805" y="1858937"/>
                  </a:lnTo>
                  <a:lnTo>
                    <a:pt x="1057275" y="1857819"/>
                  </a:lnTo>
                  <a:lnTo>
                    <a:pt x="1057275" y="1855190"/>
                  </a:lnTo>
                  <a:close/>
                </a:path>
                <a:path w="10582275" h="2479040">
                  <a:moveTo>
                    <a:pt x="1057275" y="1237945"/>
                  </a:moveTo>
                  <a:lnTo>
                    <a:pt x="1056805" y="1236814"/>
                  </a:lnTo>
                  <a:lnTo>
                    <a:pt x="1054950" y="1234960"/>
                  </a:lnTo>
                  <a:lnTo>
                    <a:pt x="1053820" y="1234490"/>
                  </a:lnTo>
                  <a:lnTo>
                    <a:pt x="1051191" y="1234490"/>
                  </a:lnTo>
                  <a:lnTo>
                    <a:pt x="1050074" y="1234960"/>
                  </a:lnTo>
                  <a:lnTo>
                    <a:pt x="1048207" y="1236814"/>
                  </a:lnTo>
                  <a:lnTo>
                    <a:pt x="1047750" y="1237945"/>
                  </a:lnTo>
                  <a:lnTo>
                    <a:pt x="1047750" y="1240574"/>
                  </a:lnTo>
                  <a:lnTo>
                    <a:pt x="1048207" y="1241691"/>
                  </a:lnTo>
                  <a:lnTo>
                    <a:pt x="1050074" y="1243545"/>
                  </a:lnTo>
                  <a:lnTo>
                    <a:pt x="1051191" y="1244015"/>
                  </a:lnTo>
                  <a:lnTo>
                    <a:pt x="1053820" y="1244015"/>
                  </a:lnTo>
                  <a:lnTo>
                    <a:pt x="1054950" y="1243545"/>
                  </a:lnTo>
                  <a:lnTo>
                    <a:pt x="1056805" y="1241691"/>
                  </a:lnTo>
                  <a:lnTo>
                    <a:pt x="1057275" y="1240574"/>
                  </a:lnTo>
                  <a:lnTo>
                    <a:pt x="1057275" y="1237945"/>
                  </a:lnTo>
                  <a:close/>
                </a:path>
                <a:path w="10582275" h="2479040">
                  <a:moveTo>
                    <a:pt x="1057275" y="620687"/>
                  </a:moveTo>
                  <a:lnTo>
                    <a:pt x="1056805" y="619569"/>
                  </a:lnTo>
                  <a:lnTo>
                    <a:pt x="1054950" y="617702"/>
                  </a:lnTo>
                  <a:lnTo>
                    <a:pt x="1053820" y="617245"/>
                  </a:lnTo>
                  <a:lnTo>
                    <a:pt x="1051191" y="617245"/>
                  </a:lnTo>
                  <a:lnTo>
                    <a:pt x="1050074" y="617702"/>
                  </a:lnTo>
                  <a:lnTo>
                    <a:pt x="1048207" y="619569"/>
                  </a:lnTo>
                  <a:lnTo>
                    <a:pt x="1047750" y="620687"/>
                  </a:lnTo>
                  <a:lnTo>
                    <a:pt x="1047750" y="623316"/>
                  </a:lnTo>
                  <a:lnTo>
                    <a:pt x="1048207" y="624446"/>
                  </a:lnTo>
                  <a:lnTo>
                    <a:pt x="1050074" y="626300"/>
                  </a:lnTo>
                  <a:lnTo>
                    <a:pt x="1051191" y="626770"/>
                  </a:lnTo>
                  <a:lnTo>
                    <a:pt x="1053820" y="626770"/>
                  </a:lnTo>
                  <a:lnTo>
                    <a:pt x="1054950" y="626300"/>
                  </a:lnTo>
                  <a:lnTo>
                    <a:pt x="1056805" y="624446"/>
                  </a:lnTo>
                  <a:lnTo>
                    <a:pt x="1057275" y="623316"/>
                  </a:lnTo>
                  <a:lnTo>
                    <a:pt x="1057275" y="620687"/>
                  </a:lnTo>
                  <a:close/>
                </a:path>
                <a:path w="10582275" h="2479040">
                  <a:moveTo>
                    <a:pt x="1057275" y="3441"/>
                  </a:moveTo>
                  <a:lnTo>
                    <a:pt x="1056805" y="2324"/>
                  </a:lnTo>
                  <a:lnTo>
                    <a:pt x="1054950" y="457"/>
                  </a:lnTo>
                  <a:lnTo>
                    <a:pt x="1053820" y="0"/>
                  </a:lnTo>
                  <a:lnTo>
                    <a:pt x="1051191" y="0"/>
                  </a:lnTo>
                  <a:lnTo>
                    <a:pt x="1050074" y="457"/>
                  </a:lnTo>
                  <a:lnTo>
                    <a:pt x="1048207" y="2324"/>
                  </a:lnTo>
                  <a:lnTo>
                    <a:pt x="1047750" y="3441"/>
                  </a:lnTo>
                  <a:lnTo>
                    <a:pt x="1047750" y="6070"/>
                  </a:lnTo>
                  <a:lnTo>
                    <a:pt x="1048207" y="7188"/>
                  </a:lnTo>
                  <a:lnTo>
                    <a:pt x="1050074" y="9055"/>
                  </a:lnTo>
                  <a:lnTo>
                    <a:pt x="1051191" y="9525"/>
                  </a:lnTo>
                  <a:lnTo>
                    <a:pt x="1053820" y="9525"/>
                  </a:lnTo>
                  <a:lnTo>
                    <a:pt x="1054950" y="9055"/>
                  </a:lnTo>
                  <a:lnTo>
                    <a:pt x="1056805" y="7188"/>
                  </a:lnTo>
                  <a:lnTo>
                    <a:pt x="1057275" y="6070"/>
                  </a:lnTo>
                  <a:lnTo>
                    <a:pt x="1057275" y="3441"/>
                  </a:lnTo>
                  <a:close/>
                </a:path>
                <a:path w="10582275" h="2479040">
                  <a:moveTo>
                    <a:pt x="1104900" y="2472436"/>
                  </a:moveTo>
                  <a:lnTo>
                    <a:pt x="1104430" y="2471318"/>
                  </a:lnTo>
                  <a:lnTo>
                    <a:pt x="1102575" y="2469451"/>
                  </a:lnTo>
                  <a:lnTo>
                    <a:pt x="1101445" y="2468994"/>
                  </a:lnTo>
                  <a:lnTo>
                    <a:pt x="1098816" y="2468994"/>
                  </a:lnTo>
                  <a:lnTo>
                    <a:pt x="1097699" y="2469451"/>
                  </a:lnTo>
                  <a:lnTo>
                    <a:pt x="1095832" y="2471318"/>
                  </a:lnTo>
                  <a:lnTo>
                    <a:pt x="1095375" y="2472436"/>
                  </a:lnTo>
                  <a:lnTo>
                    <a:pt x="1095375" y="2475065"/>
                  </a:lnTo>
                  <a:lnTo>
                    <a:pt x="1095832" y="2476195"/>
                  </a:lnTo>
                  <a:lnTo>
                    <a:pt x="1097699" y="2478049"/>
                  </a:lnTo>
                  <a:lnTo>
                    <a:pt x="1098816" y="2478519"/>
                  </a:lnTo>
                  <a:lnTo>
                    <a:pt x="1101445" y="2478519"/>
                  </a:lnTo>
                  <a:lnTo>
                    <a:pt x="1102575" y="2478049"/>
                  </a:lnTo>
                  <a:lnTo>
                    <a:pt x="1104430" y="2476195"/>
                  </a:lnTo>
                  <a:lnTo>
                    <a:pt x="1104900" y="2475065"/>
                  </a:lnTo>
                  <a:lnTo>
                    <a:pt x="1104900" y="2472436"/>
                  </a:lnTo>
                  <a:close/>
                </a:path>
                <a:path w="10582275" h="2479040">
                  <a:moveTo>
                    <a:pt x="1104900" y="1855190"/>
                  </a:moveTo>
                  <a:lnTo>
                    <a:pt x="1104430" y="1854060"/>
                  </a:lnTo>
                  <a:lnTo>
                    <a:pt x="1102575" y="1852206"/>
                  </a:lnTo>
                  <a:lnTo>
                    <a:pt x="1101445" y="1851736"/>
                  </a:lnTo>
                  <a:lnTo>
                    <a:pt x="1098816" y="1851736"/>
                  </a:lnTo>
                  <a:lnTo>
                    <a:pt x="1097699" y="1852206"/>
                  </a:lnTo>
                  <a:lnTo>
                    <a:pt x="1095832" y="1854060"/>
                  </a:lnTo>
                  <a:lnTo>
                    <a:pt x="1095375" y="1855190"/>
                  </a:lnTo>
                  <a:lnTo>
                    <a:pt x="1095375" y="1857819"/>
                  </a:lnTo>
                  <a:lnTo>
                    <a:pt x="1095832" y="1858937"/>
                  </a:lnTo>
                  <a:lnTo>
                    <a:pt x="1097699" y="1860804"/>
                  </a:lnTo>
                  <a:lnTo>
                    <a:pt x="1098816" y="1861261"/>
                  </a:lnTo>
                  <a:lnTo>
                    <a:pt x="1101445" y="1861261"/>
                  </a:lnTo>
                  <a:lnTo>
                    <a:pt x="1102575" y="1860804"/>
                  </a:lnTo>
                  <a:lnTo>
                    <a:pt x="1104430" y="1858937"/>
                  </a:lnTo>
                  <a:lnTo>
                    <a:pt x="1104900" y="1857819"/>
                  </a:lnTo>
                  <a:lnTo>
                    <a:pt x="1104900" y="1855190"/>
                  </a:lnTo>
                  <a:close/>
                </a:path>
                <a:path w="10582275" h="2479040">
                  <a:moveTo>
                    <a:pt x="1104900" y="1237945"/>
                  </a:moveTo>
                  <a:lnTo>
                    <a:pt x="1104430" y="1236814"/>
                  </a:lnTo>
                  <a:lnTo>
                    <a:pt x="1102575" y="1234960"/>
                  </a:lnTo>
                  <a:lnTo>
                    <a:pt x="1101445" y="1234490"/>
                  </a:lnTo>
                  <a:lnTo>
                    <a:pt x="1098816" y="1234490"/>
                  </a:lnTo>
                  <a:lnTo>
                    <a:pt x="1097699" y="1234960"/>
                  </a:lnTo>
                  <a:lnTo>
                    <a:pt x="1095832" y="1236814"/>
                  </a:lnTo>
                  <a:lnTo>
                    <a:pt x="1095375" y="1237945"/>
                  </a:lnTo>
                  <a:lnTo>
                    <a:pt x="1095375" y="1240574"/>
                  </a:lnTo>
                  <a:lnTo>
                    <a:pt x="1095832" y="1241691"/>
                  </a:lnTo>
                  <a:lnTo>
                    <a:pt x="1097699" y="1243545"/>
                  </a:lnTo>
                  <a:lnTo>
                    <a:pt x="1098816" y="1244015"/>
                  </a:lnTo>
                  <a:lnTo>
                    <a:pt x="1101445" y="1244015"/>
                  </a:lnTo>
                  <a:lnTo>
                    <a:pt x="1102575" y="1243545"/>
                  </a:lnTo>
                  <a:lnTo>
                    <a:pt x="1104430" y="1241691"/>
                  </a:lnTo>
                  <a:lnTo>
                    <a:pt x="1104900" y="1240574"/>
                  </a:lnTo>
                  <a:lnTo>
                    <a:pt x="1104900" y="1237945"/>
                  </a:lnTo>
                  <a:close/>
                </a:path>
                <a:path w="10582275" h="2479040">
                  <a:moveTo>
                    <a:pt x="1104900" y="620687"/>
                  </a:moveTo>
                  <a:lnTo>
                    <a:pt x="1104430" y="619569"/>
                  </a:lnTo>
                  <a:lnTo>
                    <a:pt x="1102575" y="617702"/>
                  </a:lnTo>
                  <a:lnTo>
                    <a:pt x="1101445" y="617245"/>
                  </a:lnTo>
                  <a:lnTo>
                    <a:pt x="1098816" y="617245"/>
                  </a:lnTo>
                  <a:lnTo>
                    <a:pt x="1097699" y="617702"/>
                  </a:lnTo>
                  <a:lnTo>
                    <a:pt x="1095832" y="619569"/>
                  </a:lnTo>
                  <a:lnTo>
                    <a:pt x="1095375" y="620687"/>
                  </a:lnTo>
                  <a:lnTo>
                    <a:pt x="1095375" y="623316"/>
                  </a:lnTo>
                  <a:lnTo>
                    <a:pt x="1095832" y="624446"/>
                  </a:lnTo>
                  <a:lnTo>
                    <a:pt x="1097699" y="626300"/>
                  </a:lnTo>
                  <a:lnTo>
                    <a:pt x="1098816" y="626770"/>
                  </a:lnTo>
                  <a:lnTo>
                    <a:pt x="1101445" y="626770"/>
                  </a:lnTo>
                  <a:lnTo>
                    <a:pt x="1102575" y="626300"/>
                  </a:lnTo>
                  <a:lnTo>
                    <a:pt x="1104430" y="624446"/>
                  </a:lnTo>
                  <a:lnTo>
                    <a:pt x="1104900" y="623316"/>
                  </a:lnTo>
                  <a:lnTo>
                    <a:pt x="1104900" y="620687"/>
                  </a:lnTo>
                  <a:close/>
                </a:path>
                <a:path w="10582275" h="2479040">
                  <a:moveTo>
                    <a:pt x="1104900" y="3441"/>
                  </a:moveTo>
                  <a:lnTo>
                    <a:pt x="1104430" y="2324"/>
                  </a:lnTo>
                  <a:lnTo>
                    <a:pt x="1102575" y="457"/>
                  </a:lnTo>
                  <a:lnTo>
                    <a:pt x="1101445" y="0"/>
                  </a:lnTo>
                  <a:lnTo>
                    <a:pt x="1098816" y="0"/>
                  </a:lnTo>
                  <a:lnTo>
                    <a:pt x="1097699" y="457"/>
                  </a:lnTo>
                  <a:lnTo>
                    <a:pt x="1095832" y="2324"/>
                  </a:lnTo>
                  <a:lnTo>
                    <a:pt x="1095375" y="3441"/>
                  </a:lnTo>
                  <a:lnTo>
                    <a:pt x="1095375" y="6070"/>
                  </a:lnTo>
                  <a:lnTo>
                    <a:pt x="1095832" y="7188"/>
                  </a:lnTo>
                  <a:lnTo>
                    <a:pt x="1097699" y="9055"/>
                  </a:lnTo>
                  <a:lnTo>
                    <a:pt x="1098816" y="9525"/>
                  </a:lnTo>
                  <a:lnTo>
                    <a:pt x="1101445" y="9525"/>
                  </a:lnTo>
                  <a:lnTo>
                    <a:pt x="1102575" y="9055"/>
                  </a:lnTo>
                  <a:lnTo>
                    <a:pt x="1104430" y="7188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10582275" h="2479040">
                  <a:moveTo>
                    <a:pt x="1152525" y="2472436"/>
                  </a:moveTo>
                  <a:lnTo>
                    <a:pt x="1152055" y="2471318"/>
                  </a:lnTo>
                  <a:lnTo>
                    <a:pt x="1150200" y="2469451"/>
                  </a:lnTo>
                  <a:lnTo>
                    <a:pt x="1149070" y="2468994"/>
                  </a:lnTo>
                  <a:lnTo>
                    <a:pt x="1146441" y="2468994"/>
                  </a:lnTo>
                  <a:lnTo>
                    <a:pt x="1145324" y="2469451"/>
                  </a:lnTo>
                  <a:lnTo>
                    <a:pt x="1143457" y="2471318"/>
                  </a:lnTo>
                  <a:lnTo>
                    <a:pt x="1143000" y="2472436"/>
                  </a:lnTo>
                  <a:lnTo>
                    <a:pt x="1143000" y="2475065"/>
                  </a:lnTo>
                  <a:lnTo>
                    <a:pt x="1143457" y="2476195"/>
                  </a:lnTo>
                  <a:lnTo>
                    <a:pt x="1145324" y="2478049"/>
                  </a:lnTo>
                  <a:lnTo>
                    <a:pt x="1146441" y="2478519"/>
                  </a:lnTo>
                  <a:lnTo>
                    <a:pt x="1149070" y="2478519"/>
                  </a:lnTo>
                  <a:lnTo>
                    <a:pt x="1150200" y="2478049"/>
                  </a:lnTo>
                  <a:lnTo>
                    <a:pt x="1152055" y="2476195"/>
                  </a:lnTo>
                  <a:lnTo>
                    <a:pt x="1152525" y="2475065"/>
                  </a:lnTo>
                  <a:lnTo>
                    <a:pt x="1152525" y="2472436"/>
                  </a:lnTo>
                  <a:close/>
                </a:path>
                <a:path w="10582275" h="2479040">
                  <a:moveTo>
                    <a:pt x="1152525" y="1855190"/>
                  </a:moveTo>
                  <a:lnTo>
                    <a:pt x="1152055" y="1854060"/>
                  </a:lnTo>
                  <a:lnTo>
                    <a:pt x="1150200" y="1852206"/>
                  </a:lnTo>
                  <a:lnTo>
                    <a:pt x="1149070" y="1851736"/>
                  </a:lnTo>
                  <a:lnTo>
                    <a:pt x="1146441" y="1851736"/>
                  </a:lnTo>
                  <a:lnTo>
                    <a:pt x="1145324" y="1852206"/>
                  </a:lnTo>
                  <a:lnTo>
                    <a:pt x="1143457" y="1854060"/>
                  </a:lnTo>
                  <a:lnTo>
                    <a:pt x="1143000" y="1855190"/>
                  </a:lnTo>
                  <a:lnTo>
                    <a:pt x="1143000" y="1857819"/>
                  </a:lnTo>
                  <a:lnTo>
                    <a:pt x="1143457" y="1858937"/>
                  </a:lnTo>
                  <a:lnTo>
                    <a:pt x="1145324" y="1860804"/>
                  </a:lnTo>
                  <a:lnTo>
                    <a:pt x="1146441" y="1861261"/>
                  </a:lnTo>
                  <a:lnTo>
                    <a:pt x="1149070" y="1861261"/>
                  </a:lnTo>
                  <a:lnTo>
                    <a:pt x="1150200" y="1860804"/>
                  </a:lnTo>
                  <a:lnTo>
                    <a:pt x="1152055" y="1858937"/>
                  </a:lnTo>
                  <a:lnTo>
                    <a:pt x="1152525" y="1857819"/>
                  </a:lnTo>
                  <a:lnTo>
                    <a:pt x="1152525" y="1855190"/>
                  </a:lnTo>
                  <a:close/>
                </a:path>
                <a:path w="10582275" h="2479040">
                  <a:moveTo>
                    <a:pt x="1152525" y="1237945"/>
                  </a:moveTo>
                  <a:lnTo>
                    <a:pt x="1152055" y="1236814"/>
                  </a:lnTo>
                  <a:lnTo>
                    <a:pt x="1150200" y="1234960"/>
                  </a:lnTo>
                  <a:lnTo>
                    <a:pt x="1149070" y="1234490"/>
                  </a:lnTo>
                  <a:lnTo>
                    <a:pt x="1146441" y="1234490"/>
                  </a:lnTo>
                  <a:lnTo>
                    <a:pt x="1145324" y="1234960"/>
                  </a:lnTo>
                  <a:lnTo>
                    <a:pt x="1143457" y="1236814"/>
                  </a:lnTo>
                  <a:lnTo>
                    <a:pt x="1143000" y="1237945"/>
                  </a:lnTo>
                  <a:lnTo>
                    <a:pt x="1143000" y="1240574"/>
                  </a:lnTo>
                  <a:lnTo>
                    <a:pt x="1143457" y="1241691"/>
                  </a:lnTo>
                  <a:lnTo>
                    <a:pt x="1145324" y="1243545"/>
                  </a:lnTo>
                  <a:lnTo>
                    <a:pt x="1146441" y="1244015"/>
                  </a:lnTo>
                  <a:lnTo>
                    <a:pt x="1149070" y="1244015"/>
                  </a:lnTo>
                  <a:lnTo>
                    <a:pt x="1150200" y="1243545"/>
                  </a:lnTo>
                  <a:lnTo>
                    <a:pt x="1152055" y="1241691"/>
                  </a:lnTo>
                  <a:lnTo>
                    <a:pt x="1152525" y="1240574"/>
                  </a:lnTo>
                  <a:lnTo>
                    <a:pt x="1152525" y="1237945"/>
                  </a:lnTo>
                  <a:close/>
                </a:path>
                <a:path w="10582275" h="2479040">
                  <a:moveTo>
                    <a:pt x="1152525" y="620687"/>
                  </a:moveTo>
                  <a:lnTo>
                    <a:pt x="1152055" y="619569"/>
                  </a:lnTo>
                  <a:lnTo>
                    <a:pt x="1150200" y="617702"/>
                  </a:lnTo>
                  <a:lnTo>
                    <a:pt x="1149070" y="617245"/>
                  </a:lnTo>
                  <a:lnTo>
                    <a:pt x="1146441" y="617245"/>
                  </a:lnTo>
                  <a:lnTo>
                    <a:pt x="1145324" y="617702"/>
                  </a:lnTo>
                  <a:lnTo>
                    <a:pt x="1143457" y="619569"/>
                  </a:lnTo>
                  <a:lnTo>
                    <a:pt x="1143000" y="620687"/>
                  </a:lnTo>
                  <a:lnTo>
                    <a:pt x="1143000" y="623316"/>
                  </a:lnTo>
                  <a:lnTo>
                    <a:pt x="1143457" y="624446"/>
                  </a:lnTo>
                  <a:lnTo>
                    <a:pt x="1145324" y="626300"/>
                  </a:lnTo>
                  <a:lnTo>
                    <a:pt x="1146441" y="626770"/>
                  </a:lnTo>
                  <a:lnTo>
                    <a:pt x="1149070" y="626770"/>
                  </a:lnTo>
                  <a:lnTo>
                    <a:pt x="1150200" y="626300"/>
                  </a:lnTo>
                  <a:lnTo>
                    <a:pt x="1152055" y="624446"/>
                  </a:lnTo>
                  <a:lnTo>
                    <a:pt x="1152525" y="623316"/>
                  </a:lnTo>
                  <a:lnTo>
                    <a:pt x="1152525" y="620687"/>
                  </a:lnTo>
                  <a:close/>
                </a:path>
                <a:path w="10582275" h="2479040">
                  <a:moveTo>
                    <a:pt x="1152525" y="3441"/>
                  </a:moveTo>
                  <a:lnTo>
                    <a:pt x="1152055" y="2324"/>
                  </a:lnTo>
                  <a:lnTo>
                    <a:pt x="1150200" y="457"/>
                  </a:lnTo>
                  <a:lnTo>
                    <a:pt x="1149070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188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49070" y="9525"/>
                  </a:lnTo>
                  <a:lnTo>
                    <a:pt x="1150200" y="9055"/>
                  </a:lnTo>
                  <a:lnTo>
                    <a:pt x="1152055" y="7188"/>
                  </a:lnTo>
                  <a:lnTo>
                    <a:pt x="1152525" y="6070"/>
                  </a:lnTo>
                  <a:lnTo>
                    <a:pt x="1152525" y="3441"/>
                  </a:lnTo>
                  <a:close/>
                </a:path>
                <a:path w="10582275" h="2479040">
                  <a:moveTo>
                    <a:pt x="1200150" y="2472436"/>
                  </a:moveTo>
                  <a:lnTo>
                    <a:pt x="1199680" y="2471318"/>
                  </a:lnTo>
                  <a:lnTo>
                    <a:pt x="1197825" y="2469451"/>
                  </a:lnTo>
                  <a:lnTo>
                    <a:pt x="1196695" y="2468994"/>
                  </a:lnTo>
                  <a:lnTo>
                    <a:pt x="1194066" y="2468994"/>
                  </a:lnTo>
                  <a:lnTo>
                    <a:pt x="1192949" y="2469451"/>
                  </a:lnTo>
                  <a:lnTo>
                    <a:pt x="1191082" y="2471318"/>
                  </a:lnTo>
                  <a:lnTo>
                    <a:pt x="1190625" y="2472436"/>
                  </a:lnTo>
                  <a:lnTo>
                    <a:pt x="1190625" y="2475065"/>
                  </a:lnTo>
                  <a:lnTo>
                    <a:pt x="1191082" y="2476195"/>
                  </a:lnTo>
                  <a:lnTo>
                    <a:pt x="1192949" y="2478049"/>
                  </a:lnTo>
                  <a:lnTo>
                    <a:pt x="1194066" y="2478519"/>
                  </a:lnTo>
                  <a:lnTo>
                    <a:pt x="1196695" y="2478519"/>
                  </a:lnTo>
                  <a:lnTo>
                    <a:pt x="1197825" y="2478049"/>
                  </a:lnTo>
                  <a:lnTo>
                    <a:pt x="1199680" y="2476195"/>
                  </a:lnTo>
                  <a:lnTo>
                    <a:pt x="1200150" y="2475065"/>
                  </a:lnTo>
                  <a:lnTo>
                    <a:pt x="1200150" y="2472436"/>
                  </a:lnTo>
                  <a:close/>
                </a:path>
                <a:path w="10582275" h="2479040">
                  <a:moveTo>
                    <a:pt x="1200150" y="1855190"/>
                  </a:moveTo>
                  <a:lnTo>
                    <a:pt x="1199680" y="1854060"/>
                  </a:lnTo>
                  <a:lnTo>
                    <a:pt x="1197825" y="1852206"/>
                  </a:lnTo>
                  <a:lnTo>
                    <a:pt x="1196695" y="1851736"/>
                  </a:lnTo>
                  <a:lnTo>
                    <a:pt x="1194066" y="1851736"/>
                  </a:lnTo>
                  <a:lnTo>
                    <a:pt x="1192949" y="1852206"/>
                  </a:lnTo>
                  <a:lnTo>
                    <a:pt x="1191082" y="1854060"/>
                  </a:lnTo>
                  <a:lnTo>
                    <a:pt x="1190625" y="1855190"/>
                  </a:lnTo>
                  <a:lnTo>
                    <a:pt x="1190625" y="1857819"/>
                  </a:lnTo>
                  <a:lnTo>
                    <a:pt x="1191082" y="1858937"/>
                  </a:lnTo>
                  <a:lnTo>
                    <a:pt x="1192949" y="1860804"/>
                  </a:lnTo>
                  <a:lnTo>
                    <a:pt x="1194066" y="1861261"/>
                  </a:lnTo>
                  <a:lnTo>
                    <a:pt x="1196695" y="1861261"/>
                  </a:lnTo>
                  <a:lnTo>
                    <a:pt x="1197825" y="1860804"/>
                  </a:lnTo>
                  <a:lnTo>
                    <a:pt x="1199680" y="1858937"/>
                  </a:lnTo>
                  <a:lnTo>
                    <a:pt x="1200150" y="1857819"/>
                  </a:lnTo>
                  <a:lnTo>
                    <a:pt x="1200150" y="1855190"/>
                  </a:lnTo>
                  <a:close/>
                </a:path>
                <a:path w="10582275" h="2479040">
                  <a:moveTo>
                    <a:pt x="1200150" y="1237945"/>
                  </a:moveTo>
                  <a:lnTo>
                    <a:pt x="1199680" y="1236814"/>
                  </a:lnTo>
                  <a:lnTo>
                    <a:pt x="1197825" y="1234960"/>
                  </a:lnTo>
                  <a:lnTo>
                    <a:pt x="1196695" y="1234490"/>
                  </a:lnTo>
                  <a:lnTo>
                    <a:pt x="1194066" y="1234490"/>
                  </a:lnTo>
                  <a:lnTo>
                    <a:pt x="1192949" y="1234960"/>
                  </a:lnTo>
                  <a:lnTo>
                    <a:pt x="1191082" y="1236814"/>
                  </a:lnTo>
                  <a:lnTo>
                    <a:pt x="1190625" y="1237945"/>
                  </a:lnTo>
                  <a:lnTo>
                    <a:pt x="1190625" y="1240574"/>
                  </a:lnTo>
                  <a:lnTo>
                    <a:pt x="1191082" y="1241691"/>
                  </a:lnTo>
                  <a:lnTo>
                    <a:pt x="1192949" y="1243545"/>
                  </a:lnTo>
                  <a:lnTo>
                    <a:pt x="1194066" y="1244015"/>
                  </a:lnTo>
                  <a:lnTo>
                    <a:pt x="1196695" y="1244015"/>
                  </a:lnTo>
                  <a:lnTo>
                    <a:pt x="1197825" y="1243545"/>
                  </a:lnTo>
                  <a:lnTo>
                    <a:pt x="1199680" y="1241691"/>
                  </a:lnTo>
                  <a:lnTo>
                    <a:pt x="1200150" y="1240574"/>
                  </a:lnTo>
                  <a:lnTo>
                    <a:pt x="1200150" y="1237945"/>
                  </a:lnTo>
                  <a:close/>
                </a:path>
                <a:path w="10582275" h="2479040">
                  <a:moveTo>
                    <a:pt x="1200150" y="620687"/>
                  </a:moveTo>
                  <a:lnTo>
                    <a:pt x="1199680" y="619569"/>
                  </a:lnTo>
                  <a:lnTo>
                    <a:pt x="1197825" y="617702"/>
                  </a:lnTo>
                  <a:lnTo>
                    <a:pt x="1196695" y="617245"/>
                  </a:lnTo>
                  <a:lnTo>
                    <a:pt x="1194066" y="617245"/>
                  </a:lnTo>
                  <a:lnTo>
                    <a:pt x="1192949" y="617702"/>
                  </a:lnTo>
                  <a:lnTo>
                    <a:pt x="1191082" y="619569"/>
                  </a:lnTo>
                  <a:lnTo>
                    <a:pt x="1190625" y="620687"/>
                  </a:lnTo>
                  <a:lnTo>
                    <a:pt x="1190625" y="623316"/>
                  </a:lnTo>
                  <a:lnTo>
                    <a:pt x="1191082" y="624446"/>
                  </a:lnTo>
                  <a:lnTo>
                    <a:pt x="1192949" y="626300"/>
                  </a:lnTo>
                  <a:lnTo>
                    <a:pt x="1194066" y="626770"/>
                  </a:lnTo>
                  <a:lnTo>
                    <a:pt x="1196695" y="626770"/>
                  </a:lnTo>
                  <a:lnTo>
                    <a:pt x="1197825" y="626300"/>
                  </a:lnTo>
                  <a:lnTo>
                    <a:pt x="1199680" y="624446"/>
                  </a:lnTo>
                  <a:lnTo>
                    <a:pt x="1200150" y="623316"/>
                  </a:lnTo>
                  <a:lnTo>
                    <a:pt x="1200150" y="620687"/>
                  </a:lnTo>
                  <a:close/>
                </a:path>
                <a:path w="10582275" h="2479040">
                  <a:moveTo>
                    <a:pt x="1200150" y="3441"/>
                  </a:moveTo>
                  <a:lnTo>
                    <a:pt x="1199680" y="2324"/>
                  </a:lnTo>
                  <a:lnTo>
                    <a:pt x="1197825" y="457"/>
                  </a:lnTo>
                  <a:lnTo>
                    <a:pt x="1196695" y="0"/>
                  </a:lnTo>
                  <a:lnTo>
                    <a:pt x="1194066" y="0"/>
                  </a:lnTo>
                  <a:lnTo>
                    <a:pt x="1192949" y="457"/>
                  </a:lnTo>
                  <a:lnTo>
                    <a:pt x="1191082" y="2324"/>
                  </a:lnTo>
                  <a:lnTo>
                    <a:pt x="1190625" y="3441"/>
                  </a:lnTo>
                  <a:lnTo>
                    <a:pt x="1190625" y="6070"/>
                  </a:lnTo>
                  <a:lnTo>
                    <a:pt x="1191082" y="7188"/>
                  </a:lnTo>
                  <a:lnTo>
                    <a:pt x="1192949" y="9055"/>
                  </a:lnTo>
                  <a:lnTo>
                    <a:pt x="1194066" y="9525"/>
                  </a:lnTo>
                  <a:lnTo>
                    <a:pt x="1196695" y="9525"/>
                  </a:lnTo>
                  <a:lnTo>
                    <a:pt x="1197825" y="9055"/>
                  </a:lnTo>
                  <a:lnTo>
                    <a:pt x="1199680" y="7188"/>
                  </a:lnTo>
                  <a:lnTo>
                    <a:pt x="1200150" y="6070"/>
                  </a:lnTo>
                  <a:lnTo>
                    <a:pt x="1200150" y="3441"/>
                  </a:lnTo>
                  <a:close/>
                </a:path>
                <a:path w="10582275" h="2479040">
                  <a:moveTo>
                    <a:pt x="1247775" y="2472436"/>
                  </a:moveTo>
                  <a:lnTo>
                    <a:pt x="1247305" y="2471318"/>
                  </a:lnTo>
                  <a:lnTo>
                    <a:pt x="1245450" y="2469451"/>
                  </a:lnTo>
                  <a:lnTo>
                    <a:pt x="1244320" y="2468994"/>
                  </a:lnTo>
                  <a:lnTo>
                    <a:pt x="1241691" y="2468994"/>
                  </a:lnTo>
                  <a:lnTo>
                    <a:pt x="1240574" y="2469451"/>
                  </a:lnTo>
                  <a:lnTo>
                    <a:pt x="1238707" y="2471318"/>
                  </a:lnTo>
                  <a:lnTo>
                    <a:pt x="1238250" y="2472436"/>
                  </a:lnTo>
                  <a:lnTo>
                    <a:pt x="1238250" y="2475065"/>
                  </a:lnTo>
                  <a:lnTo>
                    <a:pt x="1238707" y="2476195"/>
                  </a:lnTo>
                  <a:lnTo>
                    <a:pt x="1240574" y="2478049"/>
                  </a:lnTo>
                  <a:lnTo>
                    <a:pt x="1241691" y="2478519"/>
                  </a:lnTo>
                  <a:lnTo>
                    <a:pt x="1244320" y="2478519"/>
                  </a:lnTo>
                  <a:lnTo>
                    <a:pt x="1245450" y="2478049"/>
                  </a:lnTo>
                  <a:lnTo>
                    <a:pt x="1247305" y="2476195"/>
                  </a:lnTo>
                  <a:lnTo>
                    <a:pt x="1247775" y="2475065"/>
                  </a:lnTo>
                  <a:lnTo>
                    <a:pt x="1247775" y="2472436"/>
                  </a:lnTo>
                  <a:close/>
                </a:path>
                <a:path w="10582275" h="2479040">
                  <a:moveTo>
                    <a:pt x="1247775" y="1855190"/>
                  </a:moveTo>
                  <a:lnTo>
                    <a:pt x="1247305" y="1854060"/>
                  </a:lnTo>
                  <a:lnTo>
                    <a:pt x="1245450" y="1852206"/>
                  </a:lnTo>
                  <a:lnTo>
                    <a:pt x="1244320" y="1851736"/>
                  </a:lnTo>
                  <a:lnTo>
                    <a:pt x="1241691" y="1851736"/>
                  </a:lnTo>
                  <a:lnTo>
                    <a:pt x="1240574" y="1852206"/>
                  </a:lnTo>
                  <a:lnTo>
                    <a:pt x="1238707" y="1854060"/>
                  </a:lnTo>
                  <a:lnTo>
                    <a:pt x="1238250" y="1855190"/>
                  </a:lnTo>
                  <a:lnTo>
                    <a:pt x="1238250" y="1857819"/>
                  </a:lnTo>
                  <a:lnTo>
                    <a:pt x="1238707" y="1858937"/>
                  </a:lnTo>
                  <a:lnTo>
                    <a:pt x="1240574" y="1860804"/>
                  </a:lnTo>
                  <a:lnTo>
                    <a:pt x="1241691" y="1861261"/>
                  </a:lnTo>
                  <a:lnTo>
                    <a:pt x="1244320" y="1861261"/>
                  </a:lnTo>
                  <a:lnTo>
                    <a:pt x="1245450" y="1860804"/>
                  </a:lnTo>
                  <a:lnTo>
                    <a:pt x="1247305" y="1858937"/>
                  </a:lnTo>
                  <a:lnTo>
                    <a:pt x="1247775" y="1857819"/>
                  </a:lnTo>
                  <a:lnTo>
                    <a:pt x="1247775" y="1855190"/>
                  </a:lnTo>
                  <a:close/>
                </a:path>
                <a:path w="10582275" h="2479040">
                  <a:moveTo>
                    <a:pt x="1247775" y="1237945"/>
                  </a:moveTo>
                  <a:lnTo>
                    <a:pt x="1247305" y="1236814"/>
                  </a:lnTo>
                  <a:lnTo>
                    <a:pt x="1245450" y="1234960"/>
                  </a:lnTo>
                  <a:lnTo>
                    <a:pt x="1244320" y="1234490"/>
                  </a:lnTo>
                  <a:lnTo>
                    <a:pt x="1241691" y="1234490"/>
                  </a:lnTo>
                  <a:lnTo>
                    <a:pt x="1240574" y="1234960"/>
                  </a:lnTo>
                  <a:lnTo>
                    <a:pt x="1238707" y="1236814"/>
                  </a:lnTo>
                  <a:lnTo>
                    <a:pt x="1238250" y="1237945"/>
                  </a:lnTo>
                  <a:lnTo>
                    <a:pt x="1238250" y="1240574"/>
                  </a:lnTo>
                  <a:lnTo>
                    <a:pt x="1238707" y="1241691"/>
                  </a:lnTo>
                  <a:lnTo>
                    <a:pt x="1240574" y="1243545"/>
                  </a:lnTo>
                  <a:lnTo>
                    <a:pt x="1241691" y="1244015"/>
                  </a:lnTo>
                  <a:lnTo>
                    <a:pt x="1244320" y="1244015"/>
                  </a:lnTo>
                  <a:lnTo>
                    <a:pt x="1245450" y="1243545"/>
                  </a:lnTo>
                  <a:lnTo>
                    <a:pt x="1247305" y="1241691"/>
                  </a:lnTo>
                  <a:lnTo>
                    <a:pt x="1247775" y="1240574"/>
                  </a:lnTo>
                  <a:lnTo>
                    <a:pt x="1247775" y="1237945"/>
                  </a:lnTo>
                  <a:close/>
                </a:path>
                <a:path w="10582275" h="2479040">
                  <a:moveTo>
                    <a:pt x="1247775" y="620687"/>
                  </a:moveTo>
                  <a:lnTo>
                    <a:pt x="1247305" y="619569"/>
                  </a:lnTo>
                  <a:lnTo>
                    <a:pt x="1245450" y="617702"/>
                  </a:lnTo>
                  <a:lnTo>
                    <a:pt x="1244320" y="617245"/>
                  </a:lnTo>
                  <a:lnTo>
                    <a:pt x="1241691" y="617245"/>
                  </a:lnTo>
                  <a:lnTo>
                    <a:pt x="1240574" y="617702"/>
                  </a:lnTo>
                  <a:lnTo>
                    <a:pt x="1238707" y="619569"/>
                  </a:lnTo>
                  <a:lnTo>
                    <a:pt x="1238250" y="620687"/>
                  </a:lnTo>
                  <a:lnTo>
                    <a:pt x="1238250" y="623316"/>
                  </a:lnTo>
                  <a:lnTo>
                    <a:pt x="1238707" y="624446"/>
                  </a:lnTo>
                  <a:lnTo>
                    <a:pt x="1240574" y="626300"/>
                  </a:lnTo>
                  <a:lnTo>
                    <a:pt x="1241691" y="626770"/>
                  </a:lnTo>
                  <a:lnTo>
                    <a:pt x="1244320" y="626770"/>
                  </a:lnTo>
                  <a:lnTo>
                    <a:pt x="1245450" y="626300"/>
                  </a:lnTo>
                  <a:lnTo>
                    <a:pt x="1247305" y="624446"/>
                  </a:lnTo>
                  <a:lnTo>
                    <a:pt x="1247775" y="623316"/>
                  </a:lnTo>
                  <a:lnTo>
                    <a:pt x="1247775" y="620687"/>
                  </a:lnTo>
                  <a:close/>
                </a:path>
                <a:path w="10582275" h="2479040">
                  <a:moveTo>
                    <a:pt x="1247775" y="3441"/>
                  </a:moveTo>
                  <a:lnTo>
                    <a:pt x="1247305" y="2324"/>
                  </a:lnTo>
                  <a:lnTo>
                    <a:pt x="1245450" y="457"/>
                  </a:lnTo>
                  <a:lnTo>
                    <a:pt x="1244320" y="0"/>
                  </a:lnTo>
                  <a:lnTo>
                    <a:pt x="1241691" y="0"/>
                  </a:lnTo>
                  <a:lnTo>
                    <a:pt x="1240574" y="457"/>
                  </a:lnTo>
                  <a:lnTo>
                    <a:pt x="1238707" y="2324"/>
                  </a:lnTo>
                  <a:lnTo>
                    <a:pt x="1238250" y="3441"/>
                  </a:lnTo>
                  <a:lnTo>
                    <a:pt x="1238250" y="6070"/>
                  </a:lnTo>
                  <a:lnTo>
                    <a:pt x="1238707" y="7188"/>
                  </a:lnTo>
                  <a:lnTo>
                    <a:pt x="1240574" y="9055"/>
                  </a:lnTo>
                  <a:lnTo>
                    <a:pt x="1241691" y="9525"/>
                  </a:lnTo>
                  <a:lnTo>
                    <a:pt x="1244320" y="9525"/>
                  </a:lnTo>
                  <a:lnTo>
                    <a:pt x="1245450" y="9055"/>
                  </a:lnTo>
                  <a:lnTo>
                    <a:pt x="1247305" y="7188"/>
                  </a:lnTo>
                  <a:lnTo>
                    <a:pt x="1247775" y="6070"/>
                  </a:lnTo>
                  <a:lnTo>
                    <a:pt x="1247775" y="3441"/>
                  </a:lnTo>
                  <a:close/>
                </a:path>
                <a:path w="10582275" h="2479040">
                  <a:moveTo>
                    <a:pt x="1295400" y="2472436"/>
                  </a:moveTo>
                  <a:lnTo>
                    <a:pt x="1294930" y="2471318"/>
                  </a:lnTo>
                  <a:lnTo>
                    <a:pt x="1293075" y="2469451"/>
                  </a:lnTo>
                  <a:lnTo>
                    <a:pt x="1291945" y="2468994"/>
                  </a:lnTo>
                  <a:lnTo>
                    <a:pt x="1289316" y="2468994"/>
                  </a:lnTo>
                  <a:lnTo>
                    <a:pt x="1288199" y="2469451"/>
                  </a:lnTo>
                  <a:lnTo>
                    <a:pt x="1286332" y="2471318"/>
                  </a:lnTo>
                  <a:lnTo>
                    <a:pt x="1285875" y="2472436"/>
                  </a:lnTo>
                  <a:lnTo>
                    <a:pt x="1285875" y="2475065"/>
                  </a:lnTo>
                  <a:lnTo>
                    <a:pt x="1286332" y="2476195"/>
                  </a:lnTo>
                  <a:lnTo>
                    <a:pt x="1288199" y="2478049"/>
                  </a:lnTo>
                  <a:lnTo>
                    <a:pt x="1289316" y="2478519"/>
                  </a:lnTo>
                  <a:lnTo>
                    <a:pt x="1291945" y="2478519"/>
                  </a:lnTo>
                  <a:lnTo>
                    <a:pt x="1293075" y="2478049"/>
                  </a:lnTo>
                  <a:lnTo>
                    <a:pt x="1294930" y="2476195"/>
                  </a:lnTo>
                  <a:lnTo>
                    <a:pt x="1295400" y="2475065"/>
                  </a:lnTo>
                  <a:lnTo>
                    <a:pt x="1295400" y="2472436"/>
                  </a:lnTo>
                  <a:close/>
                </a:path>
                <a:path w="10582275" h="2479040">
                  <a:moveTo>
                    <a:pt x="1295400" y="1855190"/>
                  </a:moveTo>
                  <a:lnTo>
                    <a:pt x="1294930" y="1854060"/>
                  </a:lnTo>
                  <a:lnTo>
                    <a:pt x="1293075" y="1852206"/>
                  </a:lnTo>
                  <a:lnTo>
                    <a:pt x="1291945" y="1851736"/>
                  </a:lnTo>
                  <a:lnTo>
                    <a:pt x="1289316" y="1851736"/>
                  </a:lnTo>
                  <a:lnTo>
                    <a:pt x="1288199" y="1852206"/>
                  </a:lnTo>
                  <a:lnTo>
                    <a:pt x="1286332" y="1854060"/>
                  </a:lnTo>
                  <a:lnTo>
                    <a:pt x="1285875" y="1855190"/>
                  </a:lnTo>
                  <a:lnTo>
                    <a:pt x="1285875" y="1857819"/>
                  </a:lnTo>
                  <a:lnTo>
                    <a:pt x="1286332" y="1858937"/>
                  </a:lnTo>
                  <a:lnTo>
                    <a:pt x="1288199" y="1860804"/>
                  </a:lnTo>
                  <a:lnTo>
                    <a:pt x="1289316" y="1861261"/>
                  </a:lnTo>
                  <a:lnTo>
                    <a:pt x="1291945" y="1861261"/>
                  </a:lnTo>
                  <a:lnTo>
                    <a:pt x="1293075" y="1860804"/>
                  </a:lnTo>
                  <a:lnTo>
                    <a:pt x="1294930" y="1858937"/>
                  </a:lnTo>
                  <a:lnTo>
                    <a:pt x="1295400" y="1857819"/>
                  </a:lnTo>
                  <a:lnTo>
                    <a:pt x="1295400" y="1855190"/>
                  </a:lnTo>
                  <a:close/>
                </a:path>
                <a:path w="10582275" h="2479040">
                  <a:moveTo>
                    <a:pt x="1295400" y="1237945"/>
                  </a:moveTo>
                  <a:lnTo>
                    <a:pt x="1294930" y="1236814"/>
                  </a:lnTo>
                  <a:lnTo>
                    <a:pt x="1293075" y="1234960"/>
                  </a:lnTo>
                  <a:lnTo>
                    <a:pt x="1291945" y="1234490"/>
                  </a:lnTo>
                  <a:lnTo>
                    <a:pt x="1289316" y="1234490"/>
                  </a:lnTo>
                  <a:lnTo>
                    <a:pt x="1288199" y="1234960"/>
                  </a:lnTo>
                  <a:lnTo>
                    <a:pt x="1286332" y="1236814"/>
                  </a:lnTo>
                  <a:lnTo>
                    <a:pt x="1285875" y="1237945"/>
                  </a:lnTo>
                  <a:lnTo>
                    <a:pt x="1285875" y="1240574"/>
                  </a:lnTo>
                  <a:lnTo>
                    <a:pt x="1286332" y="1241691"/>
                  </a:lnTo>
                  <a:lnTo>
                    <a:pt x="1288199" y="1243545"/>
                  </a:lnTo>
                  <a:lnTo>
                    <a:pt x="1289316" y="1244015"/>
                  </a:lnTo>
                  <a:lnTo>
                    <a:pt x="1291945" y="1244015"/>
                  </a:lnTo>
                  <a:lnTo>
                    <a:pt x="1293075" y="1243545"/>
                  </a:lnTo>
                  <a:lnTo>
                    <a:pt x="1294930" y="1241691"/>
                  </a:lnTo>
                  <a:lnTo>
                    <a:pt x="1295400" y="1240574"/>
                  </a:lnTo>
                  <a:lnTo>
                    <a:pt x="1295400" y="1237945"/>
                  </a:lnTo>
                  <a:close/>
                </a:path>
                <a:path w="10582275" h="2479040">
                  <a:moveTo>
                    <a:pt x="1295400" y="620687"/>
                  </a:moveTo>
                  <a:lnTo>
                    <a:pt x="1294930" y="619569"/>
                  </a:lnTo>
                  <a:lnTo>
                    <a:pt x="1293075" y="617702"/>
                  </a:lnTo>
                  <a:lnTo>
                    <a:pt x="1291945" y="617245"/>
                  </a:lnTo>
                  <a:lnTo>
                    <a:pt x="1289316" y="617245"/>
                  </a:lnTo>
                  <a:lnTo>
                    <a:pt x="1288199" y="617702"/>
                  </a:lnTo>
                  <a:lnTo>
                    <a:pt x="1286332" y="619569"/>
                  </a:lnTo>
                  <a:lnTo>
                    <a:pt x="1285875" y="620687"/>
                  </a:lnTo>
                  <a:lnTo>
                    <a:pt x="1285875" y="623316"/>
                  </a:lnTo>
                  <a:lnTo>
                    <a:pt x="1286332" y="624446"/>
                  </a:lnTo>
                  <a:lnTo>
                    <a:pt x="1288199" y="626300"/>
                  </a:lnTo>
                  <a:lnTo>
                    <a:pt x="1289316" y="626770"/>
                  </a:lnTo>
                  <a:lnTo>
                    <a:pt x="1291945" y="626770"/>
                  </a:lnTo>
                  <a:lnTo>
                    <a:pt x="1293075" y="626300"/>
                  </a:lnTo>
                  <a:lnTo>
                    <a:pt x="1294930" y="624446"/>
                  </a:lnTo>
                  <a:lnTo>
                    <a:pt x="1295400" y="623316"/>
                  </a:lnTo>
                  <a:lnTo>
                    <a:pt x="1295400" y="620687"/>
                  </a:lnTo>
                  <a:close/>
                </a:path>
                <a:path w="10582275" h="2479040">
                  <a:moveTo>
                    <a:pt x="1295400" y="3441"/>
                  </a:moveTo>
                  <a:lnTo>
                    <a:pt x="1294930" y="2324"/>
                  </a:lnTo>
                  <a:lnTo>
                    <a:pt x="1293075" y="457"/>
                  </a:lnTo>
                  <a:lnTo>
                    <a:pt x="1291945" y="0"/>
                  </a:lnTo>
                  <a:lnTo>
                    <a:pt x="1289316" y="0"/>
                  </a:lnTo>
                  <a:lnTo>
                    <a:pt x="1288199" y="457"/>
                  </a:lnTo>
                  <a:lnTo>
                    <a:pt x="1286332" y="2324"/>
                  </a:lnTo>
                  <a:lnTo>
                    <a:pt x="1285875" y="3441"/>
                  </a:lnTo>
                  <a:lnTo>
                    <a:pt x="1285875" y="6070"/>
                  </a:lnTo>
                  <a:lnTo>
                    <a:pt x="1286332" y="7188"/>
                  </a:lnTo>
                  <a:lnTo>
                    <a:pt x="1288199" y="9055"/>
                  </a:lnTo>
                  <a:lnTo>
                    <a:pt x="1289316" y="9525"/>
                  </a:lnTo>
                  <a:lnTo>
                    <a:pt x="1291945" y="9525"/>
                  </a:lnTo>
                  <a:lnTo>
                    <a:pt x="1293075" y="9055"/>
                  </a:lnTo>
                  <a:lnTo>
                    <a:pt x="1294930" y="7188"/>
                  </a:lnTo>
                  <a:lnTo>
                    <a:pt x="1295400" y="6070"/>
                  </a:lnTo>
                  <a:lnTo>
                    <a:pt x="1295400" y="3441"/>
                  </a:lnTo>
                  <a:close/>
                </a:path>
                <a:path w="10582275" h="2479040">
                  <a:moveTo>
                    <a:pt x="1343025" y="2472436"/>
                  </a:moveTo>
                  <a:lnTo>
                    <a:pt x="1342555" y="2471318"/>
                  </a:lnTo>
                  <a:lnTo>
                    <a:pt x="1340700" y="2469451"/>
                  </a:lnTo>
                  <a:lnTo>
                    <a:pt x="1339570" y="2468994"/>
                  </a:lnTo>
                  <a:lnTo>
                    <a:pt x="1336941" y="2468994"/>
                  </a:lnTo>
                  <a:lnTo>
                    <a:pt x="1335824" y="2469451"/>
                  </a:lnTo>
                  <a:lnTo>
                    <a:pt x="1333957" y="2471318"/>
                  </a:lnTo>
                  <a:lnTo>
                    <a:pt x="1333500" y="2472436"/>
                  </a:lnTo>
                  <a:lnTo>
                    <a:pt x="1333500" y="2475065"/>
                  </a:lnTo>
                  <a:lnTo>
                    <a:pt x="1333957" y="2476195"/>
                  </a:lnTo>
                  <a:lnTo>
                    <a:pt x="1335824" y="2478049"/>
                  </a:lnTo>
                  <a:lnTo>
                    <a:pt x="1336941" y="2478519"/>
                  </a:lnTo>
                  <a:lnTo>
                    <a:pt x="1339570" y="2478519"/>
                  </a:lnTo>
                  <a:lnTo>
                    <a:pt x="1340700" y="2478049"/>
                  </a:lnTo>
                  <a:lnTo>
                    <a:pt x="1342555" y="2476195"/>
                  </a:lnTo>
                  <a:lnTo>
                    <a:pt x="1343025" y="2475065"/>
                  </a:lnTo>
                  <a:lnTo>
                    <a:pt x="1343025" y="2472436"/>
                  </a:lnTo>
                  <a:close/>
                </a:path>
                <a:path w="10582275" h="2479040">
                  <a:moveTo>
                    <a:pt x="1343025" y="1855190"/>
                  </a:moveTo>
                  <a:lnTo>
                    <a:pt x="1342555" y="1854060"/>
                  </a:lnTo>
                  <a:lnTo>
                    <a:pt x="1340700" y="1852206"/>
                  </a:lnTo>
                  <a:lnTo>
                    <a:pt x="1339570" y="1851736"/>
                  </a:lnTo>
                  <a:lnTo>
                    <a:pt x="1336941" y="1851736"/>
                  </a:lnTo>
                  <a:lnTo>
                    <a:pt x="1335824" y="1852206"/>
                  </a:lnTo>
                  <a:lnTo>
                    <a:pt x="1333957" y="1854060"/>
                  </a:lnTo>
                  <a:lnTo>
                    <a:pt x="1333500" y="1855190"/>
                  </a:lnTo>
                  <a:lnTo>
                    <a:pt x="1333500" y="1857819"/>
                  </a:lnTo>
                  <a:lnTo>
                    <a:pt x="1333957" y="1858937"/>
                  </a:lnTo>
                  <a:lnTo>
                    <a:pt x="1335824" y="1860804"/>
                  </a:lnTo>
                  <a:lnTo>
                    <a:pt x="1336941" y="1861261"/>
                  </a:lnTo>
                  <a:lnTo>
                    <a:pt x="1339570" y="1861261"/>
                  </a:lnTo>
                  <a:lnTo>
                    <a:pt x="1340700" y="1860804"/>
                  </a:lnTo>
                  <a:lnTo>
                    <a:pt x="1342555" y="1858937"/>
                  </a:lnTo>
                  <a:lnTo>
                    <a:pt x="1343025" y="1857819"/>
                  </a:lnTo>
                  <a:lnTo>
                    <a:pt x="1343025" y="1855190"/>
                  </a:lnTo>
                  <a:close/>
                </a:path>
                <a:path w="10582275" h="2479040">
                  <a:moveTo>
                    <a:pt x="1343025" y="1237945"/>
                  </a:moveTo>
                  <a:lnTo>
                    <a:pt x="1342555" y="1236814"/>
                  </a:lnTo>
                  <a:lnTo>
                    <a:pt x="1340700" y="1234960"/>
                  </a:lnTo>
                  <a:lnTo>
                    <a:pt x="1339570" y="1234490"/>
                  </a:lnTo>
                  <a:lnTo>
                    <a:pt x="1336941" y="1234490"/>
                  </a:lnTo>
                  <a:lnTo>
                    <a:pt x="1335824" y="1234960"/>
                  </a:lnTo>
                  <a:lnTo>
                    <a:pt x="1333957" y="1236814"/>
                  </a:lnTo>
                  <a:lnTo>
                    <a:pt x="1333500" y="1237945"/>
                  </a:lnTo>
                  <a:lnTo>
                    <a:pt x="1333500" y="1240574"/>
                  </a:lnTo>
                  <a:lnTo>
                    <a:pt x="1333957" y="1241691"/>
                  </a:lnTo>
                  <a:lnTo>
                    <a:pt x="1335824" y="1243545"/>
                  </a:lnTo>
                  <a:lnTo>
                    <a:pt x="1336941" y="1244015"/>
                  </a:lnTo>
                  <a:lnTo>
                    <a:pt x="1339570" y="1244015"/>
                  </a:lnTo>
                  <a:lnTo>
                    <a:pt x="1340700" y="1243545"/>
                  </a:lnTo>
                  <a:lnTo>
                    <a:pt x="1342555" y="1241691"/>
                  </a:lnTo>
                  <a:lnTo>
                    <a:pt x="1343025" y="1240574"/>
                  </a:lnTo>
                  <a:lnTo>
                    <a:pt x="1343025" y="1237945"/>
                  </a:lnTo>
                  <a:close/>
                </a:path>
                <a:path w="10582275" h="2479040">
                  <a:moveTo>
                    <a:pt x="1343025" y="620687"/>
                  </a:moveTo>
                  <a:lnTo>
                    <a:pt x="1342555" y="619569"/>
                  </a:lnTo>
                  <a:lnTo>
                    <a:pt x="1340700" y="617702"/>
                  </a:lnTo>
                  <a:lnTo>
                    <a:pt x="1339570" y="617245"/>
                  </a:lnTo>
                  <a:lnTo>
                    <a:pt x="1336941" y="617245"/>
                  </a:lnTo>
                  <a:lnTo>
                    <a:pt x="1335824" y="617702"/>
                  </a:lnTo>
                  <a:lnTo>
                    <a:pt x="1333957" y="619569"/>
                  </a:lnTo>
                  <a:lnTo>
                    <a:pt x="1333500" y="620687"/>
                  </a:lnTo>
                  <a:lnTo>
                    <a:pt x="1333500" y="623316"/>
                  </a:lnTo>
                  <a:lnTo>
                    <a:pt x="1333957" y="624446"/>
                  </a:lnTo>
                  <a:lnTo>
                    <a:pt x="1335824" y="626300"/>
                  </a:lnTo>
                  <a:lnTo>
                    <a:pt x="1336941" y="626770"/>
                  </a:lnTo>
                  <a:lnTo>
                    <a:pt x="1339570" y="626770"/>
                  </a:lnTo>
                  <a:lnTo>
                    <a:pt x="1340700" y="626300"/>
                  </a:lnTo>
                  <a:lnTo>
                    <a:pt x="1342555" y="624446"/>
                  </a:lnTo>
                  <a:lnTo>
                    <a:pt x="1343025" y="623316"/>
                  </a:lnTo>
                  <a:lnTo>
                    <a:pt x="1343025" y="620687"/>
                  </a:lnTo>
                  <a:close/>
                </a:path>
                <a:path w="10582275" h="2479040">
                  <a:moveTo>
                    <a:pt x="1343025" y="3441"/>
                  </a:moveTo>
                  <a:lnTo>
                    <a:pt x="1342555" y="2324"/>
                  </a:lnTo>
                  <a:lnTo>
                    <a:pt x="1340700" y="457"/>
                  </a:lnTo>
                  <a:lnTo>
                    <a:pt x="1339570" y="0"/>
                  </a:lnTo>
                  <a:lnTo>
                    <a:pt x="1336941" y="0"/>
                  </a:lnTo>
                  <a:lnTo>
                    <a:pt x="1335824" y="457"/>
                  </a:lnTo>
                  <a:lnTo>
                    <a:pt x="1333957" y="2324"/>
                  </a:lnTo>
                  <a:lnTo>
                    <a:pt x="1333500" y="3441"/>
                  </a:lnTo>
                  <a:lnTo>
                    <a:pt x="1333500" y="6070"/>
                  </a:lnTo>
                  <a:lnTo>
                    <a:pt x="1333957" y="7188"/>
                  </a:lnTo>
                  <a:lnTo>
                    <a:pt x="1335824" y="9055"/>
                  </a:lnTo>
                  <a:lnTo>
                    <a:pt x="1336941" y="9525"/>
                  </a:lnTo>
                  <a:lnTo>
                    <a:pt x="1339570" y="9525"/>
                  </a:lnTo>
                  <a:lnTo>
                    <a:pt x="1340700" y="9055"/>
                  </a:lnTo>
                  <a:lnTo>
                    <a:pt x="1342555" y="7188"/>
                  </a:lnTo>
                  <a:lnTo>
                    <a:pt x="1343025" y="6070"/>
                  </a:lnTo>
                  <a:lnTo>
                    <a:pt x="1343025" y="3441"/>
                  </a:lnTo>
                  <a:close/>
                </a:path>
                <a:path w="10582275" h="2479040">
                  <a:moveTo>
                    <a:pt x="1390650" y="2472436"/>
                  </a:moveTo>
                  <a:lnTo>
                    <a:pt x="1390180" y="2471318"/>
                  </a:lnTo>
                  <a:lnTo>
                    <a:pt x="1388325" y="2469451"/>
                  </a:lnTo>
                  <a:lnTo>
                    <a:pt x="1387195" y="2468994"/>
                  </a:lnTo>
                  <a:lnTo>
                    <a:pt x="1384566" y="2468994"/>
                  </a:lnTo>
                  <a:lnTo>
                    <a:pt x="1383449" y="2469451"/>
                  </a:lnTo>
                  <a:lnTo>
                    <a:pt x="1381582" y="2471318"/>
                  </a:lnTo>
                  <a:lnTo>
                    <a:pt x="1381125" y="2472436"/>
                  </a:lnTo>
                  <a:lnTo>
                    <a:pt x="1381125" y="2475065"/>
                  </a:lnTo>
                  <a:lnTo>
                    <a:pt x="1381582" y="2476195"/>
                  </a:lnTo>
                  <a:lnTo>
                    <a:pt x="1383449" y="2478049"/>
                  </a:lnTo>
                  <a:lnTo>
                    <a:pt x="1384566" y="2478519"/>
                  </a:lnTo>
                  <a:lnTo>
                    <a:pt x="1387195" y="2478519"/>
                  </a:lnTo>
                  <a:lnTo>
                    <a:pt x="1388325" y="2478049"/>
                  </a:lnTo>
                  <a:lnTo>
                    <a:pt x="1390180" y="2476195"/>
                  </a:lnTo>
                  <a:lnTo>
                    <a:pt x="1390650" y="2475065"/>
                  </a:lnTo>
                  <a:lnTo>
                    <a:pt x="1390650" y="2472436"/>
                  </a:lnTo>
                  <a:close/>
                </a:path>
                <a:path w="10582275" h="2479040">
                  <a:moveTo>
                    <a:pt x="1390650" y="1855190"/>
                  </a:moveTo>
                  <a:lnTo>
                    <a:pt x="1390180" y="1854060"/>
                  </a:lnTo>
                  <a:lnTo>
                    <a:pt x="1388325" y="1852206"/>
                  </a:lnTo>
                  <a:lnTo>
                    <a:pt x="1387195" y="1851736"/>
                  </a:lnTo>
                  <a:lnTo>
                    <a:pt x="1384566" y="1851736"/>
                  </a:lnTo>
                  <a:lnTo>
                    <a:pt x="1383449" y="1852206"/>
                  </a:lnTo>
                  <a:lnTo>
                    <a:pt x="1381582" y="1854060"/>
                  </a:lnTo>
                  <a:lnTo>
                    <a:pt x="1381125" y="1855190"/>
                  </a:lnTo>
                  <a:lnTo>
                    <a:pt x="1381125" y="1857819"/>
                  </a:lnTo>
                  <a:lnTo>
                    <a:pt x="1381582" y="1858937"/>
                  </a:lnTo>
                  <a:lnTo>
                    <a:pt x="1383449" y="1860804"/>
                  </a:lnTo>
                  <a:lnTo>
                    <a:pt x="1384566" y="1861261"/>
                  </a:lnTo>
                  <a:lnTo>
                    <a:pt x="1387195" y="1861261"/>
                  </a:lnTo>
                  <a:lnTo>
                    <a:pt x="1388325" y="1860804"/>
                  </a:lnTo>
                  <a:lnTo>
                    <a:pt x="1390180" y="1858937"/>
                  </a:lnTo>
                  <a:lnTo>
                    <a:pt x="1390650" y="1857819"/>
                  </a:lnTo>
                  <a:lnTo>
                    <a:pt x="1390650" y="1855190"/>
                  </a:lnTo>
                  <a:close/>
                </a:path>
                <a:path w="10582275" h="2479040">
                  <a:moveTo>
                    <a:pt x="1390650" y="1237945"/>
                  </a:moveTo>
                  <a:lnTo>
                    <a:pt x="1390180" y="1236814"/>
                  </a:lnTo>
                  <a:lnTo>
                    <a:pt x="1388325" y="1234960"/>
                  </a:lnTo>
                  <a:lnTo>
                    <a:pt x="1387195" y="1234490"/>
                  </a:lnTo>
                  <a:lnTo>
                    <a:pt x="1384566" y="1234490"/>
                  </a:lnTo>
                  <a:lnTo>
                    <a:pt x="1383449" y="1234960"/>
                  </a:lnTo>
                  <a:lnTo>
                    <a:pt x="1381582" y="1236814"/>
                  </a:lnTo>
                  <a:lnTo>
                    <a:pt x="1381125" y="1237945"/>
                  </a:lnTo>
                  <a:lnTo>
                    <a:pt x="1381125" y="1240574"/>
                  </a:lnTo>
                  <a:lnTo>
                    <a:pt x="1381582" y="1241691"/>
                  </a:lnTo>
                  <a:lnTo>
                    <a:pt x="1383449" y="1243545"/>
                  </a:lnTo>
                  <a:lnTo>
                    <a:pt x="1384566" y="1244015"/>
                  </a:lnTo>
                  <a:lnTo>
                    <a:pt x="1387195" y="1244015"/>
                  </a:lnTo>
                  <a:lnTo>
                    <a:pt x="1388325" y="1243545"/>
                  </a:lnTo>
                  <a:lnTo>
                    <a:pt x="1390180" y="1241691"/>
                  </a:lnTo>
                  <a:lnTo>
                    <a:pt x="1390650" y="1240574"/>
                  </a:lnTo>
                  <a:lnTo>
                    <a:pt x="1390650" y="1237945"/>
                  </a:lnTo>
                  <a:close/>
                </a:path>
                <a:path w="10582275" h="2479040">
                  <a:moveTo>
                    <a:pt x="1390650" y="620687"/>
                  </a:moveTo>
                  <a:lnTo>
                    <a:pt x="1390180" y="619569"/>
                  </a:lnTo>
                  <a:lnTo>
                    <a:pt x="1388325" y="617702"/>
                  </a:lnTo>
                  <a:lnTo>
                    <a:pt x="1387195" y="617245"/>
                  </a:lnTo>
                  <a:lnTo>
                    <a:pt x="1384566" y="617245"/>
                  </a:lnTo>
                  <a:lnTo>
                    <a:pt x="1383449" y="617702"/>
                  </a:lnTo>
                  <a:lnTo>
                    <a:pt x="1381582" y="619569"/>
                  </a:lnTo>
                  <a:lnTo>
                    <a:pt x="1381125" y="620687"/>
                  </a:lnTo>
                  <a:lnTo>
                    <a:pt x="1381125" y="623316"/>
                  </a:lnTo>
                  <a:lnTo>
                    <a:pt x="1381582" y="624446"/>
                  </a:lnTo>
                  <a:lnTo>
                    <a:pt x="1383449" y="626300"/>
                  </a:lnTo>
                  <a:lnTo>
                    <a:pt x="1384566" y="626770"/>
                  </a:lnTo>
                  <a:lnTo>
                    <a:pt x="1387195" y="626770"/>
                  </a:lnTo>
                  <a:lnTo>
                    <a:pt x="1388325" y="626300"/>
                  </a:lnTo>
                  <a:lnTo>
                    <a:pt x="1390180" y="624446"/>
                  </a:lnTo>
                  <a:lnTo>
                    <a:pt x="1390650" y="623316"/>
                  </a:lnTo>
                  <a:lnTo>
                    <a:pt x="1390650" y="620687"/>
                  </a:lnTo>
                  <a:close/>
                </a:path>
                <a:path w="10582275" h="2479040">
                  <a:moveTo>
                    <a:pt x="1390650" y="3441"/>
                  </a:moveTo>
                  <a:lnTo>
                    <a:pt x="1390180" y="2324"/>
                  </a:lnTo>
                  <a:lnTo>
                    <a:pt x="1388325" y="457"/>
                  </a:lnTo>
                  <a:lnTo>
                    <a:pt x="1387195" y="0"/>
                  </a:lnTo>
                  <a:lnTo>
                    <a:pt x="1384566" y="0"/>
                  </a:lnTo>
                  <a:lnTo>
                    <a:pt x="1383449" y="457"/>
                  </a:lnTo>
                  <a:lnTo>
                    <a:pt x="1381582" y="2324"/>
                  </a:lnTo>
                  <a:lnTo>
                    <a:pt x="1381125" y="3441"/>
                  </a:lnTo>
                  <a:lnTo>
                    <a:pt x="1381125" y="6070"/>
                  </a:lnTo>
                  <a:lnTo>
                    <a:pt x="1381582" y="7188"/>
                  </a:lnTo>
                  <a:lnTo>
                    <a:pt x="1383449" y="9055"/>
                  </a:lnTo>
                  <a:lnTo>
                    <a:pt x="1384566" y="9525"/>
                  </a:lnTo>
                  <a:lnTo>
                    <a:pt x="1387195" y="9525"/>
                  </a:lnTo>
                  <a:lnTo>
                    <a:pt x="1388325" y="9055"/>
                  </a:lnTo>
                  <a:lnTo>
                    <a:pt x="1390180" y="7188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10582275" h="2479040">
                  <a:moveTo>
                    <a:pt x="1438275" y="2472436"/>
                  </a:moveTo>
                  <a:lnTo>
                    <a:pt x="1437805" y="2471318"/>
                  </a:lnTo>
                  <a:lnTo>
                    <a:pt x="1435950" y="2469451"/>
                  </a:lnTo>
                  <a:lnTo>
                    <a:pt x="1434820" y="2468994"/>
                  </a:lnTo>
                  <a:lnTo>
                    <a:pt x="1432191" y="2468994"/>
                  </a:lnTo>
                  <a:lnTo>
                    <a:pt x="1431074" y="2469451"/>
                  </a:lnTo>
                  <a:lnTo>
                    <a:pt x="1429207" y="2471318"/>
                  </a:lnTo>
                  <a:lnTo>
                    <a:pt x="1428750" y="2472436"/>
                  </a:lnTo>
                  <a:lnTo>
                    <a:pt x="1428750" y="2475065"/>
                  </a:lnTo>
                  <a:lnTo>
                    <a:pt x="1429207" y="2476195"/>
                  </a:lnTo>
                  <a:lnTo>
                    <a:pt x="1431074" y="2478049"/>
                  </a:lnTo>
                  <a:lnTo>
                    <a:pt x="1432191" y="2478519"/>
                  </a:lnTo>
                  <a:lnTo>
                    <a:pt x="1434820" y="2478519"/>
                  </a:lnTo>
                  <a:lnTo>
                    <a:pt x="1435950" y="2478049"/>
                  </a:lnTo>
                  <a:lnTo>
                    <a:pt x="1437805" y="2476195"/>
                  </a:lnTo>
                  <a:lnTo>
                    <a:pt x="1438275" y="2475065"/>
                  </a:lnTo>
                  <a:lnTo>
                    <a:pt x="1438275" y="2472436"/>
                  </a:lnTo>
                  <a:close/>
                </a:path>
                <a:path w="10582275" h="2479040">
                  <a:moveTo>
                    <a:pt x="1438275" y="1855190"/>
                  </a:moveTo>
                  <a:lnTo>
                    <a:pt x="1437805" y="1854060"/>
                  </a:lnTo>
                  <a:lnTo>
                    <a:pt x="1435950" y="1852206"/>
                  </a:lnTo>
                  <a:lnTo>
                    <a:pt x="1434820" y="1851736"/>
                  </a:lnTo>
                  <a:lnTo>
                    <a:pt x="1432191" y="1851736"/>
                  </a:lnTo>
                  <a:lnTo>
                    <a:pt x="1431074" y="1852206"/>
                  </a:lnTo>
                  <a:lnTo>
                    <a:pt x="1429207" y="1854060"/>
                  </a:lnTo>
                  <a:lnTo>
                    <a:pt x="1428750" y="1855190"/>
                  </a:lnTo>
                  <a:lnTo>
                    <a:pt x="1428750" y="1857819"/>
                  </a:lnTo>
                  <a:lnTo>
                    <a:pt x="1429207" y="1858937"/>
                  </a:lnTo>
                  <a:lnTo>
                    <a:pt x="1431074" y="1860804"/>
                  </a:lnTo>
                  <a:lnTo>
                    <a:pt x="1432191" y="1861261"/>
                  </a:lnTo>
                  <a:lnTo>
                    <a:pt x="1434820" y="1861261"/>
                  </a:lnTo>
                  <a:lnTo>
                    <a:pt x="1435950" y="1860804"/>
                  </a:lnTo>
                  <a:lnTo>
                    <a:pt x="1437805" y="1858937"/>
                  </a:lnTo>
                  <a:lnTo>
                    <a:pt x="1438275" y="1857819"/>
                  </a:lnTo>
                  <a:lnTo>
                    <a:pt x="1438275" y="1855190"/>
                  </a:lnTo>
                  <a:close/>
                </a:path>
                <a:path w="10582275" h="2479040">
                  <a:moveTo>
                    <a:pt x="1438275" y="1237945"/>
                  </a:moveTo>
                  <a:lnTo>
                    <a:pt x="1437805" y="1236814"/>
                  </a:lnTo>
                  <a:lnTo>
                    <a:pt x="1435950" y="1234960"/>
                  </a:lnTo>
                  <a:lnTo>
                    <a:pt x="1434820" y="1234490"/>
                  </a:lnTo>
                  <a:lnTo>
                    <a:pt x="1432191" y="1234490"/>
                  </a:lnTo>
                  <a:lnTo>
                    <a:pt x="1431074" y="1234960"/>
                  </a:lnTo>
                  <a:lnTo>
                    <a:pt x="1429207" y="1236814"/>
                  </a:lnTo>
                  <a:lnTo>
                    <a:pt x="1428750" y="1237945"/>
                  </a:lnTo>
                  <a:lnTo>
                    <a:pt x="1428750" y="1240574"/>
                  </a:lnTo>
                  <a:lnTo>
                    <a:pt x="1429207" y="1241691"/>
                  </a:lnTo>
                  <a:lnTo>
                    <a:pt x="1431074" y="1243545"/>
                  </a:lnTo>
                  <a:lnTo>
                    <a:pt x="1432191" y="1244015"/>
                  </a:lnTo>
                  <a:lnTo>
                    <a:pt x="1434820" y="1244015"/>
                  </a:lnTo>
                  <a:lnTo>
                    <a:pt x="1435950" y="1243545"/>
                  </a:lnTo>
                  <a:lnTo>
                    <a:pt x="1437805" y="1241691"/>
                  </a:lnTo>
                  <a:lnTo>
                    <a:pt x="1438275" y="1240574"/>
                  </a:lnTo>
                  <a:lnTo>
                    <a:pt x="1438275" y="1237945"/>
                  </a:lnTo>
                  <a:close/>
                </a:path>
                <a:path w="10582275" h="2479040">
                  <a:moveTo>
                    <a:pt x="1438275" y="620687"/>
                  </a:moveTo>
                  <a:lnTo>
                    <a:pt x="1437805" y="619569"/>
                  </a:lnTo>
                  <a:lnTo>
                    <a:pt x="1435950" y="617702"/>
                  </a:lnTo>
                  <a:lnTo>
                    <a:pt x="1434820" y="617245"/>
                  </a:lnTo>
                  <a:lnTo>
                    <a:pt x="1432191" y="617245"/>
                  </a:lnTo>
                  <a:lnTo>
                    <a:pt x="1431074" y="617702"/>
                  </a:lnTo>
                  <a:lnTo>
                    <a:pt x="1429207" y="619569"/>
                  </a:lnTo>
                  <a:lnTo>
                    <a:pt x="1428750" y="620687"/>
                  </a:lnTo>
                  <a:lnTo>
                    <a:pt x="1428750" y="623316"/>
                  </a:lnTo>
                  <a:lnTo>
                    <a:pt x="1429207" y="624446"/>
                  </a:lnTo>
                  <a:lnTo>
                    <a:pt x="1431074" y="626300"/>
                  </a:lnTo>
                  <a:lnTo>
                    <a:pt x="1432191" y="626770"/>
                  </a:lnTo>
                  <a:lnTo>
                    <a:pt x="1434820" y="626770"/>
                  </a:lnTo>
                  <a:lnTo>
                    <a:pt x="1435950" y="626300"/>
                  </a:lnTo>
                  <a:lnTo>
                    <a:pt x="1437805" y="624446"/>
                  </a:lnTo>
                  <a:lnTo>
                    <a:pt x="1438275" y="623316"/>
                  </a:lnTo>
                  <a:lnTo>
                    <a:pt x="1438275" y="620687"/>
                  </a:lnTo>
                  <a:close/>
                </a:path>
                <a:path w="10582275" h="2479040">
                  <a:moveTo>
                    <a:pt x="1438275" y="3441"/>
                  </a:moveTo>
                  <a:lnTo>
                    <a:pt x="1437805" y="2324"/>
                  </a:lnTo>
                  <a:lnTo>
                    <a:pt x="1435950" y="457"/>
                  </a:lnTo>
                  <a:lnTo>
                    <a:pt x="1434820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07" y="7188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34820" y="9525"/>
                  </a:lnTo>
                  <a:lnTo>
                    <a:pt x="1435950" y="9055"/>
                  </a:lnTo>
                  <a:lnTo>
                    <a:pt x="1437805" y="7188"/>
                  </a:lnTo>
                  <a:lnTo>
                    <a:pt x="1438275" y="6070"/>
                  </a:lnTo>
                  <a:lnTo>
                    <a:pt x="1438275" y="3441"/>
                  </a:lnTo>
                  <a:close/>
                </a:path>
                <a:path w="10582275" h="2479040">
                  <a:moveTo>
                    <a:pt x="1485900" y="2472436"/>
                  </a:moveTo>
                  <a:lnTo>
                    <a:pt x="1485430" y="2471318"/>
                  </a:lnTo>
                  <a:lnTo>
                    <a:pt x="1483575" y="2469451"/>
                  </a:lnTo>
                  <a:lnTo>
                    <a:pt x="1482445" y="2468994"/>
                  </a:lnTo>
                  <a:lnTo>
                    <a:pt x="1479816" y="2468994"/>
                  </a:lnTo>
                  <a:lnTo>
                    <a:pt x="1478699" y="2469451"/>
                  </a:lnTo>
                  <a:lnTo>
                    <a:pt x="1476832" y="2471318"/>
                  </a:lnTo>
                  <a:lnTo>
                    <a:pt x="1476375" y="2472436"/>
                  </a:lnTo>
                  <a:lnTo>
                    <a:pt x="1476375" y="2475065"/>
                  </a:lnTo>
                  <a:lnTo>
                    <a:pt x="1476832" y="2476195"/>
                  </a:lnTo>
                  <a:lnTo>
                    <a:pt x="1478699" y="2478049"/>
                  </a:lnTo>
                  <a:lnTo>
                    <a:pt x="1479816" y="2478519"/>
                  </a:lnTo>
                  <a:lnTo>
                    <a:pt x="1482445" y="2478519"/>
                  </a:lnTo>
                  <a:lnTo>
                    <a:pt x="1483575" y="2478049"/>
                  </a:lnTo>
                  <a:lnTo>
                    <a:pt x="1485430" y="2476195"/>
                  </a:lnTo>
                  <a:lnTo>
                    <a:pt x="1485900" y="2475065"/>
                  </a:lnTo>
                  <a:lnTo>
                    <a:pt x="1485900" y="2472436"/>
                  </a:lnTo>
                  <a:close/>
                </a:path>
                <a:path w="10582275" h="2479040">
                  <a:moveTo>
                    <a:pt x="1485900" y="1855190"/>
                  </a:moveTo>
                  <a:lnTo>
                    <a:pt x="1485430" y="1854060"/>
                  </a:lnTo>
                  <a:lnTo>
                    <a:pt x="1483575" y="1852206"/>
                  </a:lnTo>
                  <a:lnTo>
                    <a:pt x="1482445" y="1851736"/>
                  </a:lnTo>
                  <a:lnTo>
                    <a:pt x="1479816" y="1851736"/>
                  </a:lnTo>
                  <a:lnTo>
                    <a:pt x="1478699" y="1852206"/>
                  </a:lnTo>
                  <a:lnTo>
                    <a:pt x="1476832" y="1854060"/>
                  </a:lnTo>
                  <a:lnTo>
                    <a:pt x="1476375" y="1855190"/>
                  </a:lnTo>
                  <a:lnTo>
                    <a:pt x="1476375" y="1857819"/>
                  </a:lnTo>
                  <a:lnTo>
                    <a:pt x="1476832" y="1858937"/>
                  </a:lnTo>
                  <a:lnTo>
                    <a:pt x="1478699" y="1860804"/>
                  </a:lnTo>
                  <a:lnTo>
                    <a:pt x="1479816" y="1861261"/>
                  </a:lnTo>
                  <a:lnTo>
                    <a:pt x="1482445" y="1861261"/>
                  </a:lnTo>
                  <a:lnTo>
                    <a:pt x="1483575" y="1860804"/>
                  </a:lnTo>
                  <a:lnTo>
                    <a:pt x="1485430" y="1858937"/>
                  </a:lnTo>
                  <a:lnTo>
                    <a:pt x="1485900" y="1857819"/>
                  </a:lnTo>
                  <a:lnTo>
                    <a:pt x="1485900" y="1855190"/>
                  </a:lnTo>
                  <a:close/>
                </a:path>
                <a:path w="10582275" h="2479040">
                  <a:moveTo>
                    <a:pt x="1485900" y="1237945"/>
                  </a:moveTo>
                  <a:lnTo>
                    <a:pt x="1485430" y="1236814"/>
                  </a:lnTo>
                  <a:lnTo>
                    <a:pt x="1483575" y="1234960"/>
                  </a:lnTo>
                  <a:lnTo>
                    <a:pt x="1482445" y="1234490"/>
                  </a:lnTo>
                  <a:lnTo>
                    <a:pt x="1479816" y="1234490"/>
                  </a:lnTo>
                  <a:lnTo>
                    <a:pt x="1478699" y="1234960"/>
                  </a:lnTo>
                  <a:lnTo>
                    <a:pt x="1476832" y="1236814"/>
                  </a:lnTo>
                  <a:lnTo>
                    <a:pt x="1476375" y="1237945"/>
                  </a:lnTo>
                  <a:lnTo>
                    <a:pt x="1476375" y="1240574"/>
                  </a:lnTo>
                  <a:lnTo>
                    <a:pt x="1476832" y="1241691"/>
                  </a:lnTo>
                  <a:lnTo>
                    <a:pt x="1478699" y="1243545"/>
                  </a:lnTo>
                  <a:lnTo>
                    <a:pt x="1479816" y="1244015"/>
                  </a:lnTo>
                  <a:lnTo>
                    <a:pt x="1482445" y="1244015"/>
                  </a:lnTo>
                  <a:lnTo>
                    <a:pt x="1483575" y="1243545"/>
                  </a:lnTo>
                  <a:lnTo>
                    <a:pt x="1485430" y="1241691"/>
                  </a:lnTo>
                  <a:lnTo>
                    <a:pt x="1485900" y="1240574"/>
                  </a:lnTo>
                  <a:lnTo>
                    <a:pt x="1485900" y="1237945"/>
                  </a:lnTo>
                  <a:close/>
                </a:path>
                <a:path w="10582275" h="2479040">
                  <a:moveTo>
                    <a:pt x="1485900" y="620687"/>
                  </a:moveTo>
                  <a:lnTo>
                    <a:pt x="1485430" y="619569"/>
                  </a:lnTo>
                  <a:lnTo>
                    <a:pt x="1483575" y="617702"/>
                  </a:lnTo>
                  <a:lnTo>
                    <a:pt x="1482445" y="617245"/>
                  </a:lnTo>
                  <a:lnTo>
                    <a:pt x="1479816" y="617245"/>
                  </a:lnTo>
                  <a:lnTo>
                    <a:pt x="1478699" y="617702"/>
                  </a:lnTo>
                  <a:lnTo>
                    <a:pt x="1476832" y="619569"/>
                  </a:lnTo>
                  <a:lnTo>
                    <a:pt x="1476375" y="620687"/>
                  </a:lnTo>
                  <a:lnTo>
                    <a:pt x="1476375" y="623316"/>
                  </a:lnTo>
                  <a:lnTo>
                    <a:pt x="1476832" y="624446"/>
                  </a:lnTo>
                  <a:lnTo>
                    <a:pt x="1478699" y="626300"/>
                  </a:lnTo>
                  <a:lnTo>
                    <a:pt x="1479816" y="626770"/>
                  </a:lnTo>
                  <a:lnTo>
                    <a:pt x="1482445" y="626770"/>
                  </a:lnTo>
                  <a:lnTo>
                    <a:pt x="1483575" y="626300"/>
                  </a:lnTo>
                  <a:lnTo>
                    <a:pt x="1485430" y="624446"/>
                  </a:lnTo>
                  <a:lnTo>
                    <a:pt x="1485900" y="623316"/>
                  </a:lnTo>
                  <a:lnTo>
                    <a:pt x="1485900" y="620687"/>
                  </a:lnTo>
                  <a:close/>
                </a:path>
                <a:path w="10582275" h="2479040">
                  <a:moveTo>
                    <a:pt x="1485900" y="3441"/>
                  </a:moveTo>
                  <a:lnTo>
                    <a:pt x="1485430" y="2324"/>
                  </a:lnTo>
                  <a:lnTo>
                    <a:pt x="1483575" y="457"/>
                  </a:lnTo>
                  <a:lnTo>
                    <a:pt x="1482445" y="0"/>
                  </a:lnTo>
                  <a:lnTo>
                    <a:pt x="1479816" y="0"/>
                  </a:lnTo>
                  <a:lnTo>
                    <a:pt x="1478699" y="457"/>
                  </a:lnTo>
                  <a:lnTo>
                    <a:pt x="1476832" y="2324"/>
                  </a:lnTo>
                  <a:lnTo>
                    <a:pt x="1476375" y="3441"/>
                  </a:lnTo>
                  <a:lnTo>
                    <a:pt x="1476375" y="6070"/>
                  </a:lnTo>
                  <a:lnTo>
                    <a:pt x="1476832" y="7188"/>
                  </a:lnTo>
                  <a:lnTo>
                    <a:pt x="1478699" y="9055"/>
                  </a:lnTo>
                  <a:lnTo>
                    <a:pt x="1479816" y="9525"/>
                  </a:lnTo>
                  <a:lnTo>
                    <a:pt x="1482445" y="9525"/>
                  </a:lnTo>
                  <a:lnTo>
                    <a:pt x="1483575" y="9055"/>
                  </a:lnTo>
                  <a:lnTo>
                    <a:pt x="1485430" y="7188"/>
                  </a:lnTo>
                  <a:lnTo>
                    <a:pt x="1485900" y="6070"/>
                  </a:lnTo>
                  <a:lnTo>
                    <a:pt x="1485900" y="3441"/>
                  </a:lnTo>
                  <a:close/>
                </a:path>
                <a:path w="10582275" h="2479040">
                  <a:moveTo>
                    <a:pt x="1533525" y="2472436"/>
                  </a:moveTo>
                  <a:lnTo>
                    <a:pt x="1533055" y="2471318"/>
                  </a:lnTo>
                  <a:lnTo>
                    <a:pt x="1531200" y="2469451"/>
                  </a:lnTo>
                  <a:lnTo>
                    <a:pt x="1530070" y="2468994"/>
                  </a:lnTo>
                  <a:lnTo>
                    <a:pt x="1527441" y="2468994"/>
                  </a:lnTo>
                  <a:lnTo>
                    <a:pt x="1526324" y="2469451"/>
                  </a:lnTo>
                  <a:lnTo>
                    <a:pt x="1524457" y="2471318"/>
                  </a:lnTo>
                  <a:lnTo>
                    <a:pt x="1524000" y="2472436"/>
                  </a:lnTo>
                  <a:lnTo>
                    <a:pt x="1524000" y="2475065"/>
                  </a:lnTo>
                  <a:lnTo>
                    <a:pt x="1524457" y="2476195"/>
                  </a:lnTo>
                  <a:lnTo>
                    <a:pt x="1526324" y="2478049"/>
                  </a:lnTo>
                  <a:lnTo>
                    <a:pt x="1527441" y="2478519"/>
                  </a:lnTo>
                  <a:lnTo>
                    <a:pt x="1530070" y="2478519"/>
                  </a:lnTo>
                  <a:lnTo>
                    <a:pt x="1531200" y="2478049"/>
                  </a:lnTo>
                  <a:lnTo>
                    <a:pt x="1533055" y="2476195"/>
                  </a:lnTo>
                  <a:lnTo>
                    <a:pt x="1533525" y="2475065"/>
                  </a:lnTo>
                  <a:lnTo>
                    <a:pt x="1533525" y="2472436"/>
                  </a:lnTo>
                  <a:close/>
                </a:path>
                <a:path w="10582275" h="2479040">
                  <a:moveTo>
                    <a:pt x="1533525" y="1855190"/>
                  </a:moveTo>
                  <a:lnTo>
                    <a:pt x="1533055" y="1854060"/>
                  </a:lnTo>
                  <a:lnTo>
                    <a:pt x="1531200" y="1852206"/>
                  </a:lnTo>
                  <a:lnTo>
                    <a:pt x="1530070" y="1851736"/>
                  </a:lnTo>
                  <a:lnTo>
                    <a:pt x="1527441" y="1851736"/>
                  </a:lnTo>
                  <a:lnTo>
                    <a:pt x="1526324" y="1852206"/>
                  </a:lnTo>
                  <a:lnTo>
                    <a:pt x="1524457" y="1854060"/>
                  </a:lnTo>
                  <a:lnTo>
                    <a:pt x="1524000" y="1855190"/>
                  </a:lnTo>
                  <a:lnTo>
                    <a:pt x="1524000" y="1857819"/>
                  </a:lnTo>
                  <a:lnTo>
                    <a:pt x="1524457" y="1858937"/>
                  </a:lnTo>
                  <a:lnTo>
                    <a:pt x="1526324" y="1860804"/>
                  </a:lnTo>
                  <a:lnTo>
                    <a:pt x="1527441" y="1861261"/>
                  </a:lnTo>
                  <a:lnTo>
                    <a:pt x="1530070" y="1861261"/>
                  </a:lnTo>
                  <a:lnTo>
                    <a:pt x="1531200" y="1860804"/>
                  </a:lnTo>
                  <a:lnTo>
                    <a:pt x="1533055" y="1858937"/>
                  </a:lnTo>
                  <a:lnTo>
                    <a:pt x="1533525" y="1857819"/>
                  </a:lnTo>
                  <a:lnTo>
                    <a:pt x="1533525" y="1855190"/>
                  </a:lnTo>
                  <a:close/>
                </a:path>
                <a:path w="10582275" h="2479040">
                  <a:moveTo>
                    <a:pt x="1533525" y="1237945"/>
                  </a:moveTo>
                  <a:lnTo>
                    <a:pt x="1533055" y="1236814"/>
                  </a:lnTo>
                  <a:lnTo>
                    <a:pt x="1531200" y="1234960"/>
                  </a:lnTo>
                  <a:lnTo>
                    <a:pt x="1530070" y="1234490"/>
                  </a:lnTo>
                  <a:lnTo>
                    <a:pt x="1527441" y="1234490"/>
                  </a:lnTo>
                  <a:lnTo>
                    <a:pt x="1526324" y="1234960"/>
                  </a:lnTo>
                  <a:lnTo>
                    <a:pt x="1524457" y="1236814"/>
                  </a:lnTo>
                  <a:lnTo>
                    <a:pt x="1524000" y="1237945"/>
                  </a:lnTo>
                  <a:lnTo>
                    <a:pt x="1524000" y="1240574"/>
                  </a:lnTo>
                  <a:lnTo>
                    <a:pt x="1524457" y="1241691"/>
                  </a:lnTo>
                  <a:lnTo>
                    <a:pt x="1526324" y="1243545"/>
                  </a:lnTo>
                  <a:lnTo>
                    <a:pt x="1527441" y="1244015"/>
                  </a:lnTo>
                  <a:lnTo>
                    <a:pt x="1530070" y="1244015"/>
                  </a:lnTo>
                  <a:lnTo>
                    <a:pt x="1531200" y="1243545"/>
                  </a:lnTo>
                  <a:lnTo>
                    <a:pt x="1533055" y="1241691"/>
                  </a:lnTo>
                  <a:lnTo>
                    <a:pt x="1533525" y="1240574"/>
                  </a:lnTo>
                  <a:lnTo>
                    <a:pt x="1533525" y="1237945"/>
                  </a:lnTo>
                  <a:close/>
                </a:path>
                <a:path w="10582275" h="2479040">
                  <a:moveTo>
                    <a:pt x="1533525" y="620687"/>
                  </a:moveTo>
                  <a:lnTo>
                    <a:pt x="1533055" y="619569"/>
                  </a:lnTo>
                  <a:lnTo>
                    <a:pt x="1531200" y="617702"/>
                  </a:lnTo>
                  <a:lnTo>
                    <a:pt x="1530070" y="617245"/>
                  </a:lnTo>
                  <a:lnTo>
                    <a:pt x="1527441" y="617245"/>
                  </a:lnTo>
                  <a:lnTo>
                    <a:pt x="1526324" y="617702"/>
                  </a:lnTo>
                  <a:lnTo>
                    <a:pt x="1524457" y="619569"/>
                  </a:lnTo>
                  <a:lnTo>
                    <a:pt x="1524000" y="620687"/>
                  </a:lnTo>
                  <a:lnTo>
                    <a:pt x="1524000" y="623316"/>
                  </a:lnTo>
                  <a:lnTo>
                    <a:pt x="1524457" y="624446"/>
                  </a:lnTo>
                  <a:lnTo>
                    <a:pt x="1526324" y="626300"/>
                  </a:lnTo>
                  <a:lnTo>
                    <a:pt x="1527441" y="626770"/>
                  </a:lnTo>
                  <a:lnTo>
                    <a:pt x="1530070" y="626770"/>
                  </a:lnTo>
                  <a:lnTo>
                    <a:pt x="1531200" y="626300"/>
                  </a:lnTo>
                  <a:lnTo>
                    <a:pt x="1533055" y="624446"/>
                  </a:lnTo>
                  <a:lnTo>
                    <a:pt x="1533525" y="623316"/>
                  </a:lnTo>
                  <a:lnTo>
                    <a:pt x="1533525" y="620687"/>
                  </a:lnTo>
                  <a:close/>
                </a:path>
                <a:path w="10582275" h="2479040">
                  <a:moveTo>
                    <a:pt x="1533525" y="3441"/>
                  </a:moveTo>
                  <a:lnTo>
                    <a:pt x="1533055" y="2324"/>
                  </a:lnTo>
                  <a:lnTo>
                    <a:pt x="1531200" y="457"/>
                  </a:lnTo>
                  <a:lnTo>
                    <a:pt x="1530070" y="0"/>
                  </a:lnTo>
                  <a:lnTo>
                    <a:pt x="1527441" y="0"/>
                  </a:lnTo>
                  <a:lnTo>
                    <a:pt x="1526324" y="457"/>
                  </a:lnTo>
                  <a:lnTo>
                    <a:pt x="1524457" y="2324"/>
                  </a:lnTo>
                  <a:lnTo>
                    <a:pt x="1524000" y="3441"/>
                  </a:lnTo>
                  <a:lnTo>
                    <a:pt x="1524000" y="6070"/>
                  </a:lnTo>
                  <a:lnTo>
                    <a:pt x="1524457" y="7188"/>
                  </a:lnTo>
                  <a:lnTo>
                    <a:pt x="1526324" y="9055"/>
                  </a:lnTo>
                  <a:lnTo>
                    <a:pt x="1527441" y="9525"/>
                  </a:lnTo>
                  <a:lnTo>
                    <a:pt x="1530070" y="9525"/>
                  </a:lnTo>
                  <a:lnTo>
                    <a:pt x="1531200" y="9055"/>
                  </a:lnTo>
                  <a:lnTo>
                    <a:pt x="1533055" y="7188"/>
                  </a:lnTo>
                  <a:lnTo>
                    <a:pt x="1533525" y="6070"/>
                  </a:lnTo>
                  <a:lnTo>
                    <a:pt x="1533525" y="3441"/>
                  </a:lnTo>
                  <a:close/>
                </a:path>
                <a:path w="10582275" h="2479040">
                  <a:moveTo>
                    <a:pt x="1581150" y="2472436"/>
                  </a:moveTo>
                  <a:lnTo>
                    <a:pt x="1580680" y="2471318"/>
                  </a:lnTo>
                  <a:lnTo>
                    <a:pt x="1578825" y="2469451"/>
                  </a:lnTo>
                  <a:lnTo>
                    <a:pt x="1577695" y="2468994"/>
                  </a:lnTo>
                  <a:lnTo>
                    <a:pt x="1575066" y="2468994"/>
                  </a:lnTo>
                  <a:lnTo>
                    <a:pt x="1573949" y="2469451"/>
                  </a:lnTo>
                  <a:lnTo>
                    <a:pt x="1572082" y="2471318"/>
                  </a:lnTo>
                  <a:lnTo>
                    <a:pt x="1571625" y="2472436"/>
                  </a:lnTo>
                  <a:lnTo>
                    <a:pt x="1571625" y="2475065"/>
                  </a:lnTo>
                  <a:lnTo>
                    <a:pt x="1572082" y="2476195"/>
                  </a:lnTo>
                  <a:lnTo>
                    <a:pt x="1573949" y="2478049"/>
                  </a:lnTo>
                  <a:lnTo>
                    <a:pt x="1575066" y="2478519"/>
                  </a:lnTo>
                  <a:lnTo>
                    <a:pt x="1577695" y="2478519"/>
                  </a:lnTo>
                  <a:lnTo>
                    <a:pt x="1578825" y="2478049"/>
                  </a:lnTo>
                  <a:lnTo>
                    <a:pt x="1580680" y="2476195"/>
                  </a:lnTo>
                  <a:lnTo>
                    <a:pt x="1581150" y="2475065"/>
                  </a:lnTo>
                  <a:lnTo>
                    <a:pt x="1581150" y="2472436"/>
                  </a:lnTo>
                  <a:close/>
                </a:path>
                <a:path w="10582275" h="2479040">
                  <a:moveTo>
                    <a:pt x="1581150" y="1855190"/>
                  </a:moveTo>
                  <a:lnTo>
                    <a:pt x="1580680" y="1854060"/>
                  </a:lnTo>
                  <a:lnTo>
                    <a:pt x="1578825" y="1852206"/>
                  </a:lnTo>
                  <a:lnTo>
                    <a:pt x="1577695" y="1851736"/>
                  </a:lnTo>
                  <a:lnTo>
                    <a:pt x="1575066" y="1851736"/>
                  </a:lnTo>
                  <a:lnTo>
                    <a:pt x="1573949" y="1852206"/>
                  </a:lnTo>
                  <a:lnTo>
                    <a:pt x="1572082" y="1854060"/>
                  </a:lnTo>
                  <a:lnTo>
                    <a:pt x="1571625" y="1855190"/>
                  </a:lnTo>
                  <a:lnTo>
                    <a:pt x="1571625" y="1857819"/>
                  </a:lnTo>
                  <a:lnTo>
                    <a:pt x="1572082" y="1858937"/>
                  </a:lnTo>
                  <a:lnTo>
                    <a:pt x="1573949" y="1860804"/>
                  </a:lnTo>
                  <a:lnTo>
                    <a:pt x="1575066" y="1861261"/>
                  </a:lnTo>
                  <a:lnTo>
                    <a:pt x="1577695" y="1861261"/>
                  </a:lnTo>
                  <a:lnTo>
                    <a:pt x="1578825" y="1860804"/>
                  </a:lnTo>
                  <a:lnTo>
                    <a:pt x="1580680" y="1858937"/>
                  </a:lnTo>
                  <a:lnTo>
                    <a:pt x="1581150" y="1857819"/>
                  </a:lnTo>
                  <a:lnTo>
                    <a:pt x="1581150" y="1855190"/>
                  </a:lnTo>
                  <a:close/>
                </a:path>
                <a:path w="10582275" h="2479040">
                  <a:moveTo>
                    <a:pt x="1581150" y="1237945"/>
                  </a:moveTo>
                  <a:lnTo>
                    <a:pt x="1580680" y="1236814"/>
                  </a:lnTo>
                  <a:lnTo>
                    <a:pt x="1578825" y="1234960"/>
                  </a:lnTo>
                  <a:lnTo>
                    <a:pt x="1577695" y="1234490"/>
                  </a:lnTo>
                  <a:lnTo>
                    <a:pt x="1575066" y="1234490"/>
                  </a:lnTo>
                  <a:lnTo>
                    <a:pt x="1573949" y="1234960"/>
                  </a:lnTo>
                  <a:lnTo>
                    <a:pt x="1572082" y="1236814"/>
                  </a:lnTo>
                  <a:lnTo>
                    <a:pt x="1571625" y="1237945"/>
                  </a:lnTo>
                  <a:lnTo>
                    <a:pt x="1571625" y="1240574"/>
                  </a:lnTo>
                  <a:lnTo>
                    <a:pt x="1572082" y="1241691"/>
                  </a:lnTo>
                  <a:lnTo>
                    <a:pt x="1573949" y="1243545"/>
                  </a:lnTo>
                  <a:lnTo>
                    <a:pt x="1575066" y="1244015"/>
                  </a:lnTo>
                  <a:lnTo>
                    <a:pt x="1577695" y="1244015"/>
                  </a:lnTo>
                  <a:lnTo>
                    <a:pt x="1578825" y="1243545"/>
                  </a:lnTo>
                  <a:lnTo>
                    <a:pt x="1580680" y="1241691"/>
                  </a:lnTo>
                  <a:lnTo>
                    <a:pt x="1581150" y="1240574"/>
                  </a:lnTo>
                  <a:lnTo>
                    <a:pt x="1581150" y="1237945"/>
                  </a:lnTo>
                  <a:close/>
                </a:path>
                <a:path w="10582275" h="2479040">
                  <a:moveTo>
                    <a:pt x="1581150" y="620687"/>
                  </a:moveTo>
                  <a:lnTo>
                    <a:pt x="1580680" y="619569"/>
                  </a:lnTo>
                  <a:lnTo>
                    <a:pt x="1578825" y="617702"/>
                  </a:lnTo>
                  <a:lnTo>
                    <a:pt x="1577695" y="617245"/>
                  </a:lnTo>
                  <a:lnTo>
                    <a:pt x="1575066" y="617245"/>
                  </a:lnTo>
                  <a:lnTo>
                    <a:pt x="1573949" y="617702"/>
                  </a:lnTo>
                  <a:lnTo>
                    <a:pt x="1572082" y="619569"/>
                  </a:lnTo>
                  <a:lnTo>
                    <a:pt x="1571625" y="620687"/>
                  </a:lnTo>
                  <a:lnTo>
                    <a:pt x="1571625" y="623316"/>
                  </a:lnTo>
                  <a:lnTo>
                    <a:pt x="1572082" y="624446"/>
                  </a:lnTo>
                  <a:lnTo>
                    <a:pt x="1573949" y="626300"/>
                  </a:lnTo>
                  <a:lnTo>
                    <a:pt x="1575066" y="626770"/>
                  </a:lnTo>
                  <a:lnTo>
                    <a:pt x="1577695" y="626770"/>
                  </a:lnTo>
                  <a:lnTo>
                    <a:pt x="1578825" y="626300"/>
                  </a:lnTo>
                  <a:lnTo>
                    <a:pt x="1580680" y="624446"/>
                  </a:lnTo>
                  <a:lnTo>
                    <a:pt x="1581150" y="623316"/>
                  </a:lnTo>
                  <a:lnTo>
                    <a:pt x="1581150" y="620687"/>
                  </a:lnTo>
                  <a:close/>
                </a:path>
                <a:path w="10582275" h="2479040">
                  <a:moveTo>
                    <a:pt x="1581150" y="3441"/>
                  </a:moveTo>
                  <a:lnTo>
                    <a:pt x="1580680" y="2324"/>
                  </a:lnTo>
                  <a:lnTo>
                    <a:pt x="1578825" y="457"/>
                  </a:lnTo>
                  <a:lnTo>
                    <a:pt x="1577695" y="0"/>
                  </a:lnTo>
                  <a:lnTo>
                    <a:pt x="1575066" y="0"/>
                  </a:lnTo>
                  <a:lnTo>
                    <a:pt x="1573949" y="457"/>
                  </a:lnTo>
                  <a:lnTo>
                    <a:pt x="1572082" y="2324"/>
                  </a:lnTo>
                  <a:lnTo>
                    <a:pt x="1571625" y="3441"/>
                  </a:lnTo>
                  <a:lnTo>
                    <a:pt x="1571625" y="6070"/>
                  </a:lnTo>
                  <a:lnTo>
                    <a:pt x="1572082" y="7188"/>
                  </a:lnTo>
                  <a:lnTo>
                    <a:pt x="1573949" y="9055"/>
                  </a:lnTo>
                  <a:lnTo>
                    <a:pt x="1575066" y="9525"/>
                  </a:lnTo>
                  <a:lnTo>
                    <a:pt x="1577695" y="9525"/>
                  </a:lnTo>
                  <a:lnTo>
                    <a:pt x="1578825" y="9055"/>
                  </a:lnTo>
                  <a:lnTo>
                    <a:pt x="1580680" y="7188"/>
                  </a:lnTo>
                  <a:lnTo>
                    <a:pt x="1581150" y="6070"/>
                  </a:lnTo>
                  <a:lnTo>
                    <a:pt x="1581150" y="3441"/>
                  </a:lnTo>
                  <a:close/>
                </a:path>
                <a:path w="10582275" h="2479040">
                  <a:moveTo>
                    <a:pt x="1628775" y="2472436"/>
                  </a:moveTo>
                  <a:lnTo>
                    <a:pt x="1628305" y="2471318"/>
                  </a:lnTo>
                  <a:lnTo>
                    <a:pt x="1626450" y="2469451"/>
                  </a:lnTo>
                  <a:lnTo>
                    <a:pt x="1625320" y="2468994"/>
                  </a:lnTo>
                  <a:lnTo>
                    <a:pt x="1622691" y="2468994"/>
                  </a:lnTo>
                  <a:lnTo>
                    <a:pt x="1621574" y="2469451"/>
                  </a:lnTo>
                  <a:lnTo>
                    <a:pt x="1619707" y="2471318"/>
                  </a:lnTo>
                  <a:lnTo>
                    <a:pt x="1619250" y="2472436"/>
                  </a:lnTo>
                  <a:lnTo>
                    <a:pt x="1619250" y="2475065"/>
                  </a:lnTo>
                  <a:lnTo>
                    <a:pt x="1619707" y="2476195"/>
                  </a:lnTo>
                  <a:lnTo>
                    <a:pt x="1621574" y="2478049"/>
                  </a:lnTo>
                  <a:lnTo>
                    <a:pt x="1622691" y="2478519"/>
                  </a:lnTo>
                  <a:lnTo>
                    <a:pt x="1625320" y="2478519"/>
                  </a:lnTo>
                  <a:lnTo>
                    <a:pt x="1626450" y="2478049"/>
                  </a:lnTo>
                  <a:lnTo>
                    <a:pt x="1628305" y="2476195"/>
                  </a:lnTo>
                  <a:lnTo>
                    <a:pt x="1628775" y="2475065"/>
                  </a:lnTo>
                  <a:lnTo>
                    <a:pt x="1628775" y="2472436"/>
                  </a:lnTo>
                  <a:close/>
                </a:path>
                <a:path w="10582275" h="2479040">
                  <a:moveTo>
                    <a:pt x="1628775" y="1855190"/>
                  </a:moveTo>
                  <a:lnTo>
                    <a:pt x="1628305" y="1854060"/>
                  </a:lnTo>
                  <a:lnTo>
                    <a:pt x="1626450" y="1852206"/>
                  </a:lnTo>
                  <a:lnTo>
                    <a:pt x="1625320" y="1851736"/>
                  </a:lnTo>
                  <a:lnTo>
                    <a:pt x="1622691" y="1851736"/>
                  </a:lnTo>
                  <a:lnTo>
                    <a:pt x="1621574" y="1852206"/>
                  </a:lnTo>
                  <a:lnTo>
                    <a:pt x="1619707" y="1854060"/>
                  </a:lnTo>
                  <a:lnTo>
                    <a:pt x="1619250" y="1855190"/>
                  </a:lnTo>
                  <a:lnTo>
                    <a:pt x="1619250" y="1857819"/>
                  </a:lnTo>
                  <a:lnTo>
                    <a:pt x="1619707" y="1858937"/>
                  </a:lnTo>
                  <a:lnTo>
                    <a:pt x="1621574" y="1860804"/>
                  </a:lnTo>
                  <a:lnTo>
                    <a:pt x="1622691" y="1861261"/>
                  </a:lnTo>
                  <a:lnTo>
                    <a:pt x="1625320" y="1861261"/>
                  </a:lnTo>
                  <a:lnTo>
                    <a:pt x="1626450" y="1860804"/>
                  </a:lnTo>
                  <a:lnTo>
                    <a:pt x="1628305" y="1858937"/>
                  </a:lnTo>
                  <a:lnTo>
                    <a:pt x="1628775" y="1857819"/>
                  </a:lnTo>
                  <a:lnTo>
                    <a:pt x="1628775" y="1855190"/>
                  </a:lnTo>
                  <a:close/>
                </a:path>
                <a:path w="10582275" h="2479040">
                  <a:moveTo>
                    <a:pt x="1628775" y="1237945"/>
                  </a:moveTo>
                  <a:lnTo>
                    <a:pt x="1628305" y="1236814"/>
                  </a:lnTo>
                  <a:lnTo>
                    <a:pt x="1626450" y="1234960"/>
                  </a:lnTo>
                  <a:lnTo>
                    <a:pt x="1625320" y="1234490"/>
                  </a:lnTo>
                  <a:lnTo>
                    <a:pt x="1622691" y="1234490"/>
                  </a:lnTo>
                  <a:lnTo>
                    <a:pt x="1621574" y="1234960"/>
                  </a:lnTo>
                  <a:lnTo>
                    <a:pt x="1619707" y="1236814"/>
                  </a:lnTo>
                  <a:lnTo>
                    <a:pt x="1619250" y="1237945"/>
                  </a:lnTo>
                  <a:lnTo>
                    <a:pt x="1619250" y="1240574"/>
                  </a:lnTo>
                  <a:lnTo>
                    <a:pt x="1619707" y="1241691"/>
                  </a:lnTo>
                  <a:lnTo>
                    <a:pt x="1621574" y="1243545"/>
                  </a:lnTo>
                  <a:lnTo>
                    <a:pt x="1622691" y="1244015"/>
                  </a:lnTo>
                  <a:lnTo>
                    <a:pt x="1625320" y="1244015"/>
                  </a:lnTo>
                  <a:lnTo>
                    <a:pt x="1626450" y="1243545"/>
                  </a:lnTo>
                  <a:lnTo>
                    <a:pt x="1628305" y="1241691"/>
                  </a:lnTo>
                  <a:lnTo>
                    <a:pt x="1628775" y="1240574"/>
                  </a:lnTo>
                  <a:lnTo>
                    <a:pt x="1628775" y="1237945"/>
                  </a:lnTo>
                  <a:close/>
                </a:path>
                <a:path w="10582275" h="2479040">
                  <a:moveTo>
                    <a:pt x="1628775" y="620687"/>
                  </a:moveTo>
                  <a:lnTo>
                    <a:pt x="1628305" y="619569"/>
                  </a:lnTo>
                  <a:lnTo>
                    <a:pt x="1626450" y="617702"/>
                  </a:lnTo>
                  <a:lnTo>
                    <a:pt x="1625320" y="617245"/>
                  </a:lnTo>
                  <a:lnTo>
                    <a:pt x="1622691" y="617245"/>
                  </a:lnTo>
                  <a:lnTo>
                    <a:pt x="1621574" y="617702"/>
                  </a:lnTo>
                  <a:lnTo>
                    <a:pt x="1619707" y="619569"/>
                  </a:lnTo>
                  <a:lnTo>
                    <a:pt x="1619250" y="620687"/>
                  </a:lnTo>
                  <a:lnTo>
                    <a:pt x="1619250" y="623316"/>
                  </a:lnTo>
                  <a:lnTo>
                    <a:pt x="1619707" y="624446"/>
                  </a:lnTo>
                  <a:lnTo>
                    <a:pt x="1621574" y="626300"/>
                  </a:lnTo>
                  <a:lnTo>
                    <a:pt x="1622691" y="626770"/>
                  </a:lnTo>
                  <a:lnTo>
                    <a:pt x="1625320" y="626770"/>
                  </a:lnTo>
                  <a:lnTo>
                    <a:pt x="1626450" y="626300"/>
                  </a:lnTo>
                  <a:lnTo>
                    <a:pt x="1628305" y="624446"/>
                  </a:lnTo>
                  <a:lnTo>
                    <a:pt x="1628775" y="623316"/>
                  </a:lnTo>
                  <a:lnTo>
                    <a:pt x="1628775" y="620687"/>
                  </a:lnTo>
                  <a:close/>
                </a:path>
                <a:path w="10582275" h="2479040">
                  <a:moveTo>
                    <a:pt x="1628775" y="3441"/>
                  </a:moveTo>
                  <a:lnTo>
                    <a:pt x="1628305" y="2324"/>
                  </a:lnTo>
                  <a:lnTo>
                    <a:pt x="1626450" y="457"/>
                  </a:lnTo>
                  <a:lnTo>
                    <a:pt x="1625320" y="0"/>
                  </a:lnTo>
                  <a:lnTo>
                    <a:pt x="1622691" y="0"/>
                  </a:lnTo>
                  <a:lnTo>
                    <a:pt x="1621574" y="457"/>
                  </a:lnTo>
                  <a:lnTo>
                    <a:pt x="1619707" y="2324"/>
                  </a:lnTo>
                  <a:lnTo>
                    <a:pt x="1619250" y="3441"/>
                  </a:lnTo>
                  <a:lnTo>
                    <a:pt x="1619250" y="6070"/>
                  </a:lnTo>
                  <a:lnTo>
                    <a:pt x="1619707" y="7188"/>
                  </a:lnTo>
                  <a:lnTo>
                    <a:pt x="1621574" y="9055"/>
                  </a:lnTo>
                  <a:lnTo>
                    <a:pt x="1622691" y="9525"/>
                  </a:lnTo>
                  <a:lnTo>
                    <a:pt x="1625320" y="9525"/>
                  </a:lnTo>
                  <a:lnTo>
                    <a:pt x="1626450" y="9055"/>
                  </a:lnTo>
                  <a:lnTo>
                    <a:pt x="1628305" y="7188"/>
                  </a:lnTo>
                  <a:lnTo>
                    <a:pt x="1628775" y="6070"/>
                  </a:lnTo>
                  <a:lnTo>
                    <a:pt x="1628775" y="3441"/>
                  </a:lnTo>
                  <a:close/>
                </a:path>
                <a:path w="10582275" h="2479040">
                  <a:moveTo>
                    <a:pt x="1676400" y="2472436"/>
                  </a:moveTo>
                  <a:lnTo>
                    <a:pt x="1675930" y="2471318"/>
                  </a:lnTo>
                  <a:lnTo>
                    <a:pt x="1674075" y="2469451"/>
                  </a:lnTo>
                  <a:lnTo>
                    <a:pt x="1672945" y="2468994"/>
                  </a:lnTo>
                  <a:lnTo>
                    <a:pt x="1670316" y="2468994"/>
                  </a:lnTo>
                  <a:lnTo>
                    <a:pt x="1669199" y="2469451"/>
                  </a:lnTo>
                  <a:lnTo>
                    <a:pt x="1667332" y="2471318"/>
                  </a:lnTo>
                  <a:lnTo>
                    <a:pt x="1666875" y="2472436"/>
                  </a:lnTo>
                  <a:lnTo>
                    <a:pt x="1666875" y="2475065"/>
                  </a:lnTo>
                  <a:lnTo>
                    <a:pt x="1667332" y="2476195"/>
                  </a:lnTo>
                  <a:lnTo>
                    <a:pt x="1669199" y="2478049"/>
                  </a:lnTo>
                  <a:lnTo>
                    <a:pt x="1670316" y="2478519"/>
                  </a:lnTo>
                  <a:lnTo>
                    <a:pt x="1672945" y="2478519"/>
                  </a:lnTo>
                  <a:lnTo>
                    <a:pt x="1674075" y="2478049"/>
                  </a:lnTo>
                  <a:lnTo>
                    <a:pt x="1675930" y="2476195"/>
                  </a:lnTo>
                  <a:lnTo>
                    <a:pt x="1676400" y="2475065"/>
                  </a:lnTo>
                  <a:lnTo>
                    <a:pt x="1676400" y="2472436"/>
                  </a:lnTo>
                  <a:close/>
                </a:path>
                <a:path w="10582275" h="2479040">
                  <a:moveTo>
                    <a:pt x="1676400" y="1855190"/>
                  </a:moveTo>
                  <a:lnTo>
                    <a:pt x="1675930" y="1854060"/>
                  </a:lnTo>
                  <a:lnTo>
                    <a:pt x="1674075" y="1852206"/>
                  </a:lnTo>
                  <a:lnTo>
                    <a:pt x="1672945" y="1851736"/>
                  </a:lnTo>
                  <a:lnTo>
                    <a:pt x="1670316" y="1851736"/>
                  </a:lnTo>
                  <a:lnTo>
                    <a:pt x="1669199" y="1852206"/>
                  </a:lnTo>
                  <a:lnTo>
                    <a:pt x="1667332" y="1854060"/>
                  </a:lnTo>
                  <a:lnTo>
                    <a:pt x="1666875" y="1855190"/>
                  </a:lnTo>
                  <a:lnTo>
                    <a:pt x="1666875" y="1857819"/>
                  </a:lnTo>
                  <a:lnTo>
                    <a:pt x="1667332" y="1858937"/>
                  </a:lnTo>
                  <a:lnTo>
                    <a:pt x="1669199" y="1860804"/>
                  </a:lnTo>
                  <a:lnTo>
                    <a:pt x="1670316" y="1861261"/>
                  </a:lnTo>
                  <a:lnTo>
                    <a:pt x="1672945" y="1861261"/>
                  </a:lnTo>
                  <a:lnTo>
                    <a:pt x="1674075" y="1860804"/>
                  </a:lnTo>
                  <a:lnTo>
                    <a:pt x="1675930" y="1858937"/>
                  </a:lnTo>
                  <a:lnTo>
                    <a:pt x="1676400" y="1857819"/>
                  </a:lnTo>
                  <a:lnTo>
                    <a:pt x="1676400" y="1855190"/>
                  </a:lnTo>
                  <a:close/>
                </a:path>
                <a:path w="10582275" h="2479040">
                  <a:moveTo>
                    <a:pt x="1676400" y="1237945"/>
                  </a:moveTo>
                  <a:lnTo>
                    <a:pt x="1675930" y="1236814"/>
                  </a:lnTo>
                  <a:lnTo>
                    <a:pt x="1674075" y="1234960"/>
                  </a:lnTo>
                  <a:lnTo>
                    <a:pt x="1672945" y="1234490"/>
                  </a:lnTo>
                  <a:lnTo>
                    <a:pt x="1670316" y="1234490"/>
                  </a:lnTo>
                  <a:lnTo>
                    <a:pt x="1669199" y="1234960"/>
                  </a:lnTo>
                  <a:lnTo>
                    <a:pt x="1667332" y="1236814"/>
                  </a:lnTo>
                  <a:lnTo>
                    <a:pt x="1666875" y="1237945"/>
                  </a:lnTo>
                  <a:lnTo>
                    <a:pt x="1666875" y="1240574"/>
                  </a:lnTo>
                  <a:lnTo>
                    <a:pt x="1667332" y="1241691"/>
                  </a:lnTo>
                  <a:lnTo>
                    <a:pt x="1669199" y="1243545"/>
                  </a:lnTo>
                  <a:lnTo>
                    <a:pt x="1670316" y="1244015"/>
                  </a:lnTo>
                  <a:lnTo>
                    <a:pt x="1672945" y="1244015"/>
                  </a:lnTo>
                  <a:lnTo>
                    <a:pt x="1674075" y="1243545"/>
                  </a:lnTo>
                  <a:lnTo>
                    <a:pt x="1675930" y="1241691"/>
                  </a:lnTo>
                  <a:lnTo>
                    <a:pt x="1676400" y="1240574"/>
                  </a:lnTo>
                  <a:lnTo>
                    <a:pt x="1676400" y="1237945"/>
                  </a:lnTo>
                  <a:close/>
                </a:path>
                <a:path w="10582275" h="2479040">
                  <a:moveTo>
                    <a:pt x="1676400" y="620687"/>
                  </a:moveTo>
                  <a:lnTo>
                    <a:pt x="1675930" y="619569"/>
                  </a:lnTo>
                  <a:lnTo>
                    <a:pt x="1674075" y="617702"/>
                  </a:lnTo>
                  <a:lnTo>
                    <a:pt x="1672945" y="617245"/>
                  </a:lnTo>
                  <a:lnTo>
                    <a:pt x="1670316" y="617245"/>
                  </a:lnTo>
                  <a:lnTo>
                    <a:pt x="1669199" y="617702"/>
                  </a:lnTo>
                  <a:lnTo>
                    <a:pt x="1667332" y="619569"/>
                  </a:lnTo>
                  <a:lnTo>
                    <a:pt x="1666875" y="620687"/>
                  </a:lnTo>
                  <a:lnTo>
                    <a:pt x="1666875" y="623316"/>
                  </a:lnTo>
                  <a:lnTo>
                    <a:pt x="1667332" y="624446"/>
                  </a:lnTo>
                  <a:lnTo>
                    <a:pt x="1669199" y="626300"/>
                  </a:lnTo>
                  <a:lnTo>
                    <a:pt x="1670316" y="626770"/>
                  </a:lnTo>
                  <a:lnTo>
                    <a:pt x="1672945" y="626770"/>
                  </a:lnTo>
                  <a:lnTo>
                    <a:pt x="1674075" y="626300"/>
                  </a:lnTo>
                  <a:lnTo>
                    <a:pt x="1675930" y="624446"/>
                  </a:lnTo>
                  <a:lnTo>
                    <a:pt x="1676400" y="623316"/>
                  </a:lnTo>
                  <a:lnTo>
                    <a:pt x="1676400" y="620687"/>
                  </a:lnTo>
                  <a:close/>
                </a:path>
                <a:path w="10582275" h="2479040">
                  <a:moveTo>
                    <a:pt x="1676400" y="3441"/>
                  </a:moveTo>
                  <a:lnTo>
                    <a:pt x="1675930" y="2324"/>
                  </a:lnTo>
                  <a:lnTo>
                    <a:pt x="1674075" y="457"/>
                  </a:lnTo>
                  <a:lnTo>
                    <a:pt x="1672945" y="0"/>
                  </a:lnTo>
                  <a:lnTo>
                    <a:pt x="1670316" y="0"/>
                  </a:lnTo>
                  <a:lnTo>
                    <a:pt x="1669199" y="457"/>
                  </a:lnTo>
                  <a:lnTo>
                    <a:pt x="1667332" y="2324"/>
                  </a:lnTo>
                  <a:lnTo>
                    <a:pt x="1666875" y="3441"/>
                  </a:lnTo>
                  <a:lnTo>
                    <a:pt x="1666875" y="6070"/>
                  </a:lnTo>
                  <a:lnTo>
                    <a:pt x="1667332" y="7188"/>
                  </a:lnTo>
                  <a:lnTo>
                    <a:pt x="1669199" y="9055"/>
                  </a:lnTo>
                  <a:lnTo>
                    <a:pt x="1670316" y="9525"/>
                  </a:lnTo>
                  <a:lnTo>
                    <a:pt x="1672945" y="9525"/>
                  </a:lnTo>
                  <a:lnTo>
                    <a:pt x="1674075" y="9055"/>
                  </a:lnTo>
                  <a:lnTo>
                    <a:pt x="1675930" y="7188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10582275" h="2479040">
                  <a:moveTo>
                    <a:pt x="1724025" y="2472436"/>
                  </a:moveTo>
                  <a:lnTo>
                    <a:pt x="1723555" y="2471318"/>
                  </a:lnTo>
                  <a:lnTo>
                    <a:pt x="1721700" y="2469451"/>
                  </a:lnTo>
                  <a:lnTo>
                    <a:pt x="1720570" y="2468994"/>
                  </a:lnTo>
                  <a:lnTo>
                    <a:pt x="1717941" y="2468994"/>
                  </a:lnTo>
                  <a:lnTo>
                    <a:pt x="1716824" y="2469451"/>
                  </a:lnTo>
                  <a:lnTo>
                    <a:pt x="1714957" y="2471318"/>
                  </a:lnTo>
                  <a:lnTo>
                    <a:pt x="1714500" y="2472436"/>
                  </a:lnTo>
                  <a:lnTo>
                    <a:pt x="1714500" y="2475065"/>
                  </a:lnTo>
                  <a:lnTo>
                    <a:pt x="1714957" y="2476195"/>
                  </a:lnTo>
                  <a:lnTo>
                    <a:pt x="1716824" y="2478049"/>
                  </a:lnTo>
                  <a:lnTo>
                    <a:pt x="1717941" y="2478519"/>
                  </a:lnTo>
                  <a:lnTo>
                    <a:pt x="1720570" y="2478519"/>
                  </a:lnTo>
                  <a:lnTo>
                    <a:pt x="1721700" y="2478049"/>
                  </a:lnTo>
                  <a:lnTo>
                    <a:pt x="1723555" y="2476195"/>
                  </a:lnTo>
                  <a:lnTo>
                    <a:pt x="1724025" y="2475065"/>
                  </a:lnTo>
                  <a:lnTo>
                    <a:pt x="1724025" y="2472436"/>
                  </a:lnTo>
                  <a:close/>
                </a:path>
                <a:path w="10582275" h="2479040">
                  <a:moveTo>
                    <a:pt x="1724025" y="1855190"/>
                  </a:moveTo>
                  <a:lnTo>
                    <a:pt x="1723555" y="1854060"/>
                  </a:lnTo>
                  <a:lnTo>
                    <a:pt x="1721700" y="1852206"/>
                  </a:lnTo>
                  <a:lnTo>
                    <a:pt x="1720570" y="1851736"/>
                  </a:lnTo>
                  <a:lnTo>
                    <a:pt x="1717941" y="1851736"/>
                  </a:lnTo>
                  <a:lnTo>
                    <a:pt x="1716824" y="1852206"/>
                  </a:lnTo>
                  <a:lnTo>
                    <a:pt x="1714957" y="1854060"/>
                  </a:lnTo>
                  <a:lnTo>
                    <a:pt x="1714500" y="1855190"/>
                  </a:lnTo>
                  <a:lnTo>
                    <a:pt x="1714500" y="1857819"/>
                  </a:lnTo>
                  <a:lnTo>
                    <a:pt x="1714957" y="1858937"/>
                  </a:lnTo>
                  <a:lnTo>
                    <a:pt x="1716824" y="1860804"/>
                  </a:lnTo>
                  <a:lnTo>
                    <a:pt x="1717941" y="1861261"/>
                  </a:lnTo>
                  <a:lnTo>
                    <a:pt x="1720570" y="1861261"/>
                  </a:lnTo>
                  <a:lnTo>
                    <a:pt x="1721700" y="1860804"/>
                  </a:lnTo>
                  <a:lnTo>
                    <a:pt x="1723555" y="1858937"/>
                  </a:lnTo>
                  <a:lnTo>
                    <a:pt x="1724025" y="1857819"/>
                  </a:lnTo>
                  <a:lnTo>
                    <a:pt x="1724025" y="1855190"/>
                  </a:lnTo>
                  <a:close/>
                </a:path>
                <a:path w="10582275" h="2479040">
                  <a:moveTo>
                    <a:pt x="1724025" y="1237945"/>
                  </a:moveTo>
                  <a:lnTo>
                    <a:pt x="1723555" y="1236814"/>
                  </a:lnTo>
                  <a:lnTo>
                    <a:pt x="1721700" y="1234960"/>
                  </a:lnTo>
                  <a:lnTo>
                    <a:pt x="1720570" y="1234490"/>
                  </a:lnTo>
                  <a:lnTo>
                    <a:pt x="1717941" y="1234490"/>
                  </a:lnTo>
                  <a:lnTo>
                    <a:pt x="1716824" y="1234960"/>
                  </a:lnTo>
                  <a:lnTo>
                    <a:pt x="1714957" y="1236814"/>
                  </a:lnTo>
                  <a:lnTo>
                    <a:pt x="1714500" y="1237945"/>
                  </a:lnTo>
                  <a:lnTo>
                    <a:pt x="1714500" y="1240574"/>
                  </a:lnTo>
                  <a:lnTo>
                    <a:pt x="1714957" y="1241691"/>
                  </a:lnTo>
                  <a:lnTo>
                    <a:pt x="1716824" y="1243545"/>
                  </a:lnTo>
                  <a:lnTo>
                    <a:pt x="1717941" y="1244015"/>
                  </a:lnTo>
                  <a:lnTo>
                    <a:pt x="1720570" y="1244015"/>
                  </a:lnTo>
                  <a:lnTo>
                    <a:pt x="1721700" y="1243545"/>
                  </a:lnTo>
                  <a:lnTo>
                    <a:pt x="1723555" y="1241691"/>
                  </a:lnTo>
                  <a:lnTo>
                    <a:pt x="1724025" y="1240574"/>
                  </a:lnTo>
                  <a:lnTo>
                    <a:pt x="1724025" y="1237945"/>
                  </a:lnTo>
                  <a:close/>
                </a:path>
                <a:path w="10582275" h="2479040">
                  <a:moveTo>
                    <a:pt x="1724025" y="620687"/>
                  </a:moveTo>
                  <a:lnTo>
                    <a:pt x="1723555" y="619569"/>
                  </a:lnTo>
                  <a:lnTo>
                    <a:pt x="1721700" y="617702"/>
                  </a:lnTo>
                  <a:lnTo>
                    <a:pt x="1720570" y="617245"/>
                  </a:lnTo>
                  <a:lnTo>
                    <a:pt x="1717941" y="617245"/>
                  </a:lnTo>
                  <a:lnTo>
                    <a:pt x="1716824" y="617702"/>
                  </a:lnTo>
                  <a:lnTo>
                    <a:pt x="1714957" y="619569"/>
                  </a:lnTo>
                  <a:lnTo>
                    <a:pt x="1714500" y="620687"/>
                  </a:lnTo>
                  <a:lnTo>
                    <a:pt x="1714500" y="623316"/>
                  </a:lnTo>
                  <a:lnTo>
                    <a:pt x="1714957" y="624446"/>
                  </a:lnTo>
                  <a:lnTo>
                    <a:pt x="1716824" y="626300"/>
                  </a:lnTo>
                  <a:lnTo>
                    <a:pt x="1717941" y="626770"/>
                  </a:lnTo>
                  <a:lnTo>
                    <a:pt x="1720570" y="626770"/>
                  </a:lnTo>
                  <a:lnTo>
                    <a:pt x="1721700" y="626300"/>
                  </a:lnTo>
                  <a:lnTo>
                    <a:pt x="1723555" y="624446"/>
                  </a:lnTo>
                  <a:lnTo>
                    <a:pt x="1724025" y="623316"/>
                  </a:lnTo>
                  <a:lnTo>
                    <a:pt x="1724025" y="620687"/>
                  </a:lnTo>
                  <a:close/>
                </a:path>
                <a:path w="10582275" h="2479040">
                  <a:moveTo>
                    <a:pt x="1724025" y="3441"/>
                  </a:moveTo>
                  <a:lnTo>
                    <a:pt x="1723555" y="2324"/>
                  </a:lnTo>
                  <a:lnTo>
                    <a:pt x="1721700" y="457"/>
                  </a:lnTo>
                  <a:lnTo>
                    <a:pt x="1720570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57" y="7188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20570" y="9525"/>
                  </a:lnTo>
                  <a:lnTo>
                    <a:pt x="1721700" y="9055"/>
                  </a:lnTo>
                  <a:lnTo>
                    <a:pt x="1723555" y="7188"/>
                  </a:lnTo>
                  <a:lnTo>
                    <a:pt x="1724025" y="6070"/>
                  </a:lnTo>
                  <a:lnTo>
                    <a:pt x="1724025" y="3441"/>
                  </a:lnTo>
                  <a:close/>
                </a:path>
                <a:path w="10582275" h="2479040">
                  <a:moveTo>
                    <a:pt x="1771650" y="2472436"/>
                  </a:moveTo>
                  <a:lnTo>
                    <a:pt x="1771180" y="2471318"/>
                  </a:lnTo>
                  <a:lnTo>
                    <a:pt x="1769325" y="2469451"/>
                  </a:lnTo>
                  <a:lnTo>
                    <a:pt x="1768195" y="2468994"/>
                  </a:lnTo>
                  <a:lnTo>
                    <a:pt x="1765566" y="2468994"/>
                  </a:lnTo>
                  <a:lnTo>
                    <a:pt x="1764449" y="2469451"/>
                  </a:lnTo>
                  <a:lnTo>
                    <a:pt x="1762582" y="2471318"/>
                  </a:lnTo>
                  <a:lnTo>
                    <a:pt x="1762125" y="2472436"/>
                  </a:lnTo>
                  <a:lnTo>
                    <a:pt x="1762125" y="2475065"/>
                  </a:lnTo>
                  <a:lnTo>
                    <a:pt x="1762582" y="2476195"/>
                  </a:lnTo>
                  <a:lnTo>
                    <a:pt x="1764449" y="2478049"/>
                  </a:lnTo>
                  <a:lnTo>
                    <a:pt x="1765566" y="2478519"/>
                  </a:lnTo>
                  <a:lnTo>
                    <a:pt x="1768195" y="2478519"/>
                  </a:lnTo>
                  <a:lnTo>
                    <a:pt x="1769325" y="2478049"/>
                  </a:lnTo>
                  <a:lnTo>
                    <a:pt x="1771180" y="2476195"/>
                  </a:lnTo>
                  <a:lnTo>
                    <a:pt x="1771650" y="2475065"/>
                  </a:lnTo>
                  <a:lnTo>
                    <a:pt x="1771650" y="2472436"/>
                  </a:lnTo>
                  <a:close/>
                </a:path>
                <a:path w="10582275" h="2479040">
                  <a:moveTo>
                    <a:pt x="1771650" y="1855190"/>
                  </a:moveTo>
                  <a:lnTo>
                    <a:pt x="1771180" y="1854060"/>
                  </a:lnTo>
                  <a:lnTo>
                    <a:pt x="1769325" y="1852206"/>
                  </a:lnTo>
                  <a:lnTo>
                    <a:pt x="1768195" y="1851736"/>
                  </a:lnTo>
                  <a:lnTo>
                    <a:pt x="1765566" y="1851736"/>
                  </a:lnTo>
                  <a:lnTo>
                    <a:pt x="1764449" y="1852206"/>
                  </a:lnTo>
                  <a:lnTo>
                    <a:pt x="1762582" y="1854060"/>
                  </a:lnTo>
                  <a:lnTo>
                    <a:pt x="1762125" y="1855190"/>
                  </a:lnTo>
                  <a:lnTo>
                    <a:pt x="1762125" y="1857819"/>
                  </a:lnTo>
                  <a:lnTo>
                    <a:pt x="1762582" y="1858937"/>
                  </a:lnTo>
                  <a:lnTo>
                    <a:pt x="1764449" y="1860804"/>
                  </a:lnTo>
                  <a:lnTo>
                    <a:pt x="1765566" y="1861261"/>
                  </a:lnTo>
                  <a:lnTo>
                    <a:pt x="1768195" y="1861261"/>
                  </a:lnTo>
                  <a:lnTo>
                    <a:pt x="1769325" y="1860804"/>
                  </a:lnTo>
                  <a:lnTo>
                    <a:pt x="1771180" y="1858937"/>
                  </a:lnTo>
                  <a:lnTo>
                    <a:pt x="1771650" y="1857819"/>
                  </a:lnTo>
                  <a:lnTo>
                    <a:pt x="1771650" y="1855190"/>
                  </a:lnTo>
                  <a:close/>
                </a:path>
                <a:path w="10582275" h="2479040">
                  <a:moveTo>
                    <a:pt x="1771650" y="1237945"/>
                  </a:moveTo>
                  <a:lnTo>
                    <a:pt x="1771180" y="1236814"/>
                  </a:lnTo>
                  <a:lnTo>
                    <a:pt x="1769325" y="1234960"/>
                  </a:lnTo>
                  <a:lnTo>
                    <a:pt x="1768195" y="1234490"/>
                  </a:lnTo>
                  <a:lnTo>
                    <a:pt x="1765566" y="1234490"/>
                  </a:lnTo>
                  <a:lnTo>
                    <a:pt x="1764449" y="1234960"/>
                  </a:lnTo>
                  <a:lnTo>
                    <a:pt x="1762582" y="1236814"/>
                  </a:lnTo>
                  <a:lnTo>
                    <a:pt x="1762125" y="1237945"/>
                  </a:lnTo>
                  <a:lnTo>
                    <a:pt x="1762125" y="1240574"/>
                  </a:lnTo>
                  <a:lnTo>
                    <a:pt x="1762582" y="1241691"/>
                  </a:lnTo>
                  <a:lnTo>
                    <a:pt x="1764449" y="1243545"/>
                  </a:lnTo>
                  <a:lnTo>
                    <a:pt x="1765566" y="1244015"/>
                  </a:lnTo>
                  <a:lnTo>
                    <a:pt x="1768195" y="1244015"/>
                  </a:lnTo>
                  <a:lnTo>
                    <a:pt x="1769325" y="1243545"/>
                  </a:lnTo>
                  <a:lnTo>
                    <a:pt x="1771180" y="1241691"/>
                  </a:lnTo>
                  <a:lnTo>
                    <a:pt x="1771650" y="1240574"/>
                  </a:lnTo>
                  <a:lnTo>
                    <a:pt x="1771650" y="1237945"/>
                  </a:lnTo>
                  <a:close/>
                </a:path>
                <a:path w="10582275" h="2479040">
                  <a:moveTo>
                    <a:pt x="1771650" y="620687"/>
                  </a:moveTo>
                  <a:lnTo>
                    <a:pt x="1771180" y="619569"/>
                  </a:lnTo>
                  <a:lnTo>
                    <a:pt x="1769325" y="617702"/>
                  </a:lnTo>
                  <a:lnTo>
                    <a:pt x="1768195" y="617245"/>
                  </a:lnTo>
                  <a:lnTo>
                    <a:pt x="1765566" y="617245"/>
                  </a:lnTo>
                  <a:lnTo>
                    <a:pt x="1764449" y="617702"/>
                  </a:lnTo>
                  <a:lnTo>
                    <a:pt x="1762582" y="619569"/>
                  </a:lnTo>
                  <a:lnTo>
                    <a:pt x="1762125" y="620687"/>
                  </a:lnTo>
                  <a:lnTo>
                    <a:pt x="1762125" y="623316"/>
                  </a:lnTo>
                  <a:lnTo>
                    <a:pt x="1762582" y="624446"/>
                  </a:lnTo>
                  <a:lnTo>
                    <a:pt x="1764449" y="626300"/>
                  </a:lnTo>
                  <a:lnTo>
                    <a:pt x="1765566" y="626770"/>
                  </a:lnTo>
                  <a:lnTo>
                    <a:pt x="1768195" y="626770"/>
                  </a:lnTo>
                  <a:lnTo>
                    <a:pt x="1769325" y="626300"/>
                  </a:lnTo>
                  <a:lnTo>
                    <a:pt x="1771180" y="624446"/>
                  </a:lnTo>
                  <a:lnTo>
                    <a:pt x="1771650" y="623316"/>
                  </a:lnTo>
                  <a:lnTo>
                    <a:pt x="1771650" y="620687"/>
                  </a:lnTo>
                  <a:close/>
                </a:path>
                <a:path w="10582275" h="2479040">
                  <a:moveTo>
                    <a:pt x="1771650" y="3441"/>
                  </a:moveTo>
                  <a:lnTo>
                    <a:pt x="1771180" y="2324"/>
                  </a:lnTo>
                  <a:lnTo>
                    <a:pt x="1769325" y="457"/>
                  </a:lnTo>
                  <a:lnTo>
                    <a:pt x="1768195" y="0"/>
                  </a:lnTo>
                  <a:lnTo>
                    <a:pt x="1765566" y="0"/>
                  </a:lnTo>
                  <a:lnTo>
                    <a:pt x="1764449" y="457"/>
                  </a:lnTo>
                  <a:lnTo>
                    <a:pt x="1762582" y="2324"/>
                  </a:lnTo>
                  <a:lnTo>
                    <a:pt x="1762125" y="3441"/>
                  </a:lnTo>
                  <a:lnTo>
                    <a:pt x="1762125" y="6070"/>
                  </a:lnTo>
                  <a:lnTo>
                    <a:pt x="1762582" y="7188"/>
                  </a:lnTo>
                  <a:lnTo>
                    <a:pt x="1764449" y="9055"/>
                  </a:lnTo>
                  <a:lnTo>
                    <a:pt x="1765566" y="9525"/>
                  </a:lnTo>
                  <a:lnTo>
                    <a:pt x="1768195" y="9525"/>
                  </a:lnTo>
                  <a:lnTo>
                    <a:pt x="1769325" y="9055"/>
                  </a:lnTo>
                  <a:lnTo>
                    <a:pt x="1771180" y="7188"/>
                  </a:lnTo>
                  <a:lnTo>
                    <a:pt x="1771650" y="6070"/>
                  </a:lnTo>
                  <a:lnTo>
                    <a:pt x="1771650" y="3441"/>
                  </a:lnTo>
                  <a:close/>
                </a:path>
                <a:path w="10582275" h="2479040">
                  <a:moveTo>
                    <a:pt x="1819275" y="2472436"/>
                  </a:moveTo>
                  <a:lnTo>
                    <a:pt x="1818805" y="2471318"/>
                  </a:lnTo>
                  <a:lnTo>
                    <a:pt x="1816950" y="2469451"/>
                  </a:lnTo>
                  <a:lnTo>
                    <a:pt x="1815820" y="2468994"/>
                  </a:lnTo>
                  <a:lnTo>
                    <a:pt x="1813191" y="2468994"/>
                  </a:lnTo>
                  <a:lnTo>
                    <a:pt x="1812074" y="2469451"/>
                  </a:lnTo>
                  <a:lnTo>
                    <a:pt x="1810207" y="2471318"/>
                  </a:lnTo>
                  <a:lnTo>
                    <a:pt x="1809750" y="2472436"/>
                  </a:lnTo>
                  <a:lnTo>
                    <a:pt x="1809750" y="2475065"/>
                  </a:lnTo>
                  <a:lnTo>
                    <a:pt x="1810207" y="2476195"/>
                  </a:lnTo>
                  <a:lnTo>
                    <a:pt x="1812074" y="2478049"/>
                  </a:lnTo>
                  <a:lnTo>
                    <a:pt x="1813191" y="2478519"/>
                  </a:lnTo>
                  <a:lnTo>
                    <a:pt x="1815820" y="2478519"/>
                  </a:lnTo>
                  <a:lnTo>
                    <a:pt x="1816950" y="2478049"/>
                  </a:lnTo>
                  <a:lnTo>
                    <a:pt x="1818805" y="2476195"/>
                  </a:lnTo>
                  <a:lnTo>
                    <a:pt x="1819275" y="2475065"/>
                  </a:lnTo>
                  <a:lnTo>
                    <a:pt x="1819275" y="2472436"/>
                  </a:lnTo>
                  <a:close/>
                </a:path>
                <a:path w="10582275" h="2479040">
                  <a:moveTo>
                    <a:pt x="1819275" y="1855190"/>
                  </a:moveTo>
                  <a:lnTo>
                    <a:pt x="1818805" y="1854060"/>
                  </a:lnTo>
                  <a:lnTo>
                    <a:pt x="1816950" y="1852206"/>
                  </a:lnTo>
                  <a:lnTo>
                    <a:pt x="1815820" y="1851736"/>
                  </a:lnTo>
                  <a:lnTo>
                    <a:pt x="1813191" y="1851736"/>
                  </a:lnTo>
                  <a:lnTo>
                    <a:pt x="1812074" y="1852206"/>
                  </a:lnTo>
                  <a:lnTo>
                    <a:pt x="1810207" y="1854060"/>
                  </a:lnTo>
                  <a:lnTo>
                    <a:pt x="1809750" y="1855190"/>
                  </a:lnTo>
                  <a:lnTo>
                    <a:pt x="1809750" y="1857819"/>
                  </a:lnTo>
                  <a:lnTo>
                    <a:pt x="1810207" y="1858937"/>
                  </a:lnTo>
                  <a:lnTo>
                    <a:pt x="1812074" y="1860804"/>
                  </a:lnTo>
                  <a:lnTo>
                    <a:pt x="1813191" y="1861261"/>
                  </a:lnTo>
                  <a:lnTo>
                    <a:pt x="1815820" y="1861261"/>
                  </a:lnTo>
                  <a:lnTo>
                    <a:pt x="1816950" y="1860804"/>
                  </a:lnTo>
                  <a:lnTo>
                    <a:pt x="1818805" y="1858937"/>
                  </a:lnTo>
                  <a:lnTo>
                    <a:pt x="1819275" y="1857819"/>
                  </a:lnTo>
                  <a:lnTo>
                    <a:pt x="1819275" y="1855190"/>
                  </a:lnTo>
                  <a:close/>
                </a:path>
                <a:path w="10582275" h="2479040">
                  <a:moveTo>
                    <a:pt x="1819275" y="1237945"/>
                  </a:moveTo>
                  <a:lnTo>
                    <a:pt x="1818805" y="1236814"/>
                  </a:lnTo>
                  <a:lnTo>
                    <a:pt x="1816950" y="1234960"/>
                  </a:lnTo>
                  <a:lnTo>
                    <a:pt x="1815820" y="1234490"/>
                  </a:lnTo>
                  <a:lnTo>
                    <a:pt x="1813191" y="1234490"/>
                  </a:lnTo>
                  <a:lnTo>
                    <a:pt x="1812074" y="1234960"/>
                  </a:lnTo>
                  <a:lnTo>
                    <a:pt x="1810207" y="1236814"/>
                  </a:lnTo>
                  <a:lnTo>
                    <a:pt x="1809750" y="1237945"/>
                  </a:lnTo>
                  <a:lnTo>
                    <a:pt x="1809750" y="1240574"/>
                  </a:lnTo>
                  <a:lnTo>
                    <a:pt x="1810207" y="1241691"/>
                  </a:lnTo>
                  <a:lnTo>
                    <a:pt x="1812074" y="1243545"/>
                  </a:lnTo>
                  <a:lnTo>
                    <a:pt x="1813191" y="1244015"/>
                  </a:lnTo>
                  <a:lnTo>
                    <a:pt x="1815820" y="1244015"/>
                  </a:lnTo>
                  <a:lnTo>
                    <a:pt x="1816950" y="1243545"/>
                  </a:lnTo>
                  <a:lnTo>
                    <a:pt x="1818805" y="1241691"/>
                  </a:lnTo>
                  <a:lnTo>
                    <a:pt x="1819275" y="1240574"/>
                  </a:lnTo>
                  <a:lnTo>
                    <a:pt x="1819275" y="1237945"/>
                  </a:lnTo>
                  <a:close/>
                </a:path>
                <a:path w="10582275" h="2479040">
                  <a:moveTo>
                    <a:pt x="1819275" y="620687"/>
                  </a:moveTo>
                  <a:lnTo>
                    <a:pt x="1818805" y="619569"/>
                  </a:lnTo>
                  <a:lnTo>
                    <a:pt x="1816950" y="617702"/>
                  </a:lnTo>
                  <a:lnTo>
                    <a:pt x="1815820" y="617245"/>
                  </a:lnTo>
                  <a:lnTo>
                    <a:pt x="1813191" y="617245"/>
                  </a:lnTo>
                  <a:lnTo>
                    <a:pt x="1812074" y="617702"/>
                  </a:lnTo>
                  <a:lnTo>
                    <a:pt x="1810207" y="619569"/>
                  </a:lnTo>
                  <a:lnTo>
                    <a:pt x="1809750" y="620687"/>
                  </a:lnTo>
                  <a:lnTo>
                    <a:pt x="1809750" y="623316"/>
                  </a:lnTo>
                  <a:lnTo>
                    <a:pt x="1810207" y="624446"/>
                  </a:lnTo>
                  <a:lnTo>
                    <a:pt x="1812074" y="626300"/>
                  </a:lnTo>
                  <a:lnTo>
                    <a:pt x="1813191" y="626770"/>
                  </a:lnTo>
                  <a:lnTo>
                    <a:pt x="1815820" y="626770"/>
                  </a:lnTo>
                  <a:lnTo>
                    <a:pt x="1816950" y="626300"/>
                  </a:lnTo>
                  <a:lnTo>
                    <a:pt x="1818805" y="624446"/>
                  </a:lnTo>
                  <a:lnTo>
                    <a:pt x="1819275" y="623316"/>
                  </a:lnTo>
                  <a:lnTo>
                    <a:pt x="1819275" y="620687"/>
                  </a:lnTo>
                  <a:close/>
                </a:path>
                <a:path w="10582275" h="2479040">
                  <a:moveTo>
                    <a:pt x="1819275" y="3441"/>
                  </a:moveTo>
                  <a:lnTo>
                    <a:pt x="1818805" y="2324"/>
                  </a:lnTo>
                  <a:lnTo>
                    <a:pt x="1816950" y="457"/>
                  </a:lnTo>
                  <a:lnTo>
                    <a:pt x="1815820" y="0"/>
                  </a:lnTo>
                  <a:lnTo>
                    <a:pt x="1813191" y="0"/>
                  </a:lnTo>
                  <a:lnTo>
                    <a:pt x="1812074" y="457"/>
                  </a:lnTo>
                  <a:lnTo>
                    <a:pt x="1810207" y="2324"/>
                  </a:lnTo>
                  <a:lnTo>
                    <a:pt x="1809750" y="3441"/>
                  </a:lnTo>
                  <a:lnTo>
                    <a:pt x="1809750" y="6070"/>
                  </a:lnTo>
                  <a:lnTo>
                    <a:pt x="1810207" y="7188"/>
                  </a:lnTo>
                  <a:lnTo>
                    <a:pt x="1812074" y="9055"/>
                  </a:lnTo>
                  <a:lnTo>
                    <a:pt x="1813191" y="9525"/>
                  </a:lnTo>
                  <a:lnTo>
                    <a:pt x="1815820" y="9525"/>
                  </a:lnTo>
                  <a:lnTo>
                    <a:pt x="1816950" y="9055"/>
                  </a:lnTo>
                  <a:lnTo>
                    <a:pt x="1818805" y="7188"/>
                  </a:lnTo>
                  <a:lnTo>
                    <a:pt x="1819275" y="6070"/>
                  </a:lnTo>
                  <a:lnTo>
                    <a:pt x="1819275" y="3441"/>
                  </a:lnTo>
                  <a:close/>
                </a:path>
                <a:path w="10582275" h="2479040">
                  <a:moveTo>
                    <a:pt x="1866900" y="2472436"/>
                  </a:moveTo>
                  <a:lnTo>
                    <a:pt x="1866430" y="2471318"/>
                  </a:lnTo>
                  <a:lnTo>
                    <a:pt x="1864575" y="2469451"/>
                  </a:lnTo>
                  <a:lnTo>
                    <a:pt x="1863445" y="2468994"/>
                  </a:lnTo>
                  <a:lnTo>
                    <a:pt x="1860816" y="2468994"/>
                  </a:lnTo>
                  <a:lnTo>
                    <a:pt x="1859699" y="2469451"/>
                  </a:lnTo>
                  <a:lnTo>
                    <a:pt x="1857832" y="2471318"/>
                  </a:lnTo>
                  <a:lnTo>
                    <a:pt x="1857375" y="2472436"/>
                  </a:lnTo>
                  <a:lnTo>
                    <a:pt x="1857375" y="2475065"/>
                  </a:lnTo>
                  <a:lnTo>
                    <a:pt x="1857832" y="2476195"/>
                  </a:lnTo>
                  <a:lnTo>
                    <a:pt x="1859699" y="2478049"/>
                  </a:lnTo>
                  <a:lnTo>
                    <a:pt x="1860816" y="2478519"/>
                  </a:lnTo>
                  <a:lnTo>
                    <a:pt x="1863445" y="2478519"/>
                  </a:lnTo>
                  <a:lnTo>
                    <a:pt x="1864575" y="2478049"/>
                  </a:lnTo>
                  <a:lnTo>
                    <a:pt x="1866430" y="2476195"/>
                  </a:lnTo>
                  <a:lnTo>
                    <a:pt x="1866900" y="2475065"/>
                  </a:lnTo>
                  <a:lnTo>
                    <a:pt x="1866900" y="2472436"/>
                  </a:lnTo>
                  <a:close/>
                </a:path>
                <a:path w="10582275" h="2479040">
                  <a:moveTo>
                    <a:pt x="1866900" y="1855190"/>
                  </a:moveTo>
                  <a:lnTo>
                    <a:pt x="1866430" y="1854060"/>
                  </a:lnTo>
                  <a:lnTo>
                    <a:pt x="1864575" y="1852206"/>
                  </a:lnTo>
                  <a:lnTo>
                    <a:pt x="1863445" y="1851736"/>
                  </a:lnTo>
                  <a:lnTo>
                    <a:pt x="1860816" y="1851736"/>
                  </a:lnTo>
                  <a:lnTo>
                    <a:pt x="1859699" y="1852206"/>
                  </a:lnTo>
                  <a:lnTo>
                    <a:pt x="1857832" y="1854060"/>
                  </a:lnTo>
                  <a:lnTo>
                    <a:pt x="1857375" y="1855190"/>
                  </a:lnTo>
                  <a:lnTo>
                    <a:pt x="1857375" y="1857819"/>
                  </a:lnTo>
                  <a:lnTo>
                    <a:pt x="1857832" y="1858937"/>
                  </a:lnTo>
                  <a:lnTo>
                    <a:pt x="1859699" y="1860804"/>
                  </a:lnTo>
                  <a:lnTo>
                    <a:pt x="1860816" y="1861261"/>
                  </a:lnTo>
                  <a:lnTo>
                    <a:pt x="1863445" y="1861261"/>
                  </a:lnTo>
                  <a:lnTo>
                    <a:pt x="1864575" y="1860804"/>
                  </a:lnTo>
                  <a:lnTo>
                    <a:pt x="1866430" y="1858937"/>
                  </a:lnTo>
                  <a:lnTo>
                    <a:pt x="1866900" y="1857819"/>
                  </a:lnTo>
                  <a:lnTo>
                    <a:pt x="1866900" y="1855190"/>
                  </a:lnTo>
                  <a:close/>
                </a:path>
                <a:path w="10582275" h="2479040">
                  <a:moveTo>
                    <a:pt x="1866900" y="1237945"/>
                  </a:moveTo>
                  <a:lnTo>
                    <a:pt x="1866430" y="1236814"/>
                  </a:lnTo>
                  <a:lnTo>
                    <a:pt x="1864575" y="1234960"/>
                  </a:lnTo>
                  <a:lnTo>
                    <a:pt x="1863445" y="1234490"/>
                  </a:lnTo>
                  <a:lnTo>
                    <a:pt x="1860816" y="1234490"/>
                  </a:lnTo>
                  <a:lnTo>
                    <a:pt x="1859699" y="1234960"/>
                  </a:lnTo>
                  <a:lnTo>
                    <a:pt x="1857832" y="1236814"/>
                  </a:lnTo>
                  <a:lnTo>
                    <a:pt x="1857375" y="1237945"/>
                  </a:lnTo>
                  <a:lnTo>
                    <a:pt x="1857375" y="1240574"/>
                  </a:lnTo>
                  <a:lnTo>
                    <a:pt x="1857832" y="1241691"/>
                  </a:lnTo>
                  <a:lnTo>
                    <a:pt x="1859699" y="1243545"/>
                  </a:lnTo>
                  <a:lnTo>
                    <a:pt x="1860816" y="1244015"/>
                  </a:lnTo>
                  <a:lnTo>
                    <a:pt x="1863445" y="1244015"/>
                  </a:lnTo>
                  <a:lnTo>
                    <a:pt x="1864575" y="1243545"/>
                  </a:lnTo>
                  <a:lnTo>
                    <a:pt x="1866430" y="1241691"/>
                  </a:lnTo>
                  <a:lnTo>
                    <a:pt x="1866900" y="1240574"/>
                  </a:lnTo>
                  <a:lnTo>
                    <a:pt x="1866900" y="1237945"/>
                  </a:lnTo>
                  <a:close/>
                </a:path>
                <a:path w="10582275" h="2479040">
                  <a:moveTo>
                    <a:pt x="1866900" y="620687"/>
                  </a:moveTo>
                  <a:lnTo>
                    <a:pt x="1866430" y="619569"/>
                  </a:lnTo>
                  <a:lnTo>
                    <a:pt x="1864575" y="617702"/>
                  </a:lnTo>
                  <a:lnTo>
                    <a:pt x="1863445" y="617245"/>
                  </a:lnTo>
                  <a:lnTo>
                    <a:pt x="1860816" y="617245"/>
                  </a:lnTo>
                  <a:lnTo>
                    <a:pt x="1859699" y="617702"/>
                  </a:lnTo>
                  <a:lnTo>
                    <a:pt x="1857832" y="619569"/>
                  </a:lnTo>
                  <a:lnTo>
                    <a:pt x="1857375" y="620687"/>
                  </a:lnTo>
                  <a:lnTo>
                    <a:pt x="1857375" y="623316"/>
                  </a:lnTo>
                  <a:lnTo>
                    <a:pt x="1857832" y="624446"/>
                  </a:lnTo>
                  <a:lnTo>
                    <a:pt x="1859699" y="626300"/>
                  </a:lnTo>
                  <a:lnTo>
                    <a:pt x="1860816" y="626770"/>
                  </a:lnTo>
                  <a:lnTo>
                    <a:pt x="1863445" y="626770"/>
                  </a:lnTo>
                  <a:lnTo>
                    <a:pt x="1864575" y="626300"/>
                  </a:lnTo>
                  <a:lnTo>
                    <a:pt x="1866430" y="624446"/>
                  </a:lnTo>
                  <a:lnTo>
                    <a:pt x="1866900" y="623316"/>
                  </a:lnTo>
                  <a:lnTo>
                    <a:pt x="1866900" y="620687"/>
                  </a:lnTo>
                  <a:close/>
                </a:path>
                <a:path w="10582275" h="2479040">
                  <a:moveTo>
                    <a:pt x="1866900" y="3441"/>
                  </a:moveTo>
                  <a:lnTo>
                    <a:pt x="1866430" y="2324"/>
                  </a:lnTo>
                  <a:lnTo>
                    <a:pt x="1864575" y="457"/>
                  </a:lnTo>
                  <a:lnTo>
                    <a:pt x="1863445" y="0"/>
                  </a:lnTo>
                  <a:lnTo>
                    <a:pt x="1860816" y="0"/>
                  </a:lnTo>
                  <a:lnTo>
                    <a:pt x="1859699" y="457"/>
                  </a:lnTo>
                  <a:lnTo>
                    <a:pt x="1857832" y="2324"/>
                  </a:lnTo>
                  <a:lnTo>
                    <a:pt x="1857375" y="3441"/>
                  </a:lnTo>
                  <a:lnTo>
                    <a:pt x="1857375" y="6070"/>
                  </a:lnTo>
                  <a:lnTo>
                    <a:pt x="1857832" y="7188"/>
                  </a:lnTo>
                  <a:lnTo>
                    <a:pt x="1859699" y="9055"/>
                  </a:lnTo>
                  <a:lnTo>
                    <a:pt x="1860816" y="9525"/>
                  </a:lnTo>
                  <a:lnTo>
                    <a:pt x="1863445" y="9525"/>
                  </a:lnTo>
                  <a:lnTo>
                    <a:pt x="1864575" y="9055"/>
                  </a:lnTo>
                  <a:lnTo>
                    <a:pt x="1866430" y="7188"/>
                  </a:lnTo>
                  <a:lnTo>
                    <a:pt x="1866900" y="6070"/>
                  </a:lnTo>
                  <a:lnTo>
                    <a:pt x="1866900" y="3441"/>
                  </a:lnTo>
                  <a:close/>
                </a:path>
                <a:path w="10582275" h="2479040">
                  <a:moveTo>
                    <a:pt x="1914525" y="2472436"/>
                  </a:moveTo>
                  <a:lnTo>
                    <a:pt x="1914055" y="2471318"/>
                  </a:lnTo>
                  <a:lnTo>
                    <a:pt x="1912200" y="2469451"/>
                  </a:lnTo>
                  <a:lnTo>
                    <a:pt x="1911070" y="2468994"/>
                  </a:lnTo>
                  <a:lnTo>
                    <a:pt x="1908441" y="2468994"/>
                  </a:lnTo>
                  <a:lnTo>
                    <a:pt x="1907324" y="2469451"/>
                  </a:lnTo>
                  <a:lnTo>
                    <a:pt x="1905457" y="2471318"/>
                  </a:lnTo>
                  <a:lnTo>
                    <a:pt x="1905000" y="2472436"/>
                  </a:lnTo>
                  <a:lnTo>
                    <a:pt x="1905000" y="2475065"/>
                  </a:lnTo>
                  <a:lnTo>
                    <a:pt x="1905457" y="2476195"/>
                  </a:lnTo>
                  <a:lnTo>
                    <a:pt x="1907324" y="2478049"/>
                  </a:lnTo>
                  <a:lnTo>
                    <a:pt x="1908441" y="2478519"/>
                  </a:lnTo>
                  <a:lnTo>
                    <a:pt x="1911070" y="2478519"/>
                  </a:lnTo>
                  <a:lnTo>
                    <a:pt x="1912200" y="2478049"/>
                  </a:lnTo>
                  <a:lnTo>
                    <a:pt x="1914055" y="2476195"/>
                  </a:lnTo>
                  <a:lnTo>
                    <a:pt x="1914525" y="2475065"/>
                  </a:lnTo>
                  <a:lnTo>
                    <a:pt x="1914525" y="2472436"/>
                  </a:lnTo>
                  <a:close/>
                </a:path>
                <a:path w="10582275" h="2479040">
                  <a:moveTo>
                    <a:pt x="1914525" y="1855190"/>
                  </a:moveTo>
                  <a:lnTo>
                    <a:pt x="1914055" y="1854060"/>
                  </a:lnTo>
                  <a:lnTo>
                    <a:pt x="1912200" y="1852206"/>
                  </a:lnTo>
                  <a:lnTo>
                    <a:pt x="1911070" y="1851736"/>
                  </a:lnTo>
                  <a:lnTo>
                    <a:pt x="1908441" y="1851736"/>
                  </a:lnTo>
                  <a:lnTo>
                    <a:pt x="1907324" y="1852206"/>
                  </a:lnTo>
                  <a:lnTo>
                    <a:pt x="1905457" y="1854060"/>
                  </a:lnTo>
                  <a:lnTo>
                    <a:pt x="1905000" y="1855190"/>
                  </a:lnTo>
                  <a:lnTo>
                    <a:pt x="1905000" y="1857819"/>
                  </a:lnTo>
                  <a:lnTo>
                    <a:pt x="1905457" y="1858937"/>
                  </a:lnTo>
                  <a:lnTo>
                    <a:pt x="1907324" y="1860804"/>
                  </a:lnTo>
                  <a:lnTo>
                    <a:pt x="1908441" y="1861261"/>
                  </a:lnTo>
                  <a:lnTo>
                    <a:pt x="1911070" y="1861261"/>
                  </a:lnTo>
                  <a:lnTo>
                    <a:pt x="1912200" y="1860804"/>
                  </a:lnTo>
                  <a:lnTo>
                    <a:pt x="1914055" y="1858937"/>
                  </a:lnTo>
                  <a:lnTo>
                    <a:pt x="1914525" y="1857819"/>
                  </a:lnTo>
                  <a:lnTo>
                    <a:pt x="1914525" y="1855190"/>
                  </a:lnTo>
                  <a:close/>
                </a:path>
                <a:path w="10582275" h="2479040">
                  <a:moveTo>
                    <a:pt x="1914525" y="1237945"/>
                  </a:moveTo>
                  <a:lnTo>
                    <a:pt x="1914055" y="1236814"/>
                  </a:lnTo>
                  <a:lnTo>
                    <a:pt x="1912200" y="1234960"/>
                  </a:lnTo>
                  <a:lnTo>
                    <a:pt x="1911070" y="1234490"/>
                  </a:lnTo>
                  <a:lnTo>
                    <a:pt x="1908441" y="1234490"/>
                  </a:lnTo>
                  <a:lnTo>
                    <a:pt x="1907324" y="1234960"/>
                  </a:lnTo>
                  <a:lnTo>
                    <a:pt x="1905457" y="1236814"/>
                  </a:lnTo>
                  <a:lnTo>
                    <a:pt x="1905000" y="1237945"/>
                  </a:lnTo>
                  <a:lnTo>
                    <a:pt x="1905000" y="1240574"/>
                  </a:lnTo>
                  <a:lnTo>
                    <a:pt x="1905457" y="1241691"/>
                  </a:lnTo>
                  <a:lnTo>
                    <a:pt x="1907324" y="1243545"/>
                  </a:lnTo>
                  <a:lnTo>
                    <a:pt x="1908441" y="1244015"/>
                  </a:lnTo>
                  <a:lnTo>
                    <a:pt x="1911070" y="1244015"/>
                  </a:lnTo>
                  <a:lnTo>
                    <a:pt x="1912200" y="1243545"/>
                  </a:lnTo>
                  <a:lnTo>
                    <a:pt x="1914055" y="1241691"/>
                  </a:lnTo>
                  <a:lnTo>
                    <a:pt x="1914525" y="1240574"/>
                  </a:lnTo>
                  <a:lnTo>
                    <a:pt x="1914525" y="1237945"/>
                  </a:lnTo>
                  <a:close/>
                </a:path>
                <a:path w="10582275" h="2479040">
                  <a:moveTo>
                    <a:pt x="1914525" y="620687"/>
                  </a:moveTo>
                  <a:lnTo>
                    <a:pt x="1914055" y="619569"/>
                  </a:lnTo>
                  <a:lnTo>
                    <a:pt x="1912200" y="617702"/>
                  </a:lnTo>
                  <a:lnTo>
                    <a:pt x="1911070" y="617245"/>
                  </a:lnTo>
                  <a:lnTo>
                    <a:pt x="1908441" y="617245"/>
                  </a:lnTo>
                  <a:lnTo>
                    <a:pt x="1907324" y="617702"/>
                  </a:lnTo>
                  <a:lnTo>
                    <a:pt x="1905457" y="619569"/>
                  </a:lnTo>
                  <a:lnTo>
                    <a:pt x="1905000" y="620687"/>
                  </a:lnTo>
                  <a:lnTo>
                    <a:pt x="1905000" y="623316"/>
                  </a:lnTo>
                  <a:lnTo>
                    <a:pt x="1905457" y="624446"/>
                  </a:lnTo>
                  <a:lnTo>
                    <a:pt x="1907324" y="626300"/>
                  </a:lnTo>
                  <a:lnTo>
                    <a:pt x="1908441" y="626770"/>
                  </a:lnTo>
                  <a:lnTo>
                    <a:pt x="1911070" y="626770"/>
                  </a:lnTo>
                  <a:lnTo>
                    <a:pt x="1912200" y="626300"/>
                  </a:lnTo>
                  <a:lnTo>
                    <a:pt x="1914055" y="624446"/>
                  </a:lnTo>
                  <a:lnTo>
                    <a:pt x="1914525" y="623316"/>
                  </a:lnTo>
                  <a:lnTo>
                    <a:pt x="1914525" y="620687"/>
                  </a:lnTo>
                  <a:close/>
                </a:path>
                <a:path w="10582275" h="2479040">
                  <a:moveTo>
                    <a:pt x="1914525" y="3441"/>
                  </a:moveTo>
                  <a:lnTo>
                    <a:pt x="1914055" y="2324"/>
                  </a:lnTo>
                  <a:lnTo>
                    <a:pt x="1912200" y="457"/>
                  </a:lnTo>
                  <a:lnTo>
                    <a:pt x="1911070" y="0"/>
                  </a:lnTo>
                  <a:lnTo>
                    <a:pt x="1908441" y="0"/>
                  </a:lnTo>
                  <a:lnTo>
                    <a:pt x="1907324" y="457"/>
                  </a:lnTo>
                  <a:lnTo>
                    <a:pt x="1905457" y="2324"/>
                  </a:lnTo>
                  <a:lnTo>
                    <a:pt x="1905000" y="3441"/>
                  </a:lnTo>
                  <a:lnTo>
                    <a:pt x="1905000" y="6070"/>
                  </a:lnTo>
                  <a:lnTo>
                    <a:pt x="1905457" y="7188"/>
                  </a:lnTo>
                  <a:lnTo>
                    <a:pt x="1907324" y="9055"/>
                  </a:lnTo>
                  <a:lnTo>
                    <a:pt x="1908441" y="9525"/>
                  </a:lnTo>
                  <a:lnTo>
                    <a:pt x="1911070" y="9525"/>
                  </a:lnTo>
                  <a:lnTo>
                    <a:pt x="1912200" y="9055"/>
                  </a:lnTo>
                  <a:lnTo>
                    <a:pt x="1914055" y="7188"/>
                  </a:lnTo>
                  <a:lnTo>
                    <a:pt x="1914525" y="6070"/>
                  </a:lnTo>
                  <a:lnTo>
                    <a:pt x="1914525" y="3441"/>
                  </a:lnTo>
                  <a:close/>
                </a:path>
                <a:path w="10582275" h="2479040">
                  <a:moveTo>
                    <a:pt x="1962150" y="2472436"/>
                  </a:moveTo>
                  <a:lnTo>
                    <a:pt x="1961680" y="2471318"/>
                  </a:lnTo>
                  <a:lnTo>
                    <a:pt x="1959825" y="2469451"/>
                  </a:lnTo>
                  <a:lnTo>
                    <a:pt x="1958695" y="2468994"/>
                  </a:lnTo>
                  <a:lnTo>
                    <a:pt x="1956066" y="2468994"/>
                  </a:lnTo>
                  <a:lnTo>
                    <a:pt x="1954949" y="2469451"/>
                  </a:lnTo>
                  <a:lnTo>
                    <a:pt x="1953082" y="2471318"/>
                  </a:lnTo>
                  <a:lnTo>
                    <a:pt x="1952625" y="2472436"/>
                  </a:lnTo>
                  <a:lnTo>
                    <a:pt x="1952625" y="2475065"/>
                  </a:lnTo>
                  <a:lnTo>
                    <a:pt x="1953082" y="2476195"/>
                  </a:lnTo>
                  <a:lnTo>
                    <a:pt x="1954949" y="2478049"/>
                  </a:lnTo>
                  <a:lnTo>
                    <a:pt x="1956066" y="2478519"/>
                  </a:lnTo>
                  <a:lnTo>
                    <a:pt x="1958695" y="2478519"/>
                  </a:lnTo>
                  <a:lnTo>
                    <a:pt x="1959825" y="2478049"/>
                  </a:lnTo>
                  <a:lnTo>
                    <a:pt x="1961680" y="2476195"/>
                  </a:lnTo>
                  <a:lnTo>
                    <a:pt x="1962150" y="2475065"/>
                  </a:lnTo>
                  <a:lnTo>
                    <a:pt x="1962150" y="2472436"/>
                  </a:lnTo>
                  <a:close/>
                </a:path>
                <a:path w="10582275" h="2479040">
                  <a:moveTo>
                    <a:pt x="1962150" y="1855190"/>
                  </a:moveTo>
                  <a:lnTo>
                    <a:pt x="1961680" y="1854060"/>
                  </a:lnTo>
                  <a:lnTo>
                    <a:pt x="1959825" y="1852206"/>
                  </a:lnTo>
                  <a:lnTo>
                    <a:pt x="1958695" y="1851736"/>
                  </a:lnTo>
                  <a:lnTo>
                    <a:pt x="1956066" y="1851736"/>
                  </a:lnTo>
                  <a:lnTo>
                    <a:pt x="1954949" y="1852206"/>
                  </a:lnTo>
                  <a:lnTo>
                    <a:pt x="1953082" y="1854060"/>
                  </a:lnTo>
                  <a:lnTo>
                    <a:pt x="1952625" y="1855190"/>
                  </a:lnTo>
                  <a:lnTo>
                    <a:pt x="1952625" y="1857819"/>
                  </a:lnTo>
                  <a:lnTo>
                    <a:pt x="1953082" y="1858937"/>
                  </a:lnTo>
                  <a:lnTo>
                    <a:pt x="1954949" y="1860804"/>
                  </a:lnTo>
                  <a:lnTo>
                    <a:pt x="1956066" y="1861261"/>
                  </a:lnTo>
                  <a:lnTo>
                    <a:pt x="1958695" y="1861261"/>
                  </a:lnTo>
                  <a:lnTo>
                    <a:pt x="1959825" y="1860804"/>
                  </a:lnTo>
                  <a:lnTo>
                    <a:pt x="1961680" y="1858937"/>
                  </a:lnTo>
                  <a:lnTo>
                    <a:pt x="1962150" y="1857819"/>
                  </a:lnTo>
                  <a:lnTo>
                    <a:pt x="1962150" y="1855190"/>
                  </a:lnTo>
                  <a:close/>
                </a:path>
                <a:path w="10582275" h="2479040">
                  <a:moveTo>
                    <a:pt x="1962150" y="1237945"/>
                  </a:moveTo>
                  <a:lnTo>
                    <a:pt x="1961680" y="1236814"/>
                  </a:lnTo>
                  <a:lnTo>
                    <a:pt x="1959825" y="1234960"/>
                  </a:lnTo>
                  <a:lnTo>
                    <a:pt x="1958695" y="1234490"/>
                  </a:lnTo>
                  <a:lnTo>
                    <a:pt x="1956066" y="1234490"/>
                  </a:lnTo>
                  <a:lnTo>
                    <a:pt x="1954949" y="1234960"/>
                  </a:lnTo>
                  <a:lnTo>
                    <a:pt x="1953082" y="1236814"/>
                  </a:lnTo>
                  <a:lnTo>
                    <a:pt x="1952625" y="1237945"/>
                  </a:lnTo>
                  <a:lnTo>
                    <a:pt x="1952625" y="1240574"/>
                  </a:lnTo>
                  <a:lnTo>
                    <a:pt x="1953082" y="1241691"/>
                  </a:lnTo>
                  <a:lnTo>
                    <a:pt x="1954949" y="1243545"/>
                  </a:lnTo>
                  <a:lnTo>
                    <a:pt x="1956066" y="1244015"/>
                  </a:lnTo>
                  <a:lnTo>
                    <a:pt x="1958695" y="1244015"/>
                  </a:lnTo>
                  <a:lnTo>
                    <a:pt x="1959825" y="1243545"/>
                  </a:lnTo>
                  <a:lnTo>
                    <a:pt x="1961680" y="1241691"/>
                  </a:lnTo>
                  <a:lnTo>
                    <a:pt x="1962150" y="1240574"/>
                  </a:lnTo>
                  <a:lnTo>
                    <a:pt x="1962150" y="1237945"/>
                  </a:lnTo>
                  <a:close/>
                </a:path>
                <a:path w="10582275" h="2479040">
                  <a:moveTo>
                    <a:pt x="1962150" y="620687"/>
                  </a:moveTo>
                  <a:lnTo>
                    <a:pt x="1961680" y="619569"/>
                  </a:lnTo>
                  <a:lnTo>
                    <a:pt x="1959825" y="617702"/>
                  </a:lnTo>
                  <a:lnTo>
                    <a:pt x="1958695" y="617245"/>
                  </a:lnTo>
                  <a:lnTo>
                    <a:pt x="1956066" y="617245"/>
                  </a:lnTo>
                  <a:lnTo>
                    <a:pt x="1954949" y="617702"/>
                  </a:lnTo>
                  <a:lnTo>
                    <a:pt x="1953082" y="619569"/>
                  </a:lnTo>
                  <a:lnTo>
                    <a:pt x="1952625" y="620687"/>
                  </a:lnTo>
                  <a:lnTo>
                    <a:pt x="1952625" y="623316"/>
                  </a:lnTo>
                  <a:lnTo>
                    <a:pt x="1953082" y="624446"/>
                  </a:lnTo>
                  <a:lnTo>
                    <a:pt x="1954949" y="626300"/>
                  </a:lnTo>
                  <a:lnTo>
                    <a:pt x="1956066" y="626770"/>
                  </a:lnTo>
                  <a:lnTo>
                    <a:pt x="1958695" y="626770"/>
                  </a:lnTo>
                  <a:lnTo>
                    <a:pt x="1959825" y="626300"/>
                  </a:lnTo>
                  <a:lnTo>
                    <a:pt x="1961680" y="624446"/>
                  </a:lnTo>
                  <a:lnTo>
                    <a:pt x="1962150" y="623316"/>
                  </a:lnTo>
                  <a:lnTo>
                    <a:pt x="1962150" y="620687"/>
                  </a:lnTo>
                  <a:close/>
                </a:path>
                <a:path w="10582275" h="2479040">
                  <a:moveTo>
                    <a:pt x="1962150" y="3441"/>
                  </a:moveTo>
                  <a:lnTo>
                    <a:pt x="1961680" y="2324"/>
                  </a:lnTo>
                  <a:lnTo>
                    <a:pt x="1959825" y="457"/>
                  </a:lnTo>
                  <a:lnTo>
                    <a:pt x="1958695" y="0"/>
                  </a:lnTo>
                  <a:lnTo>
                    <a:pt x="1956066" y="0"/>
                  </a:lnTo>
                  <a:lnTo>
                    <a:pt x="1954949" y="457"/>
                  </a:lnTo>
                  <a:lnTo>
                    <a:pt x="1953082" y="2324"/>
                  </a:lnTo>
                  <a:lnTo>
                    <a:pt x="1952625" y="3441"/>
                  </a:lnTo>
                  <a:lnTo>
                    <a:pt x="1952625" y="6070"/>
                  </a:lnTo>
                  <a:lnTo>
                    <a:pt x="1953082" y="7188"/>
                  </a:lnTo>
                  <a:lnTo>
                    <a:pt x="1954949" y="9055"/>
                  </a:lnTo>
                  <a:lnTo>
                    <a:pt x="1956066" y="9525"/>
                  </a:lnTo>
                  <a:lnTo>
                    <a:pt x="1958695" y="9525"/>
                  </a:lnTo>
                  <a:lnTo>
                    <a:pt x="1959825" y="9055"/>
                  </a:lnTo>
                  <a:lnTo>
                    <a:pt x="1961680" y="7188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10582275" h="2479040">
                  <a:moveTo>
                    <a:pt x="2009775" y="2472436"/>
                  </a:moveTo>
                  <a:lnTo>
                    <a:pt x="2009305" y="2471318"/>
                  </a:lnTo>
                  <a:lnTo>
                    <a:pt x="2007450" y="2469451"/>
                  </a:lnTo>
                  <a:lnTo>
                    <a:pt x="2006320" y="2468994"/>
                  </a:lnTo>
                  <a:lnTo>
                    <a:pt x="2003691" y="2468994"/>
                  </a:lnTo>
                  <a:lnTo>
                    <a:pt x="2002574" y="2469451"/>
                  </a:lnTo>
                  <a:lnTo>
                    <a:pt x="2000707" y="2471318"/>
                  </a:lnTo>
                  <a:lnTo>
                    <a:pt x="2000250" y="2472436"/>
                  </a:lnTo>
                  <a:lnTo>
                    <a:pt x="2000250" y="2475065"/>
                  </a:lnTo>
                  <a:lnTo>
                    <a:pt x="2000707" y="2476195"/>
                  </a:lnTo>
                  <a:lnTo>
                    <a:pt x="2002574" y="2478049"/>
                  </a:lnTo>
                  <a:lnTo>
                    <a:pt x="2003691" y="2478519"/>
                  </a:lnTo>
                  <a:lnTo>
                    <a:pt x="2006320" y="2478519"/>
                  </a:lnTo>
                  <a:lnTo>
                    <a:pt x="2007450" y="2478049"/>
                  </a:lnTo>
                  <a:lnTo>
                    <a:pt x="2009305" y="2476195"/>
                  </a:lnTo>
                  <a:lnTo>
                    <a:pt x="2009775" y="2475065"/>
                  </a:lnTo>
                  <a:lnTo>
                    <a:pt x="2009775" y="2472436"/>
                  </a:lnTo>
                  <a:close/>
                </a:path>
                <a:path w="10582275" h="2479040">
                  <a:moveTo>
                    <a:pt x="2009775" y="1855190"/>
                  </a:moveTo>
                  <a:lnTo>
                    <a:pt x="2009305" y="1854060"/>
                  </a:lnTo>
                  <a:lnTo>
                    <a:pt x="2007450" y="1852206"/>
                  </a:lnTo>
                  <a:lnTo>
                    <a:pt x="2006320" y="1851736"/>
                  </a:lnTo>
                  <a:lnTo>
                    <a:pt x="2003691" y="1851736"/>
                  </a:lnTo>
                  <a:lnTo>
                    <a:pt x="2002574" y="1852206"/>
                  </a:lnTo>
                  <a:lnTo>
                    <a:pt x="2000707" y="1854060"/>
                  </a:lnTo>
                  <a:lnTo>
                    <a:pt x="2000250" y="1855190"/>
                  </a:lnTo>
                  <a:lnTo>
                    <a:pt x="2000250" y="1857819"/>
                  </a:lnTo>
                  <a:lnTo>
                    <a:pt x="2000707" y="1858937"/>
                  </a:lnTo>
                  <a:lnTo>
                    <a:pt x="2002574" y="1860804"/>
                  </a:lnTo>
                  <a:lnTo>
                    <a:pt x="2003691" y="1861261"/>
                  </a:lnTo>
                  <a:lnTo>
                    <a:pt x="2006320" y="1861261"/>
                  </a:lnTo>
                  <a:lnTo>
                    <a:pt x="2007450" y="1860804"/>
                  </a:lnTo>
                  <a:lnTo>
                    <a:pt x="2009305" y="1858937"/>
                  </a:lnTo>
                  <a:lnTo>
                    <a:pt x="2009775" y="1857819"/>
                  </a:lnTo>
                  <a:lnTo>
                    <a:pt x="2009775" y="1855190"/>
                  </a:lnTo>
                  <a:close/>
                </a:path>
                <a:path w="10582275" h="2479040">
                  <a:moveTo>
                    <a:pt x="2009775" y="1237945"/>
                  </a:moveTo>
                  <a:lnTo>
                    <a:pt x="2009305" y="1236814"/>
                  </a:lnTo>
                  <a:lnTo>
                    <a:pt x="2007450" y="1234960"/>
                  </a:lnTo>
                  <a:lnTo>
                    <a:pt x="2006320" y="1234490"/>
                  </a:lnTo>
                  <a:lnTo>
                    <a:pt x="2003691" y="1234490"/>
                  </a:lnTo>
                  <a:lnTo>
                    <a:pt x="2002574" y="1234960"/>
                  </a:lnTo>
                  <a:lnTo>
                    <a:pt x="2000707" y="1236814"/>
                  </a:lnTo>
                  <a:lnTo>
                    <a:pt x="2000250" y="1237945"/>
                  </a:lnTo>
                  <a:lnTo>
                    <a:pt x="2000250" y="1240574"/>
                  </a:lnTo>
                  <a:lnTo>
                    <a:pt x="2000707" y="1241691"/>
                  </a:lnTo>
                  <a:lnTo>
                    <a:pt x="2002574" y="1243545"/>
                  </a:lnTo>
                  <a:lnTo>
                    <a:pt x="2003691" y="1244015"/>
                  </a:lnTo>
                  <a:lnTo>
                    <a:pt x="2006320" y="1244015"/>
                  </a:lnTo>
                  <a:lnTo>
                    <a:pt x="2007450" y="1243545"/>
                  </a:lnTo>
                  <a:lnTo>
                    <a:pt x="2009305" y="1241691"/>
                  </a:lnTo>
                  <a:lnTo>
                    <a:pt x="2009775" y="1240574"/>
                  </a:lnTo>
                  <a:lnTo>
                    <a:pt x="2009775" y="1237945"/>
                  </a:lnTo>
                  <a:close/>
                </a:path>
                <a:path w="10582275" h="2479040">
                  <a:moveTo>
                    <a:pt x="2009775" y="620687"/>
                  </a:moveTo>
                  <a:lnTo>
                    <a:pt x="2009305" y="619569"/>
                  </a:lnTo>
                  <a:lnTo>
                    <a:pt x="2007450" y="617702"/>
                  </a:lnTo>
                  <a:lnTo>
                    <a:pt x="2006320" y="617245"/>
                  </a:lnTo>
                  <a:lnTo>
                    <a:pt x="2003691" y="617245"/>
                  </a:lnTo>
                  <a:lnTo>
                    <a:pt x="2002574" y="617702"/>
                  </a:lnTo>
                  <a:lnTo>
                    <a:pt x="2000707" y="619569"/>
                  </a:lnTo>
                  <a:lnTo>
                    <a:pt x="2000250" y="620687"/>
                  </a:lnTo>
                  <a:lnTo>
                    <a:pt x="2000250" y="623316"/>
                  </a:lnTo>
                  <a:lnTo>
                    <a:pt x="2000707" y="624446"/>
                  </a:lnTo>
                  <a:lnTo>
                    <a:pt x="2002574" y="626300"/>
                  </a:lnTo>
                  <a:lnTo>
                    <a:pt x="2003691" y="626770"/>
                  </a:lnTo>
                  <a:lnTo>
                    <a:pt x="2006320" y="626770"/>
                  </a:lnTo>
                  <a:lnTo>
                    <a:pt x="2007450" y="626300"/>
                  </a:lnTo>
                  <a:lnTo>
                    <a:pt x="2009305" y="624446"/>
                  </a:lnTo>
                  <a:lnTo>
                    <a:pt x="2009775" y="623316"/>
                  </a:lnTo>
                  <a:lnTo>
                    <a:pt x="2009775" y="620687"/>
                  </a:lnTo>
                  <a:close/>
                </a:path>
                <a:path w="10582275" h="2479040">
                  <a:moveTo>
                    <a:pt x="2009775" y="3441"/>
                  </a:moveTo>
                  <a:lnTo>
                    <a:pt x="2009305" y="2324"/>
                  </a:lnTo>
                  <a:lnTo>
                    <a:pt x="2007450" y="457"/>
                  </a:lnTo>
                  <a:lnTo>
                    <a:pt x="2006320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07" y="7188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06320" y="9525"/>
                  </a:lnTo>
                  <a:lnTo>
                    <a:pt x="2007450" y="9055"/>
                  </a:lnTo>
                  <a:lnTo>
                    <a:pt x="2009305" y="7188"/>
                  </a:lnTo>
                  <a:lnTo>
                    <a:pt x="2009775" y="6070"/>
                  </a:lnTo>
                  <a:lnTo>
                    <a:pt x="2009775" y="3441"/>
                  </a:lnTo>
                  <a:close/>
                </a:path>
                <a:path w="10582275" h="2479040">
                  <a:moveTo>
                    <a:pt x="2057400" y="2472436"/>
                  </a:moveTo>
                  <a:lnTo>
                    <a:pt x="2056930" y="2471318"/>
                  </a:lnTo>
                  <a:lnTo>
                    <a:pt x="2055075" y="2469451"/>
                  </a:lnTo>
                  <a:lnTo>
                    <a:pt x="2053945" y="2468994"/>
                  </a:lnTo>
                  <a:lnTo>
                    <a:pt x="2051316" y="2468994"/>
                  </a:lnTo>
                  <a:lnTo>
                    <a:pt x="2050199" y="2469451"/>
                  </a:lnTo>
                  <a:lnTo>
                    <a:pt x="2048332" y="2471318"/>
                  </a:lnTo>
                  <a:lnTo>
                    <a:pt x="2047875" y="2472436"/>
                  </a:lnTo>
                  <a:lnTo>
                    <a:pt x="2047875" y="2475065"/>
                  </a:lnTo>
                  <a:lnTo>
                    <a:pt x="2048332" y="2476195"/>
                  </a:lnTo>
                  <a:lnTo>
                    <a:pt x="2050199" y="2478049"/>
                  </a:lnTo>
                  <a:lnTo>
                    <a:pt x="2051316" y="2478519"/>
                  </a:lnTo>
                  <a:lnTo>
                    <a:pt x="2053945" y="2478519"/>
                  </a:lnTo>
                  <a:lnTo>
                    <a:pt x="2055075" y="2478049"/>
                  </a:lnTo>
                  <a:lnTo>
                    <a:pt x="2056930" y="2476195"/>
                  </a:lnTo>
                  <a:lnTo>
                    <a:pt x="2057400" y="2475065"/>
                  </a:lnTo>
                  <a:lnTo>
                    <a:pt x="2057400" y="2472436"/>
                  </a:lnTo>
                  <a:close/>
                </a:path>
                <a:path w="10582275" h="2479040">
                  <a:moveTo>
                    <a:pt x="2057400" y="1855190"/>
                  </a:moveTo>
                  <a:lnTo>
                    <a:pt x="2056930" y="1854060"/>
                  </a:lnTo>
                  <a:lnTo>
                    <a:pt x="2055075" y="1852206"/>
                  </a:lnTo>
                  <a:lnTo>
                    <a:pt x="2053945" y="1851736"/>
                  </a:lnTo>
                  <a:lnTo>
                    <a:pt x="2051316" y="1851736"/>
                  </a:lnTo>
                  <a:lnTo>
                    <a:pt x="2050199" y="1852206"/>
                  </a:lnTo>
                  <a:lnTo>
                    <a:pt x="2048332" y="1854060"/>
                  </a:lnTo>
                  <a:lnTo>
                    <a:pt x="2047875" y="1855190"/>
                  </a:lnTo>
                  <a:lnTo>
                    <a:pt x="2047875" y="1857819"/>
                  </a:lnTo>
                  <a:lnTo>
                    <a:pt x="2048332" y="1858937"/>
                  </a:lnTo>
                  <a:lnTo>
                    <a:pt x="2050199" y="1860804"/>
                  </a:lnTo>
                  <a:lnTo>
                    <a:pt x="2051316" y="1861261"/>
                  </a:lnTo>
                  <a:lnTo>
                    <a:pt x="2053945" y="1861261"/>
                  </a:lnTo>
                  <a:lnTo>
                    <a:pt x="2055075" y="1860804"/>
                  </a:lnTo>
                  <a:lnTo>
                    <a:pt x="2056930" y="1858937"/>
                  </a:lnTo>
                  <a:lnTo>
                    <a:pt x="2057400" y="1857819"/>
                  </a:lnTo>
                  <a:lnTo>
                    <a:pt x="2057400" y="1855190"/>
                  </a:lnTo>
                  <a:close/>
                </a:path>
                <a:path w="10582275" h="2479040">
                  <a:moveTo>
                    <a:pt x="2057400" y="1237945"/>
                  </a:moveTo>
                  <a:lnTo>
                    <a:pt x="2056930" y="1236814"/>
                  </a:lnTo>
                  <a:lnTo>
                    <a:pt x="2055075" y="1234960"/>
                  </a:lnTo>
                  <a:lnTo>
                    <a:pt x="2053945" y="1234490"/>
                  </a:lnTo>
                  <a:lnTo>
                    <a:pt x="2051316" y="1234490"/>
                  </a:lnTo>
                  <a:lnTo>
                    <a:pt x="2050199" y="1234960"/>
                  </a:lnTo>
                  <a:lnTo>
                    <a:pt x="2048332" y="1236814"/>
                  </a:lnTo>
                  <a:lnTo>
                    <a:pt x="2047875" y="1237945"/>
                  </a:lnTo>
                  <a:lnTo>
                    <a:pt x="2047875" y="1240574"/>
                  </a:lnTo>
                  <a:lnTo>
                    <a:pt x="2048332" y="1241691"/>
                  </a:lnTo>
                  <a:lnTo>
                    <a:pt x="2050199" y="1243545"/>
                  </a:lnTo>
                  <a:lnTo>
                    <a:pt x="2051316" y="1244015"/>
                  </a:lnTo>
                  <a:lnTo>
                    <a:pt x="2053945" y="1244015"/>
                  </a:lnTo>
                  <a:lnTo>
                    <a:pt x="2055075" y="1243545"/>
                  </a:lnTo>
                  <a:lnTo>
                    <a:pt x="2056930" y="1241691"/>
                  </a:lnTo>
                  <a:lnTo>
                    <a:pt x="2057400" y="1240574"/>
                  </a:lnTo>
                  <a:lnTo>
                    <a:pt x="2057400" y="1237945"/>
                  </a:lnTo>
                  <a:close/>
                </a:path>
                <a:path w="10582275" h="2479040">
                  <a:moveTo>
                    <a:pt x="2057400" y="620687"/>
                  </a:moveTo>
                  <a:lnTo>
                    <a:pt x="2056930" y="619569"/>
                  </a:lnTo>
                  <a:lnTo>
                    <a:pt x="2055075" y="617702"/>
                  </a:lnTo>
                  <a:lnTo>
                    <a:pt x="2053945" y="617245"/>
                  </a:lnTo>
                  <a:lnTo>
                    <a:pt x="2051316" y="617245"/>
                  </a:lnTo>
                  <a:lnTo>
                    <a:pt x="2050199" y="617702"/>
                  </a:lnTo>
                  <a:lnTo>
                    <a:pt x="2048332" y="619569"/>
                  </a:lnTo>
                  <a:lnTo>
                    <a:pt x="2047875" y="620687"/>
                  </a:lnTo>
                  <a:lnTo>
                    <a:pt x="2047875" y="623316"/>
                  </a:lnTo>
                  <a:lnTo>
                    <a:pt x="2048332" y="624446"/>
                  </a:lnTo>
                  <a:lnTo>
                    <a:pt x="2050199" y="626300"/>
                  </a:lnTo>
                  <a:lnTo>
                    <a:pt x="2051316" y="626770"/>
                  </a:lnTo>
                  <a:lnTo>
                    <a:pt x="2053945" y="626770"/>
                  </a:lnTo>
                  <a:lnTo>
                    <a:pt x="2055075" y="626300"/>
                  </a:lnTo>
                  <a:lnTo>
                    <a:pt x="2056930" y="624446"/>
                  </a:lnTo>
                  <a:lnTo>
                    <a:pt x="2057400" y="623316"/>
                  </a:lnTo>
                  <a:lnTo>
                    <a:pt x="2057400" y="620687"/>
                  </a:lnTo>
                  <a:close/>
                </a:path>
                <a:path w="10582275" h="2479040">
                  <a:moveTo>
                    <a:pt x="2057400" y="3441"/>
                  </a:moveTo>
                  <a:lnTo>
                    <a:pt x="2056930" y="2324"/>
                  </a:lnTo>
                  <a:lnTo>
                    <a:pt x="2055075" y="457"/>
                  </a:lnTo>
                  <a:lnTo>
                    <a:pt x="2053945" y="0"/>
                  </a:lnTo>
                  <a:lnTo>
                    <a:pt x="2051316" y="0"/>
                  </a:lnTo>
                  <a:lnTo>
                    <a:pt x="2050199" y="457"/>
                  </a:lnTo>
                  <a:lnTo>
                    <a:pt x="2048332" y="2324"/>
                  </a:lnTo>
                  <a:lnTo>
                    <a:pt x="2047875" y="3441"/>
                  </a:lnTo>
                  <a:lnTo>
                    <a:pt x="2047875" y="6070"/>
                  </a:lnTo>
                  <a:lnTo>
                    <a:pt x="2048332" y="7188"/>
                  </a:lnTo>
                  <a:lnTo>
                    <a:pt x="2050199" y="9055"/>
                  </a:lnTo>
                  <a:lnTo>
                    <a:pt x="2051316" y="9525"/>
                  </a:lnTo>
                  <a:lnTo>
                    <a:pt x="2053945" y="9525"/>
                  </a:lnTo>
                  <a:lnTo>
                    <a:pt x="2055075" y="9055"/>
                  </a:lnTo>
                  <a:lnTo>
                    <a:pt x="2056930" y="7188"/>
                  </a:lnTo>
                  <a:lnTo>
                    <a:pt x="2057400" y="6070"/>
                  </a:lnTo>
                  <a:lnTo>
                    <a:pt x="2057400" y="3441"/>
                  </a:lnTo>
                  <a:close/>
                </a:path>
                <a:path w="10582275" h="2479040">
                  <a:moveTo>
                    <a:pt x="2105025" y="2472436"/>
                  </a:moveTo>
                  <a:lnTo>
                    <a:pt x="2104555" y="2471318"/>
                  </a:lnTo>
                  <a:lnTo>
                    <a:pt x="2102700" y="2469451"/>
                  </a:lnTo>
                  <a:lnTo>
                    <a:pt x="2101570" y="2468994"/>
                  </a:lnTo>
                  <a:lnTo>
                    <a:pt x="2098941" y="2468994"/>
                  </a:lnTo>
                  <a:lnTo>
                    <a:pt x="2097824" y="2469451"/>
                  </a:lnTo>
                  <a:lnTo>
                    <a:pt x="2095957" y="2471318"/>
                  </a:lnTo>
                  <a:lnTo>
                    <a:pt x="2095500" y="2472436"/>
                  </a:lnTo>
                  <a:lnTo>
                    <a:pt x="2095500" y="2475065"/>
                  </a:lnTo>
                  <a:lnTo>
                    <a:pt x="2095957" y="2476195"/>
                  </a:lnTo>
                  <a:lnTo>
                    <a:pt x="2097824" y="2478049"/>
                  </a:lnTo>
                  <a:lnTo>
                    <a:pt x="2098941" y="2478519"/>
                  </a:lnTo>
                  <a:lnTo>
                    <a:pt x="2101570" y="2478519"/>
                  </a:lnTo>
                  <a:lnTo>
                    <a:pt x="2102700" y="2478049"/>
                  </a:lnTo>
                  <a:lnTo>
                    <a:pt x="2104555" y="2476195"/>
                  </a:lnTo>
                  <a:lnTo>
                    <a:pt x="2105025" y="2475065"/>
                  </a:lnTo>
                  <a:lnTo>
                    <a:pt x="2105025" y="2472436"/>
                  </a:lnTo>
                  <a:close/>
                </a:path>
                <a:path w="10582275" h="2479040">
                  <a:moveTo>
                    <a:pt x="2105025" y="1855190"/>
                  </a:moveTo>
                  <a:lnTo>
                    <a:pt x="2104555" y="1854060"/>
                  </a:lnTo>
                  <a:lnTo>
                    <a:pt x="2102700" y="1852206"/>
                  </a:lnTo>
                  <a:lnTo>
                    <a:pt x="2101570" y="1851736"/>
                  </a:lnTo>
                  <a:lnTo>
                    <a:pt x="2098941" y="1851736"/>
                  </a:lnTo>
                  <a:lnTo>
                    <a:pt x="2097824" y="1852206"/>
                  </a:lnTo>
                  <a:lnTo>
                    <a:pt x="2095957" y="1854060"/>
                  </a:lnTo>
                  <a:lnTo>
                    <a:pt x="2095500" y="1855190"/>
                  </a:lnTo>
                  <a:lnTo>
                    <a:pt x="2095500" y="1857819"/>
                  </a:lnTo>
                  <a:lnTo>
                    <a:pt x="2095957" y="1858937"/>
                  </a:lnTo>
                  <a:lnTo>
                    <a:pt x="2097824" y="1860804"/>
                  </a:lnTo>
                  <a:lnTo>
                    <a:pt x="2098941" y="1861261"/>
                  </a:lnTo>
                  <a:lnTo>
                    <a:pt x="2101570" y="1861261"/>
                  </a:lnTo>
                  <a:lnTo>
                    <a:pt x="2102700" y="1860804"/>
                  </a:lnTo>
                  <a:lnTo>
                    <a:pt x="2104555" y="1858937"/>
                  </a:lnTo>
                  <a:lnTo>
                    <a:pt x="2105025" y="1857819"/>
                  </a:lnTo>
                  <a:lnTo>
                    <a:pt x="2105025" y="1855190"/>
                  </a:lnTo>
                  <a:close/>
                </a:path>
                <a:path w="10582275" h="2479040">
                  <a:moveTo>
                    <a:pt x="2105025" y="1237945"/>
                  </a:moveTo>
                  <a:lnTo>
                    <a:pt x="2104555" y="1236814"/>
                  </a:lnTo>
                  <a:lnTo>
                    <a:pt x="2102700" y="1234960"/>
                  </a:lnTo>
                  <a:lnTo>
                    <a:pt x="2101570" y="1234490"/>
                  </a:lnTo>
                  <a:lnTo>
                    <a:pt x="2098941" y="1234490"/>
                  </a:lnTo>
                  <a:lnTo>
                    <a:pt x="2097824" y="1234960"/>
                  </a:lnTo>
                  <a:lnTo>
                    <a:pt x="2095957" y="1236814"/>
                  </a:lnTo>
                  <a:lnTo>
                    <a:pt x="2095500" y="1237945"/>
                  </a:lnTo>
                  <a:lnTo>
                    <a:pt x="2095500" y="1240574"/>
                  </a:lnTo>
                  <a:lnTo>
                    <a:pt x="2095957" y="1241691"/>
                  </a:lnTo>
                  <a:lnTo>
                    <a:pt x="2097824" y="1243545"/>
                  </a:lnTo>
                  <a:lnTo>
                    <a:pt x="2098941" y="1244015"/>
                  </a:lnTo>
                  <a:lnTo>
                    <a:pt x="2101570" y="1244015"/>
                  </a:lnTo>
                  <a:lnTo>
                    <a:pt x="2102700" y="1243545"/>
                  </a:lnTo>
                  <a:lnTo>
                    <a:pt x="2104555" y="1241691"/>
                  </a:lnTo>
                  <a:lnTo>
                    <a:pt x="2105025" y="1240574"/>
                  </a:lnTo>
                  <a:lnTo>
                    <a:pt x="2105025" y="1237945"/>
                  </a:lnTo>
                  <a:close/>
                </a:path>
                <a:path w="10582275" h="2479040">
                  <a:moveTo>
                    <a:pt x="2105025" y="620687"/>
                  </a:moveTo>
                  <a:lnTo>
                    <a:pt x="2104555" y="619569"/>
                  </a:lnTo>
                  <a:lnTo>
                    <a:pt x="2102700" y="617702"/>
                  </a:lnTo>
                  <a:lnTo>
                    <a:pt x="2101570" y="617245"/>
                  </a:lnTo>
                  <a:lnTo>
                    <a:pt x="2098941" y="617245"/>
                  </a:lnTo>
                  <a:lnTo>
                    <a:pt x="2097824" y="617702"/>
                  </a:lnTo>
                  <a:lnTo>
                    <a:pt x="2095957" y="619569"/>
                  </a:lnTo>
                  <a:lnTo>
                    <a:pt x="2095500" y="620687"/>
                  </a:lnTo>
                  <a:lnTo>
                    <a:pt x="2095500" y="623316"/>
                  </a:lnTo>
                  <a:lnTo>
                    <a:pt x="2095957" y="624446"/>
                  </a:lnTo>
                  <a:lnTo>
                    <a:pt x="2097824" y="626300"/>
                  </a:lnTo>
                  <a:lnTo>
                    <a:pt x="2098941" y="626770"/>
                  </a:lnTo>
                  <a:lnTo>
                    <a:pt x="2101570" y="626770"/>
                  </a:lnTo>
                  <a:lnTo>
                    <a:pt x="2102700" y="626300"/>
                  </a:lnTo>
                  <a:lnTo>
                    <a:pt x="2104555" y="624446"/>
                  </a:lnTo>
                  <a:lnTo>
                    <a:pt x="2105025" y="623316"/>
                  </a:lnTo>
                  <a:lnTo>
                    <a:pt x="2105025" y="620687"/>
                  </a:lnTo>
                  <a:close/>
                </a:path>
                <a:path w="10582275" h="2479040">
                  <a:moveTo>
                    <a:pt x="2105025" y="3441"/>
                  </a:moveTo>
                  <a:lnTo>
                    <a:pt x="2104555" y="2324"/>
                  </a:lnTo>
                  <a:lnTo>
                    <a:pt x="2102700" y="457"/>
                  </a:lnTo>
                  <a:lnTo>
                    <a:pt x="2101570" y="0"/>
                  </a:lnTo>
                  <a:lnTo>
                    <a:pt x="2098941" y="0"/>
                  </a:lnTo>
                  <a:lnTo>
                    <a:pt x="2097824" y="457"/>
                  </a:lnTo>
                  <a:lnTo>
                    <a:pt x="2095957" y="2324"/>
                  </a:lnTo>
                  <a:lnTo>
                    <a:pt x="2095500" y="3441"/>
                  </a:lnTo>
                  <a:lnTo>
                    <a:pt x="2095500" y="6070"/>
                  </a:lnTo>
                  <a:lnTo>
                    <a:pt x="2095957" y="7188"/>
                  </a:lnTo>
                  <a:lnTo>
                    <a:pt x="2097824" y="9055"/>
                  </a:lnTo>
                  <a:lnTo>
                    <a:pt x="2098941" y="9525"/>
                  </a:lnTo>
                  <a:lnTo>
                    <a:pt x="2101570" y="9525"/>
                  </a:lnTo>
                  <a:lnTo>
                    <a:pt x="2102700" y="9055"/>
                  </a:lnTo>
                  <a:lnTo>
                    <a:pt x="2104555" y="7188"/>
                  </a:lnTo>
                  <a:lnTo>
                    <a:pt x="2105025" y="6070"/>
                  </a:lnTo>
                  <a:lnTo>
                    <a:pt x="2105025" y="3441"/>
                  </a:lnTo>
                  <a:close/>
                </a:path>
                <a:path w="10582275" h="2479040">
                  <a:moveTo>
                    <a:pt x="2152650" y="2472436"/>
                  </a:moveTo>
                  <a:lnTo>
                    <a:pt x="2152180" y="2471318"/>
                  </a:lnTo>
                  <a:lnTo>
                    <a:pt x="2150326" y="2469451"/>
                  </a:lnTo>
                  <a:lnTo>
                    <a:pt x="2149195" y="2468994"/>
                  </a:lnTo>
                  <a:lnTo>
                    <a:pt x="2146566" y="2468994"/>
                  </a:lnTo>
                  <a:lnTo>
                    <a:pt x="2145449" y="2469451"/>
                  </a:lnTo>
                  <a:lnTo>
                    <a:pt x="2143582" y="2471318"/>
                  </a:lnTo>
                  <a:lnTo>
                    <a:pt x="2143125" y="2472436"/>
                  </a:lnTo>
                  <a:lnTo>
                    <a:pt x="2143125" y="2475065"/>
                  </a:lnTo>
                  <a:lnTo>
                    <a:pt x="2143582" y="2476195"/>
                  </a:lnTo>
                  <a:lnTo>
                    <a:pt x="2145449" y="2478049"/>
                  </a:lnTo>
                  <a:lnTo>
                    <a:pt x="2146566" y="2478519"/>
                  </a:lnTo>
                  <a:lnTo>
                    <a:pt x="2149195" y="2478519"/>
                  </a:lnTo>
                  <a:lnTo>
                    <a:pt x="2150326" y="2478049"/>
                  </a:lnTo>
                  <a:lnTo>
                    <a:pt x="2152180" y="2476195"/>
                  </a:lnTo>
                  <a:lnTo>
                    <a:pt x="2152650" y="2475065"/>
                  </a:lnTo>
                  <a:lnTo>
                    <a:pt x="2152650" y="2472436"/>
                  </a:lnTo>
                  <a:close/>
                </a:path>
                <a:path w="10582275" h="2479040">
                  <a:moveTo>
                    <a:pt x="2152650" y="1855190"/>
                  </a:moveTo>
                  <a:lnTo>
                    <a:pt x="2152180" y="1854060"/>
                  </a:lnTo>
                  <a:lnTo>
                    <a:pt x="2150326" y="1852206"/>
                  </a:lnTo>
                  <a:lnTo>
                    <a:pt x="2149195" y="1851736"/>
                  </a:lnTo>
                  <a:lnTo>
                    <a:pt x="2146566" y="1851736"/>
                  </a:lnTo>
                  <a:lnTo>
                    <a:pt x="2145449" y="1852206"/>
                  </a:lnTo>
                  <a:lnTo>
                    <a:pt x="2143582" y="1854060"/>
                  </a:lnTo>
                  <a:lnTo>
                    <a:pt x="2143125" y="1855190"/>
                  </a:lnTo>
                  <a:lnTo>
                    <a:pt x="2143125" y="1857819"/>
                  </a:lnTo>
                  <a:lnTo>
                    <a:pt x="2143582" y="1858937"/>
                  </a:lnTo>
                  <a:lnTo>
                    <a:pt x="2145449" y="1860804"/>
                  </a:lnTo>
                  <a:lnTo>
                    <a:pt x="2146566" y="1861261"/>
                  </a:lnTo>
                  <a:lnTo>
                    <a:pt x="2149195" y="1861261"/>
                  </a:lnTo>
                  <a:lnTo>
                    <a:pt x="2150326" y="1860804"/>
                  </a:lnTo>
                  <a:lnTo>
                    <a:pt x="2152180" y="1858937"/>
                  </a:lnTo>
                  <a:lnTo>
                    <a:pt x="2152650" y="1857819"/>
                  </a:lnTo>
                  <a:lnTo>
                    <a:pt x="2152650" y="1855190"/>
                  </a:lnTo>
                  <a:close/>
                </a:path>
                <a:path w="10582275" h="2479040">
                  <a:moveTo>
                    <a:pt x="2152650" y="1237945"/>
                  </a:moveTo>
                  <a:lnTo>
                    <a:pt x="2152180" y="1236814"/>
                  </a:lnTo>
                  <a:lnTo>
                    <a:pt x="2150326" y="1234960"/>
                  </a:lnTo>
                  <a:lnTo>
                    <a:pt x="2149195" y="1234490"/>
                  </a:lnTo>
                  <a:lnTo>
                    <a:pt x="2146566" y="1234490"/>
                  </a:lnTo>
                  <a:lnTo>
                    <a:pt x="2145449" y="1234960"/>
                  </a:lnTo>
                  <a:lnTo>
                    <a:pt x="2143582" y="1236814"/>
                  </a:lnTo>
                  <a:lnTo>
                    <a:pt x="2143125" y="1237945"/>
                  </a:lnTo>
                  <a:lnTo>
                    <a:pt x="2143125" y="1240574"/>
                  </a:lnTo>
                  <a:lnTo>
                    <a:pt x="2143582" y="1241691"/>
                  </a:lnTo>
                  <a:lnTo>
                    <a:pt x="2145449" y="1243545"/>
                  </a:lnTo>
                  <a:lnTo>
                    <a:pt x="2146566" y="1244015"/>
                  </a:lnTo>
                  <a:lnTo>
                    <a:pt x="2149195" y="1244015"/>
                  </a:lnTo>
                  <a:lnTo>
                    <a:pt x="2150326" y="1243545"/>
                  </a:lnTo>
                  <a:lnTo>
                    <a:pt x="2152180" y="1241691"/>
                  </a:lnTo>
                  <a:lnTo>
                    <a:pt x="2152650" y="1240574"/>
                  </a:lnTo>
                  <a:lnTo>
                    <a:pt x="2152650" y="1237945"/>
                  </a:lnTo>
                  <a:close/>
                </a:path>
                <a:path w="10582275" h="2479040">
                  <a:moveTo>
                    <a:pt x="2152650" y="620687"/>
                  </a:moveTo>
                  <a:lnTo>
                    <a:pt x="2152180" y="619569"/>
                  </a:lnTo>
                  <a:lnTo>
                    <a:pt x="2150326" y="617702"/>
                  </a:lnTo>
                  <a:lnTo>
                    <a:pt x="2149195" y="617245"/>
                  </a:lnTo>
                  <a:lnTo>
                    <a:pt x="2146566" y="617245"/>
                  </a:lnTo>
                  <a:lnTo>
                    <a:pt x="2145449" y="617702"/>
                  </a:lnTo>
                  <a:lnTo>
                    <a:pt x="2143582" y="619569"/>
                  </a:lnTo>
                  <a:lnTo>
                    <a:pt x="2143125" y="620687"/>
                  </a:lnTo>
                  <a:lnTo>
                    <a:pt x="2143125" y="623316"/>
                  </a:lnTo>
                  <a:lnTo>
                    <a:pt x="2143582" y="624446"/>
                  </a:lnTo>
                  <a:lnTo>
                    <a:pt x="2145449" y="626300"/>
                  </a:lnTo>
                  <a:lnTo>
                    <a:pt x="2146566" y="626770"/>
                  </a:lnTo>
                  <a:lnTo>
                    <a:pt x="2149195" y="626770"/>
                  </a:lnTo>
                  <a:lnTo>
                    <a:pt x="2150326" y="626300"/>
                  </a:lnTo>
                  <a:lnTo>
                    <a:pt x="2152180" y="624446"/>
                  </a:lnTo>
                  <a:lnTo>
                    <a:pt x="2152650" y="623316"/>
                  </a:lnTo>
                  <a:lnTo>
                    <a:pt x="2152650" y="620687"/>
                  </a:lnTo>
                  <a:close/>
                </a:path>
                <a:path w="10582275" h="2479040">
                  <a:moveTo>
                    <a:pt x="2152650" y="3441"/>
                  </a:moveTo>
                  <a:lnTo>
                    <a:pt x="2152180" y="2324"/>
                  </a:lnTo>
                  <a:lnTo>
                    <a:pt x="2150326" y="457"/>
                  </a:lnTo>
                  <a:lnTo>
                    <a:pt x="2149195" y="0"/>
                  </a:lnTo>
                  <a:lnTo>
                    <a:pt x="2146566" y="0"/>
                  </a:lnTo>
                  <a:lnTo>
                    <a:pt x="2145449" y="457"/>
                  </a:lnTo>
                  <a:lnTo>
                    <a:pt x="2143582" y="2324"/>
                  </a:lnTo>
                  <a:lnTo>
                    <a:pt x="2143125" y="3441"/>
                  </a:lnTo>
                  <a:lnTo>
                    <a:pt x="2143125" y="6070"/>
                  </a:lnTo>
                  <a:lnTo>
                    <a:pt x="2143582" y="7188"/>
                  </a:lnTo>
                  <a:lnTo>
                    <a:pt x="2145449" y="9055"/>
                  </a:lnTo>
                  <a:lnTo>
                    <a:pt x="2146566" y="9525"/>
                  </a:lnTo>
                  <a:lnTo>
                    <a:pt x="2149195" y="9525"/>
                  </a:lnTo>
                  <a:lnTo>
                    <a:pt x="2150326" y="9055"/>
                  </a:lnTo>
                  <a:lnTo>
                    <a:pt x="2152180" y="7188"/>
                  </a:lnTo>
                  <a:lnTo>
                    <a:pt x="2152650" y="6070"/>
                  </a:lnTo>
                  <a:lnTo>
                    <a:pt x="2152650" y="3441"/>
                  </a:lnTo>
                  <a:close/>
                </a:path>
                <a:path w="10582275" h="2479040">
                  <a:moveTo>
                    <a:pt x="2200275" y="2472436"/>
                  </a:moveTo>
                  <a:lnTo>
                    <a:pt x="2199805" y="2471318"/>
                  </a:lnTo>
                  <a:lnTo>
                    <a:pt x="2197951" y="2469451"/>
                  </a:lnTo>
                  <a:lnTo>
                    <a:pt x="2196820" y="2468994"/>
                  </a:lnTo>
                  <a:lnTo>
                    <a:pt x="2194191" y="2468994"/>
                  </a:lnTo>
                  <a:lnTo>
                    <a:pt x="2193074" y="2469451"/>
                  </a:lnTo>
                  <a:lnTo>
                    <a:pt x="2191207" y="2471318"/>
                  </a:lnTo>
                  <a:lnTo>
                    <a:pt x="2190750" y="2472436"/>
                  </a:lnTo>
                  <a:lnTo>
                    <a:pt x="2190750" y="2475065"/>
                  </a:lnTo>
                  <a:lnTo>
                    <a:pt x="2191207" y="2476195"/>
                  </a:lnTo>
                  <a:lnTo>
                    <a:pt x="2193074" y="2478049"/>
                  </a:lnTo>
                  <a:lnTo>
                    <a:pt x="2194191" y="2478519"/>
                  </a:lnTo>
                  <a:lnTo>
                    <a:pt x="2196820" y="2478519"/>
                  </a:lnTo>
                  <a:lnTo>
                    <a:pt x="2197951" y="2478049"/>
                  </a:lnTo>
                  <a:lnTo>
                    <a:pt x="2199805" y="2476195"/>
                  </a:lnTo>
                  <a:lnTo>
                    <a:pt x="2200275" y="2475065"/>
                  </a:lnTo>
                  <a:lnTo>
                    <a:pt x="2200275" y="2472436"/>
                  </a:lnTo>
                  <a:close/>
                </a:path>
                <a:path w="10582275" h="2479040">
                  <a:moveTo>
                    <a:pt x="2200275" y="1855190"/>
                  </a:moveTo>
                  <a:lnTo>
                    <a:pt x="2199805" y="1854060"/>
                  </a:lnTo>
                  <a:lnTo>
                    <a:pt x="2197951" y="1852206"/>
                  </a:lnTo>
                  <a:lnTo>
                    <a:pt x="2196820" y="1851736"/>
                  </a:lnTo>
                  <a:lnTo>
                    <a:pt x="2194191" y="1851736"/>
                  </a:lnTo>
                  <a:lnTo>
                    <a:pt x="2193074" y="1852206"/>
                  </a:lnTo>
                  <a:lnTo>
                    <a:pt x="2191207" y="1854060"/>
                  </a:lnTo>
                  <a:lnTo>
                    <a:pt x="2190750" y="1855190"/>
                  </a:lnTo>
                  <a:lnTo>
                    <a:pt x="2190750" y="1857819"/>
                  </a:lnTo>
                  <a:lnTo>
                    <a:pt x="2191207" y="1858937"/>
                  </a:lnTo>
                  <a:lnTo>
                    <a:pt x="2193074" y="1860804"/>
                  </a:lnTo>
                  <a:lnTo>
                    <a:pt x="2194191" y="1861261"/>
                  </a:lnTo>
                  <a:lnTo>
                    <a:pt x="2196820" y="1861261"/>
                  </a:lnTo>
                  <a:lnTo>
                    <a:pt x="2197951" y="1860804"/>
                  </a:lnTo>
                  <a:lnTo>
                    <a:pt x="2199805" y="1858937"/>
                  </a:lnTo>
                  <a:lnTo>
                    <a:pt x="2200275" y="1857819"/>
                  </a:lnTo>
                  <a:lnTo>
                    <a:pt x="2200275" y="1855190"/>
                  </a:lnTo>
                  <a:close/>
                </a:path>
                <a:path w="10582275" h="2479040">
                  <a:moveTo>
                    <a:pt x="2200275" y="1237945"/>
                  </a:moveTo>
                  <a:lnTo>
                    <a:pt x="2199805" y="1236814"/>
                  </a:lnTo>
                  <a:lnTo>
                    <a:pt x="2197951" y="1234960"/>
                  </a:lnTo>
                  <a:lnTo>
                    <a:pt x="2196820" y="1234490"/>
                  </a:lnTo>
                  <a:lnTo>
                    <a:pt x="2194191" y="1234490"/>
                  </a:lnTo>
                  <a:lnTo>
                    <a:pt x="2193074" y="1234960"/>
                  </a:lnTo>
                  <a:lnTo>
                    <a:pt x="2191207" y="1236814"/>
                  </a:lnTo>
                  <a:lnTo>
                    <a:pt x="2190750" y="1237945"/>
                  </a:lnTo>
                  <a:lnTo>
                    <a:pt x="2190750" y="1240574"/>
                  </a:lnTo>
                  <a:lnTo>
                    <a:pt x="2191207" y="1241691"/>
                  </a:lnTo>
                  <a:lnTo>
                    <a:pt x="2193074" y="1243545"/>
                  </a:lnTo>
                  <a:lnTo>
                    <a:pt x="2194191" y="1244015"/>
                  </a:lnTo>
                  <a:lnTo>
                    <a:pt x="2196820" y="1244015"/>
                  </a:lnTo>
                  <a:lnTo>
                    <a:pt x="2197951" y="1243545"/>
                  </a:lnTo>
                  <a:lnTo>
                    <a:pt x="2199805" y="1241691"/>
                  </a:lnTo>
                  <a:lnTo>
                    <a:pt x="2200275" y="1240574"/>
                  </a:lnTo>
                  <a:lnTo>
                    <a:pt x="2200275" y="1237945"/>
                  </a:lnTo>
                  <a:close/>
                </a:path>
                <a:path w="10582275" h="2479040">
                  <a:moveTo>
                    <a:pt x="2200275" y="620687"/>
                  </a:moveTo>
                  <a:lnTo>
                    <a:pt x="2199805" y="619569"/>
                  </a:lnTo>
                  <a:lnTo>
                    <a:pt x="2197951" y="617702"/>
                  </a:lnTo>
                  <a:lnTo>
                    <a:pt x="2196820" y="617245"/>
                  </a:lnTo>
                  <a:lnTo>
                    <a:pt x="2194191" y="617245"/>
                  </a:lnTo>
                  <a:lnTo>
                    <a:pt x="2193074" y="617702"/>
                  </a:lnTo>
                  <a:lnTo>
                    <a:pt x="2191207" y="619569"/>
                  </a:lnTo>
                  <a:lnTo>
                    <a:pt x="2190750" y="620687"/>
                  </a:lnTo>
                  <a:lnTo>
                    <a:pt x="2190750" y="623316"/>
                  </a:lnTo>
                  <a:lnTo>
                    <a:pt x="2191207" y="624446"/>
                  </a:lnTo>
                  <a:lnTo>
                    <a:pt x="2193074" y="626300"/>
                  </a:lnTo>
                  <a:lnTo>
                    <a:pt x="2194191" y="626770"/>
                  </a:lnTo>
                  <a:lnTo>
                    <a:pt x="2196820" y="626770"/>
                  </a:lnTo>
                  <a:lnTo>
                    <a:pt x="2197951" y="626300"/>
                  </a:lnTo>
                  <a:lnTo>
                    <a:pt x="2199805" y="624446"/>
                  </a:lnTo>
                  <a:lnTo>
                    <a:pt x="2200275" y="623316"/>
                  </a:lnTo>
                  <a:lnTo>
                    <a:pt x="2200275" y="620687"/>
                  </a:lnTo>
                  <a:close/>
                </a:path>
                <a:path w="10582275" h="2479040">
                  <a:moveTo>
                    <a:pt x="2200275" y="3441"/>
                  </a:moveTo>
                  <a:lnTo>
                    <a:pt x="2199805" y="2324"/>
                  </a:lnTo>
                  <a:lnTo>
                    <a:pt x="2197951" y="457"/>
                  </a:lnTo>
                  <a:lnTo>
                    <a:pt x="2196820" y="0"/>
                  </a:lnTo>
                  <a:lnTo>
                    <a:pt x="2194191" y="0"/>
                  </a:lnTo>
                  <a:lnTo>
                    <a:pt x="2193074" y="457"/>
                  </a:lnTo>
                  <a:lnTo>
                    <a:pt x="2191207" y="2324"/>
                  </a:lnTo>
                  <a:lnTo>
                    <a:pt x="2190750" y="3441"/>
                  </a:lnTo>
                  <a:lnTo>
                    <a:pt x="2190750" y="6070"/>
                  </a:lnTo>
                  <a:lnTo>
                    <a:pt x="2191207" y="7188"/>
                  </a:lnTo>
                  <a:lnTo>
                    <a:pt x="2193074" y="9055"/>
                  </a:lnTo>
                  <a:lnTo>
                    <a:pt x="2194191" y="9525"/>
                  </a:lnTo>
                  <a:lnTo>
                    <a:pt x="2196820" y="9525"/>
                  </a:lnTo>
                  <a:lnTo>
                    <a:pt x="2197951" y="9055"/>
                  </a:lnTo>
                  <a:lnTo>
                    <a:pt x="2199805" y="7188"/>
                  </a:lnTo>
                  <a:lnTo>
                    <a:pt x="2200275" y="6070"/>
                  </a:lnTo>
                  <a:lnTo>
                    <a:pt x="2200275" y="3441"/>
                  </a:lnTo>
                  <a:close/>
                </a:path>
                <a:path w="10582275" h="2479040">
                  <a:moveTo>
                    <a:pt x="2247900" y="2472436"/>
                  </a:moveTo>
                  <a:lnTo>
                    <a:pt x="2247430" y="2471318"/>
                  </a:lnTo>
                  <a:lnTo>
                    <a:pt x="2245576" y="2469451"/>
                  </a:lnTo>
                  <a:lnTo>
                    <a:pt x="2244445" y="2468994"/>
                  </a:lnTo>
                  <a:lnTo>
                    <a:pt x="2241816" y="2468994"/>
                  </a:lnTo>
                  <a:lnTo>
                    <a:pt x="2240699" y="2469451"/>
                  </a:lnTo>
                  <a:lnTo>
                    <a:pt x="2238832" y="2471318"/>
                  </a:lnTo>
                  <a:lnTo>
                    <a:pt x="2238375" y="2472436"/>
                  </a:lnTo>
                  <a:lnTo>
                    <a:pt x="2238375" y="2475065"/>
                  </a:lnTo>
                  <a:lnTo>
                    <a:pt x="2238832" y="2476195"/>
                  </a:lnTo>
                  <a:lnTo>
                    <a:pt x="2240699" y="2478049"/>
                  </a:lnTo>
                  <a:lnTo>
                    <a:pt x="2241816" y="2478519"/>
                  </a:lnTo>
                  <a:lnTo>
                    <a:pt x="2244445" y="2478519"/>
                  </a:lnTo>
                  <a:lnTo>
                    <a:pt x="2245576" y="2478049"/>
                  </a:lnTo>
                  <a:lnTo>
                    <a:pt x="2247430" y="2476195"/>
                  </a:lnTo>
                  <a:lnTo>
                    <a:pt x="2247900" y="2475065"/>
                  </a:lnTo>
                  <a:lnTo>
                    <a:pt x="2247900" y="2472436"/>
                  </a:lnTo>
                  <a:close/>
                </a:path>
                <a:path w="10582275" h="2479040">
                  <a:moveTo>
                    <a:pt x="2247900" y="1855190"/>
                  </a:moveTo>
                  <a:lnTo>
                    <a:pt x="2247430" y="1854060"/>
                  </a:lnTo>
                  <a:lnTo>
                    <a:pt x="2245576" y="1852206"/>
                  </a:lnTo>
                  <a:lnTo>
                    <a:pt x="2244445" y="1851736"/>
                  </a:lnTo>
                  <a:lnTo>
                    <a:pt x="2241816" y="1851736"/>
                  </a:lnTo>
                  <a:lnTo>
                    <a:pt x="2240699" y="1852206"/>
                  </a:lnTo>
                  <a:lnTo>
                    <a:pt x="2238832" y="1854060"/>
                  </a:lnTo>
                  <a:lnTo>
                    <a:pt x="2238375" y="1855190"/>
                  </a:lnTo>
                  <a:lnTo>
                    <a:pt x="2238375" y="1857819"/>
                  </a:lnTo>
                  <a:lnTo>
                    <a:pt x="2238832" y="1858937"/>
                  </a:lnTo>
                  <a:lnTo>
                    <a:pt x="2240699" y="1860804"/>
                  </a:lnTo>
                  <a:lnTo>
                    <a:pt x="2241816" y="1861261"/>
                  </a:lnTo>
                  <a:lnTo>
                    <a:pt x="2244445" y="1861261"/>
                  </a:lnTo>
                  <a:lnTo>
                    <a:pt x="2245576" y="1860804"/>
                  </a:lnTo>
                  <a:lnTo>
                    <a:pt x="2247430" y="1858937"/>
                  </a:lnTo>
                  <a:lnTo>
                    <a:pt x="2247900" y="1857819"/>
                  </a:lnTo>
                  <a:lnTo>
                    <a:pt x="2247900" y="1855190"/>
                  </a:lnTo>
                  <a:close/>
                </a:path>
                <a:path w="10582275" h="2479040">
                  <a:moveTo>
                    <a:pt x="2247900" y="1237945"/>
                  </a:moveTo>
                  <a:lnTo>
                    <a:pt x="2247430" y="1236814"/>
                  </a:lnTo>
                  <a:lnTo>
                    <a:pt x="2245576" y="1234960"/>
                  </a:lnTo>
                  <a:lnTo>
                    <a:pt x="2244445" y="1234490"/>
                  </a:lnTo>
                  <a:lnTo>
                    <a:pt x="2241816" y="1234490"/>
                  </a:lnTo>
                  <a:lnTo>
                    <a:pt x="2240699" y="1234960"/>
                  </a:lnTo>
                  <a:lnTo>
                    <a:pt x="2238832" y="1236814"/>
                  </a:lnTo>
                  <a:lnTo>
                    <a:pt x="2238375" y="1237945"/>
                  </a:lnTo>
                  <a:lnTo>
                    <a:pt x="2238375" y="1240574"/>
                  </a:lnTo>
                  <a:lnTo>
                    <a:pt x="2238832" y="1241691"/>
                  </a:lnTo>
                  <a:lnTo>
                    <a:pt x="2240699" y="1243545"/>
                  </a:lnTo>
                  <a:lnTo>
                    <a:pt x="2241816" y="1244015"/>
                  </a:lnTo>
                  <a:lnTo>
                    <a:pt x="2244445" y="1244015"/>
                  </a:lnTo>
                  <a:lnTo>
                    <a:pt x="2245576" y="1243545"/>
                  </a:lnTo>
                  <a:lnTo>
                    <a:pt x="2247430" y="1241691"/>
                  </a:lnTo>
                  <a:lnTo>
                    <a:pt x="2247900" y="1240574"/>
                  </a:lnTo>
                  <a:lnTo>
                    <a:pt x="2247900" y="1237945"/>
                  </a:lnTo>
                  <a:close/>
                </a:path>
                <a:path w="10582275" h="2479040">
                  <a:moveTo>
                    <a:pt x="2247900" y="620687"/>
                  </a:moveTo>
                  <a:lnTo>
                    <a:pt x="2247430" y="619569"/>
                  </a:lnTo>
                  <a:lnTo>
                    <a:pt x="2245576" y="617702"/>
                  </a:lnTo>
                  <a:lnTo>
                    <a:pt x="2244445" y="617245"/>
                  </a:lnTo>
                  <a:lnTo>
                    <a:pt x="2241816" y="617245"/>
                  </a:lnTo>
                  <a:lnTo>
                    <a:pt x="2240699" y="617702"/>
                  </a:lnTo>
                  <a:lnTo>
                    <a:pt x="2238832" y="619569"/>
                  </a:lnTo>
                  <a:lnTo>
                    <a:pt x="2238375" y="620687"/>
                  </a:lnTo>
                  <a:lnTo>
                    <a:pt x="2238375" y="623316"/>
                  </a:lnTo>
                  <a:lnTo>
                    <a:pt x="2238832" y="624446"/>
                  </a:lnTo>
                  <a:lnTo>
                    <a:pt x="2240699" y="626300"/>
                  </a:lnTo>
                  <a:lnTo>
                    <a:pt x="2241816" y="626770"/>
                  </a:lnTo>
                  <a:lnTo>
                    <a:pt x="2244445" y="626770"/>
                  </a:lnTo>
                  <a:lnTo>
                    <a:pt x="2245576" y="626300"/>
                  </a:lnTo>
                  <a:lnTo>
                    <a:pt x="2247430" y="624446"/>
                  </a:lnTo>
                  <a:lnTo>
                    <a:pt x="2247900" y="623316"/>
                  </a:lnTo>
                  <a:lnTo>
                    <a:pt x="2247900" y="620687"/>
                  </a:lnTo>
                  <a:close/>
                </a:path>
                <a:path w="10582275" h="2479040">
                  <a:moveTo>
                    <a:pt x="2247900" y="3441"/>
                  </a:moveTo>
                  <a:lnTo>
                    <a:pt x="2247430" y="2324"/>
                  </a:lnTo>
                  <a:lnTo>
                    <a:pt x="2245576" y="457"/>
                  </a:lnTo>
                  <a:lnTo>
                    <a:pt x="2244445" y="0"/>
                  </a:lnTo>
                  <a:lnTo>
                    <a:pt x="2241816" y="0"/>
                  </a:lnTo>
                  <a:lnTo>
                    <a:pt x="2240699" y="457"/>
                  </a:lnTo>
                  <a:lnTo>
                    <a:pt x="2238832" y="2324"/>
                  </a:lnTo>
                  <a:lnTo>
                    <a:pt x="2238375" y="3441"/>
                  </a:lnTo>
                  <a:lnTo>
                    <a:pt x="2238375" y="6070"/>
                  </a:lnTo>
                  <a:lnTo>
                    <a:pt x="2238832" y="7188"/>
                  </a:lnTo>
                  <a:lnTo>
                    <a:pt x="2240699" y="9055"/>
                  </a:lnTo>
                  <a:lnTo>
                    <a:pt x="2241816" y="9525"/>
                  </a:lnTo>
                  <a:lnTo>
                    <a:pt x="2244445" y="9525"/>
                  </a:lnTo>
                  <a:lnTo>
                    <a:pt x="2245576" y="9055"/>
                  </a:lnTo>
                  <a:lnTo>
                    <a:pt x="2247430" y="7188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10582275" h="2479040">
                  <a:moveTo>
                    <a:pt x="2295525" y="2472436"/>
                  </a:moveTo>
                  <a:lnTo>
                    <a:pt x="2295055" y="2471318"/>
                  </a:lnTo>
                  <a:lnTo>
                    <a:pt x="2293201" y="2469451"/>
                  </a:lnTo>
                  <a:lnTo>
                    <a:pt x="2292070" y="2468994"/>
                  </a:lnTo>
                  <a:lnTo>
                    <a:pt x="2289441" y="2468994"/>
                  </a:lnTo>
                  <a:lnTo>
                    <a:pt x="2288324" y="2469451"/>
                  </a:lnTo>
                  <a:lnTo>
                    <a:pt x="2286457" y="2471318"/>
                  </a:lnTo>
                  <a:lnTo>
                    <a:pt x="2286000" y="2472436"/>
                  </a:lnTo>
                  <a:lnTo>
                    <a:pt x="2286000" y="2475065"/>
                  </a:lnTo>
                  <a:lnTo>
                    <a:pt x="2286457" y="2476195"/>
                  </a:lnTo>
                  <a:lnTo>
                    <a:pt x="2288324" y="2478049"/>
                  </a:lnTo>
                  <a:lnTo>
                    <a:pt x="2289441" y="2478519"/>
                  </a:lnTo>
                  <a:lnTo>
                    <a:pt x="2292070" y="2478519"/>
                  </a:lnTo>
                  <a:lnTo>
                    <a:pt x="2293201" y="2478049"/>
                  </a:lnTo>
                  <a:lnTo>
                    <a:pt x="2295055" y="2476195"/>
                  </a:lnTo>
                  <a:lnTo>
                    <a:pt x="2295525" y="2475065"/>
                  </a:lnTo>
                  <a:lnTo>
                    <a:pt x="2295525" y="2472436"/>
                  </a:lnTo>
                  <a:close/>
                </a:path>
                <a:path w="10582275" h="2479040">
                  <a:moveTo>
                    <a:pt x="2295525" y="1855190"/>
                  </a:moveTo>
                  <a:lnTo>
                    <a:pt x="2295055" y="1854060"/>
                  </a:lnTo>
                  <a:lnTo>
                    <a:pt x="2293201" y="1852206"/>
                  </a:lnTo>
                  <a:lnTo>
                    <a:pt x="2292070" y="1851736"/>
                  </a:lnTo>
                  <a:lnTo>
                    <a:pt x="2289441" y="1851736"/>
                  </a:lnTo>
                  <a:lnTo>
                    <a:pt x="2288324" y="1852206"/>
                  </a:lnTo>
                  <a:lnTo>
                    <a:pt x="2286457" y="1854060"/>
                  </a:lnTo>
                  <a:lnTo>
                    <a:pt x="2286000" y="1855190"/>
                  </a:lnTo>
                  <a:lnTo>
                    <a:pt x="2286000" y="1857819"/>
                  </a:lnTo>
                  <a:lnTo>
                    <a:pt x="2286457" y="1858937"/>
                  </a:lnTo>
                  <a:lnTo>
                    <a:pt x="2288324" y="1860804"/>
                  </a:lnTo>
                  <a:lnTo>
                    <a:pt x="2289441" y="1861261"/>
                  </a:lnTo>
                  <a:lnTo>
                    <a:pt x="2292070" y="1861261"/>
                  </a:lnTo>
                  <a:lnTo>
                    <a:pt x="2293201" y="1860804"/>
                  </a:lnTo>
                  <a:lnTo>
                    <a:pt x="2295055" y="1858937"/>
                  </a:lnTo>
                  <a:lnTo>
                    <a:pt x="2295525" y="1857819"/>
                  </a:lnTo>
                  <a:lnTo>
                    <a:pt x="2295525" y="1855190"/>
                  </a:lnTo>
                  <a:close/>
                </a:path>
                <a:path w="10582275" h="2479040">
                  <a:moveTo>
                    <a:pt x="2295525" y="1237945"/>
                  </a:moveTo>
                  <a:lnTo>
                    <a:pt x="2295055" y="1236814"/>
                  </a:lnTo>
                  <a:lnTo>
                    <a:pt x="2293201" y="1234960"/>
                  </a:lnTo>
                  <a:lnTo>
                    <a:pt x="2292070" y="1234490"/>
                  </a:lnTo>
                  <a:lnTo>
                    <a:pt x="2289441" y="1234490"/>
                  </a:lnTo>
                  <a:lnTo>
                    <a:pt x="2288324" y="1234960"/>
                  </a:lnTo>
                  <a:lnTo>
                    <a:pt x="2286457" y="1236814"/>
                  </a:lnTo>
                  <a:lnTo>
                    <a:pt x="2286000" y="1237945"/>
                  </a:lnTo>
                  <a:lnTo>
                    <a:pt x="2286000" y="1240574"/>
                  </a:lnTo>
                  <a:lnTo>
                    <a:pt x="2286457" y="1241691"/>
                  </a:lnTo>
                  <a:lnTo>
                    <a:pt x="2288324" y="1243545"/>
                  </a:lnTo>
                  <a:lnTo>
                    <a:pt x="2289441" y="1244015"/>
                  </a:lnTo>
                  <a:lnTo>
                    <a:pt x="2292070" y="1244015"/>
                  </a:lnTo>
                  <a:lnTo>
                    <a:pt x="2293201" y="1243545"/>
                  </a:lnTo>
                  <a:lnTo>
                    <a:pt x="2295055" y="1241691"/>
                  </a:lnTo>
                  <a:lnTo>
                    <a:pt x="2295525" y="1240574"/>
                  </a:lnTo>
                  <a:lnTo>
                    <a:pt x="2295525" y="1237945"/>
                  </a:lnTo>
                  <a:close/>
                </a:path>
                <a:path w="10582275" h="2479040">
                  <a:moveTo>
                    <a:pt x="2295525" y="620687"/>
                  </a:moveTo>
                  <a:lnTo>
                    <a:pt x="2295055" y="619569"/>
                  </a:lnTo>
                  <a:lnTo>
                    <a:pt x="2293201" y="617702"/>
                  </a:lnTo>
                  <a:lnTo>
                    <a:pt x="2292070" y="617245"/>
                  </a:lnTo>
                  <a:lnTo>
                    <a:pt x="2289441" y="617245"/>
                  </a:lnTo>
                  <a:lnTo>
                    <a:pt x="2288324" y="617702"/>
                  </a:lnTo>
                  <a:lnTo>
                    <a:pt x="2286457" y="619569"/>
                  </a:lnTo>
                  <a:lnTo>
                    <a:pt x="2286000" y="620687"/>
                  </a:lnTo>
                  <a:lnTo>
                    <a:pt x="2286000" y="623316"/>
                  </a:lnTo>
                  <a:lnTo>
                    <a:pt x="2286457" y="624446"/>
                  </a:lnTo>
                  <a:lnTo>
                    <a:pt x="2288324" y="626300"/>
                  </a:lnTo>
                  <a:lnTo>
                    <a:pt x="2289441" y="626770"/>
                  </a:lnTo>
                  <a:lnTo>
                    <a:pt x="2292070" y="626770"/>
                  </a:lnTo>
                  <a:lnTo>
                    <a:pt x="2293201" y="626300"/>
                  </a:lnTo>
                  <a:lnTo>
                    <a:pt x="2295055" y="624446"/>
                  </a:lnTo>
                  <a:lnTo>
                    <a:pt x="2295525" y="623316"/>
                  </a:lnTo>
                  <a:lnTo>
                    <a:pt x="2295525" y="620687"/>
                  </a:lnTo>
                  <a:close/>
                </a:path>
                <a:path w="10582275" h="2479040">
                  <a:moveTo>
                    <a:pt x="2295525" y="3441"/>
                  </a:moveTo>
                  <a:lnTo>
                    <a:pt x="2295055" y="2324"/>
                  </a:lnTo>
                  <a:lnTo>
                    <a:pt x="2293201" y="457"/>
                  </a:lnTo>
                  <a:lnTo>
                    <a:pt x="2292070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57" y="7188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292070" y="9525"/>
                  </a:lnTo>
                  <a:lnTo>
                    <a:pt x="2293201" y="9055"/>
                  </a:lnTo>
                  <a:lnTo>
                    <a:pt x="2295055" y="7188"/>
                  </a:lnTo>
                  <a:lnTo>
                    <a:pt x="2295525" y="6070"/>
                  </a:lnTo>
                  <a:lnTo>
                    <a:pt x="2295525" y="3441"/>
                  </a:lnTo>
                  <a:close/>
                </a:path>
                <a:path w="10582275" h="2479040">
                  <a:moveTo>
                    <a:pt x="2343150" y="2472436"/>
                  </a:moveTo>
                  <a:lnTo>
                    <a:pt x="2342680" y="2471318"/>
                  </a:lnTo>
                  <a:lnTo>
                    <a:pt x="2340826" y="2469451"/>
                  </a:lnTo>
                  <a:lnTo>
                    <a:pt x="2339695" y="2468994"/>
                  </a:lnTo>
                  <a:lnTo>
                    <a:pt x="2337066" y="2468994"/>
                  </a:lnTo>
                  <a:lnTo>
                    <a:pt x="2335949" y="2469451"/>
                  </a:lnTo>
                  <a:lnTo>
                    <a:pt x="2334082" y="2471318"/>
                  </a:lnTo>
                  <a:lnTo>
                    <a:pt x="2333625" y="2472436"/>
                  </a:lnTo>
                  <a:lnTo>
                    <a:pt x="2333625" y="2475065"/>
                  </a:lnTo>
                  <a:lnTo>
                    <a:pt x="2334082" y="2476195"/>
                  </a:lnTo>
                  <a:lnTo>
                    <a:pt x="2335949" y="2478049"/>
                  </a:lnTo>
                  <a:lnTo>
                    <a:pt x="2337066" y="2478519"/>
                  </a:lnTo>
                  <a:lnTo>
                    <a:pt x="2339695" y="2478519"/>
                  </a:lnTo>
                  <a:lnTo>
                    <a:pt x="2340826" y="2478049"/>
                  </a:lnTo>
                  <a:lnTo>
                    <a:pt x="2342680" y="2476195"/>
                  </a:lnTo>
                  <a:lnTo>
                    <a:pt x="2343150" y="2475065"/>
                  </a:lnTo>
                  <a:lnTo>
                    <a:pt x="2343150" y="2472436"/>
                  </a:lnTo>
                  <a:close/>
                </a:path>
                <a:path w="10582275" h="2479040">
                  <a:moveTo>
                    <a:pt x="2343150" y="1855190"/>
                  </a:moveTo>
                  <a:lnTo>
                    <a:pt x="2342680" y="1854060"/>
                  </a:lnTo>
                  <a:lnTo>
                    <a:pt x="2340826" y="1852206"/>
                  </a:lnTo>
                  <a:lnTo>
                    <a:pt x="2339695" y="1851736"/>
                  </a:lnTo>
                  <a:lnTo>
                    <a:pt x="2337066" y="1851736"/>
                  </a:lnTo>
                  <a:lnTo>
                    <a:pt x="2335949" y="1852206"/>
                  </a:lnTo>
                  <a:lnTo>
                    <a:pt x="2334082" y="1854060"/>
                  </a:lnTo>
                  <a:lnTo>
                    <a:pt x="2333625" y="1855190"/>
                  </a:lnTo>
                  <a:lnTo>
                    <a:pt x="2333625" y="1857819"/>
                  </a:lnTo>
                  <a:lnTo>
                    <a:pt x="2334082" y="1858937"/>
                  </a:lnTo>
                  <a:lnTo>
                    <a:pt x="2335949" y="1860804"/>
                  </a:lnTo>
                  <a:lnTo>
                    <a:pt x="2337066" y="1861261"/>
                  </a:lnTo>
                  <a:lnTo>
                    <a:pt x="2339695" y="1861261"/>
                  </a:lnTo>
                  <a:lnTo>
                    <a:pt x="2340826" y="1860804"/>
                  </a:lnTo>
                  <a:lnTo>
                    <a:pt x="2342680" y="1858937"/>
                  </a:lnTo>
                  <a:lnTo>
                    <a:pt x="2343150" y="1857819"/>
                  </a:lnTo>
                  <a:lnTo>
                    <a:pt x="2343150" y="1855190"/>
                  </a:lnTo>
                  <a:close/>
                </a:path>
                <a:path w="10582275" h="2479040">
                  <a:moveTo>
                    <a:pt x="2343150" y="1237945"/>
                  </a:moveTo>
                  <a:lnTo>
                    <a:pt x="2342680" y="1236814"/>
                  </a:lnTo>
                  <a:lnTo>
                    <a:pt x="2340826" y="1234960"/>
                  </a:lnTo>
                  <a:lnTo>
                    <a:pt x="2339695" y="1234490"/>
                  </a:lnTo>
                  <a:lnTo>
                    <a:pt x="2337066" y="1234490"/>
                  </a:lnTo>
                  <a:lnTo>
                    <a:pt x="2335949" y="1234960"/>
                  </a:lnTo>
                  <a:lnTo>
                    <a:pt x="2334082" y="1236814"/>
                  </a:lnTo>
                  <a:lnTo>
                    <a:pt x="2333625" y="1237945"/>
                  </a:lnTo>
                  <a:lnTo>
                    <a:pt x="2333625" y="1240574"/>
                  </a:lnTo>
                  <a:lnTo>
                    <a:pt x="2334082" y="1241691"/>
                  </a:lnTo>
                  <a:lnTo>
                    <a:pt x="2335949" y="1243545"/>
                  </a:lnTo>
                  <a:lnTo>
                    <a:pt x="2337066" y="1244015"/>
                  </a:lnTo>
                  <a:lnTo>
                    <a:pt x="2339695" y="1244015"/>
                  </a:lnTo>
                  <a:lnTo>
                    <a:pt x="2340826" y="1243545"/>
                  </a:lnTo>
                  <a:lnTo>
                    <a:pt x="2342680" y="1241691"/>
                  </a:lnTo>
                  <a:lnTo>
                    <a:pt x="2343150" y="1240574"/>
                  </a:lnTo>
                  <a:lnTo>
                    <a:pt x="2343150" y="1237945"/>
                  </a:lnTo>
                  <a:close/>
                </a:path>
                <a:path w="10582275" h="2479040">
                  <a:moveTo>
                    <a:pt x="2343150" y="620687"/>
                  </a:moveTo>
                  <a:lnTo>
                    <a:pt x="2342680" y="619569"/>
                  </a:lnTo>
                  <a:lnTo>
                    <a:pt x="2340826" y="617702"/>
                  </a:lnTo>
                  <a:lnTo>
                    <a:pt x="2339695" y="617245"/>
                  </a:lnTo>
                  <a:lnTo>
                    <a:pt x="2337066" y="617245"/>
                  </a:lnTo>
                  <a:lnTo>
                    <a:pt x="2335949" y="617702"/>
                  </a:lnTo>
                  <a:lnTo>
                    <a:pt x="2334082" y="619569"/>
                  </a:lnTo>
                  <a:lnTo>
                    <a:pt x="2333625" y="620687"/>
                  </a:lnTo>
                  <a:lnTo>
                    <a:pt x="2333625" y="623316"/>
                  </a:lnTo>
                  <a:lnTo>
                    <a:pt x="2334082" y="624446"/>
                  </a:lnTo>
                  <a:lnTo>
                    <a:pt x="2335949" y="626300"/>
                  </a:lnTo>
                  <a:lnTo>
                    <a:pt x="2337066" y="626770"/>
                  </a:lnTo>
                  <a:lnTo>
                    <a:pt x="2339695" y="626770"/>
                  </a:lnTo>
                  <a:lnTo>
                    <a:pt x="2340826" y="626300"/>
                  </a:lnTo>
                  <a:lnTo>
                    <a:pt x="2342680" y="624446"/>
                  </a:lnTo>
                  <a:lnTo>
                    <a:pt x="2343150" y="623316"/>
                  </a:lnTo>
                  <a:lnTo>
                    <a:pt x="2343150" y="620687"/>
                  </a:lnTo>
                  <a:close/>
                </a:path>
                <a:path w="10582275" h="2479040">
                  <a:moveTo>
                    <a:pt x="2343150" y="3441"/>
                  </a:moveTo>
                  <a:lnTo>
                    <a:pt x="2342680" y="2324"/>
                  </a:lnTo>
                  <a:lnTo>
                    <a:pt x="2340826" y="457"/>
                  </a:lnTo>
                  <a:lnTo>
                    <a:pt x="2339695" y="0"/>
                  </a:lnTo>
                  <a:lnTo>
                    <a:pt x="2337066" y="0"/>
                  </a:lnTo>
                  <a:lnTo>
                    <a:pt x="2335949" y="457"/>
                  </a:lnTo>
                  <a:lnTo>
                    <a:pt x="2334082" y="2324"/>
                  </a:lnTo>
                  <a:lnTo>
                    <a:pt x="2333625" y="3441"/>
                  </a:lnTo>
                  <a:lnTo>
                    <a:pt x="2333625" y="6070"/>
                  </a:lnTo>
                  <a:lnTo>
                    <a:pt x="2334082" y="7188"/>
                  </a:lnTo>
                  <a:lnTo>
                    <a:pt x="2335949" y="9055"/>
                  </a:lnTo>
                  <a:lnTo>
                    <a:pt x="2337066" y="9525"/>
                  </a:lnTo>
                  <a:lnTo>
                    <a:pt x="2339695" y="9525"/>
                  </a:lnTo>
                  <a:lnTo>
                    <a:pt x="2340826" y="9055"/>
                  </a:lnTo>
                  <a:lnTo>
                    <a:pt x="2342680" y="7188"/>
                  </a:lnTo>
                  <a:lnTo>
                    <a:pt x="2343150" y="6070"/>
                  </a:lnTo>
                  <a:lnTo>
                    <a:pt x="2343150" y="3441"/>
                  </a:lnTo>
                  <a:close/>
                </a:path>
                <a:path w="10582275" h="2479040">
                  <a:moveTo>
                    <a:pt x="2390775" y="2472436"/>
                  </a:moveTo>
                  <a:lnTo>
                    <a:pt x="2390305" y="2471318"/>
                  </a:lnTo>
                  <a:lnTo>
                    <a:pt x="2388451" y="2469451"/>
                  </a:lnTo>
                  <a:lnTo>
                    <a:pt x="2387320" y="2468994"/>
                  </a:lnTo>
                  <a:lnTo>
                    <a:pt x="2384691" y="2468994"/>
                  </a:lnTo>
                  <a:lnTo>
                    <a:pt x="2383574" y="2469451"/>
                  </a:lnTo>
                  <a:lnTo>
                    <a:pt x="2381707" y="2471318"/>
                  </a:lnTo>
                  <a:lnTo>
                    <a:pt x="2381250" y="2472436"/>
                  </a:lnTo>
                  <a:lnTo>
                    <a:pt x="2381250" y="2475065"/>
                  </a:lnTo>
                  <a:lnTo>
                    <a:pt x="2381707" y="2476195"/>
                  </a:lnTo>
                  <a:lnTo>
                    <a:pt x="2383574" y="2478049"/>
                  </a:lnTo>
                  <a:lnTo>
                    <a:pt x="2384691" y="2478519"/>
                  </a:lnTo>
                  <a:lnTo>
                    <a:pt x="2387320" y="2478519"/>
                  </a:lnTo>
                  <a:lnTo>
                    <a:pt x="2388451" y="2478049"/>
                  </a:lnTo>
                  <a:lnTo>
                    <a:pt x="2390305" y="2476195"/>
                  </a:lnTo>
                  <a:lnTo>
                    <a:pt x="2390775" y="2475065"/>
                  </a:lnTo>
                  <a:lnTo>
                    <a:pt x="2390775" y="2472436"/>
                  </a:lnTo>
                  <a:close/>
                </a:path>
                <a:path w="10582275" h="2479040">
                  <a:moveTo>
                    <a:pt x="2390775" y="1855190"/>
                  </a:moveTo>
                  <a:lnTo>
                    <a:pt x="2390305" y="1854060"/>
                  </a:lnTo>
                  <a:lnTo>
                    <a:pt x="2388451" y="1852206"/>
                  </a:lnTo>
                  <a:lnTo>
                    <a:pt x="2387320" y="1851736"/>
                  </a:lnTo>
                  <a:lnTo>
                    <a:pt x="2384691" y="1851736"/>
                  </a:lnTo>
                  <a:lnTo>
                    <a:pt x="2383574" y="1852206"/>
                  </a:lnTo>
                  <a:lnTo>
                    <a:pt x="2381707" y="1854060"/>
                  </a:lnTo>
                  <a:lnTo>
                    <a:pt x="2381250" y="1855190"/>
                  </a:lnTo>
                  <a:lnTo>
                    <a:pt x="2381250" y="1857819"/>
                  </a:lnTo>
                  <a:lnTo>
                    <a:pt x="2381707" y="1858937"/>
                  </a:lnTo>
                  <a:lnTo>
                    <a:pt x="2383574" y="1860804"/>
                  </a:lnTo>
                  <a:lnTo>
                    <a:pt x="2384691" y="1861261"/>
                  </a:lnTo>
                  <a:lnTo>
                    <a:pt x="2387320" y="1861261"/>
                  </a:lnTo>
                  <a:lnTo>
                    <a:pt x="2388451" y="1860804"/>
                  </a:lnTo>
                  <a:lnTo>
                    <a:pt x="2390305" y="1858937"/>
                  </a:lnTo>
                  <a:lnTo>
                    <a:pt x="2390775" y="1857819"/>
                  </a:lnTo>
                  <a:lnTo>
                    <a:pt x="2390775" y="1855190"/>
                  </a:lnTo>
                  <a:close/>
                </a:path>
                <a:path w="10582275" h="2479040">
                  <a:moveTo>
                    <a:pt x="2390775" y="1237945"/>
                  </a:moveTo>
                  <a:lnTo>
                    <a:pt x="2390305" y="1236814"/>
                  </a:lnTo>
                  <a:lnTo>
                    <a:pt x="2388451" y="1234960"/>
                  </a:lnTo>
                  <a:lnTo>
                    <a:pt x="2387320" y="1234490"/>
                  </a:lnTo>
                  <a:lnTo>
                    <a:pt x="2384691" y="1234490"/>
                  </a:lnTo>
                  <a:lnTo>
                    <a:pt x="2383574" y="1234960"/>
                  </a:lnTo>
                  <a:lnTo>
                    <a:pt x="2381707" y="1236814"/>
                  </a:lnTo>
                  <a:lnTo>
                    <a:pt x="2381250" y="1237945"/>
                  </a:lnTo>
                  <a:lnTo>
                    <a:pt x="2381250" y="1240574"/>
                  </a:lnTo>
                  <a:lnTo>
                    <a:pt x="2381707" y="1241691"/>
                  </a:lnTo>
                  <a:lnTo>
                    <a:pt x="2383574" y="1243545"/>
                  </a:lnTo>
                  <a:lnTo>
                    <a:pt x="2384691" y="1244015"/>
                  </a:lnTo>
                  <a:lnTo>
                    <a:pt x="2387320" y="1244015"/>
                  </a:lnTo>
                  <a:lnTo>
                    <a:pt x="2388451" y="1243545"/>
                  </a:lnTo>
                  <a:lnTo>
                    <a:pt x="2390305" y="1241691"/>
                  </a:lnTo>
                  <a:lnTo>
                    <a:pt x="2390775" y="1240574"/>
                  </a:lnTo>
                  <a:lnTo>
                    <a:pt x="2390775" y="1237945"/>
                  </a:lnTo>
                  <a:close/>
                </a:path>
                <a:path w="10582275" h="2479040">
                  <a:moveTo>
                    <a:pt x="2390775" y="620687"/>
                  </a:moveTo>
                  <a:lnTo>
                    <a:pt x="2390305" y="619569"/>
                  </a:lnTo>
                  <a:lnTo>
                    <a:pt x="2388451" y="617702"/>
                  </a:lnTo>
                  <a:lnTo>
                    <a:pt x="2387320" y="617245"/>
                  </a:lnTo>
                  <a:lnTo>
                    <a:pt x="2384691" y="617245"/>
                  </a:lnTo>
                  <a:lnTo>
                    <a:pt x="2383574" y="617702"/>
                  </a:lnTo>
                  <a:lnTo>
                    <a:pt x="2381707" y="619569"/>
                  </a:lnTo>
                  <a:lnTo>
                    <a:pt x="2381250" y="620687"/>
                  </a:lnTo>
                  <a:lnTo>
                    <a:pt x="2381250" y="623316"/>
                  </a:lnTo>
                  <a:lnTo>
                    <a:pt x="2381707" y="624446"/>
                  </a:lnTo>
                  <a:lnTo>
                    <a:pt x="2383574" y="626300"/>
                  </a:lnTo>
                  <a:lnTo>
                    <a:pt x="2384691" y="626770"/>
                  </a:lnTo>
                  <a:lnTo>
                    <a:pt x="2387320" y="626770"/>
                  </a:lnTo>
                  <a:lnTo>
                    <a:pt x="2388451" y="626300"/>
                  </a:lnTo>
                  <a:lnTo>
                    <a:pt x="2390305" y="624446"/>
                  </a:lnTo>
                  <a:lnTo>
                    <a:pt x="2390775" y="623316"/>
                  </a:lnTo>
                  <a:lnTo>
                    <a:pt x="2390775" y="620687"/>
                  </a:lnTo>
                  <a:close/>
                </a:path>
                <a:path w="10582275" h="2479040">
                  <a:moveTo>
                    <a:pt x="2390775" y="3441"/>
                  </a:moveTo>
                  <a:lnTo>
                    <a:pt x="2390305" y="2324"/>
                  </a:lnTo>
                  <a:lnTo>
                    <a:pt x="2388451" y="457"/>
                  </a:lnTo>
                  <a:lnTo>
                    <a:pt x="2387320" y="0"/>
                  </a:lnTo>
                  <a:lnTo>
                    <a:pt x="2384691" y="0"/>
                  </a:lnTo>
                  <a:lnTo>
                    <a:pt x="2383574" y="457"/>
                  </a:lnTo>
                  <a:lnTo>
                    <a:pt x="2381707" y="2324"/>
                  </a:lnTo>
                  <a:lnTo>
                    <a:pt x="2381250" y="3441"/>
                  </a:lnTo>
                  <a:lnTo>
                    <a:pt x="2381250" y="6070"/>
                  </a:lnTo>
                  <a:lnTo>
                    <a:pt x="2381707" y="7188"/>
                  </a:lnTo>
                  <a:lnTo>
                    <a:pt x="2383574" y="9055"/>
                  </a:lnTo>
                  <a:lnTo>
                    <a:pt x="2384691" y="9525"/>
                  </a:lnTo>
                  <a:lnTo>
                    <a:pt x="2387320" y="9525"/>
                  </a:lnTo>
                  <a:lnTo>
                    <a:pt x="2388451" y="9055"/>
                  </a:lnTo>
                  <a:lnTo>
                    <a:pt x="2390305" y="7188"/>
                  </a:lnTo>
                  <a:lnTo>
                    <a:pt x="2390775" y="6070"/>
                  </a:lnTo>
                  <a:lnTo>
                    <a:pt x="2390775" y="3441"/>
                  </a:lnTo>
                  <a:close/>
                </a:path>
                <a:path w="10582275" h="2479040">
                  <a:moveTo>
                    <a:pt x="2438400" y="2472436"/>
                  </a:moveTo>
                  <a:lnTo>
                    <a:pt x="2437930" y="2471318"/>
                  </a:lnTo>
                  <a:lnTo>
                    <a:pt x="2436076" y="2469451"/>
                  </a:lnTo>
                  <a:lnTo>
                    <a:pt x="2434945" y="2468994"/>
                  </a:lnTo>
                  <a:lnTo>
                    <a:pt x="2432316" y="2468994"/>
                  </a:lnTo>
                  <a:lnTo>
                    <a:pt x="2431199" y="2469451"/>
                  </a:lnTo>
                  <a:lnTo>
                    <a:pt x="2429332" y="2471318"/>
                  </a:lnTo>
                  <a:lnTo>
                    <a:pt x="2428875" y="2472436"/>
                  </a:lnTo>
                  <a:lnTo>
                    <a:pt x="2428875" y="2475065"/>
                  </a:lnTo>
                  <a:lnTo>
                    <a:pt x="2429332" y="2476195"/>
                  </a:lnTo>
                  <a:lnTo>
                    <a:pt x="2431199" y="2478049"/>
                  </a:lnTo>
                  <a:lnTo>
                    <a:pt x="2432316" y="2478519"/>
                  </a:lnTo>
                  <a:lnTo>
                    <a:pt x="2434945" y="2478519"/>
                  </a:lnTo>
                  <a:lnTo>
                    <a:pt x="2436076" y="2478049"/>
                  </a:lnTo>
                  <a:lnTo>
                    <a:pt x="2437930" y="2476195"/>
                  </a:lnTo>
                  <a:lnTo>
                    <a:pt x="2438400" y="2475065"/>
                  </a:lnTo>
                  <a:lnTo>
                    <a:pt x="2438400" y="2472436"/>
                  </a:lnTo>
                  <a:close/>
                </a:path>
                <a:path w="10582275" h="2479040">
                  <a:moveTo>
                    <a:pt x="2438400" y="1855190"/>
                  </a:moveTo>
                  <a:lnTo>
                    <a:pt x="2437930" y="1854060"/>
                  </a:lnTo>
                  <a:lnTo>
                    <a:pt x="2436076" y="1852206"/>
                  </a:lnTo>
                  <a:lnTo>
                    <a:pt x="2434945" y="1851736"/>
                  </a:lnTo>
                  <a:lnTo>
                    <a:pt x="2432316" y="1851736"/>
                  </a:lnTo>
                  <a:lnTo>
                    <a:pt x="2431199" y="1852206"/>
                  </a:lnTo>
                  <a:lnTo>
                    <a:pt x="2429332" y="1854060"/>
                  </a:lnTo>
                  <a:lnTo>
                    <a:pt x="2428875" y="1855190"/>
                  </a:lnTo>
                  <a:lnTo>
                    <a:pt x="2428875" y="1857819"/>
                  </a:lnTo>
                  <a:lnTo>
                    <a:pt x="2429332" y="1858937"/>
                  </a:lnTo>
                  <a:lnTo>
                    <a:pt x="2431199" y="1860804"/>
                  </a:lnTo>
                  <a:lnTo>
                    <a:pt x="2432316" y="1861261"/>
                  </a:lnTo>
                  <a:lnTo>
                    <a:pt x="2434945" y="1861261"/>
                  </a:lnTo>
                  <a:lnTo>
                    <a:pt x="2436076" y="1860804"/>
                  </a:lnTo>
                  <a:lnTo>
                    <a:pt x="2437930" y="1858937"/>
                  </a:lnTo>
                  <a:lnTo>
                    <a:pt x="2438400" y="1857819"/>
                  </a:lnTo>
                  <a:lnTo>
                    <a:pt x="2438400" y="1855190"/>
                  </a:lnTo>
                  <a:close/>
                </a:path>
                <a:path w="10582275" h="2479040">
                  <a:moveTo>
                    <a:pt x="2438400" y="1237945"/>
                  </a:moveTo>
                  <a:lnTo>
                    <a:pt x="2437930" y="1236814"/>
                  </a:lnTo>
                  <a:lnTo>
                    <a:pt x="2436076" y="1234960"/>
                  </a:lnTo>
                  <a:lnTo>
                    <a:pt x="2434945" y="1234490"/>
                  </a:lnTo>
                  <a:lnTo>
                    <a:pt x="2432316" y="1234490"/>
                  </a:lnTo>
                  <a:lnTo>
                    <a:pt x="2431199" y="1234960"/>
                  </a:lnTo>
                  <a:lnTo>
                    <a:pt x="2429332" y="1236814"/>
                  </a:lnTo>
                  <a:lnTo>
                    <a:pt x="2428875" y="1237945"/>
                  </a:lnTo>
                  <a:lnTo>
                    <a:pt x="2428875" y="1240574"/>
                  </a:lnTo>
                  <a:lnTo>
                    <a:pt x="2429332" y="1241691"/>
                  </a:lnTo>
                  <a:lnTo>
                    <a:pt x="2431199" y="1243545"/>
                  </a:lnTo>
                  <a:lnTo>
                    <a:pt x="2432316" y="1244015"/>
                  </a:lnTo>
                  <a:lnTo>
                    <a:pt x="2434945" y="1244015"/>
                  </a:lnTo>
                  <a:lnTo>
                    <a:pt x="2436076" y="1243545"/>
                  </a:lnTo>
                  <a:lnTo>
                    <a:pt x="2437930" y="1241691"/>
                  </a:lnTo>
                  <a:lnTo>
                    <a:pt x="2438400" y="1240574"/>
                  </a:lnTo>
                  <a:lnTo>
                    <a:pt x="2438400" y="1237945"/>
                  </a:lnTo>
                  <a:close/>
                </a:path>
                <a:path w="10582275" h="2479040">
                  <a:moveTo>
                    <a:pt x="2438400" y="620687"/>
                  </a:moveTo>
                  <a:lnTo>
                    <a:pt x="2437930" y="619569"/>
                  </a:lnTo>
                  <a:lnTo>
                    <a:pt x="2436076" y="617702"/>
                  </a:lnTo>
                  <a:lnTo>
                    <a:pt x="2434945" y="617245"/>
                  </a:lnTo>
                  <a:lnTo>
                    <a:pt x="2432316" y="617245"/>
                  </a:lnTo>
                  <a:lnTo>
                    <a:pt x="2431199" y="617702"/>
                  </a:lnTo>
                  <a:lnTo>
                    <a:pt x="2429332" y="619569"/>
                  </a:lnTo>
                  <a:lnTo>
                    <a:pt x="2428875" y="620687"/>
                  </a:lnTo>
                  <a:lnTo>
                    <a:pt x="2428875" y="623316"/>
                  </a:lnTo>
                  <a:lnTo>
                    <a:pt x="2429332" y="624446"/>
                  </a:lnTo>
                  <a:lnTo>
                    <a:pt x="2431199" y="626300"/>
                  </a:lnTo>
                  <a:lnTo>
                    <a:pt x="2432316" y="626770"/>
                  </a:lnTo>
                  <a:lnTo>
                    <a:pt x="2434945" y="626770"/>
                  </a:lnTo>
                  <a:lnTo>
                    <a:pt x="2436076" y="626300"/>
                  </a:lnTo>
                  <a:lnTo>
                    <a:pt x="2437930" y="624446"/>
                  </a:lnTo>
                  <a:lnTo>
                    <a:pt x="2438400" y="623316"/>
                  </a:lnTo>
                  <a:lnTo>
                    <a:pt x="2438400" y="620687"/>
                  </a:lnTo>
                  <a:close/>
                </a:path>
                <a:path w="10582275" h="2479040">
                  <a:moveTo>
                    <a:pt x="2438400" y="3441"/>
                  </a:moveTo>
                  <a:lnTo>
                    <a:pt x="2437930" y="2324"/>
                  </a:lnTo>
                  <a:lnTo>
                    <a:pt x="2436076" y="457"/>
                  </a:lnTo>
                  <a:lnTo>
                    <a:pt x="2434945" y="0"/>
                  </a:lnTo>
                  <a:lnTo>
                    <a:pt x="2432316" y="0"/>
                  </a:lnTo>
                  <a:lnTo>
                    <a:pt x="2431199" y="457"/>
                  </a:lnTo>
                  <a:lnTo>
                    <a:pt x="2429332" y="2324"/>
                  </a:lnTo>
                  <a:lnTo>
                    <a:pt x="2428875" y="3441"/>
                  </a:lnTo>
                  <a:lnTo>
                    <a:pt x="2428875" y="6070"/>
                  </a:lnTo>
                  <a:lnTo>
                    <a:pt x="2429332" y="7188"/>
                  </a:lnTo>
                  <a:lnTo>
                    <a:pt x="2431199" y="9055"/>
                  </a:lnTo>
                  <a:lnTo>
                    <a:pt x="2432316" y="9525"/>
                  </a:lnTo>
                  <a:lnTo>
                    <a:pt x="2434945" y="9525"/>
                  </a:lnTo>
                  <a:lnTo>
                    <a:pt x="2436076" y="9055"/>
                  </a:lnTo>
                  <a:lnTo>
                    <a:pt x="2437930" y="7188"/>
                  </a:lnTo>
                  <a:lnTo>
                    <a:pt x="2438400" y="6070"/>
                  </a:lnTo>
                  <a:lnTo>
                    <a:pt x="2438400" y="3441"/>
                  </a:lnTo>
                  <a:close/>
                </a:path>
                <a:path w="10582275" h="2479040">
                  <a:moveTo>
                    <a:pt x="2486025" y="2472436"/>
                  </a:moveTo>
                  <a:lnTo>
                    <a:pt x="2485555" y="2471318"/>
                  </a:lnTo>
                  <a:lnTo>
                    <a:pt x="2483701" y="2469451"/>
                  </a:lnTo>
                  <a:lnTo>
                    <a:pt x="2482570" y="2468994"/>
                  </a:lnTo>
                  <a:lnTo>
                    <a:pt x="2479941" y="2468994"/>
                  </a:lnTo>
                  <a:lnTo>
                    <a:pt x="2478824" y="2469451"/>
                  </a:lnTo>
                  <a:lnTo>
                    <a:pt x="2476957" y="2471318"/>
                  </a:lnTo>
                  <a:lnTo>
                    <a:pt x="2476500" y="2472436"/>
                  </a:lnTo>
                  <a:lnTo>
                    <a:pt x="2476500" y="2475065"/>
                  </a:lnTo>
                  <a:lnTo>
                    <a:pt x="2476957" y="2476195"/>
                  </a:lnTo>
                  <a:lnTo>
                    <a:pt x="2478824" y="2478049"/>
                  </a:lnTo>
                  <a:lnTo>
                    <a:pt x="2479941" y="2478519"/>
                  </a:lnTo>
                  <a:lnTo>
                    <a:pt x="2482570" y="2478519"/>
                  </a:lnTo>
                  <a:lnTo>
                    <a:pt x="2483701" y="2478049"/>
                  </a:lnTo>
                  <a:lnTo>
                    <a:pt x="2485555" y="2476195"/>
                  </a:lnTo>
                  <a:lnTo>
                    <a:pt x="2486025" y="2475065"/>
                  </a:lnTo>
                  <a:lnTo>
                    <a:pt x="2486025" y="2472436"/>
                  </a:lnTo>
                  <a:close/>
                </a:path>
                <a:path w="10582275" h="2479040">
                  <a:moveTo>
                    <a:pt x="2486025" y="1855190"/>
                  </a:moveTo>
                  <a:lnTo>
                    <a:pt x="2485555" y="1854060"/>
                  </a:lnTo>
                  <a:lnTo>
                    <a:pt x="2483701" y="1852206"/>
                  </a:lnTo>
                  <a:lnTo>
                    <a:pt x="2482570" y="1851736"/>
                  </a:lnTo>
                  <a:lnTo>
                    <a:pt x="2479941" y="1851736"/>
                  </a:lnTo>
                  <a:lnTo>
                    <a:pt x="2478824" y="1852206"/>
                  </a:lnTo>
                  <a:lnTo>
                    <a:pt x="2476957" y="1854060"/>
                  </a:lnTo>
                  <a:lnTo>
                    <a:pt x="2476500" y="1855190"/>
                  </a:lnTo>
                  <a:lnTo>
                    <a:pt x="2476500" y="1857819"/>
                  </a:lnTo>
                  <a:lnTo>
                    <a:pt x="2476957" y="1858937"/>
                  </a:lnTo>
                  <a:lnTo>
                    <a:pt x="2478824" y="1860804"/>
                  </a:lnTo>
                  <a:lnTo>
                    <a:pt x="2479941" y="1861261"/>
                  </a:lnTo>
                  <a:lnTo>
                    <a:pt x="2482570" y="1861261"/>
                  </a:lnTo>
                  <a:lnTo>
                    <a:pt x="2483701" y="1860804"/>
                  </a:lnTo>
                  <a:lnTo>
                    <a:pt x="2485555" y="1858937"/>
                  </a:lnTo>
                  <a:lnTo>
                    <a:pt x="2486025" y="1857819"/>
                  </a:lnTo>
                  <a:lnTo>
                    <a:pt x="2486025" y="1855190"/>
                  </a:lnTo>
                  <a:close/>
                </a:path>
                <a:path w="10582275" h="2479040">
                  <a:moveTo>
                    <a:pt x="2486025" y="1237945"/>
                  </a:moveTo>
                  <a:lnTo>
                    <a:pt x="2485555" y="1236814"/>
                  </a:lnTo>
                  <a:lnTo>
                    <a:pt x="2483701" y="1234960"/>
                  </a:lnTo>
                  <a:lnTo>
                    <a:pt x="2482570" y="1234490"/>
                  </a:lnTo>
                  <a:lnTo>
                    <a:pt x="2479941" y="1234490"/>
                  </a:lnTo>
                  <a:lnTo>
                    <a:pt x="2478824" y="1234960"/>
                  </a:lnTo>
                  <a:lnTo>
                    <a:pt x="2476957" y="1236814"/>
                  </a:lnTo>
                  <a:lnTo>
                    <a:pt x="2476500" y="1237945"/>
                  </a:lnTo>
                  <a:lnTo>
                    <a:pt x="2476500" y="1240574"/>
                  </a:lnTo>
                  <a:lnTo>
                    <a:pt x="2476957" y="1241691"/>
                  </a:lnTo>
                  <a:lnTo>
                    <a:pt x="2478824" y="1243545"/>
                  </a:lnTo>
                  <a:lnTo>
                    <a:pt x="2479941" y="1244015"/>
                  </a:lnTo>
                  <a:lnTo>
                    <a:pt x="2482570" y="1244015"/>
                  </a:lnTo>
                  <a:lnTo>
                    <a:pt x="2483701" y="1243545"/>
                  </a:lnTo>
                  <a:lnTo>
                    <a:pt x="2485555" y="1241691"/>
                  </a:lnTo>
                  <a:lnTo>
                    <a:pt x="2486025" y="1240574"/>
                  </a:lnTo>
                  <a:lnTo>
                    <a:pt x="2486025" y="1237945"/>
                  </a:lnTo>
                  <a:close/>
                </a:path>
                <a:path w="10582275" h="2479040">
                  <a:moveTo>
                    <a:pt x="2486025" y="620687"/>
                  </a:moveTo>
                  <a:lnTo>
                    <a:pt x="2485555" y="619569"/>
                  </a:lnTo>
                  <a:lnTo>
                    <a:pt x="2483701" y="617702"/>
                  </a:lnTo>
                  <a:lnTo>
                    <a:pt x="2482570" y="617245"/>
                  </a:lnTo>
                  <a:lnTo>
                    <a:pt x="2479941" y="617245"/>
                  </a:lnTo>
                  <a:lnTo>
                    <a:pt x="2478824" y="617702"/>
                  </a:lnTo>
                  <a:lnTo>
                    <a:pt x="2476957" y="619569"/>
                  </a:lnTo>
                  <a:lnTo>
                    <a:pt x="2476500" y="620687"/>
                  </a:lnTo>
                  <a:lnTo>
                    <a:pt x="2476500" y="623316"/>
                  </a:lnTo>
                  <a:lnTo>
                    <a:pt x="2476957" y="624446"/>
                  </a:lnTo>
                  <a:lnTo>
                    <a:pt x="2478824" y="626300"/>
                  </a:lnTo>
                  <a:lnTo>
                    <a:pt x="2479941" y="626770"/>
                  </a:lnTo>
                  <a:lnTo>
                    <a:pt x="2482570" y="626770"/>
                  </a:lnTo>
                  <a:lnTo>
                    <a:pt x="2483701" y="626300"/>
                  </a:lnTo>
                  <a:lnTo>
                    <a:pt x="2485555" y="624446"/>
                  </a:lnTo>
                  <a:lnTo>
                    <a:pt x="2486025" y="623316"/>
                  </a:lnTo>
                  <a:lnTo>
                    <a:pt x="2486025" y="620687"/>
                  </a:lnTo>
                  <a:close/>
                </a:path>
                <a:path w="10582275" h="2479040">
                  <a:moveTo>
                    <a:pt x="2486025" y="3441"/>
                  </a:moveTo>
                  <a:lnTo>
                    <a:pt x="2485555" y="2324"/>
                  </a:lnTo>
                  <a:lnTo>
                    <a:pt x="2483701" y="457"/>
                  </a:lnTo>
                  <a:lnTo>
                    <a:pt x="2482570" y="0"/>
                  </a:lnTo>
                  <a:lnTo>
                    <a:pt x="2479941" y="0"/>
                  </a:lnTo>
                  <a:lnTo>
                    <a:pt x="2478824" y="457"/>
                  </a:lnTo>
                  <a:lnTo>
                    <a:pt x="2476957" y="2324"/>
                  </a:lnTo>
                  <a:lnTo>
                    <a:pt x="2476500" y="3441"/>
                  </a:lnTo>
                  <a:lnTo>
                    <a:pt x="2476500" y="6070"/>
                  </a:lnTo>
                  <a:lnTo>
                    <a:pt x="2476957" y="7188"/>
                  </a:lnTo>
                  <a:lnTo>
                    <a:pt x="2478824" y="9055"/>
                  </a:lnTo>
                  <a:lnTo>
                    <a:pt x="2479941" y="9525"/>
                  </a:lnTo>
                  <a:lnTo>
                    <a:pt x="2482570" y="9525"/>
                  </a:lnTo>
                  <a:lnTo>
                    <a:pt x="2483701" y="9055"/>
                  </a:lnTo>
                  <a:lnTo>
                    <a:pt x="2485555" y="7188"/>
                  </a:lnTo>
                  <a:lnTo>
                    <a:pt x="2486025" y="6070"/>
                  </a:lnTo>
                  <a:lnTo>
                    <a:pt x="2486025" y="3441"/>
                  </a:lnTo>
                  <a:close/>
                </a:path>
                <a:path w="10582275" h="2479040">
                  <a:moveTo>
                    <a:pt x="2533650" y="2472436"/>
                  </a:moveTo>
                  <a:lnTo>
                    <a:pt x="2533180" y="2471318"/>
                  </a:lnTo>
                  <a:lnTo>
                    <a:pt x="2531326" y="2469451"/>
                  </a:lnTo>
                  <a:lnTo>
                    <a:pt x="2530195" y="2468994"/>
                  </a:lnTo>
                  <a:lnTo>
                    <a:pt x="2527566" y="2468994"/>
                  </a:lnTo>
                  <a:lnTo>
                    <a:pt x="2526449" y="2469451"/>
                  </a:lnTo>
                  <a:lnTo>
                    <a:pt x="2524582" y="2471318"/>
                  </a:lnTo>
                  <a:lnTo>
                    <a:pt x="2524125" y="2472436"/>
                  </a:lnTo>
                  <a:lnTo>
                    <a:pt x="2524125" y="2475065"/>
                  </a:lnTo>
                  <a:lnTo>
                    <a:pt x="2524582" y="2476195"/>
                  </a:lnTo>
                  <a:lnTo>
                    <a:pt x="2526449" y="2478049"/>
                  </a:lnTo>
                  <a:lnTo>
                    <a:pt x="2527566" y="2478519"/>
                  </a:lnTo>
                  <a:lnTo>
                    <a:pt x="2530195" y="2478519"/>
                  </a:lnTo>
                  <a:lnTo>
                    <a:pt x="2531326" y="2478049"/>
                  </a:lnTo>
                  <a:lnTo>
                    <a:pt x="2533180" y="2476195"/>
                  </a:lnTo>
                  <a:lnTo>
                    <a:pt x="2533650" y="2475065"/>
                  </a:lnTo>
                  <a:lnTo>
                    <a:pt x="2533650" y="2472436"/>
                  </a:lnTo>
                  <a:close/>
                </a:path>
                <a:path w="10582275" h="2479040">
                  <a:moveTo>
                    <a:pt x="2533650" y="1855190"/>
                  </a:moveTo>
                  <a:lnTo>
                    <a:pt x="2533180" y="1854060"/>
                  </a:lnTo>
                  <a:lnTo>
                    <a:pt x="2531326" y="1852206"/>
                  </a:lnTo>
                  <a:lnTo>
                    <a:pt x="2530195" y="1851736"/>
                  </a:lnTo>
                  <a:lnTo>
                    <a:pt x="2527566" y="1851736"/>
                  </a:lnTo>
                  <a:lnTo>
                    <a:pt x="2526449" y="1852206"/>
                  </a:lnTo>
                  <a:lnTo>
                    <a:pt x="2524582" y="1854060"/>
                  </a:lnTo>
                  <a:lnTo>
                    <a:pt x="2524125" y="1855190"/>
                  </a:lnTo>
                  <a:lnTo>
                    <a:pt x="2524125" y="1857819"/>
                  </a:lnTo>
                  <a:lnTo>
                    <a:pt x="2524582" y="1858937"/>
                  </a:lnTo>
                  <a:lnTo>
                    <a:pt x="2526449" y="1860804"/>
                  </a:lnTo>
                  <a:lnTo>
                    <a:pt x="2527566" y="1861261"/>
                  </a:lnTo>
                  <a:lnTo>
                    <a:pt x="2530195" y="1861261"/>
                  </a:lnTo>
                  <a:lnTo>
                    <a:pt x="2531326" y="1860804"/>
                  </a:lnTo>
                  <a:lnTo>
                    <a:pt x="2533180" y="1858937"/>
                  </a:lnTo>
                  <a:lnTo>
                    <a:pt x="2533650" y="1857819"/>
                  </a:lnTo>
                  <a:lnTo>
                    <a:pt x="2533650" y="1855190"/>
                  </a:lnTo>
                  <a:close/>
                </a:path>
                <a:path w="10582275" h="2479040">
                  <a:moveTo>
                    <a:pt x="2533650" y="1237945"/>
                  </a:moveTo>
                  <a:lnTo>
                    <a:pt x="2533180" y="1236814"/>
                  </a:lnTo>
                  <a:lnTo>
                    <a:pt x="2531326" y="1234960"/>
                  </a:lnTo>
                  <a:lnTo>
                    <a:pt x="2530195" y="1234490"/>
                  </a:lnTo>
                  <a:lnTo>
                    <a:pt x="2527566" y="1234490"/>
                  </a:lnTo>
                  <a:lnTo>
                    <a:pt x="2526449" y="1234960"/>
                  </a:lnTo>
                  <a:lnTo>
                    <a:pt x="2524582" y="1236814"/>
                  </a:lnTo>
                  <a:lnTo>
                    <a:pt x="2524125" y="1237945"/>
                  </a:lnTo>
                  <a:lnTo>
                    <a:pt x="2524125" y="1240574"/>
                  </a:lnTo>
                  <a:lnTo>
                    <a:pt x="2524582" y="1241691"/>
                  </a:lnTo>
                  <a:lnTo>
                    <a:pt x="2526449" y="1243545"/>
                  </a:lnTo>
                  <a:lnTo>
                    <a:pt x="2527566" y="1244015"/>
                  </a:lnTo>
                  <a:lnTo>
                    <a:pt x="2530195" y="1244015"/>
                  </a:lnTo>
                  <a:lnTo>
                    <a:pt x="2531326" y="1243545"/>
                  </a:lnTo>
                  <a:lnTo>
                    <a:pt x="2533180" y="1241691"/>
                  </a:lnTo>
                  <a:lnTo>
                    <a:pt x="2533650" y="1240574"/>
                  </a:lnTo>
                  <a:lnTo>
                    <a:pt x="2533650" y="1237945"/>
                  </a:lnTo>
                  <a:close/>
                </a:path>
                <a:path w="10582275" h="2479040">
                  <a:moveTo>
                    <a:pt x="2533650" y="620687"/>
                  </a:moveTo>
                  <a:lnTo>
                    <a:pt x="2533180" y="619569"/>
                  </a:lnTo>
                  <a:lnTo>
                    <a:pt x="2531326" y="617702"/>
                  </a:lnTo>
                  <a:lnTo>
                    <a:pt x="2530195" y="617245"/>
                  </a:lnTo>
                  <a:lnTo>
                    <a:pt x="2527566" y="617245"/>
                  </a:lnTo>
                  <a:lnTo>
                    <a:pt x="2526449" y="617702"/>
                  </a:lnTo>
                  <a:lnTo>
                    <a:pt x="2524582" y="619569"/>
                  </a:lnTo>
                  <a:lnTo>
                    <a:pt x="2524125" y="620687"/>
                  </a:lnTo>
                  <a:lnTo>
                    <a:pt x="2524125" y="623316"/>
                  </a:lnTo>
                  <a:lnTo>
                    <a:pt x="2524582" y="624446"/>
                  </a:lnTo>
                  <a:lnTo>
                    <a:pt x="2526449" y="626300"/>
                  </a:lnTo>
                  <a:lnTo>
                    <a:pt x="2527566" y="626770"/>
                  </a:lnTo>
                  <a:lnTo>
                    <a:pt x="2530195" y="626770"/>
                  </a:lnTo>
                  <a:lnTo>
                    <a:pt x="2531326" y="626300"/>
                  </a:lnTo>
                  <a:lnTo>
                    <a:pt x="2533180" y="624446"/>
                  </a:lnTo>
                  <a:lnTo>
                    <a:pt x="2533650" y="623316"/>
                  </a:lnTo>
                  <a:lnTo>
                    <a:pt x="2533650" y="620687"/>
                  </a:lnTo>
                  <a:close/>
                </a:path>
                <a:path w="10582275" h="2479040">
                  <a:moveTo>
                    <a:pt x="2533650" y="3441"/>
                  </a:moveTo>
                  <a:lnTo>
                    <a:pt x="2533180" y="2324"/>
                  </a:lnTo>
                  <a:lnTo>
                    <a:pt x="2531326" y="457"/>
                  </a:lnTo>
                  <a:lnTo>
                    <a:pt x="2530195" y="0"/>
                  </a:lnTo>
                  <a:lnTo>
                    <a:pt x="2527566" y="0"/>
                  </a:lnTo>
                  <a:lnTo>
                    <a:pt x="2526449" y="457"/>
                  </a:lnTo>
                  <a:lnTo>
                    <a:pt x="2524582" y="2324"/>
                  </a:lnTo>
                  <a:lnTo>
                    <a:pt x="2524125" y="3441"/>
                  </a:lnTo>
                  <a:lnTo>
                    <a:pt x="2524125" y="6070"/>
                  </a:lnTo>
                  <a:lnTo>
                    <a:pt x="2524582" y="7188"/>
                  </a:lnTo>
                  <a:lnTo>
                    <a:pt x="2526449" y="9055"/>
                  </a:lnTo>
                  <a:lnTo>
                    <a:pt x="2527566" y="9525"/>
                  </a:lnTo>
                  <a:lnTo>
                    <a:pt x="2530195" y="9525"/>
                  </a:lnTo>
                  <a:lnTo>
                    <a:pt x="2531326" y="9055"/>
                  </a:lnTo>
                  <a:lnTo>
                    <a:pt x="2533180" y="7188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10582275" h="2479040">
                  <a:moveTo>
                    <a:pt x="2581275" y="2472436"/>
                  </a:moveTo>
                  <a:lnTo>
                    <a:pt x="2580805" y="2471318"/>
                  </a:lnTo>
                  <a:lnTo>
                    <a:pt x="2578951" y="2469451"/>
                  </a:lnTo>
                  <a:lnTo>
                    <a:pt x="2577820" y="2468994"/>
                  </a:lnTo>
                  <a:lnTo>
                    <a:pt x="2575191" y="2468994"/>
                  </a:lnTo>
                  <a:lnTo>
                    <a:pt x="2574074" y="2469451"/>
                  </a:lnTo>
                  <a:lnTo>
                    <a:pt x="2572207" y="2471318"/>
                  </a:lnTo>
                  <a:lnTo>
                    <a:pt x="2571750" y="2472436"/>
                  </a:lnTo>
                  <a:lnTo>
                    <a:pt x="2571750" y="2475065"/>
                  </a:lnTo>
                  <a:lnTo>
                    <a:pt x="2572207" y="2476195"/>
                  </a:lnTo>
                  <a:lnTo>
                    <a:pt x="2574074" y="2478049"/>
                  </a:lnTo>
                  <a:lnTo>
                    <a:pt x="2575191" y="2478519"/>
                  </a:lnTo>
                  <a:lnTo>
                    <a:pt x="2577820" y="2478519"/>
                  </a:lnTo>
                  <a:lnTo>
                    <a:pt x="2578951" y="2478049"/>
                  </a:lnTo>
                  <a:lnTo>
                    <a:pt x="2580805" y="2476195"/>
                  </a:lnTo>
                  <a:lnTo>
                    <a:pt x="2581275" y="2475065"/>
                  </a:lnTo>
                  <a:lnTo>
                    <a:pt x="2581275" y="2472436"/>
                  </a:lnTo>
                  <a:close/>
                </a:path>
                <a:path w="10582275" h="2479040">
                  <a:moveTo>
                    <a:pt x="2581275" y="1855190"/>
                  </a:moveTo>
                  <a:lnTo>
                    <a:pt x="2580805" y="1854060"/>
                  </a:lnTo>
                  <a:lnTo>
                    <a:pt x="2578951" y="1852206"/>
                  </a:lnTo>
                  <a:lnTo>
                    <a:pt x="2577820" y="1851736"/>
                  </a:lnTo>
                  <a:lnTo>
                    <a:pt x="2575191" y="1851736"/>
                  </a:lnTo>
                  <a:lnTo>
                    <a:pt x="2574074" y="1852206"/>
                  </a:lnTo>
                  <a:lnTo>
                    <a:pt x="2572207" y="1854060"/>
                  </a:lnTo>
                  <a:lnTo>
                    <a:pt x="2571750" y="1855190"/>
                  </a:lnTo>
                  <a:lnTo>
                    <a:pt x="2571750" y="1857819"/>
                  </a:lnTo>
                  <a:lnTo>
                    <a:pt x="2572207" y="1858937"/>
                  </a:lnTo>
                  <a:lnTo>
                    <a:pt x="2574074" y="1860804"/>
                  </a:lnTo>
                  <a:lnTo>
                    <a:pt x="2575191" y="1861261"/>
                  </a:lnTo>
                  <a:lnTo>
                    <a:pt x="2577820" y="1861261"/>
                  </a:lnTo>
                  <a:lnTo>
                    <a:pt x="2578951" y="1860804"/>
                  </a:lnTo>
                  <a:lnTo>
                    <a:pt x="2580805" y="1858937"/>
                  </a:lnTo>
                  <a:lnTo>
                    <a:pt x="2581275" y="1857819"/>
                  </a:lnTo>
                  <a:lnTo>
                    <a:pt x="2581275" y="1855190"/>
                  </a:lnTo>
                  <a:close/>
                </a:path>
                <a:path w="10582275" h="2479040">
                  <a:moveTo>
                    <a:pt x="2581275" y="1237945"/>
                  </a:moveTo>
                  <a:lnTo>
                    <a:pt x="2580805" y="1236814"/>
                  </a:lnTo>
                  <a:lnTo>
                    <a:pt x="2578951" y="1234960"/>
                  </a:lnTo>
                  <a:lnTo>
                    <a:pt x="2577820" y="1234490"/>
                  </a:lnTo>
                  <a:lnTo>
                    <a:pt x="2575191" y="1234490"/>
                  </a:lnTo>
                  <a:lnTo>
                    <a:pt x="2574074" y="1234960"/>
                  </a:lnTo>
                  <a:lnTo>
                    <a:pt x="2572207" y="1236814"/>
                  </a:lnTo>
                  <a:lnTo>
                    <a:pt x="2571750" y="1237945"/>
                  </a:lnTo>
                  <a:lnTo>
                    <a:pt x="2571750" y="1240574"/>
                  </a:lnTo>
                  <a:lnTo>
                    <a:pt x="2572207" y="1241691"/>
                  </a:lnTo>
                  <a:lnTo>
                    <a:pt x="2574074" y="1243545"/>
                  </a:lnTo>
                  <a:lnTo>
                    <a:pt x="2575191" y="1244015"/>
                  </a:lnTo>
                  <a:lnTo>
                    <a:pt x="2577820" y="1244015"/>
                  </a:lnTo>
                  <a:lnTo>
                    <a:pt x="2578951" y="1243545"/>
                  </a:lnTo>
                  <a:lnTo>
                    <a:pt x="2580805" y="1241691"/>
                  </a:lnTo>
                  <a:lnTo>
                    <a:pt x="2581275" y="1240574"/>
                  </a:lnTo>
                  <a:lnTo>
                    <a:pt x="2581275" y="1237945"/>
                  </a:lnTo>
                  <a:close/>
                </a:path>
                <a:path w="10582275" h="2479040">
                  <a:moveTo>
                    <a:pt x="2581275" y="620687"/>
                  </a:moveTo>
                  <a:lnTo>
                    <a:pt x="2580805" y="619569"/>
                  </a:lnTo>
                  <a:lnTo>
                    <a:pt x="2578951" y="617702"/>
                  </a:lnTo>
                  <a:lnTo>
                    <a:pt x="2577820" y="617245"/>
                  </a:lnTo>
                  <a:lnTo>
                    <a:pt x="2575191" y="617245"/>
                  </a:lnTo>
                  <a:lnTo>
                    <a:pt x="2574074" y="617702"/>
                  </a:lnTo>
                  <a:lnTo>
                    <a:pt x="2572207" y="619569"/>
                  </a:lnTo>
                  <a:lnTo>
                    <a:pt x="2571750" y="620687"/>
                  </a:lnTo>
                  <a:lnTo>
                    <a:pt x="2571750" y="623316"/>
                  </a:lnTo>
                  <a:lnTo>
                    <a:pt x="2572207" y="624446"/>
                  </a:lnTo>
                  <a:lnTo>
                    <a:pt x="2574074" y="626300"/>
                  </a:lnTo>
                  <a:lnTo>
                    <a:pt x="2575191" y="626770"/>
                  </a:lnTo>
                  <a:lnTo>
                    <a:pt x="2577820" y="626770"/>
                  </a:lnTo>
                  <a:lnTo>
                    <a:pt x="2578951" y="626300"/>
                  </a:lnTo>
                  <a:lnTo>
                    <a:pt x="2580805" y="624446"/>
                  </a:lnTo>
                  <a:lnTo>
                    <a:pt x="2581275" y="623316"/>
                  </a:lnTo>
                  <a:lnTo>
                    <a:pt x="2581275" y="620687"/>
                  </a:lnTo>
                  <a:close/>
                </a:path>
                <a:path w="10582275" h="2479040">
                  <a:moveTo>
                    <a:pt x="2581275" y="3441"/>
                  </a:moveTo>
                  <a:lnTo>
                    <a:pt x="2580805" y="2324"/>
                  </a:lnTo>
                  <a:lnTo>
                    <a:pt x="2578951" y="457"/>
                  </a:lnTo>
                  <a:lnTo>
                    <a:pt x="2577820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07" y="7188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77820" y="9525"/>
                  </a:lnTo>
                  <a:lnTo>
                    <a:pt x="2578951" y="9055"/>
                  </a:lnTo>
                  <a:lnTo>
                    <a:pt x="2580805" y="7188"/>
                  </a:lnTo>
                  <a:lnTo>
                    <a:pt x="2581275" y="6070"/>
                  </a:lnTo>
                  <a:lnTo>
                    <a:pt x="2581275" y="3441"/>
                  </a:lnTo>
                  <a:close/>
                </a:path>
                <a:path w="10582275" h="2479040">
                  <a:moveTo>
                    <a:pt x="2628900" y="2472436"/>
                  </a:moveTo>
                  <a:lnTo>
                    <a:pt x="2628430" y="2471318"/>
                  </a:lnTo>
                  <a:lnTo>
                    <a:pt x="2626576" y="2469451"/>
                  </a:lnTo>
                  <a:lnTo>
                    <a:pt x="2625445" y="2468994"/>
                  </a:lnTo>
                  <a:lnTo>
                    <a:pt x="2622816" y="2468994"/>
                  </a:lnTo>
                  <a:lnTo>
                    <a:pt x="2621699" y="2469451"/>
                  </a:lnTo>
                  <a:lnTo>
                    <a:pt x="2619832" y="2471318"/>
                  </a:lnTo>
                  <a:lnTo>
                    <a:pt x="2619375" y="2472436"/>
                  </a:lnTo>
                  <a:lnTo>
                    <a:pt x="2619375" y="2475065"/>
                  </a:lnTo>
                  <a:lnTo>
                    <a:pt x="2619832" y="2476195"/>
                  </a:lnTo>
                  <a:lnTo>
                    <a:pt x="2621699" y="2478049"/>
                  </a:lnTo>
                  <a:lnTo>
                    <a:pt x="2622816" y="2478519"/>
                  </a:lnTo>
                  <a:lnTo>
                    <a:pt x="2625445" y="2478519"/>
                  </a:lnTo>
                  <a:lnTo>
                    <a:pt x="2626576" y="2478049"/>
                  </a:lnTo>
                  <a:lnTo>
                    <a:pt x="2628430" y="2476195"/>
                  </a:lnTo>
                  <a:lnTo>
                    <a:pt x="2628900" y="2475065"/>
                  </a:lnTo>
                  <a:lnTo>
                    <a:pt x="2628900" y="2472436"/>
                  </a:lnTo>
                  <a:close/>
                </a:path>
                <a:path w="10582275" h="2479040">
                  <a:moveTo>
                    <a:pt x="2628900" y="1855190"/>
                  </a:moveTo>
                  <a:lnTo>
                    <a:pt x="2628430" y="1854060"/>
                  </a:lnTo>
                  <a:lnTo>
                    <a:pt x="2626576" y="1852206"/>
                  </a:lnTo>
                  <a:lnTo>
                    <a:pt x="2625445" y="1851736"/>
                  </a:lnTo>
                  <a:lnTo>
                    <a:pt x="2622816" y="1851736"/>
                  </a:lnTo>
                  <a:lnTo>
                    <a:pt x="2621699" y="1852206"/>
                  </a:lnTo>
                  <a:lnTo>
                    <a:pt x="2619832" y="1854060"/>
                  </a:lnTo>
                  <a:lnTo>
                    <a:pt x="2619375" y="1855190"/>
                  </a:lnTo>
                  <a:lnTo>
                    <a:pt x="2619375" y="1857819"/>
                  </a:lnTo>
                  <a:lnTo>
                    <a:pt x="2619832" y="1858937"/>
                  </a:lnTo>
                  <a:lnTo>
                    <a:pt x="2621699" y="1860804"/>
                  </a:lnTo>
                  <a:lnTo>
                    <a:pt x="2622816" y="1861261"/>
                  </a:lnTo>
                  <a:lnTo>
                    <a:pt x="2625445" y="1861261"/>
                  </a:lnTo>
                  <a:lnTo>
                    <a:pt x="2626576" y="1860804"/>
                  </a:lnTo>
                  <a:lnTo>
                    <a:pt x="2628430" y="1858937"/>
                  </a:lnTo>
                  <a:lnTo>
                    <a:pt x="2628900" y="1857819"/>
                  </a:lnTo>
                  <a:lnTo>
                    <a:pt x="2628900" y="1855190"/>
                  </a:lnTo>
                  <a:close/>
                </a:path>
                <a:path w="10582275" h="2479040">
                  <a:moveTo>
                    <a:pt x="2628900" y="1237945"/>
                  </a:moveTo>
                  <a:lnTo>
                    <a:pt x="2628430" y="1236814"/>
                  </a:lnTo>
                  <a:lnTo>
                    <a:pt x="2626576" y="1234960"/>
                  </a:lnTo>
                  <a:lnTo>
                    <a:pt x="2625445" y="1234490"/>
                  </a:lnTo>
                  <a:lnTo>
                    <a:pt x="2622816" y="1234490"/>
                  </a:lnTo>
                  <a:lnTo>
                    <a:pt x="2621699" y="1234960"/>
                  </a:lnTo>
                  <a:lnTo>
                    <a:pt x="2619832" y="1236814"/>
                  </a:lnTo>
                  <a:lnTo>
                    <a:pt x="2619375" y="1237945"/>
                  </a:lnTo>
                  <a:lnTo>
                    <a:pt x="2619375" y="1240574"/>
                  </a:lnTo>
                  <a:lnTo>
                    <a:pt x="2619832" y="1241691"/>
                  </a:lnTo>
                  <a:lnTo>
                    <a:pt x="2621699" y="1243545"/>
                  </a:lnTo>
                  <a:lnTo>
                    <a:pt x="2622816" y="1244015"/>
                  </a:lnTo>
                  <a:lnTo>
                    <a:pt x="2625445" y="1244015"/>
                  </a:lnTo>
                  <a:lnTo>
                    <a:pt x="2626576" y="1243545"/>
                  </a:lnTo>
                  <a:lnTo>
                    <a:pt x="2628430" y="1241691"/>
                  </a:lnTo>
                  <a:lnTo>
                    <a:pt x="2628900" y="1240574"/>
                  </a:lnTo>
                  <a:lnTo>
                    <a:pt x="2628900" y="1237945"/>
                  </a:lnTo>
                  <a:close/>
                </a:path>
                <a:path w="10582275" h="2479040">
                  <a:moveTo>
                    <a:pt x="2628900" y="620687"/>
                  </a:moveTo>
                  <a:lnTo>
                    <a:pt x="2628430" y="619569"/>
                  </a:lnTo>
                  <a:lnTo>
                    <a:pt x="2626576" y="617702"/>
                  </a:lnTo>
                  <a:lnTo>
                    <a:pt x="2625445" y="617245"/>
                  </a:lnTo>
                  <a:lnTo>
                    <a:pt x="2622816" y="617245"/>
                  </a:lnTo>
                  <a:lnTo>
                    <a:pt x="2621699" y="617702"/>
                  </a:lnTo>
                  <a:lnTo>
                    <a:pt x="2619832" y="619569"/>
                  </a:lnTo>
                  <a:lnTo>
                    <a:pt x="2619375" y="620687"/>
                  </a:lnTo>
                  <a:lnTo>
                    <a:pt x="2619375" y="623316"/>
                  </a:lnTo>
                  <a:lnTo>
                    <a:pt x="2619832" y="624446"/>
                  </a:lnTo>
                  <a:lnTo>
                    <a:pt x="2621699" y="626300"/>
                  </a:lnTo>
                  <a:lnTo>
                    <a:pt x="2622816" y="626770"/>
                  </a:lnTo>
                  <a:lnTo>
                    <a:pt x="2625445" y="626770"/>
                  </a:lnTo>
                  <a:lnTo>
                    <a:pt x="2626576" y="626300"/>
                  </a:lnTo>
                  <a:lnTo>
                    <a:pt x="2628430" y="624446"/>
                  </a:lnTo>
                  <a:lnTo>
                    <a:pt x="2628900" y="623316"/>
                  </a:lnTo>
                  <a:lnTo>
                    <a:pt x="2628900" y="620687"/>
                  </a:lnTo>
                  <a:close/>
                </a:path>
                <a:path w="10582275" h="2479040">
                  <a:moveTo>
                    <a:pt x="2628900" y="3441"/>
                  </a:moveTo>
                  <a:lnTo>
                    <a:pt x="2628430" y="2324"/>
                  </a:lnTo>
                  <a:lnTo>
                    <a:pt x="2626576" y="457"/>
                  </a:lnTo>
                  <a:lnTo>
                    <a:pt x="2625445" y="0"/>
                  </a:lnTo>
                  <a:lnTo>
                    <a:pt x="2622816" y="0"/>
                  </a:lnTo>
                  <a:lnTo>
                    <a:pt x="2621699" y="457"/>
                  </a:lnTo>
                  <a:lnTo>
                    <a:pt x="2619832" y="2324"/>
                  </a:lnTo>
                  <a:lnTo>
                    <a:pt x="2619375" y="3441"/>
                  </a:lnTo>
                  <a:lnTo>
                    <a:pt x="2619375" y="6070"/>
                  </a:lnTo>
                  <a:lnTo>
                    <a:pt x="2619832" y="7188"/>
                  </a:lnTo>
                  <a:lnTo>
                    <a:pt x="2621699" y="9055"/>
                  </a:lnTo>
                  <a:lnTo>
                    <a:pt x="2622816" y="9525"/>
                  </a:lnTo>
                  <a:lnTo>
                    <a:pt x="2625445" y="9525"/>
                  </a:lnTo>
                  <a:lnTo>
                    <a:pt x="2626576" y="9055"/>
                  </a:lnTo>
                  <a:lnTo>
                    <a:pt x="2628430" y="7188"/>
                  </a:lnTo>
                  <a:lnTo>
                    <a:pt x="2628900" y="6070"/>
                  </a:lnTo>
                  <a:lnTo>
                    <a:pt x="2628900" y="3441"/>
                  </a:lnTo>
                  <a:close/>
                </a:path>
                <a:path w="10582275" h="2479040">
                  <a:moveTo>
                    <a:pt x="2676525" y="2472436"/>
                  </a:moveTo>
                  <a:lnTo>
                    <a:pt x="2676055" y="2471318"/>
                  </a:lnTo>
                  <a:lnTo>
                    <a:pt x="2674201" y="2469451"/>
                  </a:lnTo>
                  <a:lnTo>
                    <a:pt x="2673070" y="2468994"/>
                  </a:lnTo>
                  <a:lnTo>
                    <a:pt x="2670441" y="2468994"/>
                  </a:lnTo>
                  <a:lnTo>
                    <a:pt x="2669324" y="2469451"/>
                  </a:lnTo>
                  <a:lnTo>
                    <a:pt x="2667457" y="2471318"/>
                  </a:lnTo>
                  <a:lnTo>
                    <a:pt x="2667000" y="2472436"/>
                  </a:lnTo>
                  <a:lnTo>
                    <a:pt x="2667000" y="2475065"/>
                  </a:lnTo>
                  <a:lnTo>
                    <a:pt x="2667457" y="2476195"/>
                  </a:lnTo>
                  <a:lnTo>
                    <a:pt x="2669324" y="2478049"/>
                  </a:lnTo>
                  <a:lnTo>
                    <a:pt x="2670441" y="2478519"/>
                  </a:lnTo>
                  <a:lnTo>
                    <a:pt x="2673070" y="2478519"/>
                  </a:lnTo>
                  <a:lnTo>
                    <a:pt x="2674201" y="2478049"/>
                  </a:lnTo>
                  <a:lnTo>
                    <a:pt x="2676055" y="2476195"/>
                  </a:lnTo>
                  <a:lnTo>
                    <a:pt x="2676525" y="2475065"/>
                  </a:lnTo>
                  <a:lnTo>
                    <a:pt x="2676525" y="2472436"/>
                  </a:lnTo>
                  <a:close/>
                </a:path>
                <a:path w="10582275" h="2479040">
                  <a:moveTo>
                    <a:pt x="2676525" y="1855190"/>
                  </a:moveTo>
                  <a:lnTo>
                    <a:pt x="2676055" y="1854060"/>
                  </a:lnTo>
                  <a:lnTo>
                    <a:pt x="2674201" y="1852206"/>
                  </a:lnTo>
                  <a:lnTo>
                    <a:pt x="2673070" y="1851736"/>
                  </a:lnTo>
                  <a:lnTo>
                    <a:pt x="2670441" y="1851736"/>
                  </a:lnTo>
                  <a:lnTo>
                    <a:pt x="2669324" y="1852206"/>
                  </a:lnTo>
                  <a:lnTo>
                    <a:pt x="2667457" y="1854060"/>
                  </a:lnTo>
                  <a:lnTo>
                    <a:pt x="2667000" y="1855190"/>
                  </a:lnTo>
                  <a:lnTo>
                    <a:pt x="2667000" y="1857819"/>
                  </a:lnTo>
                  <a:lnTo>
                    <a:pt x="2667457" y="1858937"/>
                  </a:lnTo>
                  <a:lnTo>
                    <a:pt x="2669324" y="1860804"/>
                  </a:lnTo>
                  <a:lnTo>
                    <a:pt x="2670441" y="1861261"/>
                  </a:lnTo>
                  <a:lnTo>
                    <a:pt x="2673070" y="1861261"/>
                  </a:lnTo>
                  <a:lnTo>
                    <a:pt x="2674201" y="1860804"/>
                  </a:lnTo>
                  <a:lnTo>
                    <a:pt x="2676055" y="1858937"/>
                  </a:lnTo>
                  <a:lnTo>
                    <a:pt x="2676525" y="1857819"/>
                  </a:lnTo>
                  <a:lnTo>
                    <a:pt x="2676525" y="1855190"/>
                  </a:lnTo>
                  <a:close/>
                </a:path>
                <a:path w="10582275" h="2479040">
                  <a:moveTo>
                    <a:pt x="2676525" y="1237945"/>
                  </a:moveTo>
                  <a:lnTo>
                    <a:pt x="2676055" y="1236814"/>
                  </a:lnTo>
                  <a:lnTo>
                    <a:pt x="2674201" y="1234960"/>
                  </a:lnTo>
                  <a:lnTo>
                    <a:pt x="2673070" y="1234490"/>
                  </a:lnTo>
                  <a:lnTo>
                    <a:pt x="2670441" y="1234490"/>
                  </a:lnTo>
                  <a:lnTo>
                    <a:pt x="2669324" y="1234960"/>
                  </a:lnTo>
                  <a:lnTo>
                    <a:pt x="2667457" y="1236814"/>
                  </a:lnTo>
                  <a:lnTo>
                    <a:pt x="2667000" y="1237945"/>
                  </a:lnTo>
                  <a:lnTo>
                    <a:pt x="2667000" y="1240574"/>
                  </a:lnTo>
                  <a:lnTo>
                    <a:pt x="2667457" y="1241691"/>
                  </a:lnTo>
                  <a:lnTo>
                    <a:pt x="2669324" y="1243545"/>
                  </a:lnTo>
                  <a:lnTo>
                    <a:pt x="2670441" y="1244015"/>
                  </a:lnTo>
                  <a:lnTo>
                    <a:pt x="2673070" y="1244015"/>
                  </a:lnTo>
                  <a:lnTo>
                    <a:pt x="2674201" y="1243545"/>
                  </a:lnTo>
                  <a:lnTo>
                    <a:pt x="2676055" y="1241691"/>
                  </a:lnTo>
                  <a:lnTo>
                    <a:pt x="2676525" y="1240574"/>
                  </a:lnTo>
                  <a:lnTo>
                    <a:pt x="2676525" y="1237945"/>
                  </a:lnTo>
                  <a:close/>
                </a:path>
                <a:path w="10582275" h="2479040">
                  <a:moveTo>
                    <a:pt x="2676525" y="620687"/>
                  </a:moveTo>
                  <a:lnTo>
                    <a:pt x="2676055" y="619569"/>
                  </a:lnTo>
                  <a:lnTo>
                    <a:pt x="2674201" y="617702"/>
                  </a:lnTo>
                  <a:lnTo>
                    <a:pt x="2673070" y="617245"/>
                  </a:lnTo>
                  <a:lnTo>
                    <a:pt x="2670441" y="617245"/>
                  </a:lnTo>
                  <a:lnTo>
                    <a:pt x="2669324" y="617702"/>
                  </a:lnTo>
                  <a:lnTo>
                    <a:pt x="2667457" y="619569"/>
                  </a:lnTo>
                  <a:lnTo>
                    <a:pt x="2667000" y="620687"/>
                  </a:lnTo>
                  <a:lnTo>
                    <a:pt x="2667000" y="623316"/>
                  </a:lnTo>
                  <a:lnTo>
                    <a:pt x="2667457" y="624446"/>
                  </a:lnTo>
                  <a:lnTo>
                    <a:pt x="2669324" y="626300"/>
                  </a:lnTo>
                  <a:lnTo>
                    <a:pt x="2670441" y="626770"/>
                  </a:lnTo>
                  <a:lnTo>
                    <a:pt x="2673070" y="626770"/>
                  </a:lnTo>
                  <a:lnTo>
                    <a:pt x="2674201" y="626300"/>
                  </a:lnTo>
                  <a:lnTo>
                    <a:pt x="2676055" y="624446"/>
                  </a:lnTo>
                  <a:lnTo>
                    <a:pt x="2676525" y="623316"/>
                  </a:lnTo>
                  <a:lnTo>
                    <a:pt x="2676525" y="620687"/>
                  </a:lnTo>
                  <a:close/>
                </a:path>
                <a:path w="10582275" h="2479040">
                  <a:moveTo>
                    <a:pt x="2676525" y="3441"/>
                  </a:moveTo>
                  <a:lnTo>
                    <a:pt x="2676055" y="2324"/>
                  </a:lnTo>
                  <a:lnTo>
                    <a:pt x="2674201" y="457"/>
                  </a:lnTo>
                  <a:lnTo>
                    <a:pt x="2673070" y="0"/>
                  </a:lnTo>
                  <a:lnTo>
                    <a:pt x="2670441" y="0"/>
                  </a:lnTo>
                  <a:lnTo>
                    <a:pt x="2669324" y="457"/>
                  </a:lnTo>
                  <a:lnTo>
                    <a:pt x="2667457" y="2324"/>
                  </a:lnTo>
                  <a:lnTo>
                    <a:pt x="2667000" y="3441"/>
                  </a:lnTo>
                  <a:lnTo>
                    <a:pt x="2667000" y="6070"/>
                  </a:lnTo>
                  <a:lnTo>
                    <a:pt x="2667457" y="7188"/>
                  </a:lnTo>
                  <a:lnTo>
                    <a:pt x="2669324" y="9055"/>
                  </a:lnTo>
                  <a:lnTo>
                    <a:pt x="2670441" y="9525"/>
                  </a:lnTo>
                  <a:lnTo>
                    <a:pt x="2673070" y="9525"/>
                  </a:lnTo>
                  <a:lnTo>
                    <a:pt x="2674201" y="9055"/>
                  </a:lnTo>
                  <a:lnTo>
                    <a:pt x="2676055" y="7188"/>
                  </a:lnTo>
                  <a:lnTo>
                    <a:pt x="2676525" y="6070"/>
                  </a:lnTo>
                  <a:lnTo>
                    <a:pt x="2676525" y="3441"/>
                  </a:lnTo>
                  <a:close/>
                </a:path>
                <a:path w="10582275" h="2479040">
                  <a:moveTo>
                    <a:pt x="2724150" y="2472436"/>
                  </a:moveTo>
                  <a:lnTo>
                    <a:pt x="2723680" y="2471318"/>
                  </a:lnTo>
                  <a:lnTo>
                    <a:pt x="2721826" y="2469451"/>
                  </a:lnTo>
                  <a:lnTo>
                    <a:pt x="2720695" y="2468994"/>
                  </a:lnTo>
                  <a:lnTo>
                    <a:pt x="2718066" y="2468994"/>
                  </a:lnTo>
                  <a:lnTo>
                    <a:pt x="2716949" y="2469451"/>
                  </a:lnTo>
                  <a:lnTo>
                    <a:pt x="2715082" y="2471318"/>
                  </a:lnTo>
                  <a:lnTo>
                    <a:pt x="2714625" y="2472436"/>
                  </a:lnTo>
                  <a:lnTo>
                    <a:pt x="2714625" y="2475065"/>
                  </a:lnTo>
                  <a:lnTo>
                    <a:pt x="2715082" y="2476195"/>
                  </a:lnTo>
                  <a:lnTo>
                    <a:pt x="2716949" y="2478049"/>
                  </a:lnTo>
                  <a:lnTo>
                    <a:pt x="2718066" y="2478519"/>
                  </a:lnTo>
                  <a:lnTo>
                    <a:pt x="2720695" y="2478519"/>
                  </a:lnTo>
                  <a:lnTo>
                    <a:pt x="2721826" y="2478049"/>
                  </a:lnTo>
                  <a:lnTo>
                    <a:pt x="2723680" y="2476195"/>
                  </a:lnTo>
                  <a:lnTo>
                    <a:pt x="2724150" y="2475065"/>
                  </a:lnTo>
                  <a:lnTo>
                    <a:pt x="2724150" y="2472436"/>
                  </a:lnTo>
                  <a:close/>
                </a:path>
                <a:path w="10582275" h="2479040">
                  <a:moveTo>
                    <a:pt x="2724150" y="1855190"/>
                  </a:moveTo>
                  <a:lnTo>
                    <a:pt x="2723680" y="1854060"/>
                  </a:lnTo>
                  <a:lnTo>
                    <a:pt x="2721826" y="1852206"/>
                  </a:lnTo>
                  <a:lnTo>
                    <a:pt x="2720695" y="1851736"/>
                  </a:lnTo>
                  <a:lnTo>
                    <a:pt x="2718066" y="1851736"/>
                  </a:lnTo>
                  <a:lnTo>
                    <a:pt x="2716949" y="1852206"/>
                  </a:lnTo>
                  <a:lnTo>
                    <a:pt x="2715082" y="1854060"/>
                  </a:lnTo>
                  <a:lnTo>
                    <a:pt x="2714625" y="1855190"/>
                  </a:lnTo>
                  <a:lnTo>
                    <a:pt x="2714625" y="1857819"/>
                  </a:lnTo>
                  <a:lnTo>
                    <a:pt x="2715082" y="1858937"/>
                  </a:lnTo>
                  <a:lnTo>
                    <a:pt x="2716949" y="1860804"/>
                  </a:lnTo>
                  <a:lnTo>
                    <a:pt x="2718066" y="1861261"/>
                  </a:lnTo>
                  <a:lnTo>
                    <a:pt x="2720695" y="1861261"/>
                  </a:lnTo>
                  <a:lnTo>
                    <a:pt x="2721826" y="1860804"/>
                  </a:lnTo>
                  <a:lnTo>
                    <a:pt x="2723680" y="1858937"/>
                  </a:lnTo>
                  <a:lnTo>
                    <a:pt x="2724150" y="1857819"/>
                  </a:lnTo>
                  <a:lnTo>
                    <a:pt x="2724150" y="1855190"/>
                  </a:lnTo>
                  <a:close/>
                </a:path>
                <a:path w="10582275" h="2479040">
                  <a:moveTo>
                    <a:pt x="2724150" y="1237945"/>
                  </a:moveTo>
                  <a:lnTo>
                    <a:pt x="2723680" y="1236814"/>
                  </a:lnTo>
                  <a:lnTo>
                    <a:pt x="2721826" y="1234960"/>
                  </a:lnTo>
                  <a:lnTo>
                    <a:pt x="2720695" y="1234490"/>
                  </a:lnTo>
                  <a:lnTo>
                    <a:pt x="2718066" y="1234490"/>
                  </a:lnTo>
                  <a:lnTo>
                    <a:pt x="2716949" y="1234960"/>
                  </a:lnTo>
                  <a:lnTo>
                    <a:pt x="2715082" y="1236814"/>
                  </a:lnTo>
                  <a:lnTo>
                    <a:pt x="2714625" y="1237945"/>
                  </a:lnTo>
                  <a:lnTo>
                    <a:pt x="2714625" y="1240574"/>
                  </a:lnTo>
                  <a:lnTo>
                    <a:pt x="2715082" y="1241691"/>
                  </a:lnTo>
                  <a:lnTo>
                    <a:pt x="2716949" y="1243545"/>
                  </a:lnTo>
                  <a:lnTo>
                    <a:pt x="2718066" y="1244015"/>
                  </a:lnTo>
                  <a:lnTo>
                    <a:pt x="2720695" y="1244015"/>
                  </a:lnTo>
                  <a:lnTo>
                    <a:pt x="2721826" y="1243545"/>
                  </a:lnTo>
                  <a:lnTo>
                    <a:pt x="2723680" y="1241691"/>
                  </a:lnTo>
                  <a:lnTo>
                    <a:pt x="2724150" y="1240574"/>
                  </a:lnTo>
                  <a:lnTo>
                    <a:pt x="2724150" y="1237945"/>
                  </a:lnTo>
                  <a:close/>
                </a:path>
                <a:path w="10582275" h="2479040">
                  <a:moveTo>
                    <a:pt x="2724150" y="620687"/>
                  </a:moveTo>
                  <a:lnTo>
                    <a:pt x="2723680" y="619569"/>
                  </a:lnTo>
                  <a:lnTo>
                    <a:pt x="2721826" y="617702"/>
                  </a:lnTo>
                  <a:lnTo>
                    <a:pt x="2720695" y="617245"/>
                  </a:lnTo>
                  <a:lnTo>
                    <a:pt x="2718066" y="617245"/>
                  </a:lnTo>
                  <a:lnTo>
                    <a:pt x="2716949" y="617702"/>
                  </a:lnTo>
                  <a:lnTo>
                    <a:pt x="2715082" y="619569"/>
                  </a:lnTo>
                  <a:lnTo>
                    <a:pt x="2714625" y="620687"/>
                  </a:lnTo>
                  <a:lnTo>
                    <a:pt x="2714625" y="623316"/>
                  </a:lnTo>
                  <a:lnTo>
                    <a:pt x="2715082" y="624446"/>
                  </a:lnTo>
                  <a:lnTo>
                    <a:pt x="2716949" y="626300"/>
                  </a:lnTo>
                  <a:lnTo>
                    <a:pt x="2718066" y="626770"/>
                  </a:lnTo>
                  <a:lnTo>
                    <a:pt x="2720695" y="626770"/>
                  </a:lnTo>
                  <a:lnTo>
                    <a:pt x="2721826" y="626300"/>
                  </a:lnTo>
                  <a:lnTo>
                    <a:pt x="2723680" y="624446"/>
                  </a:lnTo>
                  <a:lnTo>
                    <a:pt x="2724150" y="623316"/>
                  </a:lnTo>
                  <a:lnTo>
                    <a:pt x="2724150" y="620687"/>
                  </a:lnTo>
                  <a:close/>
                </a:path>
                <a:path w="10582275" h="2479040">
                  <a:moveTo>
                    <a:pt x="2724150" y="3441"/>
                  </a:moveTo>
                  <a:lnTo>
                    <a:pt x="2723680" y="2324"/>
                  </a:lnTo>
                  <a:lnTo>
                    <a:pt x="2721826" y="457"/>
                  </a:lnTo>
                  <a:lnTo>
                    <a:pt x="2720695" y="0"/>
                  </a:lnTo>
                  <a:lnTo>
                    <a:pt x="2718066" y="0"/>
                  </a:lnTo>
                  <a:lnTo>
                    <a:pt x="2716949" y="457"/>
                  </a:lnTo>
                  <a:lnTo>
                    <a:pt x="2715082" y="2324"/>
                  </a:lnTo>
                  <a:lnTo>
                    <a:pt x="2714625" y="3441"/>
                  </a:lnTo>
                  <a:lnTo>
                    <a:pt x="2714625" y="6070"/>
                  </a:lnTo>
                  <a:lnTo>
                    <a:pt x="2715082" y="7188"/>
                  </a:lnTo>
                  <a:lnTo>
                    <a:pt x="2716949" y="9055"/>
                  </a:lnTo>
                  <a:lnTo>
                    <a:pt x="2718066" y="9525"/>
                  </a:lnTo>
                  <a:lnTo>
                    <a:pt x="2720695" y="9525"/>
                  </a:lnTo>
                  <a:lnTo>
                    <a:pt x="2721826" y="9055"/>
                  </a:lnTo>
                  <a:lnTo>
                    <a:pt x="2723680" y="7188"/>
                  </a:lnTo>
                  <a:lnTo>
                    <a:pt x="2724150" y="6070"/>
                  </a:lnTo>
                  <a:lnTo>
                    <a:pt x="2724150" y="3441"/>
                  </a:lnTo>
                  <a:close/>
                </a:path>
                <a:path w="10582275" h="2479040">
                  <a:moveTo>
                    <a:pt x="2771775" y="2472436"/>
                  </a:moveTo>
                  <a:lnTo>
                    <a:pt x="2771305" y="2471318"/>
                  </a:lnTo>
                  <a:lnTo>
                    <a:pt x="2769451" y="2469451"/>
                  </a:lnTo>
                  <a:lnTo>
                    <a:pt x="2768320" y="2468994"/>
                  </a:lnTo>
                  <a:lnTo>
                    <a:pt x="2765691" y="2468994"/>
                  </a:lnTo>
                  <a:lnTo>
                    <a:pt x="2764574" y="2469451"/>
                  </a:lnTo>
                  <a:lnTo>
                    <a:pt x="2762707" y="2471318"/>
                  </a:lnTo>
                  <a:lnTo>
                    <a:pt x="2762250" y="2472436"/>
                  </a:lnTo>
                  <a:lnTo>
                    <a:pt x="2762250" y="2475065"/>
                  </a:lnTo>
                  <a:lnTo>
                    <a:pt x="2762707" y="2476195"/>
                  </a:lnTo>
                  <a:lnTo>
                    <a:pt x="2764574" y="2478049"/>
                  </a:lnTo>
                  <a:lnTo>
                    <a:pt x="2765691" y="2478519"/>
                  </a:lnTo>
                  <a:lnTo>
                    <a:pt x="2768320" y="2478519"/>
                  </a:lnTo>
                  <a:lnTo>
                    <a:pt x="2769451" y="2478049"/>
                  </a:lnTo>
                  <a:lnTo>
                    <a:pt x="2771305" y="2476195"/>
                  </a:lnTo>
                  <a:lnTo>
                    <a:pt x="2771775" y="2475065"/>
                  </a:lnTo>
                  <a:lnTo>
                    <a:pt x="2771775" y="2472436"/>
                  </a:lnTo>
                  <a:close/>
                </a:path>
                <a:path w="10582275" h="2479040">
                  <a:moveTo>
                    <a:pt x="2771775" y="1855190"/>
                  </a:moveTo>
                  <a:lnTo>
                    <a:pt x="2771305" y="1854060"/>
                  </a:lnTo>
                  <a:lnTo>
                    <a:pt x="2769451" y="1852206"/>
                  </a:lnTo>
                  <a:lnTo>
                    <a:pt x="2768320" y="1851736"/>
                  </a:lnTo>
                  <a:lnTo>
                    <a:pt x="2765691" y="1851736"/>
                  </a:lnTo>
                  <a:lnTo>
                    <a:pt x="2764574" y="1852206"/>
                  </a:lnTo>
                  <a:lnTo>
                    <a:pt x="2762707" y="1854060"/>
                  </a:lnTo>
                  <a:lnTo>
                    <a:pt x="2762250" y="1855190"/>
                  </a:lnTo>
                  <a:lnTo>
                    <a:pt x="2762250" y="1857819"/>
                  </a:lnTo>
                  <a:lnTo>
                    <a:pt x="2762707" y="1858937"/>
                  </a:lnTo>
                  <a:lnTo>
                    <a:pt x="2764574" y="1860804"/>
                  </a:lnTo>
                  <a:lnTo>
                    <a:pt x="2765691" y="1861261"/>
                  </a:lnTo>
                  <a:lnTo>
                    <a:pt x="2768320" y="1861261"/>
                  </a:lnTo>
                  <a:lnTo>
                    <a:pt x="2769451" y="1860804"/>
                  </a:lnTo>
                  <a:lnTo>
                    <a:pt x="2771305" y="1858937"/>
                  </a:lnTo>
                  <a:lnTo>
                    <a:pt x="2771775" y="1857819"/>
                  </a:lnTo>
                  <a:lnTo>
                    <a:pt x="2771775" y="1855190"/>
                  </a:lnTo>
                  <a:close/>
                </a:path>
                <a:path w="10582275" h="2479040">
                  <a:moveTo>
                    <a:pt x="2771775" y="1237945"/>
                  </a:moveTo>
                  <a:lnTo>
                    <a:pt x="2771305" y="1236814"/>
                  </a:lnTo>
                  <a:lnTo>
                    <a:pt x="2769451" y="1234960"/>
                  </a:lnTo>
                  <a:lnTo>
                    <a:pt x="2768320" y="1234490"/>
                  </a:lnTo>
                  <a:lnTo>
                    <a:pt x="2765691" y="1234490"/>
                  </a:lnTo>
                  <a:lnTo>
                    <a:pt x="2764574" y="1234960"/>
                  </a:lnTo>
                  <a:lnTo>
                    <a:pt x="2762707" y="1236814"/>
                  </a:lnTo>
                  <a:lnTo>
                    <a:pt x="2762250" y="1237945"/>
                  </a:lnTo>
                  <a:lnTo>
                    <a:pt x="2762250" y="1240574"/>
                  </a:lnTo>
                  <a:lnTo>
                    <a:pt x="2762707" y="1241691"/>
                  </a:lnTo>
                  <a:lnTo>
                    <a:pt x="2764574" y="1243545"/>
                  </a:lnTo>
                  <a:lnTo>
                    <a:pt x="2765691" y="1244015"/>
                  </a:lnTo>
                  <a:lnTo>
                    <a:pt x="2768320" y="1244015"/>
                  </a:lnTo>
                  <a:lnTo>
                    <a:pt x="2769451" y="1243545"/>
                  </a:lnTo>
                  <a:lnTo>
                    <a:pt x="2771305" y="1241691"/>
                  </a:lnTo>
                  <a:lnTo>
                    <a:pt x="2771775" y="1240574"/>
                  </a:lnTo>
                  <a:lnTo>
                    <a:pt x="2771775" y="1237945"/>
                  </a:lnTo>
                  <a:close/>
                </a:path>
                <a:path w="10582275" h="2479040">
                  <a:moveTo>
                    <a:pt x="2771775" y="620687"/>
                  </a:moveTo>
                  <a:lnTo>
                    <a:pt x="2771305" y="619569"/>
                  </a:lnTo>
                  <a:lnTo>
                    <a:pt x="2769451" y="617702"/>
                  </a:lnTo>
                  <a:lnTo>
                    <a:pt x="2768320" y="617245"/>
                  </a:lnTo>
                  <a:lnTo>
                    <a:pt x="2765691" y="617245"/>
                  </a:lnTo>
                  <a:lnTo>
                    <a:pt x="2764574" y="617702"/>
                  </a:lnTo>
                  <a:lnTo>
                    <a:pt x="2762707" y="619569"/>
                  </a:lnTo>
                  <a:lnTo>
                    <a:pt x="2762250" y="620687"/>
                  </a:lnTo>
                  <a:lnTo>
                    <a:pt x="2762250" y="623316"/>
                  </a:lnTo>
                  <a:lnTo>
                    <a:pt x="2762707" y="624446"/>
                  </a:lnTo>
                  <a:lnTo>
                    <a:pt x="2764574" y="626300"/>
                  </a:lnTo>
                  <a:lnTo>
                    <a:pt x="2765691" y="626770"/>
                  </a:lnTo>
                  <a:lnTo>
                    <a:pt x="2768320" y="626770"/>
                  </a:lnTo>
                  <a:lnTo>
                    <a:pt x="2769451" y="626300"/>
                  </a:lnTo>
                  <a:lnTo>
                    <a:pt x="2771305" y="624446"/>
                  </a:lnTo>
                  <a:lnTo>
                    <a:pt x="2771775" y="623316"/>
                  </a:lnTo>
                  <a:lnTo>
                    <a:pt x="2771775" y="620687"/>
                  </a:lnTo>
                  <a:close/>
                </a:path>
                <a:path w="10582275" h="2479040">
                  <a:moveTo>
                    <a:pt x="2771775" y="3441"/>
                  </a:moveTo>
                  <a:lnTo>
                    <a:pt x="2771305" y="2324"/>
                  </a:lnTo>
                  <a:lnTo>
                    <a:pt x="2769451" y="457"/>
                  </a:lnTo>
                  <a:lnTo>
                    <a:pt x="2768320" y="0"/>
                  </a:lnTo>
                  <a:lnTo>
                    <a:pt x="2765691" y="0"/>
                  </a:lnTo>
                  <a:lnTo>
                    <a:pt x="2764574" y="457"/>
                  </a:lnTo>
                  <a:lnTo>
                    <a:pt x="2762707" y="2324"/>
                  </a:lnTo>
                  <a:lnTo>
                    <a:pt x="2762250" y="3441"/>
                  </a:lnTo>
                  <a:lnTo>
                    <a:pt x="2762250" y="6070"/>
                  </a:lnTo>
                  <a:lnTo>
                    <a:pt x="2762707" y="7188"/>
                  </a:lnTo>
                  <a:lnTo>
                    <a:pt x="2764574" y="9055"/>
                  </a:lnTo>
                  <a:lnTo>
                    <a:pt x="2765691" y="9525"/>
                  </a:lnTo>
                  <a:lnTo>
                    <a:pt x="2768320" y="9525"/>
                  </a:lnTo>
                  <a:lnTo>
                    <a:pt x="2769451" y="9055"/>
                  </a:lnTo>
                  <a:lnTo>
                    <a:pt x="2771305" y="7188"/>
                  </a:lnTo>
                  <a:lnTo>
                    <a:pt x="2771775" y="6070"/>
                  </a:lnTo>
                  <a:lnTo>
                    <a:pt x="2771775" y="3441"/>
                  </a:lnTo>
                  <a:close/>
                </a:path>
                <a:path w="10582275" h="2479040">
                  <a:moveTo>
                    <a:pt x="2819400" y="2472436"/>
                  </a:moveTo>
                  <a:lnTo>
                    <a:pt x="2818930" y="2471318"/>
                  </a:lnTo>
                  <a:lnTo>
                    <a:pt x="2817076" y="2469451"/>
                  </a:lnTo>
                  <a:lnTo>
                    <a:pt x="2815945" y="2468994"/>
                  </a:lnTo>
                  <a:lnTo>
                    <a:pt x="2813316" y="2468994"/>
                  </a:lnTo>
                  <a:lnTo>
                    <a:pt x="2812199" y="2469451"/>
                  </a:lnTo>
                  <a:lnTo>
                    <a:pt x="2810332" y="2471318"/>
                  </a:lnTo>
                  <a:lnTo>
                    <a:pt x="2809875" y="2472436"/>
                  </a:lnTo>
                  <a:lnTo>
                    <a:pt x="2809875" y="2475065"/>
                  </a:lnTo>
                  <a:lnTo>
                    <a:pt x="2810332" y="2476195"/>
                  </a:lnTo>
                  <a:lnTo>
                    <a:pt x="2812199" y="2478049"/>
                  </a:lnTo>
                  <a:lnTo>
                    <a:pt x="2813316" y="2478519"/>
                  </a:lnTo>
                  <a:lnTo>
                    <a:pt x="2815945" y="2478519"/>
                  </a:lnTo>
                  <a:lnTo>
                    <a:pt x="2817076" y="2478049"/>
                  </a:lnTo>
                  <a:lnTo>
                    <a:pt x="2818930" y="2476195"/>
                  </a:lnTo>
                  <a:lnTo>
                    <a:pt x="2819400" y="2475065"/>
                  </a:lnTo>
                  <a:lnTo>
                    <a:pt x="2819400" y="2472436"/>
                  </a:lnTo>
                  <a:close/>
                </a:path>
                <a:path w="10582275" h="2479040">
                  <a:moveTo>
                    <a:pt x="2819400" y="1855190"/>
                  </a:moveTo>
                  <a:lnTo>
                    <a:pt x="2818930" y="1854060"/>
                  </a:lnTo>
                  <a:lnTo>
                    <a:pt x="2817076" y="1852206"/>
                  </a:lnTo>
                  <a:lnTo>
                    <a:pt x="2815945" y="1851736"/>
                  </a:lnTo>
                  <a:lnTo>
                    <a:pt x="2813316" y="1851736"/>
                  </a:lnTo>
                  <a:lnTo>
                    <a:pt x="2812199" y="1852206"/>
                  </a:lnTo>
                  <a:lnTo>
                    <a:pt x="2810332" y="1854060"/>
                  </a:lnTo>
                  <a:lnTo>
                    <a:pt x="2809875" y="1855190"/>
                  </a:lnTo>
                  <a:lnTo>
                    <a:pt x="2809875" y="1857819"/>
                  </a:lnTo>
                  <a:lnTo>
                    <a:pt x="2810332" y="1858937"/>
                  </a:lnTo>
                  <a:lnTo>
                    <a:pt x="2812199" y="1860804"/>
                  </a:lnTo>
                  <a:lnTo>
                    <a:pt x="2813316" y="1861261"/>
                  </a:lnTo>
                  <a:lnTo>
                    <a:pt x="2815945" y="1861261"/>
                  </a:lnTo>
                  <a:lnTo>
                    <a:pt x="2817076" y="1860804"/>
                  </a:lnTo>
                  <a:lnTo>
                    <a:pt x="2818930" y="1858937"/>
                  </a:lnTo>
                  <a:lnTo>
                    <a:pt x="2819400" y="1857819"/>
                  </a:lnTo>
                  <a:lnTo>
                    <a:pt x="2819400" y="1855190"/>
                  </a:lnTo>
                  <a:close/>
                </a:path>
                <a:path w="10582275" h="2479040">
                  <a:moveTo>
                    <a:pt x="2819400" y="1237945"/>
                  </a:moveTo>
                  <a:lnTo>
                    <a:pt x="2818930" y="1236814"/>
                  </a:lnTo>
                  <a:lnTo>
                    <a:pt x="2817076" y="1234960"/>
                  </a:lnTo>
                  <a:lnTo>
                    <a:pt x="2815945" y="1234490"/>
                  </a:lnTo>
                  <a:lnTo>
                    <a:pt x="2813316" y="1234490"/>
                  </a:lnTo>
                  <a:lnTo>
                    <a:pt x="2812199" y="1234960"/>
                  </a:lnTo>
                  <a:lnTo>
                    <a:pt x="2810332" y="1236814"/>
                  </a:lnTo>
                  <a:lnTo>
                    <a:pt x="2809875" y="1237945"/>
                  </a:lnTo>
                  <a:lnTo>
                    <a:pt x="2809875" y="1240574"/>
                  </a:lnTo>
                  <a:lnTo>
                    <a:pt x="2810332" y="1241691"/>
                  </a:lnTo>
                  <a:lnTo>
                    <a:pt x="2812199" y="1243545"/>
                  </a:lnTo>
                  <a:lnTo>
                    <a:pt x="2813316" y="1244015"/>
                  </a:lnTo>
                  <a:lnTo>
                    <a:pt x="2815945" y="1244015"/>
                  </a:lnTo>
                  <a:lnTo>
                    <a:pt x="2817076" y="1243545"/>
                  </a:lnTo>
                  <a:lnTo>
                    <a:pt x="2818930" y="1241691"/>
                  </a:lnTo>
                  <a:lnTo>
                    <a:pt x="2819400" y="1240574"/>
                  </a:lnTo>
                  <a:lnTo>
                    <a:pt x="2819400" y="1237945"/>
                  </a:lnTo>
                  <a:close/>
                </a:path>
                <a:path w="10582275" h="2479040">
                  <a:moveTo>
                    <a:pt x="2819400" y="620687"/>
                  </a:moveTo>
                  <a:lnTo>
                    <a:pt x="2818930" y="619569"/>
                  </a:lnTo>
                  <a:lnTo>
                    <a:pt x="2817076" y="617702"/>
                  </a:lnTo>
                  <a:lnTo>
                    <a:pt x="2815945" y="617245"/>
                  </a:lnTo>
                  <a:lnTo>
                    <a:pt x="2813316" y="617245"/>
                  </a:lnTo>
                  <a:lnTo>
                    <a:pt x="2812199" y="617702"/>
                  </a:lnTo>
                  <a:lnTo>
                    <a:pt x="2810332" y="619569"/>
                  </a:lnTo>
                  <a:lnTo>
                    <a:pt x="2809875" y="620687"/>
                  </a:lnTo>
                  <a:lnTo>
                    <a:pt x="2809875" y="623316"/>
                  </a:lnTo>
                  <a:lnTo>
                    <a:pt x="2810332" y="624446"/>
                  </a:lnTo>
                  <a:lnTo>
                    <a:pt x="2812199" y="626300"/>
                  </a:lnTo>
                  <a:lnTo>
                    <a:pt x="2813316" y="626770"/>
                  </a:lnTo>
                  <a:lnTo>
                    <a:pt x="2815945" y="626770"/>
                  </a:lnTo>
                  <a:lnTo>
                    <a:pt x="2817076" y="626300"/>
                  </a:lnTo>
                  <a:lnTo>
                    <a:pt x="2818930" y="624446"/>
                  </a:lnTo>
                  <a:lnTo>
                    <a:pt x="2819400" y="623316"/>
                  </a:lnTo>
                  <a:lnTo>
                    <a:pt x="2819400" y="620687"/>
                  </a:lnTo>
                  <a:close/>
                </a:path>
                <a:path w="10582275" h="2479040">
                  <a:moveTo>
                    <a:pt x="2819400" y="3441"/>
                  </a:moveTo>
                  <a:lnTo>
                    <a:pt x="2818930" y="2324"/>
                  </a:lnTo>
                  <a:lnTo>
                    <a:pt x="2817076" y="457"/>
                  </a:lnTo>
                  <a:lnTo>
                    <a:pt x="2815945" y="0"/>
                  </a:lnTo>
                  <a:lnTo>
                    <a:pt x="2813316" y="0"/>
                  </a:lnTo>
                  <a:lnTo>
                    <a:pt x="2812199" y="457"/>
                  </a:lnTo>
                  <a:lnTo>
                    <a:pt x="2810332" y="2324"/>
                  </a:lnTo>
                  <a:lnTo>
                    <a:pt x="2809875" y="3441"/>
                  </a:lnTo>
                  <a:lnTo>
                    <a:pt x="2809875" y="6070"/>
                  </a:lnTo>
                  <a:lnTo>
                    <a:pt x="2810332" y="7188"/>
                  </a:lnTo>
                  <a:lnTo>
                    <a:pt x="2812199" y="9055"/>
                  </a:lnTo>
                  <a:lnTo>
                    <a:pt x="2813316" y="9525"/>
                  </a:lnTo>
                  <a:lnTo>
                    <a:pt x="2815945" y="9525"/>
                  </a:lnTo>
                  <a:lnTo>
                    <a:pt x="2817076" y="9055"/>
                  </a:lnTo>
                  <a:lnTo>
                    <a:pt x="2818930" y="7188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10582275" h="2479040">
                  <a:moveTo>
                    <a:pt x="2867025" y="2472436"/>
                  </a:moveTo>
                  <a:lnTo>
                    <a:pt x="2866555" y="2471318"/>
                  </a:lnTo>
                  <a:lnTo>
                    <a:pt x="2864701" y="2469451"/>
                  </a:lnTo>
                  <a:lnTo>
                    <a:pt x="2863570" y="2468994"/>
                  </a:lnTo>
                  <a:lnTo>
                    <a:pt x="2860941" y="2468994"/>
                  </a:lnTo>
                  <a:lnTo>
                    <a:pt x="2859824" y="2469451"/>
                  </a:lnTo>
                  <a:lnTo>
                    <a:pt x="2857957" y="2471318"/>
                  </a:lnTo>
                  <a:lnTo>
                    <a:pt x="2857500" y="2472436"/>
                  </a:lnTo>
                  <a:lnTo>
                    <a:pt x="2857500" y="2475065"/>
                  </a:lnTo>
                  <a:lnTo>
                    <a:pt x="2857957" y="2476195"/>
                  </a:lnTo>
                  <a:lnTo>
                    <a:pt x="2859824" y="2478049"/>
                  </a:lnTo>
                  <a:lnTo>
                    <a:pt x="2860941" y="2478519"/>
                  </a:lnTo>
                  <a:lnTo>
                    <a:pt x="2863570" y="2478519"/>
                  </a:lnTo>
                  <a:lnTo>
                    <a:pt x="2864701" y="2478049"/>
                  </a:lnTo>
                  <a:lnTo>
                    <a:pt x="2866555" y="2476195"/>
                  </a:lnTo>
                  <a:lnTo>
                    <a:pt x="2867025" y="2475065"/>
                  </a:lnTo>
                  <a:lnTo>
                    <a:pt x="2867025" y="2472436"/>
                  </a:lnTo>
                  <a:close/>
                </a:path>
                <a:path w="10582275" h="2479040">
                  <a:moveTo>
                    <a:pt x="2867025" y="1855190"/>
                  </a:moveTo>
                  <a:lnTo>
                    <a:pt x="2866555" y="1854060"/>
                  </a:lnTo>
                  <a:lnTo>
                    <a:pt x="2864701" y="1852206"/>
                  </a:lnTo>
                  <a:lnTo>
                    <a:pt x="2863570" y="1851736"/>
                  </a:lnTo>
                  <a:lnTo>
                    <a:pt x="2860941" y="1851736"/>
                  </a:lnTo>
                  <a:lnTo>
                    <a:pt x="2859824" y="1852206"/>
                  </a:lnTo>
                  <a:lnTo>
                    <a:pt x="2857957" y="1854060"/>
                  </a:lnTo>
                  <a:lnTo>
                    <a:pt x="2857500" y="1855190"/>
                  </a:lnTo>
                  <a:lnTo>
                    <a:pt x="2857500" y="1857819"/>
                  </a:lnTo>
                  <a:lnTo>
                    <a:pt x="2857957" y="1858937"/>
                  </a:lnTo>
                  <a:lnTo>
                    <a:pt x="2859824" y="1860804"/>
                  </a:lnTo>
                  <a:lnTo>
                    <a:pt x="2860941" y="1861261"/>
                  </a:lnTo>
                  <a:lnTo>
                    <a:pt x="2863570" y="1861261"/>
                  </a:lnTo>
                  <a:lnTo>
                    <a:pt x="2864701" y="1860804"/>
                  </a:lnTo>
                  <a:lnTo>
                    <a:pt x="2866555" y="1858937"/>
                  </a:lnTo>
                  <a:lnTo>
                    <a:pt x="2867025" y="1857819"/>
                  </a:lnTo>
                  <a:lnTo>
                    <a:pt x="2867025" y="1855190"/>
                  </a:lnTo>
                  <a:close/>
                </a:path>
                <a:path w="10582275" h="2479040">
                  <a:moveTo>
                    <a:pt x="2867025" y="1237945"/>
                  </a:moveTo>
                  <a:lnTo>
                    <a:pt x="2866555" y="1236814"/>
                  </a:lnTo>
                  <a:lnTo>
                    <a:pt x="2864701" y="1234960"/>
                  </a:lnTo>
                  <a:lnTo>
                    <a:pt x="2863570" y="1234490"/>
                  </a:lnTo>
                  <a:lnTo>
                    <a:pt x="2860941" y="1234490"/>
                  </a:lnTo>
                  <a:lnTo>
                    <a:pt x="2859824" y="1234960"/>
                  </a:lnTo>
                  <a:lnTo>
                    <a:pt x="2857957" y="1236814"/>
                  </a:lnTo>
                  <a:lnTo>
                    <a:pt x="2857500" y="1237945"/>
                  </a:lnTo>
                  <a:lnTo>
                    <a:pt x="2857500" y="1240574"/>
                  </a:lnTo>
                  <a:lnTo>
                    <a:pt x="2857957" y="1241691"/>
                  </a:lnTo>
                  <a:lnTo>
                    <a:pt x="2859824" y="1243545"/>
                  </a:lnTo>
                  <a:lnTo>
                    <a:pt x="2860941" y="1244015"/>
                  </a:lnTo>
                  <a:lnTo>
                    <a:pt x="2863570" y="1244015"/>
                  </a:lnTo>
                  <a:lnTo>
                    <a:pt x="2864701" y="1243545"/>
                  </a:lnTo>
                  <a:lnTo>
                    <a:pt x="2866555" y="1241691"/>
                  </a:lnTo>
                  <a:lnTo>
                    <a:pt x="2867025" y="1240574"/>
                  </a:lnTo>
                  <a:lnTo>
                    <a:pt x="2867025" y="1237945"/>
                  </a:lnTo>
                  <a:close/>
                </a:path>
                <a:path w="10582275" h="2479040">
                  <a:moveTo>
                    <a:pt x="2867025" y="620687"/>
                  </a:moveTo>
                  <a:lnTo>
                    <a:pt x="2866555" y="619569"/>
                  </a:lnTo>
                  <a:lnTo>
                    <a:pt x="2864701" y="617702"/>
                  </a:lnTo>
                  <a:lnTo>
                    <a:pt x="2863570" y="617245"/>
                  </a:lnTo>
                  <a:lnTo>
                    <a:pt x="2860941" y="617245"/>
                  </a:lnTo>
                  <a:lnTo>
                    <a:pt x="2859824" y="617702"/>
                  </a:lnTo>
                  <a:lnTo>
                    <a:pt x="2857957" y="619569"/>
                  </a:lnTo>
                  <a:lnTo>
                    <a:pt x="2857500" y="620687"/>
                  </a:lnTo>
                  <a:lnTo>
                    <a:pt x="2857500" y="623316"/>
                  </a:lnTo>
                  <a:lnTo>
                    <a:pt x="2857957" y="624446"/>
                  </a:lnTo>
                  <a:lnTo>
                    <a:pt x="2859824" y="626300"/>
                  </a:lnTo>
                  <a:lnTo>
                    <a:pt x="2860941" y="626770"/>
                  </a:lnTo>
                  <a:lnTo>
                    <a:pt x="2863570" y="626770"/>
                  </a:lnTo>
                  <a:lnTo>
                    <a:pt x="2864701" y="626300"/>
                  </a:lnTo>
                  <a:lnTo>
                    <a:pt x="2866555" y="624446"/>
                  </a:lnTo>
                  <a:lnTo>
                    <a:pt x="2867025" y="623316"/>
                  </a:lnTo>
                  <a:lnTo>
                    <a:pt x="2867025" y="620687"/>
                  </a:lnTo>
                  <a:close/>
                </a:path>
                <a:path w="10582275" h="2479040">
                  <a:moveTo>
                    <a:pt x="2867025" y="3441"/>
                  </a:moveTo>
                  <a:lnTo>
                    <a:pt x="2866555" y="2324"/>
                  </a:lnTo>
                  <a:lnTo>
                    <a:pt x="2864701" y="457"/>
                  </a:lnTo>
                  <a:lnTo>
                    <a:pt x="2863570" y="0"/>
                  </a:lnTo>
                  <a:lnTo>
                    <a:pt x="2860941" y="0"/>
                  </a:lnTo>
                  <a:lnTo>
                    <a:pt x="2859824" y="457"/>
                  </a:lnTo>
                  <a:lnTo>
                    <a:pt x="2857957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57" y="7188"/>
                  </a:lnTo>
                  <a:lnTo>
                    <a:pt x="2859824" y="9055"/>
                  </a:lnTo>
                  <a:lnTo>
                    <a:pt x="2860941" y="9525"/>
                  </a:lnTo>
                  <a:lnTo>
                    <a:pt x="2863570" y="9525"/>
                  </a:lnTo>
                  <a:lnTo>
                    <a:pt x="2864701" y="9055"/>
                  </a:lnTo>
                  <a:lnTo>
                    <a:pt x="2866555" y="7188"/>
                  </a:lnTo>
                  <a:lnTo>
                    <a:pt x="2867025" y="6070"/>
                  </a:lnTo>
                  <a:lnTo>
                    <a:pt x="2867025" y="3441"/>
                  </a:lnTo>
                  <a:close/>
                </a:path>
                <a:path w="10582275" h="2479040">
                  <a:moveTo>
                    <a:pt x="2914650" y="2472436"/>
                  </a:moveTo>
                  <a:lnTo>
                    <a:pt x="2914180" y="2471318"/>
                  </a:lnTo>
                  <a:lnTo>
                    <a:pt x="2912326" y="2469451"/>
                  </a:lnTo>
                  <a:lnTo>
                    <a:pt x="2911195" y="2468994"/>
                  </a:lnTo>
                  <a:lnTo>
                    <a:pt x="2908566" y="2468994"/>
                  </a:lnTo>
                  <a:lnTo>
                    <a:pt x="2907449" y="2469451"/>
                  </a:lnTo>
                  <a:lnTo>
                    <a:pt x="2905582" y="2471318"/>
                  </a:lnTo>
                  <a:lnTo>
                    <a:pt x="2905125" y="2472436"/>
                  </a:lnTo>
                  <a:lnTo>
                    <a:pt x="2905125" y="2475065"/>
                  </a:lnTo>
                  <a:lnTo>
                    <a:pt x="2905582" y="2476195"/>
                  </a:lnTo>
                  <a:lnTo>
                    <a:pt x="2907449" y="2478049"/>
                  </a:lnTo>
                  <a:lnTo>
                    <a:pt x="2908566" y="2478519"/>
                  </a:lnTo>
                  <a:lnTo>
                    <a:pt x="2911195" y="2478519"/>
                  </a:lnTo>
                  <a:lnTo>
                    <a:pt x="2912326" y="2478049"/>
                  </a:lnTo>
                  <a:lnTo>
                    <a:pt x="2914180" y="2476195"/>
                  </a:lnTo>
                  <a:lnTo>
                    <a:pt x="2914650" y="2475065"/>
                  </a:lnTo>
                  <a:lnTo>
                    <a:pt x="2914650" y="2472436"/>
                  </a:lnTo>
                  <a:close/>
                </a:path>
                <a:path w="10582275" h="2479040">
                  <a:moveTo>
                    <a:pt x="2914650" y="1855190"/>
                  </a:moveTo>
                  <a:lnTo>
                    <a:pt x="2914180" y="1854060"/>
                  </a:lnTo>
                  <a:lnTo>
                    <a:pt x="2912326" y="1852206"/>
                  </a:lnTo>
                  <a:lnTo>
                    <a:pt x="2911195" y="1851736"/>
                  </a:lnTo>
                  <a:lnTo>
                    <a:pt x="2908566" y="1851736"/>
                  </a:lnTo>
                  <a:lnTo>
                    <a:pt x="2907449" y="1852206"/>
                  </a:lnTo>
                  <a:lnTo>
                    <a:pt x="2905582" y="1854060"/>
                  </a:lnTo>
                  <a:lnTo>
                    <a:pt x="2905125" y="1855190"/>
                  </a:lnTo>
                  <a:lnTo>
                    <a:pt x="2905125" y="1857819"/>
                  </a:lnTo>
                  <a:lnTo>
                    <a:pt x="2905582" y="1858937"/>
                  </a:lnTo>
                  <a:lnTo>
                    <a:pt x="2907449" y="1860804"/>
                  </a:lnTo>
                  <a:lnTo>
                    <a:pt x="2908566" y="1861261"/>
                  </a:lnTo>
                  <a:lnTo>
                    <a:pt x="2911195" y="1861261"/>
                  </a:lnTo>
                  <a:lnTo>
                    <a:pt x="2912326" y="1860804"/>
                  </a:lnTo>
                  <a:lnTo>
                    <a:pt x="2914180" y="1858937"/>
                  </a:lnTo>
                  <a:lnTo>
                    <a:pt x="2914650" y="1857819"/>
                  </a:lnTo>
                  <a:lnTo>
                    <a:pt x="2914650" y="1855190"/>
                  </a:lnTo>
                  <a:close/>
                </a:path>
                <a:path w="10582275" h="2479040">
                  <a:moveTo>
                    <a:pt x="2914650" y="1237945"/>
                  </a:moveTo>
                  <a:lnTo>
                    <a:pt x="2914180" y="1236814"/>
                  </a:lnTo>
                  <a:lnTo>
                    <a:pt x="2912326" y="1234960"/>
                  </a:lnTo>
                  <a:lnTo>
                    <a:pt x="2911195" y="1234490"/>
                  </a:lnTo>
                  <a:lnTo>
                    <a:pt x="2908566" y="1234490"/>
                  </a:lnTo>
                  <a:lnTo>
                    <a:pt x="2907449" y="1234960"/>
                  </a:lnTo>
                  <a:lnTo>
                    <a:pt x="2905582" y="1236814"/>
                  </a:lnTo>
                  <a:lnTo>
                    <a:pt x="2905125" y="1237945"/>
                  </a:lnTo>
                  <a:lnTo>
                    <a:pt x="2905125" y="1240574"/>
                  </a:lnTo>
                  <a:lnTo>
                    <a:pt x="2905582" y="1241691"/>
                  </a:lnTo>
                  <a:lnTo>
                    <a:pt x="2907449" y="1243545"/>
                  </a:lnTo>
                  <a:lnTo>
                    <a:pt x="2908566" y="1244015"/>
                  </a:lnTo>
                  <a:lnTo>
                    <a:pt x="2911195" y="1244015"/>
                  </a:lnTo>
                  <a:lnTo>
                    <a:pt x="2912326" y="1243545"/>
                  </a:lnTo>
                  <a:lnTo>
                    <a:pt x="2914180" y="1241691"/>
                  </a:lnTo>
                  <a:lnTo>
                    <a:pt x="2914650" y="1240574"/>
                  </a:lnTo>
                  <a:lnTo>
                    <a:pt x="2914650" y="1237945"/>
                  </a:lnTo>
                  <a:close/>
                </a:path>
                <a:path w="10582275" h="2479040">
                  <a:moveTo>
                    <a:pt x="2914650" y="620687"/>
                  </a:moveTo>
                  <a:lnTo>
                    <a:pt x="2914180" y="619569"/>
                  </a:lnTo>
                  <a:lnTo>
                    <a:pt x="2912326" y="617702"/>
                  </a:lnTo>
                  <a:lnTo>
                    <a:pt x="2911195" y="617245"/>
                  </a:lnTo>
                  <a:lnTo>
                    <a:pt x="2908566" y="617245"/>
                  </a:lnTo>
                  <a:lnTo>
                    <a:pt x="2907449" y="617702"/>
                  </a:lnTo>
                  <a:lnTo>
                    <a:pt x="2905582" y="619569"/>
                  </a:lnTo>
                  <a:lnTo>
                    <a:pt x="2905125" y="620687"/>
                  </a:lnTo>
                  <a:lnTo>
                    <a:pt x="2905125" y="623316"/>
                  </a:lnTo>
                  <a:lnTo>
                    <a:pt x="2905582" y="624446"/>
                  </a:lnTo>
                  <a:lnTo>
                    <a:pt x="2907449" y="626300"/>
                  </a:lnTo>
                  <a:lnTo>
                    <a:pt x="2908566" y="626770"/>
                  </a:lnTo>
                  <a:lnTo>
                    <a:pt x="2911195" y="626770"/>
                  </a:lnTo>
                  <a:lnTo>
                    <a:pt x="2912326" y="626300"/>
                  </a:lnTo>
                  <a:lnTo>
                    <a:pt x="2914180" y="624446"/>
                  </a:lnTo>
                  <a:lnTo>
                    <a:pt x="2914650" y="623316"/>
                  </a:lnTo>
                  <a:lnTo>
                    <a:pt x="2914650" y="620687"/>
                  </a:lnTo>
                  <a:close/>
                </a:path>
                <a:path w="10582275" h="2479040">
                  <a:moveTo>
                    <a:pt x="2914650" y="3441"/>
                  </a:moveTo>
                  <a:lnTo>
                    <a:pt x="2914180" y="2324"/>
                  </a:lnTo>
                  <a:lnTo>
                    <a:pt x="2912326" y="457"/>
                  </a:lnTo>
                  <a:lnTo>
                    <a:pt x="2911195" y="0"/>
                  </a:lnTo>
                  <a:lnTo>
                    <a:pt x="2908566" y="0"/>
                  </a:lnTo>
                  <a:lnTo>
                    <a:pt x="2907449" y="457"/>
                  </a:lnTo>
                  <a:lnTo>
                    <a:pt x="2905582" y="2324"/>
                  </a:lnTo>
                  <a:lnTo>
                    <a:pt x="2905125" y="3441"/>
                  </a:lnTo>
                  <a:lnTo>
                    <a:pt x="2905125" y="6070"/>
                  </a:lnTo>
                  <a:lnTo>
                    <a:pt x="2905582" y="7188"/>
                  </a:lnTo>
                  <a:lnTo>
                    <a:pt x="2907449" y="9055"/>
                  </a:lnTo>
                  <a:lnTo>
                    <a:pt x="2908566" y="9525"/>
                  </a:lnTo>
                  <a:lnTo>
                    <a:pt x="2911195" y="9525"/>
                  </a:lnTo>
                  <a:lnTo>
                    <a:pt x="2912326" y="9055"/>
                  </a:lnTo>
                  <a:lnTo>
                    <a:pt x="2914180" y="7188"/>
                  </a:lnTo>
                  <a:lnTo>
                    <a:pt x="2914650" y="6070"/>
                  </a:lnTo>
                  <a:lnTo>
                    <a:pt x="2914650" y="3441"/>
                  </a:lnTo>
                  <a:close/>
                </a:path>
                <a:path w="10582275" h="2479040">
                  <a:moveTo>
                    <a:pt x="2962275" y="2472436"/>
                  </a:moveTo>
                  <a:lnTo>
                    <a:pt x="2961805" y="2471318"/>
                  </a:lnTo>
                  <a:lnTo>
                    <a:pt x="2959951" y="2469451"/>
                  </a:lnTo>
                  <a:lnTo>
                    <a:pt x="2958820" y="2468994"/>
                  </a:lnTo>
                  <a:lnTo>
                    <a:pt x="2956191" y="2468994"/>
                  </a:lnTo>
                  <a:lnTo>
                    <a:pt x="2955074" y="2469451"/>
                  </a:lnTo>
                  <a:lnTo>
                    <a:pt x="2953207" y="2471318"/>
                  </a:lnTo>
                  <a:lnTo>
                    <a:pt x="2952750" y="2472436"/>
                  </a:lnTo>
                  <a:lnTo>
                    <a:pt x="2952750" y="2475065"/>
                  </a:lnTo>
                  <a:lnTo>
                    <a:pt x="2953207" y="2476195"/>
                  </a:lnTo>
                  <a:lnTo>
                    <a:pt x="2955074" y="2478049"/>
                  </a:lnTo>
                  <a:lnTo>
                    <a:pt x="2956191" y="2478519"/>
                  </a:lnTo>
                  <a:lnTo>
                    <a:pt x="2958820" y="2478519"/>
                  </a:lnTo>
                  <a:lnTo>
                    <a:pt x="2959951" y="2478049"/>
                  </a:lnTo>
                  <a:lnTo>
                    <a:pt x="2961805" y="2476195"/>
                  </a:lnTo>
                  <a:lnTo>
                    <a:pt x="2962275" y="2475065"/>
                  </a:lnTo>
                  <a:lnTo>
                    <a:pt x="2962275" y="2472436"/>
                  </a:lnTo>
                  <a:close/>
                </a:path>
                <a:path w="10582275" h="2479040">
                  <a:moveTo>
                    <a:pt x="2962275" y="1855190"/>
                  </a:moveTo>
                  <a:lnTo>
                    <a:pt x="2961805" y="1854060"/>
                  </a:lnTo>
                  <a:lnTo>
                    <a:pt x="2959951" y="1852206"/>
                  </a:lnTo>
                  <a:lnTo>
                    <a:pt x="2958820" y="1851736"/>
                  </a:lnTo>
                  <a:lnTo>
                    <a:pt x="2956191" y="1851736"/>
                  </a:lnTo>
                  <a:lnTo>
                    <a:pt x="2955074" y="1852206"/>
                  </a:lnTo>
                  <a:lnTo>
                    <a:pt x="2953207" y="1854060"/>
                  </a:lnTo>
                  <a:lnTo>
                    <a:pt x="2952750" y="1855190"/>
                  </a:lnTo>
                  <a:lnTo>
                    <a:pt x="2952750" y="1857819"/>
                  </a:lnTo>
                  <a:lnTo>
                    <a:pt x="2953207" y="1858937"/>
                  </a:lnTo>
                  <a:lnTo>
                    <a:pt x="2955074" y="1860804"/>
                  </a:lnTo>
                  <a:lnTo>
                    <a:pt x="2956191" y="1861261"/>
                  </a:lnTo>
                  <a:lnTo>
                    <a:pt x="2958820" y="1861261"/>
                  </a:lnTo>
                  <a:lnTo>
                    <a:pt x="2959951" y="1860804"/>
                  </a:lnTo>
                  <a:lnTo>
                    <a:pt x="2961805" y="1858937"/>
                  </a:lnTo>
                  <a:lnTo>
                    <a:pt x="2962275" y="1857819"/>
                  </a:lnTo>
                  <a:lnTo>
                    <a:pt x="2962275" y="1855190"/>
                  </a:lnTo>
                  <a:close/>
                </a:path>
                <a:path w="10582275" h="2479040">
                  <a:moveTo>
                    <a:pt x="2962275" y="1237945"/>
                  </a:moveTo>
                  <a:lnTo>
                    <a:pt x="2961805" y="1236814"/>
                  </a:lnTo>
                  <a:lnTo>
                    <a:pt x="2959951" y="1234960"/>
                  </a:lnTo>
                  <a:lnTo>
                    <a:pt x="2958820" y="1234490"/>
                  </a:lnTo>
                  <a:lnTo>
                    <a:pt x="2956191" y="1234490"/>
                  </a:lnTo>
                  <a:lnTo>
                    <a:pt x="2955074" y="1234960"/>
                  </a:lnTo>
                  <a:lnTo>
                    <a:pt x="2953207" y="1236814"/>
                  </a:lnTo>
                  <a:lnTo>
                    <a:pt x="2952750" y="1237945"/>
                  </a:lnTo>
                  <a:lnTo>
                    <a:pt x="2952750" y="1240574"/>
                  </a:lnTo>
                  <a:lnTo>
                    <a:pt x="2953207" y="1241691"/>
                  </a:lnTo>
                  <a:lnTo>
                    <a:pt x="2955074" y="1243545"/>
                  </a:lnTo>
                  <a:lnTo>
                    <a:pt x="2956191" y="1244015"/>
                  </a:lnTo>
                  <a:lnTo>
                    <a:pt x="2958820" y="1244015"/>
                  </a:lnTo>
                  <a:lnTo>
                    <a:pt x="2959951" y="1243545"/>
                  </a:lnTo>
                  <a:lnTo>
                    <a:pt x="2961805" y="1241691"/>
                  </a:lnTo>
                  <a:lnTo>
                    <a:pt x="2962275" y="1240574"/>
                  </a:lnTo>
                  <a:lnTo>
                    <a:pt x="2962275" y="1237945"/>
                  </a:lnTo>
                  <a:close/>
                </a:path>
                <a:path w="10582275" h="2479040">
                  <a:moveTo>
                    <a:pt x="2962275" y="620687"/>
                  </a:moveTo>
                  <a:lnTo>
                    <a:pt x="2961805" y="619569"/>
                  </a:lnTo>
                  <a:lnTo>
                    <a:pt x="2959951" y="617702"/>
                  </a:lnTo>
                  <a:lnTo>
                    <a:pt x="2958820" y="617245"/>
                  </a:lnTo>
                  <a:lnTo>
                    <a:pt x="2956191" y="617245"/>
                  </a:lnTo>
                  <a:lnTo>
                    <a:pt x="2955074" y="617702"/>
                  </a:lnTo>
                  <a:lnTo>
                    <a:pt x="2953207" y="619569"/>
                  </a:lnTo>
                  <a:lnTo>
                    <a:pt x="2952750" y="620687"/>
                  </a:lnTo>
                  <a:lnTo>
                    <a:pt x="2952750" y="623316"/>
                  </a:lnTo>
                  <a:lnTo>
                    <a:pt x="2953207" y="624446"/>
                  </a:lnTo>
                  <a:lnTo>
                    <a:pt x="2955074" y="626300"/>
                  </a:lnTo>
                  <a:lnTo>
                    <a:pt x="2956191" y="626770"/>
                  </a:lnTo>
                  <a:lnTo>
                    <a:pt x="2958820" y="626770"/>
                  </a:lnTo>
                  <a:lnTo>
                    <a:pt x="2959951" y="626300"/>
                  </a:lnTo>
                  <a:lnTo>
                    <a:pt x="2961805" y="624446"/>
                  </a:lnTo>
                  <a:lnTo>
                    <a:pt x="2962275" y="623316"/>
                  </a:lnTo>
                  <a:lnTo>
                    <a:pt x="2962275" y="620687"/>
                  </a:lnTo>
                  <a:close/>
                </a:path>
                <a:path w="10582275" h="2479040">
                  <a:moveTo>
                    <a:pt x="2962275" y="3441"/>
                  </a:moveTo>
                  <a:lnTo>
                    <a:pt x="2961805" y="2324"/>
                  </a:lnTo>
                  <a:lnTo>
                    <a:pt x="2959951" y="457"/>
                  </a:lnTo>
                  <a:lnTo>
                    <a:pt x="2958820" y="0"/>
                  </a:lnTo>
                  <a:lnTo>
                    <a:pt x="2956191" y="0"/>
                  </a:lnTo>
                  <a:lnTo>
                    <a:pt x="2955074" y="457"/>
                  </a:lnTo>
                  <a:lnTo>
                    <a:pt x="2953207" y="2324"/>
                  </a:lnTo>
                  <a:lnTo>
                    <a:pt x="2952750" y="3441"/>
                  </a:lnTo>
                  <a:lnTo>
                    <a:pt x="2952750" y="6070"/>
                  </a:lnTo>
                  <a:lnTo>
                    <a:pt x="2953207" y="7188"/>
                  </a:lnTo>
                  <a:lnTo>
                    <a:pt x="2955074" y="9055"/>
                  </a:lnTo>
                  <a:lnTo>
                    <a:pt x="2956191" y="9525"/>
                  </a:lnTo>
                  <a:lnTo>
                    <a:pt x="2958820" y="9525"/>
                  </a:lnTo>
                  <a:lnTo>
                    <a:pt x="2959951" y="9055"/>
                  </a:lnTo>
                  <a:lnTo>
                    <a:pt x="2961805" y="7188"/>
                  </a:lnTo>
                  <a:lnTo>
                    <a:pt x="2962275" y="6070"/>
                  </a:lnTo>
                  <a:lnTo>
                    <a:pt x="2962275" y="3441"/>
                  </a:lnTo>
                  <a:close/>
                </a:path>
                <a:path w="10582275" h="2479040">
                  <a:moveTo>
                    <a:pt x="3009900" y="2472436"/>
                  </a:moveTo>
                  <a:lnTo>
                    <a:pt x="3009430" y="2471318"/>
                  </a:lnTo>
                  <a:lnTo>
                    <a:pt x="3007576" y="2469451"/>
                  </a:lnTo>
                  <a:lnTo>
                    <a:pt x="3006445" y="2468994"/>
                  </a:lnTo>
                  <a:lnTo>
                    <a:pt x="3003816" y="2468994"/>
                  </a:lnTo>
                  <a:lnTo>
                    <a:pt x="3002699" y="2469451"/>
                  </a:lnTo>
                  <a:lnTo>
                    <a:pt x="3000832" y="2471318"/>
                  </a:lnTo>
                  <a:lnTo>
                    <a:pt x="3000375" y="2472436"/>
                  </a:lnTo>
                  <a:lnTo>
                    <a:pt x="3000375" y="2475065"/>
                  </a:lnTo>
                  <a:lnTo>
                    <a:pt x="3000832" y="2476195"/>
                  </a:lnTo>
                  <a:lnTo>
                    <a:pt x="3002699" y="2478049"/>
                  </a:lnTo>
                  <a:lnTo>
                    <a:pt x="3003816" y="2478519"/>
                  </a:lnTo>
                  <a:lnTo>
                    <a:pt x="3006445" y="2478519"/>
                  </a:lnTo>
                  <a:lnTo>
                    <a:pt x="3007576" y="2478049"/>
                  </a:lnTo>
                  <a:lnTo>
                    <a:pt x="3009430" y="2476195"/>
                  </a:lnTo>
                  <a:lnTo>
                    <a:pt x="3009900" y="2475065"/>
                  </a:lnTo>
                  <a:lnTo>
                    <a:pt x="3009900" y="2472436"/>
                  </a:lnTo>
                  <a:close/>
                </a:path>
                <a:path w="10582275" h="2479040">
                  <a:moveTo>
                    <a:pt x="3009900" y="1855190"/>
                  </a:moveTo>
                  <a:lnTo>
                    <a:pt x="3009430" y="1854060"/>
                  </a:lnTo>
                  <a:lnTo>
                    <a:pt x="3007576" y="1852206"/>
                  </a:lnTo>
                  <a:lnTo>
                    <a:pt x="3006445" y="1851736"/>
                  </a:lnTo>
                  <a:lnTo>
                    <a:pt x="3003816" y="1851736"/>
                  </a:lnTo>
                  <a:lnTo>
                    <a:pt x="3002699" y="1852206"/>
                  </a:lnTo>
                  <a:lnTo>
                    <a:pt x="3000832" y="1854060"/>
                  </a:lnTo>
                  <a:lnTo>
                    <a:pt x="3000375" y="1855190"/>
                  </a:lnTo>
                  <a:lnTo>
                    <a:pt x="3000375" y="1857819"/>
                  </a:lnTo>
                  <a:lnTo>
                    <a:pt x="3000832" y="1858937"/>
                  </a:lnTo>
                  <a:lnTo>
                    <a:pt x="3002699" y="1860804"/>
                  </a:lnTo>
                  <a:lnTo>
                    <a:pt x="3003816" y="1861261"/>
                  </a:lnTo>
                  <a:lnTo>
                    <a:pt x="3006445" y="1861261"/>
                  </a:lnTo>
                  <a:lnTo>
                    <a:pt x="3007576" y="1860804"/>
                  </a:lnTo>
                  <a:lnTo>
                    <a:pt x="3009430" y="1858937"/>
                  </a:lnTo>
                  <a:lnTo>
                    <a:pt x="3009900" y="1857819"/>
                  </a:lnTo>
                  <a:lnTo>
                    <a:pt x="3009900" y="1855190"/>
                  </a:lnTo>
                  <a:close/>
                </a:path>
                <a:path w="10582275" h="2479040">
                  <a:moveTo>
                    <a:pt x="3009900" y="1237945"/>
                  </a:moveTo>
                  <a:lnTo>
                    <a:pt x="3009430" y="1236814"/>
                  </a:lnTo>
                  <a:lnTo>
                    <a:pt x="3007576" y="1234960"/>
                  </a:lnTo>
                  <a:lnTo>
                    <a:pt x="3006445" y="1234490"/>
                  </a:lnTo>
                  <a:lnTo>
                    <a:pt x="3003816" y="1234490"/>
                  </a:lnTo>
                  <a:lnTo>
                    <a:pt x="3002699" y="1234960"/>
                  </a:lnTo>
                  <a:lnTo>
                    <a:pt x="3000832" y="1236814"/>
                  </a:lnTo>
                  <a:lnTo>
                    <a:pt x="3000375" y="1237945"/>
                  </a:lnTo>
                  <a:lnTo>
                    <a:pt x="3000375" y="1240574"/>
                  </a:lnTo>
                  <a:lnTo>
                    <a:pt x="3000832" y="1241691"/>
                  </a:lnTo>
                  <a:lnTo>
                    <a:pt x="3002699" y="1243545"/>
                  </a:lnTo>
                  <a:lnTo>
                    <a:pt x="3003816" y="1244015"/>
                  </a:lnTo>
                  <a:lnTo>
                    <a:pt x="3006445" y="1244015"/>
                  </a:lnTo>
                  <a:lnTo>
                    <a:pt x="3007576" y="1243545"/>
                  </a:lnTo>
                  <a:lnTo>
                    <a:pt x="3009430" y="1241691"/>
                  </a:lnTo>
                  <a:lnTo>
                    <a:pt x="3009900" y="1240574"/>
                  </a:lnTo>
                  <a:lnTo>
                    <a:pt x="3009900" y="1237945"/>
                  </a:lnTo>
                  <a:close/>
                </a:path>
                <a:path w="10582275" h="2479040">
                  <a:moveTo>
                    <a:pt x="3009900" y="620687"/>
                  </a:moveTo>
                  <a:lnTo>
                    <a:pt x="3009430" y="619569"/>
                  </a:lnTo>
                  <a:lnTo>
                    <a:pt x="3007576" y="617702"/>
                  </a:lnTo>
                  <a:lnTo>
                    <a:pt x="3006445" y="617245"/>
                  </a:lnTo>
                  <a:lnTo>
                    <a:pt x="3003816" y="617245"/>
                  </a:lnTo>
                  <a:lnTo>
                    <a:pt x="3002699" y="617702"/>
                  </a:lnTo>
                  <a:lnTo>
                    <a:pt x="3000832" y="619569"/>
                  </a:lnTo>
                  <a:lnTo>
                    <a:pt x="3000375" y="620687"/>
                  </a:lnTo>
                  <a:lnTo>
                    <a:pt x="3000375" y="623316"/>
                  </a:lnTo>
                  <a:lnTo>
                    <a:pt x="3000832" y="624446"/>
                  </a:lnTo>
                  <a:lnTo>
                    <a:pt x="3002699" y="626300"/>
                  </a:lnTo>
                  <a:lnTo>
                    <a:pt x="3003816" y="626770"/>
                  </a:lnTo>
                  <a:lnTo>
                    <a:pt x="3006445" y="626770"/>
                  </a:lnTo>
                  <a:lnTo>
                    <a:pt x="3007576" y="626300"/>
                  </a:lnTo>
                  <a:lnTo>
                    <a:pt x="3009430" y="624446"/>
                  </a:lnTo>
                  <a:lnTo>
                    <a:pt x="3009900" y="623316"/>
                  </a:lnTo>
                  <a:lnTo>
                    <a:pt x="3009900" y="620687"/>
                  </a:lnTo>
                  <a:close/>
                </a:path>
                <a:path w="10582275" h="2479040">
                  <a:moveTo>
                    <a:pt x="3009900" y="3441"/>
                  </a:moveTo>
                  <a:lnTo>
                    <a:pt x="3009430" y="2324"/>
                  </a:lnTo>
                  <a:lnTo>
                    <a:pt x="3007576" y="457"/>
                  </a:lnTo>
                  <a:lnTo>
                    <a:pt x="3006445" y="0"/>
                  </a:lnTo>
                  <a:lnTo>
                    <a:pt x="3003816" y="0"/>
                  </a:lnTo>
                  <a:lnTo>
                    <a:pt x="3002699" y="457"/>
                  </a:lnTo>
                  <a:lnTo>
                    <a:pt x="3000832" y="2324"/>
                  </a:lnTo>
                  <a:lnTo>
                    <a:pt x="3000375" y="3441"/>
                  </a:lnTo>
                  <a:lnTo>
                    <a:pt x="3000375" y="6070"/>
                  </a:lnTo>
                  <a:lnTo>
                    <a:pt x="3000832" y="7188"/>
                  </a:lnTo>
                  <a:lnTo>
                    <a:pt x="3002699" y="9055"/>
                  </a:lnTo>
                  <a:lnTo>
                    <a:pt x="3003816" y="9525"/>
                  </a:lnTo>
                  <a:lnTo>
                    <a:pt x="3006445" y="9525"/>
                  </a:lnTo>
                  <a:lnTo>
                    <a:pt x="3007576" y="9055"/>
                  </a:lnTo>
                  <a:lnTo>
                    <a:pt x="3009430" y="7188"/>
                  </a:lnTo>
                  <a:lnTo>
                    <a:pt x="3009900" y="6070"/>
                  </a:lnTo>
                  <a:lnTo>
                    <a:pt x="3009900" y="3441"/>
                  </a:lnTo>
                  <a:close/>
                </a:path>
                <a:path w="10582275" h="2479040">
                  <a:moveTo>
                    <a:pt x="3057525" y="2472436"/>
                  </a:moveTo>
                  <a:lnTo>
                    <a:pt x="3057055" y="2471318"/>
                  </a:lnTo>
                  <a:lnTo>
                    <a:pt x="3055201" y="2469451"/>
                  </a:lnTo>
                  <a:lnTo>
                    <a:pt x="3054070" y="2468994"/>
                  </a:lnTo>
                  <a:lnTo>
                    <a:pt x="3051441" y="2468994"/>
                  </a:lnTo>
                  <a:lnTo>
                    <a:pt x="3050324" y="2469451"/>
                  </a:lnTo>
                  <a:lnTo>
                    <a:pt x="3048457" y="2471318"/>
                  </a:lnTo>
                  <a:lnTo>
                    <a:pt x="3048000" y="2472436"/>
                  </a:lnTo>
                  <a:lnTo>
                    <a:pt x="3048000" y="2475065"/>
                  </a:lnTo>
                  <a:lnTo>
                    <a:pt x="3048457" y="2476195"/>
                  </a:lnTo>
                  <a:lnTo>
                    <a:pt x="3050324" y="2478049"/>
                  </a:lnTo>
                  <a:lnTo>
                    <a:pt x="3051441" y="2478519"/>
                  </a:lnTo>
                  <a:lnTo>
                    <a:pt x="3054070" y="2478519"/>
                  </a:lnTo>
                  <a:lnTo>
                    <a:pt x="3055201" y="2478049"/>
                  </a:lnTo>
                  <a:lnTo>
                    <a:pt x="3057055" y="2476195"/>
                  </a:lnTo>
                  <a:lnTo>
                    <a:pt x="3057525" y="2475065"/>
                  </a:lnTo>
                  <a:lnTo>
                    <a:pt x="3057525" y="2472436"/>
                  </a:lnTo>
                  <a:close/>
                </a:path>
                <a:path w="10582275" h="2479040">
                  <a:moveTo>
                    <a:pt x="3057525" y="1855190"/>
                  </a:moveTo>
                  <a:lnTo>
                    <a:pt x="3057055" y="1854060"/>
                  </a:lnTo>
                  <a:lnTo>
                    <a:pt x="3055201" y="1852206"/>
                  </a:lnTo>
                  <a:lnTo>
                    <a:pt x="3054070" y="1851736"/>
                  </a:lnTo>
                  <a:lnTo>
                    <a:pt x="3051441" y="1851736"/>
                  </a:lnTo>
                  <a:lnTo>
                    <a:pt x="3050324" y="1852206"/>
                  </a:lnTo>
                  <a:lnTo>
                    <a:pt x="3048457" y="1854060"/>
                  </a:lnTo>
                  <a:lnTo>
                    <a:pt x="3048000" y="1855190"/>
                  </a:lnTo>
                  <a:lnTo>
                    <a:pt x="3048000" y="1857819"/>
                  </a:lnTo>
                  <a:lnTo>
                    <a:pt x="3048457" y="1858937"/>
                  </a:lnTo>
                  <a:lnTo>
                    <a:pt x="3050324" y="1860804"/>
                  </a:lnTo>
                  <a:lnTo>
                    <a:pt x="3051441" y="1861261"/>
                  </a:lnTo>
                  <a:lnTo>
                    <a:pt x="3054070" y="1861261"/>
                  </a:lnTo>
                  <a:lnTo>
                    <a:pt x="3055201" y="1860804"/>
                  </a:lnTo>
                  <a:lnTo>
                    <a:pt x="3057055" y="1858937"/>
                  </a:lnTo>
                  <a:lnTo>
                    <a:pt x="3057525" y="1857819"/>
                  </a:lnTo>
                  <a:lnTo>
                    <a:pt x="3057525" y="1855190"/>
                  </a:lnTo>
                  <a:close/>
                </a:path>
                <a:path w="10582275" h="2479040">
                  <a:moveTo>
                    <a:pt x="3057525" y="1237945"/>
                  </a:moveTo>
                  <a:lnTo>
                    <a:pt x="3057055" y="1236814"/>
                  </a:lnTo>
                  <a:lnTo>
                    <a:pt x="3055201" y="1234960"/>
                  </a:lnTo>
                  <a:lnTo>
                    <a:pt x="3054070" y="1234490"/>
                  </a:lnTo>
                  <a:lnTo>
                    <a:pt x="3051441" y="1234490"/>
                  </a:lnTo>
                  <a:lnTo>
                    <a:pt x="3050324" y="1234960"/>
                  </a:lnTo>
                  <a:lnTo>
                    <a:pt x="3048457" y="1236814"/>
                  </a:lnTo>
                  <a:lnTo>
                    <a:pt x="3048000" y="1237945"/>
                  </a:lnTo>
                  <a:lnTo>
                    <a:pt x="3048000" y="1240574"/>
                  </a:lnTo>
                  <a:lnTo>
                    <a:pt x="3048457" y="1241691"/>
                  </a:lnTo>
                  <a:lnTo>
                    <a:pt x="3050324" y="1243545"/>
                  </a:lnTo>
                  <a:lnTo>
                    <a:pt x="3051441" y="1244015"/>
                  </a:lnTo>
                  <a:lnTo>
                    <a:pt x="3054070" y="1244015"/>
                  </a:lnTo>
                  <a:lnTo>
                    <a:pt x="3055201" y="1243545"/>
                  </a:lnTo>
                  <a:lnTo>
                    <a:pt x="3057055" y="1241691"/>
                  </a:lnTo>
                  <a:lnTo>
                    <a:pt x="3057525" y="1240574"/>
                  </a:lnTo>
                  <a:lnTo>
                    <a:pt x="3057525" y="1237945"/>
                  </a:lnTo>
                  <a:close/>
                </a:path>
                <a:path w="10582275" h="2479040">
                  <a:moveTo>
                    <a:pt x="3057525" y="620687"/>
                  </a:moveTo>
                  <a:lnTo>
                    <a:pt x="3057055" y="619569"/>
                  </a:lnTo>
                  <a:lnTo>
                    <a:pt x="3055201" y="617702"/>
                  </a:lnTo>
                  <a:lnTo>
                    <a:pt x="3054070" y="617245"/>
                  </a:lnTo>
                  <a:lnTo>
                    <a:pt x="3051441" y="617245"/>
                  </a:lnTo>
                  <a:lnTo>
                    <a:pt x="3050324" y="617702"/>
                  </a:lnTo>
                  <a:lnTo>
                    <a:pt x="3048457" y="619569"/>
                  </a:lnTo>
                  <a:lnTo>
                    <a:pt x="3048000" y="620687"/>
                  </a:lnTo>
                  <a:lnTo>
                    <a:pt x="3048000" y="623316"/>
                  </a:lnTo>
                  <a:lnTo>
                    <a:pt x="3048457" y="624446"/>
                  </a:lnTo>
                  <a:lnTo>
                    <a:pt x="3050324" y="626300"/>
                  </a:lnTo>
                  <a:lnTo>
                    <a:pt x="3051441" y="626770"/>
                  </a:lnTo>
                  <a:lnTo>
                    <a:pt x="3054070" y="626770"/>
                  </a:lnTo>
                  <a:lnTo>
                    <a:pt x="3055201" y="626300"/>
                  </a:lnTo>
                  <a:lnTo>
                    <a:pt x="3057055" y="624446"/>
                  </a:lnTo>
                  <a:lnTo>
                    <a:pt x="3057525" y="623316"/>
                  </a:lnTo>
                  <a:lnTo>
                    <a:pt x="3057525" y="620687"/>
                  </a:lnTo>
                  <a:close/>
                </a:path>
                <a:path w="10582275" h="2479040">
                  <a:moveTo>
                    <a:pt x="3057525" y="3441"/>
                  </a:moveTo>
                  <a:lnTo>
                    <a:pt x="3057055" y="2324"/>
                  </a:lnTo>
                  <a:lnTo>
                    <a:pt x="3055201" y="457"/>
                  </a:lnTo>
                  <a:lnTo>
                    <a:pt x="3054070" y="0"/>
                  </a:lnTo>
                  <a:lnTo>
                    <a:pt x="3051441" y="0"/>
                  </a:lnTo>
                  <a:lnTo>
                    <a:pt x="3050324" y="457"/>
                  </a:lnTo>
                  <a:lnTo>
                    <a:pt x="3048457" y="2324"/>
                  </a:lnTo>
                  <a:lnTo>
                    <a:pt x="3048000" y="3441"/>
                  </a:lnTo>
                  <a:lnTo>
                    <a:pt x="3048000" y="6070"/>
                  </a:lnTo>
                  <a:lnTo>
                    <a:pt x="3048457" y="7188"/>
                  </a:lnTo>
                  <a:lnTo>
                    <a:pt x="3050324" y="9055"/>
                  </a:lnTo>
                  <a:lnTo>
                    <a:pt x="3051441" y="9525"/>
                  </a:lnTo>
                  <a:lnTo>
                    <a:pt x="3054070" y="9525"/>
                  </a:lnTo>
                  <a:lnTo>
                    <a:pt x="3055201" y="9055"/>
                  </a:lnTo>
                  <a:lnTo>
                    <a:pt x="3057055" y="7188"/>
                  </a:lnTo>
                  <a:lnTo>
                    <a:pt x="3057525" y="6070"/>
                  </a:lnTo>
                  <a:lnTo>
                    <a:pt x="3057525" y="3441"/>
                  </a:lnTo>
                  <a:close/>
                </a:path>
                <a:path w="10582275" h="2479040">
                  <a:moveTo>
                    <a:pt x="3105150" y="2472436"/>
                  </a:moveTo>
                  <a:lnTo>
                    <a:pt x="3104680" y="2471318"/>
                  </a:lnTo>
                  <a:lnTo>
                    <a:pt x="3102826" y="2469451"/>
                  </a:lnTo>
                  <a:lnTo>
                    <a:pt x="3101695" y="2468994"/>
                  </a:lnTo>
                  <a:lnTo>
                    <a:pt x="3099066" y="2468994"/>
                  </a:lnTo>
                  <a:lnTo>
                    <a:pt x="3097949" y="2469451"/>
                  </a:lnTo>
                  <a:lnTo>
                    <a:pt x="3096082" y="2471318"/>
                  </a:lnTo>
                  <a:lnTo>
                    <a:pt x="3095625" y="2472436"/>
                  </a:lnTo>
                  <a:lnTo>
                    <a:pt x="3095625" y="2475065"/>
                  </a:lnTo>
                  <a:lnTo>
                    <a:pt x="3096082" y="2476195"/>
                  </a:lnTo>
                  <a:lnTo>
                    <a:pt x="3097949" y="2478049"/>
                  </a:lnTo>
                  <a:lnTo>
                    <a:pt x="3099066" y="2478519"/>
                  </a:lnTo>
                  <a:lnTo>
                    <a:pt x="3101695" y="2478519"/>
                  </a:lnTo>
                  <a:lnTo>
                    <a:pt x="3102826" y="2478049"/>
                  </a:lnTo>
                  <a:lnTo>
                    <a:pt x="3104680" y="2476195"/>
                  </a:lnTo>
                  <a:lnTo>
                    <a:pt x="3105150" y="2475065"/>
                  </a:lnTo>
                  <a:lnTo>
                    <a:pt x="3105150" y="2472436"/>
                  </a:lnTo>
                  <a:close/>
                </a:path>
                <a:path w="10582275" h="2479040">
                  <a:moveTo>
                    <a:pt x="3105150" y="1855190"/>
                  </a:moveTo>
                  <a:lnTo>
                    <a:pt x="3104680" y="1854060"/>
                  </a:lnTo>
                  <a:lnTo>
                    <a:pt x="3102826" y="1852206"/>
                  </a:lnTo>
                  <a:lnTo>
                    <a:pt x="3101695" y="1851736"/>
                  </a:lnTo>
                  <a:lnTo>
                    <a:pt x="3099066" y="1851736"/>
                  </a:lnTo>
                  <a:lnTo>
                    <a:pt x="3097949" y="1852206"/>
                  </a:lnTo>
                  <a:lnTo>
                    <a:pt x="3096082" y="1854060"/>
                  </a:lnTo>
                  <a:lnTo>
                    <a:pt x="3095625" y="1855190"/>
                  </a:lnTo>
                  <a:lnTo>
                    <a:pt x="3095625" y="1857819"/>
                  </a:lnTo>
                  <a:lnTo>
                    <a:pt x="3096082" y="1858937"/>
                  </a:lnTo>
                  <a:lnTo>
                    <a:pt x="3097949" y="1860804"/>
                  </a:lnTo>
                  <a:lnTo>
                    <a:pt x="3099066" y="1861261"/>
                  </a:lnTo>
                  <a:lnTo>
                    <a:pt x="3101695" y="1861261"/>
                  </a:lnTo>
                  <a:lnTo>
                    <a:pt x="3102826" y="1860804"/>
                  </a:lnTo>
                  <a:lnTo>
                    <a:pt x="3104680" y="1858937"/>
                  </a:lnTo>
                  <a:lnTo>
                    <a:pt x="3105150" y="1857819"/>
                  </a:lnTo>
                  <a:lnTo>
                    <a:pt x="3105150" y="1855190"/>
                  </a:lnTo>
                  <a:close/>
                </a:path>
                <a:path w="10582275" h="2479040">
                  <a:moveTo>
                    <a:pt x="3105150" y="1237945"/>
                  </a:moveTo>
                  <a:lnTo>
                    <a:pt x="3104680" y="1236814"/>
                  </a:lnTo>
                  <a:lnTo>
                    <a:pt x="3102826" y="1234960"/>
                  </a:lnTo>
                  <a:lnTo>
                    <a:pt x="3101695" y="1234490"/>
                  </a:lnTo>
                  <a:lnTo>
                    <a:pt x="3099066" y="1234490"/>
                  </a:lnTo>
                  <a:lnTo>
                    <a:pt x="3097949" y="1234960"/>
                  </a:lnTo>
                  <a:lnTo>
                    <a:pt x="3096082" y="1236814"/>
                  </a:lnTo>
                  <a:lnTo>
                    <a:pt x="3095625" y="1237945"/>
                  </a:lnTo>
                  <a:lnTo>
                    <a:pt x="3095625" y="1240574"/>
                  </a:lnTo>
                  <a:lnTo>
                    <a:pt x="3096082" y="1241691"/>
                  </a:lnTo>
                  <a:lnTo>
                    <a:pt x="3097949" y="1243545"/>
                  </a:lnTo>
                  <a:lnTo>
                    <a:pt x="3099066" y="1244015"/>
                  </a:lnTo>
                  <a:lnTo>
                    <a:pt x="3101695" y="1244015"/>
                  </a:lnTo>
                  <a:lnTo>
                    <a:pt x="3102826" y="1243545"/>
                  </a:lnTo>
                  <a:lnTo>
                    <a:pt x="3104680" y="1241691"/>
                  </a:lnTo>
                  <a:lnTo>
                    <a:pt x="3105150" y="1240574"/>
                  </a:lnTo>
                  <a:lnTo>
                    <a:pt x="3105150" y="1237945"/>
                  </a:lnTo>
                  <a:close/>
                </a:path>
                <a:path w="10582275" h="2479040">
                  <a:moveTo>
                    <a:pt x="3105150" y="620687"/>
                  </a:moveTo>
                  <a:lnTo>
                    <a:pt x="3104680" y="619569"/>
                  </a:lnTo>
                  <a:lnTo>
                    <a:pt x="3102826" y="617702"/>
                  </a:lnTo>
                  <a:lnTo>
                    <a:pt x="3101695" y="617245"/>
                  </a:lnTo>
                  <a:lnTo>
                    <a:pt x="3099066" y="617245"/>
                  </a:lnTo>
                  <a:lnTo>
                    <a:pt x="3097949" y="617702"/>
                  </a:lnTo>
                  <a:lnTo>
                    <a:pt x="3096082" y="619569"/>
                  </a:lnTo>
                  <a:lnTo>
                    <a:pt x="3095625" y="620687"/>
                  </a:lnTo>
                  <a:lnTo>
                    <a:pt x="3095625" y="623316"/>
                  </a:lnTo>
                  <a:lnTo>
                    <a:pt x="3096082" y="624446"/>
                  </a:lnTo>
                  <a:lnTo>
                    <a:pt x="3097949" y="626300"/>
                  </a:lnTo>
                  <a:lnTo>
                    <a:pt x="3099066" y="626770"/>
                  </a:lnTo>
                  <a:lnTo>
                    <a:pt x="3101695" y="626770"/>
                  </a:lnTo>
                  <a:lnTo>
                    <a:pt x="3102826" y="626300"/>
                  </a:lnTo>
                  <a:lnTo>
                    <a:pt x="3104680" y="624446"/>
                  </a:lnTo>
                  <a:lnTo>
                    <a:pt x="3105150" y="623316"/>
                  </a:lnTo>
                  <a:lnTo>
                    <a:pt x="3105150" y="620687"/>
                  </a:lnTo>
                  <a:close/>
                </a:path>
                <a:path w="10582275" h="2479040">
                  <a:moveTo>
                    <a:pt x="3105150" y="3441"/>
                  </a:moveTo>
                  <a:lnTo>
                    <a:pt x="3104680" y="2324"/>
                  </a:lnTo>
                  <a:lnTo>
                    <a:pt x="3102826" y="457"/>
                  </a:lnTo>
                  <a:lnTo>
                    <a:pt x="3101695" y="0"/>
                  </a:lnTo>
                  <a:lnTo>
                    <a:pt x="3099066" y="0"/>
                  </a:lnTo>
                  <a:lnTo>
                    <a:pt x="3097949" y="457"/>
                  </a:lnTo>
                  <a:lnTo>
                    <a:pt x="3096082" y="2324"/>
                  </a:lnTo>
                  <a:lnTo>
                    <a:pt x="3095625" y="3441"/>
                  </a:lnTo>
                  <a:lnTo>
                    <a:pt x="3095625" y="6070"/>
                  </a:lnTo>
                  <a:lnTo>
                    <a:pt x="3096082" y="7188"/>
                  </a:lnTo>
                  <a:lnTo>
                    <a:pt x="3097949" y="9055"/>
                  </a:lnTo>
                  <a:lnTo>
                    <a:pt x="3099066" y="9525"/>
                  </a:lnTo>
                  <a:lnTo>
                    <a:pt x="3101695" y="9525"/>
                  </a:lnTo>
                  <a:lnTo>
                    <a:pt x="3102826" y="9055"/>
                  </a:lnTo>
                  <a:lnTo>
                    <a:pt x="3104680" y="7188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10582275" h="2479040">
                  <a:moveTo>
                    <a:pt x="3152775" y="2472436"/>
                  </a:moveTo>
                  <a:lnTo>
                    <a:pt x="3152305" y="2471318"/>
                  </a:lnTo>
                  <a:lnTo>
                    <a:pt x="3150451" y="2469451"/>
                  </a:lnTo>
                  <a:lnTo>
                    <a:pt x="3149320" y="2468994"/>
                  </a:lnTo>
                  <a:lnTo>
                    <a:pt x="3146691" y="2468994"/>
                  </a:lnTo>
                  <a:lnTo>
                    <a:pt x="3145574" y="2469451"/>
                  </a:lnTo>
                  <a:lnTo>
                    <a:pt x="3143707" y="2471318"/>
                  </a:lnTo>
                  <a:lnTo>
                    <a:pt x="3143250" y="2472436"/>
                  </a:lnTo>
                  <a:lnTo>
                    <a:pt x="3143250" y="2475065"/>
                  </a:lnTo>
                  <a:lnTo>
                    <a:pt x="3143707" y="2476195"/>
                  </a:lnTo>
                  <a:lnTo>
                    <a:pt x="3145574" y="2478049"/>
                  </a:lnTo>
                  <a:lnTo>
                    <a:pt x="3146691" y="2478519"/>
                  </a:lnTo>
                  <a:lnTo>
                    <a:pt x="3149320" y="2478519"/>
                  </a:lnTo>
                  <a:lnTo>
                    <a:pt x="3150451" y="2478049"/>
                  </a:lnTo>
                  <a:lnTo>
                    <a:pt x="3152305" y="2476195"/>
                  </a:lnTo>
                  <a:lnTo>
                    <a:pt x="3152775" y="2475065"/>
                  </a:lnTo>
                  <a:lnTo>
                    <a:pt x="3152775" y="2472436"/>
                  </a:lnTo>
                  <a:close/>
                </a:path>
                <a:path w="10582275" h="2479040">
                  <a:moveTo>
                    <a:pt x="3152775" y="1855190"/>
                  </a:moveTo>
                  <a:lnTo>
                    <a:pt x="3152305" y="1854060"/>
                  </a:lnTo>
                  <a:lnTo>
                    <a:pt x="3150451" y="1852206"/>
                  </a:lnTo>
                  <a:lnTo>
                    <a:pt x="3149320" y="1851736"/>
                  </a:lnTo>
                  <a:lnTo>
                    <a:pt x="3146691" y="1851736"/>
                  </a:lnTo>
                  <a:lnTo>
                    <a:pt x="3145574" y="1852206"/>
                  </a:lnTo>
                  <a:lnTo>
                    <a:pt x="3143707" y="1854060"/>
                  </a:lnTo>
                  <a:lnTo>
                    <a:pt x="3143250" y="1855190"/>
                  </a:lnTo>
                  <a:lnTo>
                    <a:pt x="3143250" y="1857819"/>
                  </a:lnTo>
                  <a:lnTo>
                    <a:pt x="3143707" y="1858937"/>
                  </a:lnTo>
                  <a:lnTo>
                    <a:pt x="3145574" y="1860804"/>
                  </a:lnTo>
                  <a:lnTo>
                    <a:pt x="3146691" y="1861261"/>
                  </a:lnTo>
                  <a:lnTo>
                    <a:pt x="3149320" y="1861261"/>
                  </a:lnTo>
                  <a:lnTo>
                    <a:pt x="3150451" y="1860804"/>
                  </a:lnTo>
                  <a:lnTo>
                    <a:pt x="3152305" y="1858937"/>
                  </a:lnTo>
                  <a:lnTo>
                    <a:pt x="3152775" y="1857819"/>
                  </a:lnTo>
                  <a:lnTo>
                    <a:pt x="3152775" y="1855190"/>
                  </a:lnTo>
                  <a:close/>
                </a:path>
                <a:path w="10582275" h="2479040">
                  <a:moveTo>
                    <a:pt x="3152775" y="1237945"/>
                  </a:moveTo>
                  <a:lnTo>
                    <a:pt x="3152305" y="1236814"/>
                  </a:lnTo>
                  <a:lnTo>
                    <a:pt x="3150451" y="1234960"/>
                  </a:lnTo>
                  <a:lnTo>
                    <a:pt x="3149320" y="1234490"/>
                  </a:lnTo>
                  <a:lnTo>
                    <a:pt x="3146691" y="1234490"/>
                  </a:lnTo>
                  <a:lnTo>
                    <a:pt x="3145574" y="1234960"/>
                  </a:lnTo>
                  <a:lnTo>
                    <a:pt x="3143707" y="1236814"/>
                  </a:lnTo>
                  <a:lnTo>
                    <a:pt x="3143250" y="1237945"/>
                  </a:lnTo>
                  <a:lnTo>
                    <a:pt x="3143250" y="1240574"/>
                  </a:lnTo>
                  <a:lnTo>
                    <a:pt x="3143707" y="1241691"/>
                  </a:lnTo>
                  <a:lnTo>
                    <a:pt x="3145574" y="1243545"/>
                  </a:lnTo>
                  <a:lnTo>
                    <a:pt x="3146691" y="1244015"/>
                  </a:lnTo>
                  <a:lnTo>
                    <a:pt x="3149320" y="1244015"/>
                  </a:lnTo>
                  <a:lnTo>
                    <a:pt x="3150451" y="1243545"/>
                  </a:lnTo>
                  <a:lnTo>
                    <a:pt x="3152305" y="1241691"/>
                  </a:lnTo>
                  <a:lnTo>
                    <a:pt x="3152775" y="1240574"/>
                  </a:lnTo>
                  <a:lnTo>
                    <a:pt x="3152775" y="1237945"/>
                  </a:lnTo>
                  <a:close/>
                </a:path>
                <a:path w="10582275" h="2479040">
                  <a:moveTo>
                    <a:pt x="3152775" y="620687"/>
                  </a:moveTo>
                  <a:lnTo>
                    <a:pt x="3152305" y="619569"/>
                  </a:lnTo>
                  <a:lnTo>
                    <a:pt x="3150451" y="617702"/>
                  </a:lnTo>
                  <a:lnTo>
                    <a:pt x="3149320" y="617245"/>
                  </a:lnTo>
                  <a:lnTo>
                    <a:pt x="3146691" y="617245"/>
                  </a:lnTo>
                  <a:lnTo>
                    <a:pt x="3145574" y="617702"/>
                  </a:lnTo>
                  <a:lnTo>
                    <a:pt x="3143707" y="619569"/>
                  </a:lnTo>
                  <a:lnTo>
                    <a:pt x="3143250" y="620687"/>
                  </a:lnTo>
                  <a:lnTo>
                    <a:pt x="3143250" y="623316"/>
                  </a:lnTo>
                  <a:lnTo>
                    <a:pt x="3143707" y="624446"/>
                  </a:lnTo>
                  <a:lnTo>
                    <a:pt x="3145574" y="626300"/>
                  </a:lnTo>
                  <a:lnTo>
                    <a:pt x="3146691" y="626770"/>
                  </a:lnTo>
                  <a:lnTo>
                    <a:pt x="3149320" y="626770"/>
                  </a:lnTo>
                  <a:lnTo>
                    <a:pt x="3150451" y="626300"/>
                  </a:lnTo>
                  <a:lnTo>
                    <a:pt x="3152305" y="624446"/>
                  </a:lnTo>
                  <a:lnTo>
                    <a:pt x="3152775" y="623316"/>
                  </a:lnTo>
                  <a:lnTo>
                    <a:pt x="3152775" y="620687"/>
                  </a:lnTo>
                  <a:close/>
                </a:path>
                <a:path w="10582275" h="2479040">
                  <a:moveTo>
                    <a:pt x="3152775" y="3441"/>
                  </a:moveTo>
                  <a:lnTo>
                    <a:pt x="3152305" y="2324"/>
                  </a:lnTo>
                  <a:lnTo>
                    <a:pt x="3150451" y="457"/>
                  </a:lnTo>
                  <a:lnTo>
                    <a:pt x="3149320" y="0"/>
                  </a:lnTo>
                  <a:lnTo>
                    <a:pt x="3146691" y="0"/>
                  </a:lnTo>
                  <a:lnTo>
                    <a:pt x="3145574" y="457"/>
                  </a:lnTo>
                  <a:lnTo>
                    <a:pt x="3143707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07" y="7188"/>
                  </a:lnTo>
                  <a:lnTo>
                    <a:pt x="3145574" y="9055"/>
                  </a:lnTo>
                  <a:lnTo>
                    <a:pt x="3146691" y="9525"/>
                  </a:lnTo>
                  <a:lnTo>
                    <a:pt x="3149320" y="9525"/>
                  </a:lnTo>
                  <a:lnTo>
                    <a:pt x="3150451" y="9055"/>
                  </a:lnTo>
                  <a:lnTo>
                    <a:pt x="3152305" y="7188"/>
                  </a:lnTo>
                  <a:lnTo>
                    <a:pt x="3152775" y="6070"/>
                  </a:lnTo>
                  <a:lnTo>
                    <a:pt x="3152775" y="3441"/>
                  </a:lnTo>
                  <a:close/>
                </a:path>
                <a:path w="10582275" h="2479040">
                  <a:moveTo>
                    <a:pt x="3200400" y="2472436"/>
                  </a:moveTo>
                  <a:lnTo>
                    <a:pt x="3199930" y="2471318"/>
                  </a:lnTo>
                  <a:lnTo>
                    <a:pt x="3198076" y="2469451"/>
                  </a:lnTo>
                  <a:lnTo>
                    <a:pt x="3196945" y="2468994"/>
                  </a:lnTo>
                  <a:lnTo>
                    <a:pt x="3194316" y="2468994"/>
                  </a:lnTo>
                  <a:lnTo>
                    <a:pt x="3193199" y="2469451"/>
                  </a:lnTo>
                  <a:lnTo>
                    <a:pt x="3191332" y="2471318"/>
                  </a:lnTo>
                  <a:lnTo>
                    <a:pt x="3190875" y="2472436"/>
                  </a:lnTo>
                  <a:lnTo>
                    <a:pt x="3190875" y="2475065"/>
                  </a:lnTo>
                  <a:lnTo>
                    <a:pt x="3191332" y="2476195"/>
                  </a:lnTo>
                  <a:lnTo>
                    <a:pt x="3193199" y="2478049"/>
                  </a:lnTo>
                  <a:lnTo>
                    <a:pt x="3194316" y="2478519"/>
                  </a:lnTo>
                  <a:lnTo>
                    <a:pt x="3196945" y="2478519"/>
                  </a:lnTo>
                  <a:lnTo>
                    <a:pt x="3198076" y="2478049"/>
                  </a:lnTo>
                  <a:lnTo>
                    <a:pt x="3199930" y="2476195"/>
                  </a:lnTo>
                  <a:lnTo>
                    <a:pt x="3200400" y="2475065"/>
                  </a:lnTo>
                  <a:lnTo>
                    <a:pt x="3200400" y="2472436"/>
                  </a:lnTo>
                  <a:close/>
                </a:path>
                <a:path w="10582275" h="2479040">
                  <a:moveTo>
                    <a:pt x="3200400" y="1855190"/>
                  </a:moveTo>
                  <a:lnTo>
                    <a:pt x="3199930" y="1854060"/>
                  </a:lnTo>
                  <a:lnTo>
                    <a:pt x="3198076" y="1852206"/>
                  </a:lnTo>
                  <a:lnTo>
                    <a:pt x="3196945" y="1851736"/>
                  </a:lnTo>
                  <a:lnTo>
                    <a:pt x="3194316" y="1851736"/>
                  </a:lnTo>
                  <a:lnTo>
                    <a:pt x="3193199" y="1852206"/>
                  </a:lnTo>
                  <a:lnTo>
                    <a:pt x="3191332" y="1854060"/>
                  </a:lnTo>
                  <a:lnTo>
                    <a:pt x="3190875" y="1855190"/>
                  </a:lnTo>
                  <a:lnTo>
                    <a:pt x="3190875" y="1857819"/>
                  </a:lnTo>
                  <a:lnTo>
                    <a:pt x="3191332" y="1858937"/>
                  </a:lnTo>
                  <a:lnTo>
                    <a:pt x="3193199" y="1860804"/>
                  </a:lnTo>
                  <a:lnTo>
                    <a:pt x="3194316" y="1861261"/>
                  </a:lnTo>
                  <a:lnTo>
                    <a:pt x="3196945" y="1861261"/>
                  </a:lnTo>
                  <a:lnTo>
                    <a:pt x="3198076" y="1860804"/>
                  </a:lnTo>
                  <a:lnTo>
                    <a:pt x="3199930" y="1858937"/>
                  </a:lnTo>
                  <a:lnTo>
                    <a:pt x="3200400" y="1857819"/>
                  </a:lnTo>
                  <a:lnTo>
                    <a:pt x="3200400" y="1855190"/>
                  </a:lnTo>
                  <a:close/>
                </a:path>
                <a:path w="10582275" h="2479040">
                  <a:moveTo>
                    <a:pt x="3200400" y="1237945"/>
                  </a:moveTo>
                  <a:lnTo>
                    <a:pt x="3199930" y="1236814"/>
                  </a:lnTo>
                  <a:lnTo>
                    <a:pt x="3198076" y="1234960"/>
                  </a:lnTo>
                  <a:lnTo>
                    <a:pt x="3196945" y="1234490"/>
                  </a:lnTo>
                  <a:lnTo>
                    <a:pt x="3194316" y="1234490"/>
                  </a:lnTo>
                  <a:lnTo>
                    <a:pt x="3193199" y="1234960"/>
                  </a:lnTo>
                  <a:lnTo>
                    <a:pt x="3191332" y="1236814"/>
                  </a:lnTo>
                  <a:lnTo>
                    <a:pt x="3190875" y="1237945"/>
                  </a:lnTo>
                  <a:lnTo>
                    <a:pt x="3190875" y="1240574"/>
                  </a:lnTo>
                  <a:lnTo>
                    <a:pt x="3191332" y="1241691"/>
                  </a:lnTo>
                  <a:lnTo>
                    <a:pt x="3193199" y="1243545"/>
                  </a:lnTo>
                  <a:lnTo>
                    <a:pt x="3194316" y="1244015"/>
                  </a:lnTo>
                  <a:lnTo>
                    <a:pt x="3196945" y="1244015"/>
                  </a:lnTo>
                  <a:lnTo>
                    <a:pt x="3198076" y="1243545"/>
                  </a:lnTo>
                  <a:lnTo>
                    <a:pt x="3199930" y="1241691"/>
                  </a:lnTo>
                  <a:lnTo>
                    <a:pt x="3200400" y="1240574"/>
                  </a:lnTo>
                  <a:lnTo>
                    <a:pt x="3200400" y="1237945"/>
                  </a:lnTo>
                  <a:close/>
                </a:path>
                <a:path w="10582275" h="2479040">
                  <a:moveTo>
                    <a:pt x="3200400" y="620687"/>
                  </a:moveTo>
                  <a:lnTo>
                    <a:pt x="3199930" y="619569"/>
                  </a:lnTo>
                  <a:lnTo>
                    <a:pt x="3198076" y="617702"/>
                  </a:lnTo>
                  <a:lnTo>
                    <a:pt x="3196945" y="617245"/>
                  </a:lnTo>
                  <a:lnTo>
                    <a:pt x="3194316" y="617245"/>
                  </a:lnTo>
                  <a:lnTo>
                    <a:pt x="3193199" y="617702"/>
                  </a:lnTo>
                  <a:lnTo>
                    <a:pt x="3191332" y="619569"/>
                  </a:lnTo>
                  <a:lnTo>
                    <a:pt x="3190875" y="620687"/>
                  </a:lnTo>
                  <a:lnTo>
                    <a:pt x="3190875" y="623316"/>
                  </a:lnTo>
                  <a:lnTo>
                    <a:pt x="3191332" y="624446"/>
                  </a:lnTo>
                  <a:lnTo>
                    <a:pt x="3193199" y="626300"/>
                  </a:lnTo>
                  <a:lnTo>
                    <a:pt x="3194316" y="626770"/>
                  </a:lnTo>
                  <a:lnTo>
                    <a:pt x="3196945" y="626770"/>
                  </a:lnTo>
                  <a:lnTo>
                    <a:pt x="3198076" y="626300"/>
                  </a:lnTo>
                  <a:lnTo>
                    <a:pt x="3199930" y="624446"/>
                  </a:lnTo>
                  <a:lnTo>
                    <a:pt x="3200400" y="623316"/>
                  </a:lnTo>
                  <a:lnTo>
                    <a:pt x="3200400" y="620687"/>
                  </a:lnTo>
                  <a:close/>
                </a:path>
                <a:path w="10582275" h="2479040">
                  <a:moveTo>
                    <a:pt x="3200400" y="3441"/>
                  </a:moveTo>
                  <a:lnTo>
                    <a:pt x="3199930" y="2324"/>
                  </a:lnTo>
                  <a:lnTo>
                    <a:pt x="3198076" y="457"/>
                  </a:lnTo>
                  <a:lnTo>
                    <a:pt x="3196945" y="0"/>
                  </a:lnTo>
                  <a:lnTo>
                    <a:pt x="3194316" y="0"/>
                  </a:lnTo>
                  <a:lnTo>
                    <a:pt x="3193199" y="457"/>
                  </a:lnTo>
                  <a:lnTo>
                    <a:pt x="3191332" y="2324"/>
                  </a:lnTo>
                  <a:lnTo>
                    <a:pt x="3190875" y="3441"/>
                  </a:lnTo>
                  <a:lnTo>
                    <a:pt x="3190875" y="6070"/>
                  </a:lnTo>
                  <a:lnTo>
                    <a:pt x="3191332" y="7188"/>
                  </a:lnTo>
                  <a:lnTo>
                    <a:pt x="3193199" y="9055"/>
                  </a:lnTo>
                  <a:lnTo>
                    <a:pt x="3194316" y="9525"/>
                  </a:lnTo>
                  <a:lnTo>
                    <a:pt x="3196945" y="9525"/>
                  </a:lnTo>
                  <a:lnTo>
                    <a:pt x="3198076" y="9055"/>
                  </a:lnTo>
                  <a:lnTo>
                    <a:pt x="3199930" y="7188"/>
                  </a:lnTo>
                  <a:lnTo>
                    <a:pt x="3200400" y="6070"/>
                  </a:lnTo>
                  <a:lnTo>
                    <a:pt x="3200400" y="3441"/>
                  </a:lnTo>
                  <a:close/>
                </a:path>
                <a:path w="10582275" h="2479040">
                  <a:moveTo>
                    <a:pt x="3248025" y="2472436"/>
                  </a:moveTo>
                  <a:lnTo>
                    <a:pt x="3247555" y="2471318"/>
                  </a:lnTo>
                  <a:lnTo>
                    <a:pt x="3245701" y="2469451"/>
                  </a:lnTo>
                  <a:lnTo>
                    <a:pt x="3244570" y="2468994"/>
                  </a:lnTo>
                  <a:lnTo>
                    <a:pt x="3241941" y="2468994"/>
                  </a:lnTo>
                  <a:lnTo>
                    <a:pt x="3240824" y="2469451"/>
                  </a:lnTo>
                  <a:lnTo>
                    <a:pt x="3238957" y="2471318"/>
                  </a:lnTo>
                  <a:lnTo>
                    <a:pt x="3238500" y="2472436"/>
                  </a:lnTo>
                  <a:lnTo>
                    <a:pt x="3238500" y="2475065"/>
                  </a:lnTo>
                  <a:lnTo>
                    <a:pt x="3238957" y="2476195"/>
                  </a:lnTo>
                  <a:lnTo>
                    <a:pt x="3240824" y="2478049"/>
                  </a:lnTo>
                  <a:lnTo>
                    <a:pt x="3241941" y="2478519"/>
                  </a:lnTo>
                  <a:lnTo>
                    <a:pt x="3244570" y="2478519"/>
                  </a:lnTo>
                  <a:lnTo>
                    <a:pt x="3245701" y="2478049"/>
                  </a:lnTo>
                  <a:lnTo>
                    <a:pt x="3247555" y="2476195"/>
                  </a:lnTo>
                  <a:lnTo>
                    <a:pt x="3248025" y="2475065"/>
                  </a:lnTo>
                  <a:lnTo>
                    <a:pt x="3248025" y="2472436"/>
                  </a:lnTo>
                  <a:close/>
                </a:path>
                <a:path w="10582275" h="2479040">
                  <a:moveTo>
                    <a:pt x="3248025" y="1855190"/>
                  </a:moveTo>
                  <a:lnTo>
                    <a:pt x="3247555" y="1854060"/>
                  </a:lnTo>
                  <a:lnTo>
                    <a:pt x="3245701" y="1852206"/>
                  </a:lnTo>
                  <a:lnTo>
                    <a:pt x="3244570" y="1851736"/>
                  </a:lnTo>
                  <a:lnTo>
                    <a:pt x="3241941" y="1851736"/>
                  </a:lnTo>
                  <a:lnTo>
                    <a:pt x="3240824" y="1852206"/>
                  </a:lnTo>
                  <a:lnTo>
                    <a:pt x="3238957" y="1854060"/>
                  </a:lnTo>
                  <a:lnTo>
                    <a:pt x="3238500" y="1855190"/>
                  </a:lnTo>
                  <a:lnTo>
                    <a:pt x="3238500" y="1857819"/>
                  </a:lnTo>
                  <a:lnTo>
                    <a:pt x="3238957" y="1858937"/>
                  </a:lnTo>
                  <a:lnTo>
                    <a:pt x="3240824" y="1860804"/>
                  </a:lnTo>
                  <a:lnTo>
                    <a:pt x="3241941" y="1861261"/>
                  </a:lnTo>
                  <a:lnTo>
                    <a:pt x="3244570" y="1861261"/>
                  </a:lnTo>
                  <a:lnTo>
                    <a:pt x="3245701" y="1860804"/>
                  </a:lnTo>
                  <a:lnTo>
                    <a:pt x="3247555" y="1858937"/>
                  </a:lnTo>
                  <a:lnTo>
                    <a:pt x="3248025" y="1857819"/>
                  </a:lnTo>
                  <a:lnTo>
                    <a:pt x="3248025" y="1855190"/>
                  </a:lnTo>
                  <a:close/>
                </a:path>
                <a:path w="10582275" h="2479040">
                  <a:moveTo>
                    <a:pt x="3248025" y="1237945"/>
                  </a:moveTo>
                  <a:lnTo>
                    <a:pt x="3247555" y="1236814"/>
                  </a:lnTo>
                  <a:lnTo>
                    <a:pt x="3245701" y="1234960"/>
                  </a:lnTo>
                  <a:lnTo>
                    <a:pt x="3244570" y="1234490"/>
                  </a:lnTo>
                  <a:lnTo>
                    <a:pt x="3241941" y="1234490"/>
                  </a:lnTo>
                  <a:lnTo>
                    <a:pt x="3240824" y="1234960"/>
                  </a:lnTo>
                  <a:lnTo>
                    <a:pt x="3238957" y="1236814"/>
                  </a:lnTo>
                  <a:lnTo>
                    <a:pt x="3238500" y="1237945"/>
                  </a:lnTo>
                  <a:lnTo>
                    <a:pt x="3238500" y="1240574"/>
                  </a:lnTo>
                  <a:lnTo>
                    <a:pt x="3238957" y="1241691"/>
                  </a:lnTo>
                  <a:lnTo>
                    <a:pt x="3240824" y="1243545"/>
                  </a:lnTo>
                  <a:lnTo>
                    <a:pt x="3241941" y="1244015"/>
                  </a:lnTo>
                  <a:lnTo>
                    <a:pt x="3244570" y="1244015"/>
                  </a:lnTo>
                  <a:lnTo>
                    <a:pt x="3245701" y="1243545"/>
                  </a:lnTo>
                  <a:lnTo>
                    <a:pt x="3247555" y="1241691"/>
                  </a:lnTo>
                  <a:lnTo>
                    <a:pt x="3248025" y="1240574"/>
                  </a:lnTo>
                  <a:lnTo>
                    <a:pt x="3248025" y="1237945"/>
                  </a:lnTo>
                  <a:close/>
                </a:path>
                <a:path w="10582275" h="2479040">
                  <a:moveTo>
                    <a:pt x="3248025" y="620687"/>
                  </a:moveTo>
                  <a:lnTo>
                    <a:pt x="3247555" y="619569"/>
                  </a:lnTo>
                  <a:lnTo>
                    <a:pt x="3245701" y="617702"/>
                  </a:lnTo>
                  <a:lnTo>
                    <a:pt x="3244570" y="617245"/>
                  </a:lnTo>
                  <a:lnTo>
                    <a:pt x="3241941" y="617245"/>
                  </a:lnTo>
                  <a:lnTo>
                    <a:pt x="3240824" y="617702"/>
                  </a:lnTo>
                  <a:lnTo>
                    <a:pt x="3238957" y="619569"/>
                  </a:lnTo>
                  <a:lnTo>
                    <a:pt x="3238500" y="620687"/>
                  </a:lnTo>
                  <a:lnTo>
                    <a:pt x="3238500" y="623316"/>
                  </a:lnTo>
                  <a:lnTo>
                    <a:pt x="3238957" y="624446"/>
                  </a:lnTo>
                  <a:lnTo>
                    <a:pt x="3240824" y="626300"/>
                  </a:lnTo>
                  <a:lnTo>
                    <a:pt x="3241941" y="626770"/>
                  </a:lnTo>
                  <a:lnTo>
                    <a:pt x="3244570" y="626770"/>
                  </a:lnTo>
                  <a:lnTo>
                    <a:pt x="3245701" y="626300"/>
                  </a:lnTo>
                  <a:lnTo>
                    <a:pt x="3247555" y="624446"/>
                  </a:lnTo>
                  <a:lnTo>
                    <a:pt x="3248025" y="623316"/>
                  </a:lnTo>
                  <a:lnTo>
                    <a:pt x="3248025" y="620687"/>
                  </a:lnTo>
                  <a:close/>
                </a:path>
                <a:path w="10582275" h="2479040">
                  <a:moveTo>
                    <a:pt x="3248025" y="3441"/>
                  </a:moveTo>
                  <a:lnTo>
                    <a:pt x="3247555" y="2324"/>
                  </a:lnTo>
                  <a:lnTo>
                    <a:pt x="3245701" y="457"/>
                  </a:lnTo>
                  <a:lnTo>
                    <a:pt x="3244570" y="0"/>
                  </a:lnTo>
                  <a:lnTo>
                    <a:pt x="3241941" y="0"/>
                  </a:lnTo>
                  <a:lnTo>
                    <a:pt x="3240824" y="457"/>
                  </a:lnTo>
                  <a:lnTo>
                    <a:pt x="3238957" y="2324"/>
                  </a:lnTo>
                  <a:lnTo>
                    <a:pt x="3238500" y="3441"/>
                  </a:lnTo>
                  <a:lnTo>
                    <a:pt x="3238500" y="6070"/>
                  </a:lnTo>
                  <a:lnTo>
                    <a:pt x="3238957" y="7188"/>
                  </a:lnTo>
                  <a:lnTo>
                    <a:pt x="3240824" y="9055"/>
                  </a:lnTo>
                  <a:lnTo>
                    <a:pt x="3241941" y="9525"/>
                  </a:lnTo>
                  <a:lnTo>
                    <a:pt x="3244570" y="9525"/>
                  </a:lnTo>
                  <a:lnTo>
                    <a:pt x="3245701" y="9055"/>
                  </a:lnTo>
                  <a:lnTo>
                    <a:pt x="3247555" y="7188"/>
                  </a:lnTo>
                  <a:lnTo>
                    <a:pt x="3248025" y="6070"/>
                  </a:lnTo>
                  <a:lnTo>
                    <a:pt x="3248025" y="3441"/>
                  </a:lnTo>
                  <a:close/>
                </a:path>
                <a:path w="10582275" h="2479040">
                  <a:moveTo>
                    <a:pt x="3295650" y="2472436"/>
                  </a:moveTo>
                  <a:lnTo>
                    <a:pt x="3295180" y="2471318"/>
                  </a:lnTo>
                  <a:lnTo>
                    <a:pt x="3293326" y="2469451"/>
                  </a:lnTo>
                  <a:lnTo>
                    <a:pt x="3292195" y="2468994"/>
                  </a:lnTo>
                  <a:lnTo>
                    <a:pt x="3289566" y="2468994"/>
                  </a:lnTo>
                  <a:lnTo>
                    <a:pt x="3288449" y="2469451"/>
                  </a:lnTo>
                  <a:lnTo>
                    <a:pt x="3286582" y="2471318"/>
                  </a:lnTo>
                  <a:lnTo>
                    <a:pt x="3286125" y="2472436"/>
                  </a:lnTo>
                  <a:lnTo>
                    <a:pt x="3286125" y="2475065"/>
                  </a:lnTo>
                  <a:lnTo>
                    <a:pt x="3286582" y="2476195"/>
                  </a:lnTo>
                  <a:lnTo>
                    <a:pt x="3288449" y="2478049"/>
                  </a:lnTo>
                  <a:lnTo>
                    <a:pt x="3289566" y="2478519"/>
                  </a:lnTo>
                  <a:lnTo>
                    <a:pt x="3292195" y="2478519"/>
                  </a:lnTo>
                  <a:lnTo>
                    <a:pt x="3293326" y="2478049"/>
                  </a:lnTo>
                  <a:lnTo>
                    <a:pt x="3295180" y="2476195"/>
                  </a:lnTo>
                  <a:lnTo>
                    <a:pt x="3295650" y="2475065"/>
                  </a:lnTo>
                  <a:lnTo>
                    <a:pt x="3295650" y="2472436"/>
                  </a:lnTo>
                  <a:close/>
                </a:path>
                <a:path w="10582275" h="2479040">
                  <a:moveTo>
                    <a:pt x="3295650" y="1855190"/>
                  </a:moveTo>
                  <a:lnTo>
                    <a:pt x="3295180" y="1854060"/>
                  </a:lnTo>
                  <a:lnTo>
                    <a:pt x="3293326" y="1852206"/>
                  </a:lnTo>
                  <a:lnTo>
                    <a:pt x="3292195" y="1851736"/>
                  </a:lnTo>
                  <a:lnTo>
                    <a:pt x="3289566" y="1851736"/>
                  </a:lnTo>
                  <a:lnTo>
                    <a:pt x="3288449" y="1852206"/>
                  </a:lnTo>
                  <a:lnTo>
                    <a:pt x="3286582" y="1854060"/>
                  </a:lnTo>
                  <a:lnTo>
                    <a:pt x="3286125" y="1855190"/>
                  </a:lnTo>
                  <a:lnTo>
                    <a:pt x="3286125" y="1857819"/>
                  </a:lnTo>
                  <a:lnTo>
                    <a:pt x="3286582" y="1858937"/>
                  </a:lnTo>
                  <a:lnTo>
                    <a:pt x="3288449" y="1860804"/>
                  </a:lnTo>
                  <a:lnTo>
                    <a:pt x="3289566" y="1861261"/>
                  </a:lnTo>
                  <a:lnTo>
                    <a:pt x="3292195" y="1861261"/>
                  </a:lnTo>
                  <a:lnTo>
                    <a:pt x="3293326" y="1860804"/>
                  </a:lnTo>
                  <a:lnTo>
                    <a:pt x="3295180" y="1858937"/>
                  </a:lnTo>
                  <a:lnTo>
                    <a:pt x="3295650" y="1857819"/>
                  </a:lnTo>
                  <a:lnTo>
                    <a:pt x="3295650" y="1855190"/>
                  </a:lnTo>
                  <a:close/>
                </a:path>
                <a:path w="10582275" h="2479040">
                  <a:moveTo>
                    <a:pt x="3295650" y="1237945"/>
                  </a:moveTo>
                  <a:lnTo>
                    <a:pt x="3295180" y="1236814"/>
                  </a:lnTo>
                  <a:lnTo>
                    <a:pt x="3293326" y="1234960"/>
                  </a:lnTo>
                  <a:lnTo>
                    <a:pt x="3292195" y="1234490"/>
                  </a:lnTo>
                  <a:lnTo>
                    <a:pt x="3289566" y="1234490"/>
                  </a:lnTo>
                  <a:lnTo>
                    <a:pt x="3288449" y="1234960"/>
                  </a:lnTo>
                  <a:lnTo>
                    <a:pt x="3286582" y="1236814"/>
                  </a:lnTo>
                  <a:lnTo>
                    <a:pt x="3286125" y="1237945"/>
                  </a:lnTo>
                  <a:lnTo>
                    <a:pt x="3286125" y="1240574"/>
                  </a:lnTo>
                  <a:lnTo>
                    <a:pt x="3286582" y="1241691"/>
                  </a:lnTo>
                  <a:lnTo>
                    <a:pt x="3288449" y="1243545"/>
                  </a:lnTo>
                  <a:lnTo>
                    <a:pt x="3289566" y="1244015"/>
                  </a:lnTo>
                  <a:lnTo>
                    <a:pt x="3292195" y="1244015"/>
                  </a:lnTo>
                  <a:lnTo>
                    <a:pt x="3293326" y="1243545"/>
                  </a:lnTo>
                  <a:lnTo>
                    <a:pt x="3295180" y="1241691"/>
                  </a:lnTo>
                  <a:lnTo>
                    <a:pt x="3295650" y="1240574"/>
                  </a:lnTo>
                  <a:lnTo>
                    <a:pt x="3295650" y="1237945"/>
                  </a:lnTo>
                  <a:close/>
                </a:path>
                <a:path w="10582275" h="2479040">
                  <a:moveTo>
                    <a:pt x="3295650" y="620687"/>
                  </a:moveTo>
                  <a:lnTo>
                    <a:pt x="3295180" y="619569"/>
                  </a:lnTo>
                  <a:lnTo>
                    <a:pt x="3293326" y="617702"/>
                  </a:lnTo>
                  <a:lnTo>
                    <a:pt x="3292195" y="617245"/>
                  </a:lnTo>
                  <a:lnTo>
                    <a:pt x="3289566" y="617245"/>
                  </a:lnTo>
                  <a:lnTo>
                    <a:pt x="3288449" y="617702"/>
                  </a:lnTo>
                  <a:lnTo>
                    <a:pt x="3286582" y="619569"/>
                  </a:lnTo>
                  <a:lnTo>
                    <a:pt x="3286125" y="620687"/>
                  </a:lnTo>
                  <a:lnTo>
                    <a:pt x="3286125" y="623316"/>
                  </a:lnTo>
                  <a:lnTo>
                    <a:pt x="3286582" y="624446"/>
                  </a:lnTo>
                  <a:lnTo>
                    <a:pt x="3288449" y="626300"/>
                  </a:lnTo>
                  <a:lnTo>
                    <a:pt x="3289566" y="626770"/>
                  </a:lnTo>
                  <a:lnTo>
                    <a:pt x="3292195" y="626770"/>
                  </a:lnTo>
                  <a:lnTo>
                    <a:pt x="3293326" y="626300"/>
                  </a:lnTo>
                  <a:lnTo>
                    <a:pt x="3295180" y="624446"/>
                  </a:lnTo>
                  <a:lnTo>
                    <a:pt x="3295650" y="623316"/>
                  </a:lnTo>
                  <a:lnTo>
                    <a:pt x="3295650" y="620687"/>
                  </a:lnTo>
                  <a:close/>
                </a:path>
                <a:path w="10582275" h="2479040">
                  <a:moveTo>
                    <a:pt x="3295650" y="3441"/>
                  </a:moveTo>
                  <a:lnTo>
                    <a:pt x="3295180" y="2324"/>
                  </a:lnTo>
                  <a:lnTo>
                    <a:pt x="3293326" y="457"/>
                  </a:lnTo>
                  <a:lnTo>
                    <a:pt x="3292195" y="0"/>
                  </a:lnTo>
                  <a:lnTo>
                    <a:pt x="3289566" y="0"/>
                  </a:lnTo>
                  <a:lnTo>
                    <a:pt x="3288449" y="457"/>
                  </a:lnTo>
                  <a:lnTo>
                    <a:pt x="3286582" y="2324"/>
                  </a:lnTo>
                  <a:lnTo>
                    <a:pt x="3286125" y="3441"/>
                  </a:lnTo>
                  <a:lnTo>
                    <a:pt x="3286125" y="6070"/>
                  </a:lnTo>
                  <a:lnTo>
                    <a:pt x="3286582" y="7188"/>
                  </a:lnTo>
                  <a:lnTo>
                    <a:pt x="3288449" y="9055"/>
                  </a:lnTo>
                  <a:lnTo>
                    <a:pt x="3289566" y="9525"/>
                  </a:lnTo>
                  <a:lnTo>
                    <a:pt x="3292195" y="9525"/>
                  </a:lnTo>
                  <a:lnTo>
                    <a:pt x="3293326" y="9055"/>
                  </a:lnTo>
                  <a:lnTo>
                    <a:pt x="3295180" y="7188"/>
                  </a:lnTo>
                  <a:lnTo>
                    <a:pt x="3295650" y="6070"/>
                  </a:lnTo>
                  <a:lnTo>
                    <a:pt x="3295650" y="3441"/>
                  </a:lnTo>
                  <a:close/>
                </a:path>
                <a:path w="10582275" h="2479040">
                  <a:moveTo>
                    <a:pt x="3343275" y="2472436"/>
                  </a:moveTo>
                  <a:lnTo>
                    <a:pt x="3342805" y="2471318"/>
                  </a:lnTo>
                  <a:lnTo>
                    <a:pt x="3340951" y="2469451"/>
                  </a:lnTo>
                  <a:lnTo>
                    <a:pt x="3339820" y="2468994"/>
                  </a:lnTo>
                  <a:lnTo>
                    <a:pt x="3337191" y="2468994"/>
                  </a:lnTo>
                  <a:lnTo>
                    <a:pt x="3336074" y="2469451"/>
                  </a:lnTo>
                  <a:lnTo>
                    <a:pt x="3334207" y="2471318"/>
                  </a:lnTo>
                  <a:lnTo>
                    <a:pt x="3333750" y="2472436"/>
                  </a:lnTo>
                  <a:lnTo>
                    <a:pt x="3333750" y="2475065"/>
                  </a:lnTo>
                  <a:lnTo>
                    <a:pt x="3334207" y="2476195"/>
                  </a:lnTo>
                  <a:lnTo>
                    <a:pt x="3336074" y="2478049"/>
                  </a:lnTo>
                  <a:lnTo>
                    <a:pt x="3337191" y="2478519"/>
                  </a:lnTo>
                  <a:lnTo>
                    <a:pt x="3339820" y="2478519"/>
                  </a:lnTo>
                  <a:lnTo>
                    <a:pt x="3340951" y="2478049"/>
                  </a:lnTo>
                  <a:lnTo>
                    <a:pt x="3342805" y="2476195"/>
                  </a:lnTo>
                  <a:lnTo>
                    <a:pt x="3343275" y="2475065"/>
                  </a:lnTo>
                  <a:lnTo>
                    <a:pt x="3343275" y="2472436"/>
                  </a:lnTo>
                  <a:close/>
                </a:path>
                <a:path w="10582275" h="2479040">
                  <a:moveTo>
                    <a:pt x="3343275" y="1855190"/>
                  </a:moveTo>
                  <a:lnTo>
                    <a:pt x="3342805" y="1854060"/>
                  </a:lnTo>
                  <a:lnTo>
                    <a:pt x="3340951" y="1852206"/>
                  </a:lnTo>
                  <a:lnTo>
                    <a:pt x="3339820" y="1851736"/>
                  </a:lnTo>
                  <a:lnTo>
                    <a:pt x="3337191" y="1851736"/>
                  </a:lnTo>
                  <a:lnTo>
                    <a:pt x="3336074" y="1852206"/>
                  </a:lnTo>
                  <a:lnTo>
                    <a:pt x="3334207" y="1854060"/>
                  </a:lnTo>
                  <a:lnTo>
                    <a:pt x="3333750" y="1855190"/>
                  </a:lnTo>
                  <a:lnTo>
                    <a:pt x="3333750" y="1857819"/>
                  </a:lnTo>
                  <a:lnTo>
                    <a:pt x="3334207" y="1858937"/>
                  </a:lnTo>
                  <a:lnTo>
                    <a:pt x="3336074" y="1860804"/>
                  </a:lnTo>
                  <a:lnTo>
                    <a:pt x="3337191" y="1861261"/>
                  </a:lnTo>
                  <a:lnTo>
                    <a:pt x="3339820" y="1861261"/>
                  </a:lnTo>
                  <a:lnTo>
                    <a:pt x="3340951" y="1860804"/>
                  </a:lnTo>
                  <a:lnTo>
                    <a:pt x="3342805" y="1858937"/>
                  </a:lnTo>
                  <a:lnTo>
                    <a:pt x="3343275" y="1857819"/>
                  </a:lnTo>
                  <a:lnTo>
                    <a:pt x="3343275" y="1855190"/>
                  </a:lnTo>
                  <a:close/>
                </a:path>
                <a:path w="10582275" h="2479040">
                  <a:moveTo>
                    <a:pt x="3343275" y="1237945"/>
                  </a:moveTo>
                  <a:lnTo>
                    <a:pt x="3342805" y="1236814"/>
                  </a:lnTo>
                  <a:lnTo>
                    <a:pt x="3340951" y="1234960"/>
                  </a:lnTo>
                  <a:lnTo>
                    <a:pt x="3339820" y="1234490"/>
                  </a:lnTo>
                  <a:lnTo>
                    <a:pt x="3337191" y="1234490"/>
                  </a:lnTo>
                  <a:lnTo>
                    <a:pt x="3336074" y="1234960"/>
                  </a:lnTo>
                  <a:lnTo>
                    <a:pt x="3334207" y="1236814"/>
                  </a:lnTo>
                  <a:lnTo>
                    <a:pt x="3333750" y="1237945"/>
                  </a:lnTo>
                  <a:lnTo>
                    <a:pt x="3333750" y="1240574"/>
                  </a:lnTo>
                  <a:lnTo>
                    <a:pt x="3334207" y="1241691"/>
                  </a:lnTo>
                  <a:lnTo>
                    <a:pt x="3336074" y="1243545"/>
                  </a:lnTo>
                  <a:lnTo>
                    <a:pt x="3337191" y="1244015"/>
                  </a:lnTo>
                  <a:lnTo>
                    <a:pt x="3339820" y="1244015"/>
                  </a:lnTo>
                  <a:lnTo>
                    <a:pt x="3340951" y="1243545"/>
                  </a:lnTo>
                  <a:lnTo>
                    <a:pt x="3342805" y="1241691"/>
                  </a:lnTo>
                  <a:lnTo>
                    <a:pt x="3343275" y="1240574"/>
                  </a:lnTo>
                  <a:lnTo>
                    <a:pt x="3343275" y="1237945"/>
                  </a:lnTo>
                  <a:close/>
                </a:path>
                <a:path w="10582275" h="2479040">
                  <a:moveTo>
                    <a:pt x="3343275" y="620687"/>
                  </a:moveTo>
                  <a:lnTo>
                    <a:pt x="3342805" y="619569"/>
                  </a:lnTo>
                  <a:lnTo>
                    <a:pt x="3340951" y="617702"/>
                  </a:lnTo>
                  <a:lnTo>
                    <a:pt x="3339820" y="617245"/>
                  </a:lnTo>
                  <a:lnTo>
                    <a:pt x="3337191" y="617245"/>
                  </a:lnTo>
                  <a:lnTo>
                    <a:pt x="3336074" y="617702"/>
                  </a:lnTo>
                  <a:lnTo>
                    <a:pt x="3334207" y="619569"/>
                  </a:lnTo>
                  <a:lnTo>
                    <a:pt x="3333750" y="620687"/>
                  </a:lnTo>
                  <a:lnTo>
                    <a:pt x="3333750" y="623316"/>
                  </a:lnTo>
                  <a:lnTo>
                    <a:pt x="3334207" y="624446"/>
                  </a:lnTo>
                  <a:lnTo>
                    <a:pt x="3336074" y="626300"/>
                  </a:lnTo>
                  <a:lnTo>
                    <a:pt x="3337191" y="626770"/>
                  </a:lnTo>
                  <a:lnTo>
                    <a:pt x="3339820" y="626770"/>
                  </a:lnTo>
                  <a:lnTo>
                    <a:pt x="3340951" y="626300"/>
                  </a:lnTo>
                  <a:lnTo>
                    <a:pt x="3342805" y="624446"/>
                  </a:lnTo>
                  <a:lnTo>
                    <a:pt x="3343275" y="623316"/>
                  </a:lnTo>
                  <a:lnTo>
                    <a:pt x="3343275" y="620687"/>
                  </a:lnTo>
                  <a:close/>
                </a:path>
                <a:path w="10582275" h="2479040">
                  <a:moveTo>
                    <a:pt x="3343275" y="3441"/>
                  </a:moveTo>
                  <a:lnTo>
                    <a:pt x="3342805" y="2324"/>
                  </a:lnTo>
                  <a:lnTo>
                    <a:pt x="3340951" y="457"/>
                  </a:lnTo>
                  <a:lnTo>
                    <a:pt x="3339820" y="0"/>
                  </a:lnTo>
                  <a:lnTo>
                    <a:pt x="3337191" y="0"/>
                  </a:lnTo>
                  <a:lnTo>
                    <a:pt x="3336074" y="457"/>
                  </a:lnTo>
                  <a:lnTo>
                    <a:pt x="3334207" y="2324"/>
                  </a:lnTo>
                  <a:lnTo>
                    <a:pt x="3333750" y="3441"/>
                  </a:lnTo>
                  <a:lnTo>
                    <a:pt x="3333750" y="6070"/>
                  </a:lnTo>
                  <a:lnTo>
                    <a:pt x="3334207" y="7188"/>
                  </a:lnTo>
                  <a:lnTo>
                    <a:pt x="3336074" y="9055"/>
                  </a:lnTo>
                  <a:lnTo>
                    <a:pt x="3337191" y="9525"/>
                  </a:lnTo>
                  <a:lnTo>
                    <a:pt x="3339820" y="9525"/>
                  </a:lnTo>
                  <a:lnTo>
                    <a:pt x="3340951" y="9055"/>
                  </a:lnTo>
                  <a:lnTo>
                    <a:pt x="3342805" y="7188"/>
                  </a:lnTo>
                  <a:lnTo>
                    <a:pt x="3343275" y="6070"/>
                  </a:lnTo>
                  <a:lnTo>
                    <a:pt x="3343275" y="3441"/>
                  </a:lnTo>
                  <a:close/>
                </a:path>
                <a:path w="10582275" h="2479040">
                  <a:moveTo>
                    <a:pt x="3390900" y="2472436"/>
                  </a:moveTo>
                  <a:lnTo>
                    <a:pt x="3390430" y="2471318"/>
                  </a:lnTo>
                  <a:lnTo>
                    <a:pt x="3388576" y="2469451"/>
                  </a:lnTo>
                  <a:lnTo>
                    <a:pt x="3387445" y="2468994"/>
                  </a:lnTo>
                  <a:lnTo>
                    <a:pt x="3384816" y="2468994"/>
                  </a:lnTo>
                  <a:lnTo>
                    <a:pt x="3383699" y="2469451"/>
                  </a:lnTo>
                  <a:lnTo>
                    <a:pt x="3381832" y="2471318"/>
                  </a:lnTo>
                  <a:lnTo>
                    <a:pt x="3381375" y="2472436"/>
                  </a:lnTo>
                  <a:lnTo>
                    <a:pt x="3381375" y="2475065"/>
                  </a:lnTo>
                  <a:lnTo>
                    <a:pt x="3381832" y="2476195"/>
                  </a:lnTo>
                  <a:lnTo>
                    <a:pt x="3383699" y="2478049"/>
                  </a:lnTo>
                  <a:lnTo>
                    <a:pt x="3384816" y="2478519"/>
                  </a:lnTo>
                  <a:lnTo>
                    <a:pt x="3387445" y="2478519"/>
                  </a:lnTo>
                  <a:lnTo>
                    <a:pt x="3388576" y="2478049"/>
                  </a:lnTo>
                  <a:lnTo>
                    <a:pt x="3390430" y="2476195"/>
                  </a:lnTo>
                  <a:lnTo>
                    <a:pt x="3390900" y="2475065"/>
                  </a:lnTo>
                  <a:lnTo>
                    <a:pt x="3390900" y="2472436"/>
                  </a:lnTo>
                  <a:close/>
                </a:path>
                <a:path w="10582275" h="2479040">
                  <a:moveTo>
                    <a:pt x="3390900" y="1855190"/>
                  </a:moveTo>
                  <a:lnTo>
                    <a:pt x="3390430" y="1854060"/>
                  </a:lnTo>
                  <a:lnTo>
                    <a:pt x="3388576" y="1852206"/>
                  </a:lnTo>
                  <a:lnTo>
                    <a:pt x="3387445" y="1851736"/>
                  </a:lnTo>
                  <a:lnTo>
                    <a:pt x="3384816" y="1851736"/>
                  </a:lnTo>
                  <a:lnTo>
                    <a:pt x="3383699" y="1852206"/>
                  </a:lnTo>
                  <a:lnTo>
                    <a:pt x="3381832" y="1854060"/>
                  </a:lnTo>
                  <a:lnTo>
                    <a:pt x="3381375" y="1855190"/>
                  </a:lnTo>
                  <a:lnTo>
                    <a:pt x="3381375" y="1857819"/>
                  </a:lnTo>
                  <a:lnTo>
                    <a:pt x="3381832" y="1858937"/>
                  </a:lnTo>
                  <a:lnTo>
                    <a:pt x="3383699" y="1860804"/>
                  </a:lnTo>
                  <a:lnTo>
                    <a:pt x="3384816" y="1861261"/>
                  </a:lnTo>
                  <a:lnTo>
                    <a:pt x="3387445" y="1861261"/>
                  </a:lnTo>
                  <a:lnTo>
                    <a:pt x="3388576" y="1860804"/>
                  </a:lnTo>
                  <a:lnTo>
                    <a:pt x="3390430" y="1858937"/>
                  </a:lnTo>
                  <a:lnTo>
                    <a:pt x="3390900" y="1857819"/>
                  </a:lnTo>
                  <a:lnTo>
                    <a:pt x="3390900" y="1855190"/>
                  </a:lnTo>
                  <a:close/>
                </a:path>
                <a:path w="10582275" h="2479040">
                  <a:moveTo>
                    <a:pt x="3390900" y="1237945"/>
                  </a:moveTo>
                  <a:lnTo>
                    <a:pt x="3390430" y="1236814"/>
                  </a:lnTo>
                  <a:lnTo>
                    <a:pt x="3388576" y="1234960"/>
                  </a:lnTo>
                  <a:lnTo>
                    <a:pt x="3387445" y="1234490"/>
                  </a:lnTo>
                  <a:lnTo>
                    <a:pt x="3384816" y="1234490"/>
                  </a:lnTo>
                  <a:lnTo>
                    <a:pt x="3383699" y="1234960"/>
                  </a:lnTo>
                  <a:lnTo>
                    <a:pt x="3381832" y="1236814"/>
                  </a:lnTo>
                  <a:lnTo>
                    <a:pt x="3381375" y="1237945"/>
                  </a:lnTo>
                  <a:lnTo>
                    <a:pt x="3381375" y="1240574"/>
                  </a:lnTo>
                  <a:lnTo>
                    <a:pt x="3381832" y="1241691"/>
                  </a:lnTo>
                  <a:lnTo>
                    <a:pt x="3383699" y="1243545"/>
                  </a:lnTo>
                  <a:lnTo>
                    <a:pt x="3384816" y="1244015"/>
                  </a:lnTo>
                  <a:lnTo>
                    <a:pt x="3387445" y="1244015"/>
                  </a:lnTo>
                  <a:lnTo>
                    <a:pt x="3388576" y="1243545"/>
                  </a:lnTo>
                  <a:lnTo>
                    <a:pt x="3390430" y="1241691"/>
                  </a:lnTo>
                  <a:lnTo>
                    <a:pt x="3390900" y="1240574"/>
                  </a:lnTo>
                  <a:lnTo>
                    <a:pt x="3390900" y="1237945"/>
                  </a:lnTo>
                  <a:close/>
                </a:path>
                <a:path w="10582275" h="2479040">
                  <a:moveTo>
                    <a:pt x="3390900" y="620687"/>
                  </a:moveTo>
                  <a:lnTo>
                    <a:pt x="3390430" y="619569"/>
                  </a:lnTo>
                  <a:lnTo>
                    <a:pt x="3388576" y="617702"/>
                  </a:lnTo>
                  <a:lnTo>
                    <a:pt x="3387445" y="617245"/>
                  </a:lnTo>
                  <a:lnTo>
                    <a:pt x="3384816" y="617245"/>
                  </a:lnTo>
                  <a:lnTo>
                    <a:pt x="3383699" y="617702"/>
                  </a:lnTo>
                  <a:lnTo>
                    <a:pt x="3381832" y="619569"/>
                  </a:lnTo>
                  <a:lnTo>
                    <a:pt x="3381375" y="620687"/>
                  </a:lnTo>
                  <a:lnTo>
                    <a:pt x="3381375" y="623316"/>
                  </a:lnTo>
                  <a:lnTo>
                    <a:pt x="3381832" y="624446"/>
                  </a:lnTo>
                  <a:lnTo>
                    <a:pt x="3383699" y="626300"/>
                  </a:lnTo>
                  <a:lnTo>
                    <a:pt x="3384816" y="626770"/>
                  </a:lnTo>
                  <a:lnTo>
                    <a:pt x="3387445" y="626770"/>
                  </a:lnTo>
                  <a:lnTo>
                    <a:pt x="3388576" y="626300"/>
                  </a:lnTo>
                  <a:lnTo>
                    <a:pt x="3390430" y="624446"/>
                  </a:lnTo>
                  <a:lnTo>
                    <a:pt x="3390900" y="623316"/>
                  </a:lnTo>
                  <a:lnTo>
                    <a:pt x="3390900" y="620687"/>
                  </a:lnTo>
                  <a:close/>
                </a:path>
                <a:path w="10582275" h="2479040">
                  <a:moveTo>
                    <a:pt x="3390900" y="3441"/>
                  </a:moveTo>
                  <a:lnTo>
                    <a:pt x="3390430" y="2324"/>
                  </a:lnTo>
                  <a:lnTo>
                    <a:pt x="3388576" y="457"/>
                  </a:lnTo>
                  <a:lnTo>
                    <a:pt x="3387445" y="0"/>
                  </a:lnTo>
                  <a:lnTo>
                    <a:pt x="3384816" y="0"/>
                  </a:lnTo>
                  <a:lnTo>
                    <a:pt x="3383699" y="457"/>
                  </a:lnTo>
                  <a:lnTo>
                    <a:pt x="3381832" y="2324"/>
                  </a:lnTo>
                  <a:lnTo>
                    <a:pt x="3381375" y="3441"/>
                  </a:lnTo>
                  <a:lnTo>
                    <a:pt x="3381375" y="6070"/>
                  </a:lnTo>
                  <a:lnTo>
                    <a:pt x="3381832" y="7188"/>
                  </a:lnTo>
                  <a:lnTo>
                    <a:pt x="3383699" y="9055"/>
                  </a:lnTo>
                  <a:lnTo>
                    <a:pt x="3384816" y="9525"/>
                  </a:lnTo>
                  <a:lnTo>
                    <a:pt x="3387445" y="9525"/>
                  </a:lnTo>
                  <a:lnTo>
                    <a:pt x="3388576" y="9055"/>
                  </a:lnTo>
                  <a:lnTo>
                    <a:pt x="3390430" y="7188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10582275" h="2479040">
                  <a:moveTo>
                    <a:pt x="3438525" y="2472436"/>
                  </a:moveTo>
                  <a:lnTo>
                    <a:pt x="3438055" y="2471318"/>
                  </a:lnTo>
                  <a:lnTo>
                    <a:pt x="3436201" y="2469451"/>
                  </a:lnTo>
                  <a:lnTo>
                    <a:pt x="3435070" y="2468994"/>
                  </a:lnTo>
                  <a:lnTo>
                    <a:pt x="3432441" y="2468994"/>
                  </a:lnTo>
                  <a:lnTo>
                    <a:pt x="3431324" y="2469451"/>
                  </a:lnTo>
                  <a:lnTo>
                    <a:pt x="3429457" y="2471318"/>
                  </a:lnTo>
                  <a:lnTo>
                    <a:pt x="3429000" y="2472436"/>
                  </a:lnTo>
                  <a:lnTo>
                    <a:pt x="3429000" y="2475065"/>
                  </a:lnTo>
                  <a:lnTo>
                    <a:pt x="3429457" y="2476195"/>
                  </a:lnTo>
                  <a:lnTo>
                    <a:pt x="3431324" y="2478049"/>
                  </a:lnTo>
                  <a:lnTo>
                    <a:pt x="3432441" y="2478519"/>
                  </a:lnTo>
                  <a:lnTo>
                    <a:pt x="3435070" y="2478519"/>
                  </a:lnTo>
                  <a:lnTo>
                    <a:pt x="3436201" y="2478049"/>
                  </a:lnTo>
                  <a:lnTo>
                    <a:pt x="3438055" y="2476195"/>
                  </a:lnTo>
                  <a:lnTo>
                    <a:pt x="3438525" y="2475065"/>
                  </a:lnTo>
                  <a:lnTo>
                    <a:pt x="3438525" y="2472436"/>
                  </a:lnTo>
                  <a:close/>
                </a:path>
                <a:path w="10582275" h="2479040">
                  <a:moveTo>
                    <a:pt x="3438525" y="1855190"/>
                  </a:moveTo>
                  <a:lnTo>
                    <a:pt x="3438055" y="1854060"/>
                  </a:lnTo>
                  <a:lnTo>
                    <a:pt x="3436201" y="1852206"/>
                  </a:lnTo>
                  <a:lnTo>
                    <a:pt x="3435070" y="1851736"/>
                  </a:lnTo>
                  <a:lnTo>
                    <a:pt x="3432441" y="1851736"/>
                  </a:lnTo>
                  <a:lnTo>
                    <a:pt x="3431324" y="1852206"/>
                  </a:lnTo>
                  <a:lnTo>
                    <a:pt x="3429457" y="1854060"/>
                  </a:lnTo>
                  <a:lnTo>
                    <a:pt x="3429000" y="1855190"/>
                  </a:lnTo>
                  <a:lnTo>
                    <a:pt x="3429000" y="1857819"/>
                  </a:lnTo>
                  <a:lnTo>
                    <a:pt x="3429457" y="1858937"/>
                  </a:lnTo>
                  <a:lnTo>
                    <a:pt x="3431324" y="1860804"/>
                  </a:lnTo>
                  <a:lnTo>
                    <a:pt x="3432441" y="1861261"/>
                  </a:lnTo>
                  <a:lnTo>
                    <a:pt x="3435070" y="1861261"/>
                  </a:lnTo>
                  <a:lnTo>
                    <a:pt x="3436201" y="1860804"/>
                  </a:lnTo>
                  <a:lnTo>
                    <a:pt x="3438055" y="1858937"/>
                  </a:lnTo>
                  <a:lnTo>
                    <a:pt x="3438525" y="1857819"/>
                  </a:lnTo>
                  <a:lnTo>
                    <a:pt x="3438525" y="1855190"/>
                  </a:lnTo>
                  <a:close/>
                </a:path>
                <a:path w="10582275" h="2479040">
                  <a:moveTo>
                    <a:pt x="3438525" y="1237945"/>
                  </a:moveTo>
                  <a:lnTo>
                    <a:pt x="3438055" y="1236814"/>
                  </a:lnTo>
                  <a:lnTo>
                    <a:pt x="3436201" y="1234960"/>
                  </a:lnTo>
                  <a:lnTo>
                    <a:pt x="3435070" y="1234490"/>
                  </a:lnTo>
                  <a:lnTo>
                    <a:pt x="3432441" y="1234490"/>
                  </a:lnTo>
                  <a:lnTo>
                    <a:pt x="3431324" y="1234960"/>
                  </a:lnTo>
                  <a:lnTo>
                    <a:pt x="3429457" y="1236814"/>
                  </a:lnTo>
                  <a:lnTo>
                    <a:pt x="3429000" y="1237945"/>
                  </a:lnTo>
                  <a:lnTo>
                    <a:pt x="3429000" y="1240574"/>
                  </a:lnTo>
                  <a:lnTo>
                    <a:pt x="3429457" y="1241691"/>
                  </a:lnTo>
                  <a:lnTo>
                    <a:pt x="3431324" y="1243545"/>
                  </a:lnTo>
                  <a:lnTo>
                    <a:pt x="3432441" y="1244015"/>
                  </a:lnTo>
                  <a:lnTo>
                    <a:pt x="3435070" y="1244015"/>
                  </a:lnTo>
                  <a:lnTo>
                    <a:pt x="3436201" y="1243545"/>
                  </a:lnTo>
                  <a:lnTo>
                    <a:pt x="3438055" y="1241691"/>
                  </a:lnTo>
                  <a:lnTo>
                    <a:pt x="3438525" y="1240574"/>
                  </a:lnTo>
                  <a:lnTo>
                    <a:pt x="3438525" y="1237945"/>
                  </a:lnTo>
                  <a:close/>
                </a:path>
                <a:path w="10582275" h="2479040">
                  <a:moveTo>
                    <a:pt x="3438525" y="620687"/>
                  </a:moveTo>
                  <a:lnTo>
                    <a:pt x="3438055" y="619569"/>
                  </a:lnTo>
                  <a:lnTo>
                    <a:pt x="3436201" y="617702"/>
                  </a:lnTo>
                  <a:lnTo>
                    <a:pt x="3435070" y="617245"/>
                  </a:lnTo>
                  <a:lnTo>
                    <a:pt x="3432441" y="617245"/>
                  </a:lnTo>
                  <a:lnTo>
                    <a:pt x="3431324" y="617702"/>
                  </a:lnTo>
                  <a:lnTo>
                    <a:pt x="3429457" y="619569"/>
                  </a:lnTo>
                  <a:lnTo>
                    <a:pt x="3429000" y="620687"/>
                  </a:lnTo>
                  <a:lnTo>
                    <a:pt x="3429000" y="623316"/>
                  </a:lnTo>
                  <a:lnTo>
                    <a:pt x="3429457" y="624446"/>
                  </a:lnTo>
                  <a:lnTo>
                    <a:pt x="3431324" y="626300"/>
                  </a:lnTo>
                  <a:lnTo>
                    <a:pt x="3432441" y="626770"/>
                  </a:lnTo>
                  <a:lnTo>
                    <a:pt x="3435070" y="626770"/>
                  </a:lnTo>
                  <a:lnTo>
                    <a:pt x="3436201" y="626300"/>
                  </a:lnTo>
                  <a:lnTo>
                    <a:pt x="3438055" y="624446"/>
                  </a:lnTo>
                  <a:lnTo>
                    <a:pt x="3438525" y="623316"/>
                  </a:lnTo>
                  <a:lnTo>
                    <a:pt x="3438525" y="620687"/>
                  </a:lnTo>
                  <a:close/>
                </a:path>
                <a:path w="10582275" h="2479040">
                  <a:moveTo>
                    <a:pt x="3438525" y="3441"/>
                  </a:moveTo>
                  <a:lnTo>
                    <a:pt x="3438055" y="2324"/>
                  </a:lnTo>
                  <a:lnTo>
                    <a:pt x="3436201" y="457"/>
                  </a:lnTo>
                  <a:lnTo>
                    <a:pt x="3435070" y="0"/>
                  </a:lnTo>
                  <a:lnTo>
                    <a:pt x="3432441" y="0"/>
                  </a:lnTo>
                  <a:lnTo>
                    <a:pt x="3431324" y="457"/>
                  </a:lnTo>
                  <a:lnTo>
                    <a:pt x="3429457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57" y="7188"/>
                  </a:lnTo>
                  <a:lnTo>
                    <a:pt x="3431324" y="9055"/>
                  </a:lnTo>
                  <a:lnTo>
                    <a:pt x="3432441" y="9525"/>
                  </a:lnTo>
                  <a:lnTo>
                    <a:pt x="3435070" y="9525"/>
                  </a:lnTo>
                  <a:lnTo>
                    <a:pt x="3436201" y="9055"/>
                  </a:lnTo>
                  <a:lnTo>
                    <a:pt x="3438055" y="7188"/>
                  </a:lnTo>
                  <a:lnTo>
                    <a:pt x="3438525" y="6070"/>
                  </a:lnTo>
                  <a:lnTo>
                    <a:pt x="3438525" y="3441"/>
                  </a:lnTo>
                  <a:close/>
                </a:path>
                <a:path w="10582275" h="2479040">
                  <a:moveTo>
                    <a:pt x="3486150" y="2472436"/>
                  </a:moveTo>
                  <a:lnTo>
                    <a:pt x="3485680" y="2471318"/>
                  </a:lnTo>
                  <a:lnTo>
                    <a:pt x="3483826" y="2469451"/>
                  </a:lnTo>
                  <a:lnTo>
                    <a:pt x="3482695" y="2468994"/>
                  </a:lnTo>
                  <a:lnTo>
                    <a:pt x="3480066" y="2468994"/>
                  </a:lnTo>
                  <a:lnTo>
                    <a:pt x="3478949" y="2469451"/>
                  </a:lnTo>
                  <a:lnTo>
                    <a:pt x="3477082" y="2471318"/>
                  </a:lnTo>
                  <a:lnTo>
                    <a:pt x="3476625" y="2472436"/>
                  </a:lnTo>
                  <a:lnTo>
                    <a:pt x="3476625" y="2475065"/>
                  </a:lnTo>
                  <a:lnTo>
                    <a:pt x="3477082" y="2476195"/>
                  </a:lnTo>
                  <a:lnTo>
                    <a:pt x="3478949" y="2478049"/>
                  </a:lnTo>
                  <a:lnTo>
                    <a:pt x="3480066" y="2478519"/>
                  </a:lnTo>
                  <a:lnTo>
                    <a:pt x="3482695" y="2478519"/>
                  </a:lnTo>
                  <a:lnTo>
                    <a:pt x="3483826" y="2478049"/>
                  </a:lnTo>
                  <a:lnTo>
                    <a:pt x="3485680" y="2476195"/>
                  </a:lnTo>
                  <a:lnTo>
                    <a:pt x="3486150" y="2475065"/>
                  </a:lnTo>
                  <a:lnTo>
                    <a:pt x="3486150" y="2472436"/>
                  </a:lnTo>
                  <a:close/>
                </a:path>
                <a:path w="10582275" h="2479040">
                  <a:moveTo>
                    <a:pt x="3486150" y="1855190"/>
                  </a:moveTo>
                  <a:lnTo>
                    <a:pt x="3485680" y="1854060"/>
                  </a:lnTo>
                  <a:lnTo>
                    <a:pt x="3483826" y="1852206"/>
                  </a:lnTo>
                  <a:lnTo>
                    <a:pt x="3482695" y="1851736"/>
                  </a:lnTo>
                  <a:lnTo>
                    <a:pt x="3480066" y="1851736"/>
                  </a:lnTo>
                  <a:lnTo>
                    <a:pt x="3478949" y="1852206"/>
                  </a:lnTo>
                  <a:lnTo>
                    <a:pt x="3477082" y="1854060"/>
                  </a:lnTo>
                  <a:lnTo>
                    <a:pt x="3476625" y="1855190"/>
                  </a:lnTo>
                  <a:lnTo>
                    <a:pt x="3476625" y="1857819"/>
                  </a:lnTo>
                  <a:lnTo>
                    <a:pt x="3477082" y="1858937"/>
                  </a:lnTo>
                  <a:lnTo>
                    <a:pt x="3478949" y="1860804"/>
                  </a:lnTo>
                  <a:lnTo>
                    <a:pt x="3480066" y="1861261"/>
                  </a:lnTo>
                  <a:lnTo>
                    <a:pt x="3482695" y="1861261"/>
                  </a:lnTo>
                  <a:lnTo>
                    <a:pt x="3483826" y="1860804"/>
                  </a:lnTo>
                  <a:lnTo>
                    <a:pt x="3485680" y="1858937"/>
                  </a:lnTo>
                  <a:lnTo>
                    <a:pt x="3486150" y="1857819"/>
                  </a:lnTo>
                  <a:lnTo>
                    <a:pt x="3486150" y="1855190"/>
                  </a:lnTo>
                  <a:close/>
                </a:path>
                <a:path w="10582275" h="2479040">
                  <a:moveTo>
                    <a:pt x="3486150" y="1237945"/>
                  </a:moveTo>
                  <a:lnTo>
                    <a:pt x="3485680" y="1236814"/>
                  </a:lnTo>
                  <a:lnTo>
                    <a:pt x="3483826" y="1234960"/>
                  </a:lnTo>
                  <a:lnTo>
                    <a:pt x="3482695" y="1234490"/>
                  </a:lnTo>
                  <a:lnTo>
                    <a:pt x="3480066" y="1234490"/>
                  </a:lnTo>
                  <a:lnTo>
                    <a:pt x="3478949" y="1234960"/>
                  </a:lnTo>
                  <a:lnTo>
                    <a:pt x="3477082" y="1236814"/>
                  </a:lnTo>
                  <a:lnTo>
                    <a:pt x="3476625" y="1237945"/>
                  </a:lnTo>
                  <a:lnTo>
                    <a:pt x="3476625" y="1240574"/>
                  </a:lnTo>
                  <a:lnTo>
                    <a:pt x="3477082" y="1241691"/>
                  </a:lnTo>
                  <a:lnTo>
                    <a:pt x="3478949" y="1243545"/>
                  </a:lnTo>
                  <a:lnTo>
                    <a:pt x="3480066" y="1244015"/>
                  </a:lnTo>
                  <a:lnTo>
                    <a:pt x="3482695" y="1244015"/>
                  </a:lnTo>
                  <a:lnTo>
                    <a:pt x="3483826" y="1243545"/>
                  </a:lnTo>
                  <a:lnTo>
                    <a:pt x="3485680" y="1241691"/>
                  </a:lnTo>
                  <a:lnTo>
                    <a:pt x="3486150" y="1240574"/>
                  </a:lnTo>
                  <a:lnTo>
                    <a:pt x="3486150" y="1237945"/>
                  </a:lnTo>
                  <a:close/>
                </a:path>
                <a:path w="10582275" h="2479040">
                  <a:moveTo>
                    <a:pt x="3486150" y="620687"/>
                  </a:moveTo>
                  <a:lnTo>
                    <a:pt x="3485680" y="619569"/>
                  </a:lnTo>
                  <a:lnTo>
                    <a:pt x="3483826" y="617702"/>
                  </a:lnTo>
                  <a:lnTo>
                    <a:pt x="3482695" y="617245"/>
                  </a:lnTo>
                  <a:lnTo>
                    <a:pt x="3480066" y="617245"/>
                  </a:lnTo>
                  <a:lnTo>
                    <a:pt x="3478949" y="617702"/>
                  </a:lnTo>
                  <a:lnTo>
                    <a:pt x="3477082" y="619569"/>
                  </a:lnTo>
                  <a:lnTo>
                    <a:pt x="3476625" y="620687"/>
                  </a:lnTo>
                  <a:lnTo>
                    <a:pt x="3476625" y="623316"/>
                  </a:lnTo>
                  <a:lnTo>
                    <a:pt x="3477082" y="624446"/>
                  </a:lnTo>
                  <a:lnTo>
                    <a:pt x="3478949" y="626300"/>
                  </a:lnTo>
                  <a:lnTo>
                    <a:pt x="3480066" y="626770"/>
                  </a:lnTo>
                  <a:lnTo>
                    <a:pt x="3482695" y="626770"/>
                  </a:lnTo>
                  <a:lnTo>
                    <a:pt x="3483826" y="626300"/>
                  </a:lnTo>
                  <a:lnTo>
                    <a:pt x="3485680" y="624446"/>
                  </a:lnTo>
                  <a:lnTo>
                    <a:pt x="3486150" y="623316"/>
                  </a:lnTo>
                  <a:lnTo>
                    <a:pt x="3486150" y="620687"/>
                  </a:lnTo>
                  <a:close/>
                </a:path>
                <a:path w="10582275" h="2479040">
                  <a:moveTo>
                    <a:pt x="3486150" y="3441"/>
                  </a:moveTo>
                  <a:lnTo>
                    <a:pt x="3485680" y="2324"/>
                  </a:lnTo>
                  <a:lnTo>
                    <a:pt x="3483826" y="457"/>
                  </a:lnTo>
                  <a:lnTo>
                    <a:pt x="3482695" y="0"/>
                  </a:lnTo>
                  <a:lnTo>
                    <a:pt x="3480066" y="0"/>
                  </a:lnTo>
                  <a:lnTo>
                    <a:pt x="3478949" y="457"/>
                  </a:lnTo>
                  <a:lnTo>
                    <a:pt x="3477082" y="2324"/>
                  </a:lnTo>
                  <a:lnTo>
                    <a:pt x="3476625" y="3441"/>
                  </a:lnTo>
                  <a:lnTo>
                    <a:pt x="3476625" y="6070"/>
                  </a:lnTo>
                  <a:lnTo>
                    <a:pt x="3477082" y="7188"/>
                  </a:lnTo>
                  <a:lnTo>
                    <a:pt x="3478949" y="9055"/>
                  </a:lnTo>
                  <a:lnTo>
                    <a:pt x="3480066" y="9525"/>
                  </a:lnTo>
                  <a:lnTo>
                    <a:pt x="3482695" y="9525"/>
                  </a:lnTo>
                  <a:lnTo>
                    <a:pt x="3483826" y="9055"/>
                  </a:lnTo>
                  <a:lnTo>
                    <a:pt x="3485680" y="7188"/>
                  </a:lnTo>
                  <a:lnTo>
                    <a:pt x="3486150" y="6070"/>
                  </a:lnTo>
                  <a:lnTo>
                    <a:pt x="3486150" y="3441"/>
                  </a:lnTo>
                  <a:close/>
                </a:path>
                <a:path w="10582275" h="2479040">
                  <a:moveTo>
                    <a:pt x="3533775" y="2472436"/>
                  </a:moveTo>
                  <a:lnTo>
                    <a:pt x="3533305" y="2471318"/>
                  </a:lnTo>
                  <a:lnTo>
                    <a:pt x="3531451" y="2469451"/>
                  </a:lnTo>
                  <a:lnTo>
                    <a:pt x="3530320" y="2468994"/>
                  </a:lnTo>
                  <a:lnTo>
                    <a:pt x="3527691" y="2468994"/>
                  </a:lnTo>
                  <a:lnTo>
                    <a:pt x="3526574" y="2469451"/>
                  </a:lnTo>
                  <a:lnTo>
                    <a:pt x="3524707" y="2471318"/>
                  </a:lnTo>
                  <a:lnTo>
                    <a:pt x="3524250" y="2472436"/>
                  </a:lnTo>
                  <a:lnTo>
                    <a:pt x="3524250" y="2475065"/>
                  </a:lnTo>
                  <a:lnTo>
                    <a:pt x="3524707" y="2476195"/>
                  </a:lnTo>
                  <a:lnTo>
                    <a:pt x="3526574" y="2478049"/>
                  </a:lnTo>
                  <a:lnTo>
                    <a:pt x="3527691" y="2478519"/>
                  </a:lnTo>
                  <a:lnTo>
                    <a:pt x="3530320" y="2478519"/>
                  </a:lnTo>
                  <a:lnTo>
                    <a:pt x="3531451" y="2478049"/>
                  </a:lnTo>
                  <a:lnTo>
                    <a:pt x="3533305" y="2476195"/>
                  </a:lnTo>
                  <a:lnTo>
                    <a:pt x="3533775" y="2475065"/>
                  </a:lnTo>
                  <a:lnTo>
                    <a:pt x="3533775" y="2472436"/>
                  </a:lnTo>
                  <a:close/>
                </a:path>
                <a:path w="10582275" h="2479040">
                  <a:moveTo>
                    <a:pt x="3533775" y="1855190"/>
                  </a:moveTo>
                  <a:lnTo>
                    <a:pt x="3533305" y="1854060"/>
                  </a:lnTo>
                  <a:lnTo>
                    <a:pt x="3531451" y="1852206"/>
                  </a:lnTo>
                  <a:lnTo>
                    <a:pt x="3530320" y="1851736"/>
                  </a:lnTo>
                  <a:lnTo>
                    <a:pt x="3527691" y="1851736"/>
                  </a:lnTo>
                  <a:lnTo>
                    <a:pt x="3526574" y="1852206"/>
                  </a:lnTo>
                  <a:lnTo>
                    <a:pt x="3524707" y="1854060"/>
                  </a:lnTo>
                  <a:lnTo>
                    <a:pt x="3524250" y="1855190"/>
                  </a:lnTo>
                  <a:lnTo>
                    <a:pt x="3524250" y="1857819"/>
                  </a:lnTo>
                  <a:lnTo>
                    <a:pt x="3524707" y="1858937"/>
                  </a:lnTo>
                  <a:lnTo>
                    <a:pt x="3526574" y="1860804"/>
                  </a:lnTo>
                  <a:lnTo>
                    <a:pt x="3527691" y="1861261"/>
                  </a:lnTo>
                  <a:lnTo>
                    <a:pt x="3530320" y="1861261"/>
                  </a:lnTo>
                  <a:lnTo>
                    <a:pt x="3531451" y="1860804"/>
                  </a:lnTo>
                  <a:lnTo>
                    <a:pt x="3533305" y="1858937"/>
                  </a:lnTo>
                  <a:lnTo>
                    <a:pt x="3533775" y="1857819"/>
                  </a:lnTo>
                  <a:lnTo>
                    <a:pt x="3533775" y="1855190"/>
                  </a:lnTo>
                  <a:close/>
                </a:path>
                <a:path w="10582275" h="2479040">
                  <a:moveTo>
                    <a:pt x="3533775" y="1237945"/>
                  </a:moveTo>
                  <a:lnTo>
                    <a:pt x="3533305" y="1236814"/>
                  </a:lnTo>
                  <a:lnTo>
                    <a:pt x="3531451" y="1234960"/>
                  </a:lnTo>
                  <a:lnTo>
                    <a:pt x="3530320" y="1234490"/>
                  </a:lnTo>
                  <a:lnTo>
                    <a:pt x="3527691" y="1234490"/>
                  </a:lnTo>
                  <a:lnTo>
                    <a:pt x="3526574" y="1234960"/>
                  </a:lnTo>
                  <a:lnTo>
                    <a:pt x="3524707" y="1236814"/>
                  </a:lnTo>
                  <a:lnTo>
                    <a:pt x="3524250" y="1237945"/>
                  </a:lnTo>
                  <a:lnTo>
                    <a:pt x="3524250" y="1240574"/>
                  </a:lnTo>
                  <a:lnTo>
                    <a:pt x="3524707" y="1241691"/>
                  </a:lnTo>
                  <a:lnTo>
                    <a:pt x="3526574" y="1243545"/>
                  </a:lnTo>
                  <a:lnTo>
                    <a:pt x="3527691" y="1244015"/>
                  </a:lnTo>
                  <a:lnTo>
                    <a:pt x="3530320" y="1244015"/>
                  </a:lnTo>
                  <a:lnTo>
                    <a:pt x="3531451" y="1243545"/>
                  </a:lnTo>
                  <a:lnTo>
                    <a:pt x="3533305" y="1241691"/>
                  </a:lnTo>
                  <a:lnTo>
                    <a:pt x="3533775" y="1240574"/>
                  </a:lnTo>
                  <a:lnTo>
                    <a:pt x="3533775" y="1237945"/>
                  </a:lnTo>
                  <a:close/>
                </a:path>
                <a:path w="10582275" h="2479040">
                  <a:moveTo>
                    <a:pt x="3533775" y="620687"/>
                  </a:moveTo>
                  <a:lnTo>
                    <a:pt x="3533305" y="619569"/>
                  </a:lnTo>
                  <a:lnTo>
                    <a:pt x="3531451" y="617702"/>
                  </a:lnTo>
                  <a:lnTo>
                    <a:pt x="3530320" y="617245"/>
                  </a:lnTo>
                  <a:lnTo>
                    <a:pt x="3527691" y="617245"/>
                  </a:lnTo>
                  <a:lnTo>
                    <a:pt x="3526574" y="617702"/>
                  </a:lnTo>
                  <a:lnTo>
                    <a:pt x="3524707" y="619569"/>
                  </a:lnTo>
                  <a:lnTo>
                    <a:pt x="3524250" y="620687"/>
                  </a:lnTo>
                  <a:lnTo>
                    <a:pt x="3524250" y="623316"/>
                  </a:lnTo>
                  <a:lnTo>
                    <a:pt x="3524707" y="624446"/>
                  </a:lnTo>
                  <a:lnTo>
                    <a:pt x="3526574" y="626300"/>
                  </a:lnTo>
                  <a:lnTo>
                    <a:pt x="3527691" y="626770"/>
                  </a:lnTo>
                  <a:lnTo>
                    <a:pt x="3530320" y="626770"/>
                  </a:lnTo>
                  <a:lnTo>
                    <a:pt x="3531451" y="626300"/>
                  </a:lnTo>
                  <a:lnTo>
                    <a:pt x="3533305" y="624446"/>
                  </a:lnTo>
                  <a:lnTo>
                    <a:pt x="3533775" y="623316"/>
                  </a:lnTo>
                  <a:lnTo>
                    <a:pt x="3533775" y="620687"/>
                  </a:lnTo>
                  <a:close/>
                </a:path>
                <a:path w="10582275" h="2479040">
                  <a:moveTo>
                    <a:pt x="3533775" y="3441"/>
                  </a:moveTo>
                  <a:lnTo>
                    <a:pt x="3533305" y="2324"/>
                  </a:lnTo>
                  <a:lnTo>
                    <a:pt x="3531451" y="457"/>
                  </a:lnTo>
                  <a:lnTo>
                    <a:pt x="3530320" y="0"/>
                  </a:lnTo>
                  <a:lnTo>
                    <a:pt x="3527691" y="0"/>
                  </a:lnTo>
                  <a:lnTo>
                    <a:pt x="3526574" y="457"/>
                  </a:lnTo>
                  <a:lnTo>
                    <a:pt x="3524707" y="2324"/>
                  </a:lnTo>
                  <a:lnTo>
                    <a:pt x="3524250" y="3441"/>
                  </a:lnTo>
                  <a:lnTo>
                    <a:pt x="3524250" y="6070"/>
                  </a:lnTo>
                  <a:lnTo>
                    <a:pt x="3524707" y="7188"/>
                  </a:lnTo>
                  <a:lnTo>
                    <a:pt x="3526574" y="9055"/>
                  </a:lnTo>
                  <a:lnTo>
                    <a:pt x="3527691" y="9525"/>
                  </a:lnTo>
                  <a:lnTo>
                    <a:pt x="3530320" y="9525"/>
                  </a:lnTo>
                  <a:lnTo>
                    <a:pt x="3531451" y="9055"/>
                  </a:lnTo>
                  <a:lnTo>
                    <a:pt x="3533305" y="7188"/>
                  </a:lnTo>
                  <a:lnTo>
                    <a:pt x="3533775" y="6070"/>
                  </a:lnTo>
                  <a:lnTo>
                    <a:pt x="3533775" y="3441"/>
                  </a:lnTo>
                  <a:close/>
                </a:path>
                <a:path w="10582275" h="2479040">
                  <a:moveTo>
                    <a:pt x="3581400" y="2472436"/>
                  </a:moveTo>
                  <a:lnTo>
                    <a:pt x="3580930" y="2471318"/>
                  </a:lnTo>
                  <a:lnTo>
                    <a:pt x="3579076" y="2469451"/>
                  </a:lnTo>
                  <a:lnTo>
                    <a:pt x="3577945" y="2468994"/>
                  </a:lnTo>
                  <a:lnTo>
                    <a:pt x="3575316" y="2468994"/>
                  </a:lnTo>
                  <a:lnTo>
                    <a:pt x="3574199" y="2469451"/>
                  </a:lnTo>
                  <a:lnTo>
                    <a:pt x="3572332" y="2471318"/>
                  </a:lnTo>
                  <a:lnTo>
                    <a:pt x="3571875" y="2472436"/>
                  </a:lnTo>
                  <a:lnTo>
                    <a:pt x="3571875" y="2475065"/>
                  </a:lnTo>
                  <a:lnTo>
                    <a:pt x="3572332" y="2476195"/>
                  </a:lnTo>
                  <a:lnTo>
                    <a:pt x="3574199" y="2478049"/>
                  </a:lnTo>
                  <a:lnTo>
                    <a:pt x="3575316" y="2478519"/>
                  </a:lnTo>
                  <a:lnTo>
                    <a:pt x="3577945" y="2478519"/>
                  </a:lnTo>
                  <a:lnTo>
                    <a:pt x="3579076" y="2478049"/>
                  </a:lnTo>
                  <a:lnTo>
                    <a:pt x="3580930" y="2476195"/>
                  </a:lnTo>
                  <a:lnTo>
                    <a:pt x="3581400" y="2475065"/>
                  </a:lnTo>
                  <a:lnTo>
                    <a:pt x="3581400" y="2472436"/>
                  </a:lnTo>
                  <a:close/>
                </a:path>
                <a:path w="10582275" h="2479040">
                  <a:moveTo>
                    <a:pt x="3581400" y="1855190"/>
                  </a:moveTo>
                  <a:lnTo>
                    <a:pt x="3580930" y="1854060"/>
                  </a:lnTo>
                  <a:lnTo>
                    <a:pt x="3579076" y="1852206"/>
                  </a:lnTo>
                  <a:lnTo>
                    <a:pt x="3577945" y="1851736"/>
                  </a:lnTo>
                  <a:lnTo>
                    <a:pt x="3575316" y="1851736"/>
                  </a:lnTo>
                  <a:lnTo>
                    <a:pt x="3574199" y="1852206"/>
                  </a:lnTo>
                  <a:lnTo>
                    <a:pt x="3572332" y="1854060"/>
                  </a:lnTo>
                  <a:lnTo>
                    <a:pt x="3571875" y="1855190"/>
                  </a:lnTo>
                  <a:lnTo>
                    <a:pt x="3571875" y="1857819"/>
                  </a:lnTo>
                  <a:lnTo>
                    <a:pt x="3572332" y="1858937"/>
                  </a:lnTo>
                  <a:lnTo>
                    <a:pt x="3574199" y="1860804"/>
                  </a:lnTo>
                  <a:lnTo>
                    <a:pt x="3575316" y="1861261"/>
                  </a:lnTo>
                  <a:lnTo>
                    <a:pt x="3577945" y="1861261"/>
                  </a:lnTo>
                  <a:lnTo>
                    <a:pt x="3579076" y="1860804"/>
                  </a:lnTo>
                  <a:lnTo>
                    <a:pt x="3580930" y="1858937"/>
                  </a:lnTo>
                  <a:lnTo>
                    <a:pt x="3581400" y="1857819"/>
                  </a:lnTo>
                  <a:lnTo>
                    <a:pt x="3581400" y="1855190"/>
                  </a:lnTo>
                  <a:close/>
                </a:path>
                <a:path w="10582275" h="2479040">
                  <a:moveTo>
                    <a:pt x="3581400" y="1237945"/>
                  </a:moveTo>
                  <a:lnTo>
                    <a:pt x="3580930" y="1236814"/>
                  </a:lnTo>
                  <a:lnTo>
                    <a:pt x="3579076" y="1234960"/>
                  </a:lnTo>
                  <a:lnTo>
                    <a:pt x="3577945" y="1234490"/>
                  </a:lnTo>
                  <a:lnTo>
                    <a:pt x="3575316" y="1234490"/>
                  </a:lnTo>
                  <a:lnTo>
                    <a:pt x="3574199" y="1234960"/>
                  </a:lnTo>
                  <a:lnTo>
                    <a:pt x="3572332" y="1236814"/>
                  </a:lnTo>
                  <a:lnTo>
                    <a:pt x="3571875" y="1237945"/>
                  </a:lnTo>
                  <a:lnTo>
                    <a:pt x="3571875" y="1240574"/>
                  </a:lnTo>
                  <a:lnTo>
                    <a:pt x="3572332" y="1241691"/>
                  </a:lnTo>
                  <a:lnTo>
                    <a:pt x="3574199" y="1243545"/>
                  </a:lnTo>
                  <a:lnTo>
                    <a:pt x="3575316" y="1244015"/>
                  </a:lnTo>
                  <a:lnTo>
                    <a:pt x="3577945" y="1244015"/>
                  </a:lnTo>
                  <a:lnTo>
                    <a:pt x="3579076" y="1243545"/>
                  </a:lnTo>
                  <a:lnTo>
                    <a:pt x="3580930" y="1241691"/>
                  </a:lnTo>
                  <a:lnTo>
                    <a:pt x="3581400" y="1240574"/>
                  </a:lnTo>
                  <a:lnTo>
                    <a:pt x="3581400" y="1237945"/>
                  </a:lnTo>
                  <a:close/>
                </a:path>
                <a:path w="10582275" h="2479040">
                  <a:moveTo>
                    <a:pt x="3581400" y="620687"/>
                  </a:moveTo>
                  <a:lnTo>
                    <a:pt x="3580930" y="619569"/>
                  </a:lnTo>
                  <a:lnTo>
                    <a:pt x="3579076" y="617702"/>
                  </a:lnTo>
                  <a:lnTo>
                    <a:pt x="3577945" y="617245"/>
                  </a:lnTo>
                  <a:lnTo>
                    <a:pt x="3575316" y="617245"/>
                  </a:lnTo>
                  <a:lnTo>
                    <a:pt x="3574199" y="617702"/>
                  </a:lnTo>
                  <a:lnTo>
                    <a:pt x="3572332" y="619569"/>
                  </a:lnTo>
                  <a:lnTo>
                    <a:pt x="3571875" y="620687"/>
                  </a:lnTo>
                  <a:lnTo>
                    <a:pt x="3571875" y="623316"/>
                  </a:lnTo>
                  <a:lnTo>
                    <a:pt x="3572332" y="624446"/>
                  </a:lnTo>
                  <a:lnTo>
                    <a:pt x="3574199" y="626300"/>
                  </a:lnTo>
                  <a:lnTo>
                    <a:pt x="3575316" y="626770"/>
                  </a:lnTo>
                  <a:lnTo>
                    <a:pt x="3577945" y="626770"/>
                  </a:lnTo>
                  <a:lnTo>
                    <a:pt x="3579076" y="626300"/>
                  </a:lnTo>
                  <a:lnTo>
                    <a:pt x="3580930" y="624446"/>
                  </a:lnTo>
                  <a:lnTo>
                    <a:pt x="3581400" y="623316"/>
                  </a:lnTo>
                  <a:lnTo>
                    <a:pt x="3581400" y="620687"/>
                  </a:lnTo>
                  <a:close/>
                </a:path>
                <a:path w="10582275" h="2479040">
                  <a:moveTo>
                    <a:pt x="3581400" y="3441"/>
                  </a:moveTo>
                  <a:lnTo>
                    <a:pt x="3580930" y="2324"/>
                  </a:lnTo>
                  <a:lnTo>
                    <a:pt x="3579076" y="457"/>
                  </a:lnTo>
                  <a:lnTo>
                    <a:pt x="3577945" y="0"/>
                  </a:lnTo>
                  <a:lnTo>
                    <a:pt x="3575316" y="0"/>
                  </a:lnTo>
                  <a:lnTo>
                    <a:pt x="3574199" y="457"/>
                  </a:lnTo>
                  <a:lnTo>
                    <a:pt x="3572332" y="2324"/>
                  </a:lnTo>
                  <a:lnTo>
                    <a:pt x="3571875" y="3441"/>
                  </a:lnTo>
                  <a:lnTo>
                    <a:pt x="3571875" y="6070"/>
                  </a:lnTo>
                  <a:lnTo>
                    <a:pt x="3572332" y="7188"/>
                  </a:lnTo>
                  <a:lnTo>
                    <a:pt x="3574199" y="9055"/>
                  </a:lnTo>
                  <a:lnTo>
                    <a:pt x="3575316" y="9525"/>
                  </a:lnTo>
                  <a:lnTo>
                    <a:pt x="3577945" y="9525"/>
                  </a:lnTo>
                  <a:lnTo>
                    <a:pt x="3579076" y="9055"/>
                  </a:lnTo>
                  <a:lnTo>
                    <a:pt x="3580930" y="7188"/>
                  </a:lnTo>
                  <a:lnTo>
                    <a:pt x="3581400" y="6070"/>
                  </a:lnTo>
                  <a:lnTo>
                    <a:pt x="3581400" y="3441"/>
                  </a:lnTo>
                  <a:close/>
                </a:path>
                <a:path w="10582275" h="2479040">
                  <a:moveTo>
                    <a:pt x="3629025" y="2472436"/>
                  </a:moveTo>
                  <a:lnTo>
                    <a:pt x="3628555" y="2471318"/>
                  </a:lnTo>
                  <a:lnTo>
                    <a:pt x="3626701" y="2469451"/>
                  </a:lnTo>
                  <a:lnTo>
                    <a:pt x="3625570" y="2468994"/>
                  </a:lnTo>
                  <a:lnTo>
                    <a:pt x="3622941" y="2468994"/>
                  </a:lnTo>
                  <a:lnTo>
                    <a:pt x="3621824" y="2469451"/>
                  </a:lnTo>
                  <a:lnTo>
                    <a:pt x="3619957" y="2471318"/>
                  </a:lnTo>
                  <a:lnTo>
                    <a:pt x="3619500" y="2472436"/>
                  </a:lnTo>
                  <a:lnTo>
                    <a:pt x="3619500" y="2475065"/>
                  </a:lnTo>
                  <a:lnTo>
                    <a:pt x="3619957" y="2476195"/>
                  </a:lnTo>
                  <a:lnTo>
                    <a:pt x="3621824" y="2478049"/>
                  </a:lnTo>
                  <a:lnTo>
                    <a:pt x="3622941" y="2478519"/>
                  </a:lnTo>
                  <a:lnTo>
                    <a:pt x="3625570" y="2478519"/>
                  </a:lnTo>
                  <a:lnTo>
                    <a:pt x="3626701" y="2478049"/>
                  </a:lnTo>
                  <a:lnTo>
                    <a:pt x="3628555" y="2476195"/>
                  </a:lnTo>
                  <a:lnTo>
                    <a:pt x="3629025" y="2475065"/>
                  </a:lnTo>
                  <a:lnTo>
                    <a:pt x="3629025" y="2472436"/>
                  </a:lnTo>
                  <a:close/>
                </a:path>
                <a:path w="10582275" h="2479040">
                  <a:moveTo>
                    <a:pt x="3629025" y="1855190"/>
                  </a:moveTo>
                  <a:lnTo>
                    <a:pt x="3628555" y="1854060"/>
                  </a:lnTo>
                  <a:lnTo>
                    <a:pt x="3626701" y="1852206"/>
                  </a:lnTo>
                  <a:lnTo>
                    <a:pt x="3625570" y="1851736"/>
                  </a:lnTo>
                  <a:lnTo>
                    <a:pt x="3622941" y="1851736"/>
                  </a:lnTo>
                  <a:lnTo>
                    <a:pt x="3621824" y="1852206"/>
                  </a:lnTo>
                  <a:lnTo>
                    <a:pt x="3619957" y="1854060"/>
                  </a:lnTo>
                  <a:lnTo>
                    <a:pt x="3619500" y="1855190"/>
                  </a:lnTo>
                  <a:lnTo>
                    <a:pt x="3619500" y="1857819"/>
                  </a:lnTo>
                  <a:lnTo>
                    <a:pt x="3619957" y="1858937"/>
                  </a:lnTo>
                  <a:lnTo>
                    <a:pt x="3621824" y="1860804"/>
                  </a:lnTo>
                  <a:lnTo>
                    <a:pt x="3622941" y="1861261"/>
                  </a:lnTo>
                  <a:lnTo>
                    <a:pt x="3625570" y="1861261"/>
                  </a:lnTo>
                  <a:lnTo>
                    <a:pt x="3626701" y="1860804"/>
                  </a:lnTo>
                  <a:lnTo>
                    <a:pt x="3628555" y="1858937"/>
                  </a:lnTo>
                  <a:lnTo>
                    <a:pt x="3629025" y="1857819"/>
                  </a:lnTo>
                  <a:lnTo>
                    <a:pt x="3629025" y="1855190"/>
                  </a:lnTo>
                  <a:close/>
                </a:path>
                <a:path w="10582275" h="2479040">
                  <a:moveTo>
                    <a:pt x="3629025" y="1237945"/>
                  </a:moveTo>
                  <a:lnTo>
                    <a:pt x="3628555" y="1236814"/>
                  </a:lnTo>
                  <a:lnTo>
                    <a:pt x="3626701" y="1234960"/>
                  </a:lnTo>
                  <a:lnTo>
                    <a:pt x="3625570" y="1234490"/>
                  </a:lnTo>
                  <a:lnTo>
                    <a:pt x="3622941" y="1234490"/>
                  </a:lnTo>
                  <a:lnTo>
                    <a:pt x="3621824" y="1234960"/>
                  </a:lnTo>
                  <a:lnTo>
                    <a:pt x="3619957" y="1236814"/>
                  </a:lnTo>
                  <a:lnTo>
                    <a:pt x="3619500" y="1237945"/>
                  </a:lnTo>
                  <a:lnTo>
                    <a:pt x="3619500" y="1240574"/>
                  </a:lnTo>
                  <a:lnTo>
                    <a:pt x="3619957" y="1241691"/>
                  </a:lnTo>
                  <a:lnTo>
                    <a:pt x="3621824" y="1243545"/>
                  </a:lnTo>
                  <a:lnTo>
                    <a:pt x="3622941" y="1244015"/>
                  </a:lnTo>
                  <a:lnTo>
                    <a:pt x="3625570" y="1244015"/>
                  </a:lnTo>
                  <a:lnTo>
                    <a:pt x="3626701" y="1243545"/>
                  </a:lnTo>
                  <a:lnTo>
                    <a:pt x="3628555" y="1241691"/>
                  </a:lnTo>
                  <a:lnTo>
                    <a:pt x="3629025" y="1240574"/>
                  </a:lnTo>
                  <a:lnTo>
                    <a:pt x="3629025" y="1237945"/>
                  </a:lnTo>
                  <a:close/>
                </a:path>
                <a:path w="10582275" h="2479040">
                  <a:moveTo>
                    <a:pt x="3629025" y="620687"/>
                  </a:moveTo>
                  <a:lnTo>
                    <a:pt x="3628555" y="619569"/>
                  </a:lnTo>
                  <a:lnTo>
                    <a:pt x="3626701" y="617702"/>
                  </a:lnTo>
                  <a:lnTo>
                    <a:pt x="3625570" y="617245"/>
                  </a:lnTo>
                  <a:lnTo>
                    <a:pt x="3622941" y="617245"/>
                  </a:lnTo>
                  <a:lnTo>
                    <a:pt x="3621824" y="617702"/>
                  </a:lnTo>
                  <a:lnTo>
                    <a:pt x="3619957" y="619569"/>
                  </a:lnTo>
                  <a:lnTo>
                    <a:pt x="3619500" y="620687"/>
                  </a:lnTo>
                  <a:lnTo>
                    <a:pt x="3619500" y="623316"/>
                  </a:lnTo>
                  <a:lnTo>
                    <a:pt x="3619957" y="624446"/>
                  </a:lnTo>
                  <a:lnTo>
                    <a:pt x="3621824" y="626300"/>
                  </a:lnTo>
                  <a:lnTo>
                    <a:pt x="3622941" y="626770"/>
                  </a:lnTo>
                  <a:lnTo>
                    <a:pt x="3625570" y="626770"/>
                  </a:lnTo>
                  <a:lnTo>
                    <a:pt x="3626701" y="626300"/>
                  </a:lnTo>
                  <a:lnTo>
                    <a:pt x="3628555" y="624446"/>
                  </a:lnTo>
                  <a:lnTo>
                    <a:pt x="3629025" y="623316"/>
                  </a:lnTo>
                  <a:lnTo>
                    <a:pt x="3629025" y="620687"/>
                  </a:lnTo>
                  <a:close/>
                </a:path>
                <a:path w="10582275" h="2479040">
                  <a:moveTo>
                    <a:pt x="3629025" y="3441"/>
                  </a:moveTo>
                  <a:lnTo>
                    <a:pt x="3628555" y="2324"/>
                  </a:lnTo>
                  <a:lnTo>
                    <a:pt x="3626701" y="457"/>
                  </a:lnTo>
                  <a:lnTo>
                    <a:pt x="3625570" y="0"/>
                  </a:lnTo>
                  <a:lnTo>
                    <a:pt x="3622941" y="0"/>
                  </a:lnTo>
                  <a:lnTo>
                    <a:pt x="3621824" y="457"/>
                  </a:lnTo>
                  <a:lnTo>
                    <a:pt x="3619957" y="2324"/>
                  </a:lnTo>
                  <a:lnTo>
                    <a:pt x="3619500" y="3441"/>
                  </a:lnTo>
                  <a:lnTo>
                    <a:pt x="3619500" y="6070"/>
                  </a:lnTo>
                  <a:lnTo>
                    <a:pt x="3619957" y="7188"/>
                  </a:lnTo>
                  <a:lnTo>
                    <a:pt x="3621824" y="9055"/>
                  </a:lnTo>
                  <a:lnTo>
                    <a:pt x="3622941" y="9525"/>
                  </a:lnTo>
                  <a:lnTo>
                    <a:pt x="3625570" y="9525"/>
                  </a:lnTo>
                  <a:lnTo>
                    <a:pt x="3626701" y="9055"/>
                  </a:lnTo>
                  <a:lnTo>
                    <a:pt x="3628555" y="7188"/>
                  </a:lnTo>
                  <a:lnTo>
                    <a:pt x="3629025" y="6070"/>
                  </a:lnTo>
                  <a:lnTo>
                    <a:pt x="3629025" y="3441"/>
                  </a:lnTo>
                  <a:close/>
                </a:path>
                <a:path w="10582275" h="2479040">
                  <a:moveTo>
                    <a:pt x="3676650" y="2472436"/>
                  </a:moveTo>
                  <a:lnTo>
                    <a:pt x="3676180" y="2471318"/>
                  </a:lnTo>
                  <a:lnTo>
                    <a:pt x="3674326" y="2469451"/>
                  </a:lnTo>
                  <a:lnTo>
                    <a:pt x="3673195" y="2468994"/>
                  </a:lnTo>
                  <a:lnTo>
                    <a:pt x="3670566" y="2468994"/>
                  </a:lnTo>
                  <a:lnTo>
                    <a:pt x="3669449" y="2469451"/>
                  </a:lnTo>
                  <a:lnTo>
                    <a:pt x="3667582" y="2471318"/>
                  </a:lnTo>
                  <a:lnTo>
                    <a:pt x="3667125" y="2472436"/>
                  </a:lnTo>
                  <a:lnTo>
                    <a:pt x="3667125" y="2475065"/>
                  </a:lnTo>
                  <a:lnTo>
                    <a:pt x="3667582" y="2476195"/>
                  </a:lnTo>
                  <a:lnTo>
                    <a:pt x="3669449" y="2478049"/>
                  </a:lnTo>
                  <a:lnTo>
                    <a:pt x="3670566" y="2478519"/>
                  </a:lnTo>
                  <a:lnTo>
                    <a:pt x="3673195" y="2478519"/>
                  </a:lnTo>
                  <a:lnTo>
                    <a:pt x="3674326" y="2478049"/>
                  </a:lnTo>
                  <a:lnTo>
                    <a:pt x="3676180" y="2476195"/>
                  </a:lnTo>
                  <a:lnTo>
                    <a:pt x="3676650" y="2475065"/>
                  </a:lnTo>
                  <a:lnTo>
                    <a:pt x="3676650" y="2472436"/>
                  </a:lnTo>
                  <a:close/>
                </a:path>
                <a:path w="10582275" h="2479040">
                  <a:moveTo>
                    <a:pt x="3676650" y="1855190"/>
                  </a:moveTo>
                  <a:lnTo>
                    <a:pt x="3676180" y="1854060"/>
                  </a:lnTo>
                  <a:lnTo>
                    <a:pt x="3674326" y="1852206"/>
                  </a:lnTo>
                  <a:lnTo>
                    <a:pt x="3673195" y="1851736"/>
                  </a:lnTo>
                  <a:lnTo>
                    <a:pt x="3670566" y="1851736"/>
                  </a:lnTo>
                  <a:lnTo>
                    <a:pt x="3669449" y="1852206"/>
                  </a:lnTo>
                  <a:lnTo>
                    <a:pt x="3667582" y="1854060"/>
                  </a:lnTo>
                  <a:lnTo>
                    <a:pt x="3667125" y="1855190"/>
                  </a:lnTo>
                  <a:lnTo>
                    <a:pt x="3667125" y="1857819"/>
                  </a:lnTo>
                  <a:lnTo>
                    <a:pt x="3667582" y="1858937"/>
                  </a:lnTo>
                  <a:lnTo>
                    <a:pt x="3669449" y="1860804"/>
                  </a:lnTo>
                  <a:lnTo>
                    <a:pt x="3670566" y="1861261"/>
                  </a:lnTo>
                  <a:lnTo>
                    <a:pt x="3673195" y="1861261"/>
                  </a:lnTo>
                  <a:lnTo>
                    <a:pt x="3674326" y="1860804"/>
                  </a:lnTo>
                  <a:lnTo>
                    <a:pt x="3676180" y="1858937"/>
                  </a:lnTo>
                  <a:lnTo>
                    <a:pt x="3676650" y="1857819"/>
                  </a:lnTo>
                  <a:lnTo>
                    <a:pt x="3676650" y="1855190"/>
                  </a:lnTo>
                  <a:close/>
                </a:path>
                <a:path w="10582275" h="2479040">
                  <a:moveTo>
                    <a:pt x="3676650" y="1237945"/>
                  </a:moveTo>
                  <a:lnTo>
                    <a:pt x="3676180" y="1236814"/>
                  </a:lnTo>
                  <a:lnTo>
                    <a:pt x="3674326" y="1234960"/>
                  </a:lnTo>
                  <a:lnTo>
                    <a:pt x="3673195" y="1234490"/>
                  </a:lnTo>
                  <a:lnTo>
                    <a:pt x="3670566" y="1234490"/>
                  </a:lnTo>
                  <a:lnTo>
                    <a:pt x="3669449" y="1234960"/>
                  </a:lnTo>
                  <a:lnTo>
                    <a:pt x="3667582" y="1236814"/>
                  </a:lnTo>
                  <a:lnTo>
                    <a:pt x="3667125" y="1237945"/>
                  </a:lnTo>
                  <a:lnTo>
                    <a:pt x="3667125" y="1240574"/>
                  </a:lnTo>
                  <a:lnTo>
                    <a:pt x="3667582" y="1241691"/>
                  </a:lnTo>
                  <a:lnTo>
                    <a:pt x="3669449" y="1243545"/>
                  </a:lnTo>
                  <a:lnTo>
                    <a:pt x="3670566" y="1244015"/>
                  </a:lnTo>
                  <a:lnTo>
                    <a:pt x="3673195" y="1244015"/>
                  </a:lnTo>
                  <a:lnTo>
                    <a:pt x="3674326" y="1243545"/>
                  </a:lnTo>
                  <a:lnTo>
                    <a:pt x="3676180" y="1241691"/>
                  </a:lnTo>
                  <a:lnTo>
                    <a:pt x="3676650" y="1240574"/>
                  </a:lnTo>
                  <a:lnTo>
                    <a:pt x="3676650" y="1237945"/>
                  </a:lnTo>
                  <a:close/>
                </a:path>
                <a:path w="10582275" h="2479040">
                  <a:moveTo>
                    <a:pt x="3676650" y="620687"/>
                  </a:moveTo>
                  <a:lnTo>
                    <a:pt x="3676180" y="619569"/>
                  </a:lnTo>
                  <a:lnTo>
                    <a:pt x="3674326" y="617702"/>
                  </a:lnTo>
                  <a:lnTo>
                    <a:pt x="3673195" y="617245"/>
                  </a:lnTo>
                  <a:lnTo>
                    <a:pt x="3670566" y="617245"/>
                  </a:lnTo>
                  <a:lnTo>
                    <a:pt x="3669449" y="617702"/>
                  </a:lnTo>
                  <a:lnTo>
                    <a:pt x="3667582" y="619569"/>
                  </a:lnTo>
                  <a:lnTo>
                    <a:pt x="3667125" y="620687"/>
                  </a:lnTo>
                  <a:lnTo>
                    <a:pt x="3667125" y="623316"/>
                  </a:lnTo>
                  <a:lnTo>
                    <a:pt x="3667582" y="624446"/>
                  </a:lnTo>
                  <a:lnTo>
                    <a:pt x="3669449" y="626300"/>
                  </a:lnTo>
                  <a:lnTo>
                    <a:pt x="3670566" y="626770"/>
                  </a:lnTo>
                  <a:lnTo>
                    <a:pt x="3673195" y="626770"/>
                  </a:lnTo>
                  <a:lnTo>
                    <a:pt x="3674326" y="626300"/>
                  </a:lnTo>
                  <a:lnTo>
                    <a:pt x="3676180" y="624446"/>
                  </a:lnTo>
                  <a:lnTo>
                    <a:pt x="3676650" y="623316"/>
                  </a:lnTo>
                  <a:lnTo>
                    <a:pt x="3676650" y="620687"/>
                  </a:lnTo>
                  <a:close/>
                </a:path>
                <a:path w="10582275" h="2479040">
                  <a:moveTo>
                    <a:pt x="3676650" y="3441"/>
                  </a:moveTo>
                  <a:lnTo>
                    <a:pt x="3676180" y="2324"/>
                  </a:lnTo>
                  <a:lnTo>
                    <a:pt x="3674326" y="457"/>
                  </a:lnTo>
                  <a:lnTo>
                    <a:pt x="3673195" y="0"/>
                  </a:lnTo>
                  <a:lnTo>
                    <a:pt x="3670566" y="0"/>
                  </a:lnTo>
                  <a:lnTo>
                    <a:pt x="3669449" y="457"/>
                  </a:lnTo>
                  <a:lnTo>
                    <a:pt x="3667582" y="2324"/>
                  </a:lnTo>
                  <a:lnTo>
                    <a:pt x="3667125" y="3441"/>
                  </a:lnTo>
                  <a:lnTo>
                    <a:pt x="3667125" y="6070"/>
                  </a:lnTo>
                  <a:lnTo>
                    <a:pt x="3667582" y="7188"/>
                  </a:lnTo>
                  <a:lnTo>
                    <a:pt x="3669449" y="9055"/>
                  </a:lnTo>
                  <a:lnTo>
                    <a:pt x="3670566" y="9525"/>
                  </a:lnTo>
                  <a:lnTo>
                    <a:pt x="3673195" y="9525"/>
                  </a:lnTo>
                  <a:lnTo>
                    <a:pt x="3674326" y="9055"/>
                  </a:lnTo>
                  <a:lnTo>
                    <a:pt x="3676180" y="7188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10582275" h="2479040">
                  <a:moveTo>
                    <a:pt x="3724275" y="2472436"/>
                  </a:moveTo>
                  <a:lnTo>
                    <a:pt x="3723805" y="2471318"/>
                  </a:lnTo>
                  <a:lnTo>
                    <a:pt x="3721951" y="2469451"/>
                  </a:lnTo>
                  <a:lnTo>
                    <a:pt x="3720820" y="2468994"/>
                  </a:lnTo>
                  <a:lnTo>
                    <a:pt x="3718191" y="2468994"/>
                  </a:lnTo>
                  <a:lnTo>
                    <a:pt x="3717074" y="2469451"/>
                  </a:lnTo>
                  <a:lnTo>
                    <a:pt x="3715207" y="2471318"/>
                  </a:lnTo>
                  <a:lnTo>
                    <a:pt x="3714750" y="2472436"/>
                  </a:lnTo>
                  <a:lnTo>
                    <a:pt x="3714750" y="2475065"/>
                  </a:lnTo>
                  <a:lnTo>
                    <a:pt x="3715207" y="2476195"/>
                  </a:lnTo>
                  <a:lnTo>
                    <a:pt x="3717074" y="2478049"/>
                  </a:lnTo>
                  <a:lnTo>
                    <a:pt x="3718191" y="2478519"/>
                  </a:lnTo>
                  <a:lnTo>
                    <a:pt x="3720820" y="2478519"/>
                  </a:lnTo>
                  <a:lnTo>
                    <a:pt x="3721951" y="2478049"/>
                  </a:lnTo>
                  <a:lnTo>
                    <a:pt x="3723805" y="2476195"/>
                  </a:lnTo>
                  <a:lnTo>
                    <a:pt x="3724275" y="2475065"/>
                  </a:lnTo>
                  <a:lnTo>
                    <a:pt x="3724275" y="2472436"/>
                  </a:lnTo>
                  <a:close/>
                </a:path>
                <a:path w="10582275" h="2479040">
                  <a:moveTo>
                    <a:pt x="3724275" y="1855190"/>
                  </a:moveTo>
                  <a:lnTo>
                    <a:pt x="3723805" y="1854060"/>
                  </a:lnTo>
                  <a:lnTo>
                    <a:pt x="3721951" y="1852206"/>
                  </a:lnTo>
                  <a:lnTo>
                    <a:pt x="3720820" y="1851736"/>
                  </a:lnTo>
                  <a:lnTo>
                    <a:pt x="3718191" y="1851736"/>
                  </a:lnTo>
                  <a:lnTo>
                    <a:pt x="3717074" y="1852206"/>
                  </a:lnTo>
                  <a:lnTo>
                    <a:pt x="3715207" y="1854060"/>
                  </a:lnTo>
                  <a:lnTo>
                    <a:pt x="3714750" y="1855190"/>
                  </a:lnTo>
                  <a:lnTo>
                    <a:pt x="3714750" y="1857819"/>
                  </a:lnTo>
                  <a:lnTo>
                    <a:pt x="3715207" y="1858937"/>
                  </a:lnTo>
                  <a:lnTo>
                    <a:pt x="3717074" y="1860804"/>
                  </a:lnTo>
                  <a:lnTo>
                    <a:pt x="3718191" y="1861261"/>
                  </a:lnTo>
                  <a:lnTo>
                    <a:pt x="3720820" y="1861261"/>
                  </a:lnTo>
                  <a:lnTo>
                    <a:pt x="3721951" y="1860804"/>
                  </a:lnTo>
                  <a:lnTo>
                    <a:pt x="3723805" y="1858937"/>
                  </a:lnTo>
                  <a:lnTo>
                    <a:pt x="3724275" y="1857819"/>
                  </a:lnTo>
                  <a:lnTo>
                    <a:pt x="3724275" y="1855190"/>
                  </a:lnTo>
                  <a:close/>
                </a:path>
                <a:path w="10582275" h="2479040">
                  <a:moveTo>
                    <a:pt x="3724275" y="1237945"/>
                  </a:moveTo>
                  <a:lnTo>
                    <a:pt x="3723805" y="1236814"/>
                  </a:lnTo>
                  <a:lnTo>
                    <a:pt x="3721951" y="1234960"/>
                  </a:lnTo>
                  <a:lnTo>
                    <a:pt x="3720820" y="1234490"/>
                  </a:lnTo>
                  <a:lnTo>
                    <a:pt x="3718191" y="1234490"/>
                  </a:lnTo>
                  <a:lnTo>
                    <a:pt x="3717074" y="1234960"/>
                  </a:lnTo>
                  <a:lnTo>
                    <a:pt x="3715207" y="1236814"/>
                  </a:lnTo>
                  <a:lnTo>
                    <a:pt x="3714750" y="1237945"/>
                  </a:lnTo>
                  <a:lnTo>
                    <a:pt x="3714750" y="1240574"/>
                  </a:lnTo>
                  <a:lnTo>
                    <a:pt x="3715207" y="1241691"/>
                  </a:lnTo>
                  <a:lnTo>
                    <a:pt x="3717074" y="1243545"/>
                  </a:lnTo>
                  <a:lnTo>
                    <a:pt x="3718191" y="1244015"/>
                  </a:lnTo>
                  <a:lnTo>
                    <a:pt x="3720820" y="1244015"/>
                  </a:lnTo>
                  <a:lnTo>
                    <a:pt x="3721951" y="1243545"/>
                  </a:lnTo>
                  <a:lnTo>
                    <a:pt x="3723805" y="1241691"/>
                  </a:lnTo>
                  <a:lnTo>
                    <a:pt x="3724275" y="1240574"/>
                  </a:lnTo>
                  <a:lnTo>
                    <a:pt x="3724275" y="1237945"/>
                  </a:lnTo>
                  <a:close/>
                </a:path>
                <a:path w="10582275" h="2479040">
                  <a:moveTo>
                    <a:pt x="3724275" y="620687"/>
                  </a:moveTo>
                  <a:lnTo>
                    <a:pt x="3723805" y="619569"/>
                  </a:lnTo>
                  <a:lnTo>
                    <a:pt x="3721951" y="617702"/>
                  </a:lnTo>
                  <a:lnTo>
                    <a:pt x="3720820" y="617245"/>
                  </a:lnTo>
                  <a:lnTo>
                    <a:pt x="3718191" y="617245"/>
                  </a:lnTo>
                  <a:lnTo>
                    <a:pt x="3717074" y="617702"/>
                  </a:lnTo>
                  <a:lnTo>
                    <a:pt x="3715207" y="619569"/>
                  </a:lnTo>
                  <a:lnTo>
                    <a:pt x="3714750" y="620687"/>
                  </a:lnTo>
                  <a:lnTo>
                    <a:pt x="3714750" y="623316"/>
                  </a:lnTo>
                  <a:lnTo>
                    <a:pt x="3715207" y="624446"/>
                  </a:lnTo>
                  <a:lnTo>
                    <a:pt x="3717074" y="626300"/>
                  </a:lnTo>
                  <a:lnTo>
                    <a:pt x="3718191" y="626770"/>
                  </a:lnTo>
                  <a:lnTo>
                    <a:pt x="3720820" y="626770"/>
                  </a:lnTo>
                  <a:lnTo>
                    <a:pt x="3721951" y="626300"/>
                  </a:lnTo>
                  <a:lnTo>
                    <a:pt x="3723805" y="624446"/>
                  </a:lnTo>
                  <a:lnTo>
                    <a:pt x="3724275" y="623316"/>
                  </a:lnTo>
                  <a:lnTo>
                    <a:pt x="3724275" y="620687"/>
                  </a:lnTo>
                  <a:close/>
                </a:path>
                <a:path w="10582275" h="2479040">
                  <a:moveTo>
                    <a:pt x="3724275" y="3441"/>
                  </a:moveTo>
                  <a:lnTo>
                    <a:pt x="3723805" y="2324"/>
                  </a:lnTo>
                  <a:lnTo>
                    <a:pt x="3721951" y="457"/>
                  </a:lnTo>
                  <a:lnTo>
                    <a:pt x="3720820" y="0"/>
                  </a:lnTo>
                  <a:lnTo>
                    <a:pt x="3718191" y="0"/>
                  </a:lnTo>
                  <a:lnTo>
                    <a:pt x="3717074" y="457"/>
                  </a:lnTo>
                  <a:lnTo>
                    <a:pt x="3715207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07" y="7188"/>
                  </a:lnTo>
                  <a:lnTo>
                    <a:pt x="3717074" y="9055"/>
                  </a:lnTo>
                  <a:lnTo>
                    <a:pt x="3718191" y="9525"/>
                  </a:lnTo>
                  <a:lnTo>
                    <a:pt x="3720820" y="9525"/>
                  </a:lnTo>
                  <a:lnTo>
                    <a:pt x="3721951" y="9055"/>
                  </a:lnTo>
                  <a:lnTo>
                    <a:pt x="3723805" y="7188"/>
                  </a:lnTo>
                  <a:lnTo>
                    <a:pt x="3724275" y="6070"/>
                  </a:lnTo>
                  <a:lnTo>
                    <a:pt x="3724275" y="3441"/>
                  </a:lnTo>
                  <a:close/>
                </a:path>
                <a:path w="10582275" h="2479040">
                  <a:moveTo>
                    <a:pt x="3771900" y="2472436"/>
                  </a:moveTo>
                  <a:lnTo>
                    <a:pt x="3771430" y="2471318"/>
                  </a:lnTo>
                  <a:lnTo>
                    <a:pt x="3769576" y="2469451"/>
                  </a:lnTo>
                  <a:lnTo>
                    <a:pt x="3768445" y="2468994"/>
                  </a:lnTo>
                  <a:lnTo>
                    <a:pt x="3765816" y="2468994"/>
                  </a:lnTo>
                  <a:lnTo>
                    <a:pt x="3764699" y="2469451"/>
                  </a:lnTo>
                  <a:lnTo>
                    <a:pt x="3762832" y="2471318"/>
                  </a:lnTo>
                  <a:lnTo>
                    <a:pt x="3762375" y="2472436"/>
                  </a:lnTo>
                  <a:lnTo>
                    <a:pt x="3762375" y="2475065"/>
                  </a:lnTo>
                  <a:lnTo>
                    <a:pt x="3762832" y="2476195"/>
                  </a:lnTo>
                  <a:lnTo>
                    <a:pt x="3764699" y="2478049"/>
                  </a:lnTo>
                  <a:lnTo>
                    <a:pt x="3765816" y="2478519"/>
                  </a:lnTo>
                  <a:lnTo>
                    <a:pt x="3768445" y="2478519"/>
                  </a:lnTo>
                  <a:lnTo>
                    <a:pt x="3769576" y="2478049"/>
                  </a:lnTo>
                  <a:lnTo>
                    <a:pt x="3771430" y="2476195"/>
                  </a:lnTo>
                  <a:lnTo>
                    <a:pt x="3771900" y="2475065"/>
                  </a:lnTo>
                  <a:lnTo>
                    <a:pt x="3771900" y="2472436"/>
                  </a:lnTo>
                  <a:close/>
                </a:path>
                <a:path w="10582275" h="2479040">
                  <a:moveTo>
                    <a:pt x="3771900" y="1855190"/>
                  </a:moveTo>
                  <a:lnTo>
                    <a:pt x="3771430" y="1854060"/>
                  </a:lnTo>
                  <a:lnTo>
                    <a:pt x="3769576" y="1852206"/>
                  </a:lnTo>
                  <a:lnTo>
                    <a:pt x="3768445" y="1851736"/>
                  </a:lnTo>
                  <a:lnTo>
                    <a:pt x="3765816" y="1851736"/>
                  </a:lnTo>
                  <a:lnTo>
                    <a:pt x="3764699" y="1852206"/>
                  </a:lnTo>
                  <a:lnTo>
                    <a:pt x="3762832" y="1854060"/>
                  </a:lnTo>
                  <a:lnTo>
                    <a:pt x="3762375" y="1855190"/>
                  </a:lnTo>
                  <a:lnTo>
                    <a:pt x="3762375" y="1857819"/>
                  </a:lnTo>
                  <a:lnTo>
                    <a:pt x="3762832" y="1858937"/>
                  </a:lnTo>
                  <a:lnTo>
                    <a:pt x="3764699" y="1860804"/>
                  </a:lnTo>
                  <a:lnTo>
                    <a:pt x="3765816" y="1861261"/>
                  </a:lnTo>
                  <a:lnTo>
                    <a:pt x="3768445" y="1861261"/>
                  </a:lnTo>
                  <a:lnTo>
                    <a:pt x="3769576" y="1860804"/>
                  </a:lnTo>
                  <a:lnTo>
                    <a:pt x="3771430" y="1858937"/>
                  </a:lnTo>
                  <a:lnTo>
                    <a:pt x="3771900" y="1857819"/>
                  </a:lnTo>
                  <a:lnTo>
                    <a:pt x="3771900" y="1855190"/>
                  </a:lnTo>
                  <a:close/>
                </a:path>
                <a:path w="10582275" h="2479040">
                  <a:moveTo>
                    <a:pt x="3771900" y="1237945"/>
                  </a:moveTo>
                  <a:lnTo>
                    <a:pt x="3771430" y="1236814"/>
                  </a:lnTo>
                  <a:lnTo>
                    <a:pt x="3769576" y="1234960"/>
                  </a:lnTo>
                  <a:lnTo>
                    <a:pt x="3768445" y="1234490"/>
                  </a:lnTo>
                  <a:lnTo>
                    <a:pt x="3765816" y="1234490"/>
                  </a:lnTo>
                  <a:lnTo>
                    <a:pt x="3764699" y="1234960"/>
                  </a:lnTo>
                  <a:lnTo>
                    <a:pt x="3762832" y="1236814"/>
                  </a:lnTo>
                  <a:lnTo>
                    <a:pt x="3762375" y="1237945"/>
                  </a:lnTo>
                  <a:lnTo>
                    <a:pt x="3762375" y="1240574"/>
                  </a:lnTo>
                  <a:lnTo>
                    <a:pt x="3762832" y="1241691"/>
                  </a:lnTo>
                  <a:lnTo>
                    <a:pt x="3764699" y="1243545"/>
                  </a:lnTo>
                  <a:lnTo>
                    <a:pt x="3765816" y="1244015"/>
                  </a:lnTo>
                  <a:lnTo>
                    <a:pt x="3768445" y="1244015"/>
                  </a:lnTo>
                  <a:lnTo>
                    <a:pt x="3769576" y="1243545"/>
                  </a:lnTo>
                  <a:lnTo>
                    <a:pt x="3771430" y="1241691"/>
                  </a:lnTo>
                  <a:lnTo>
                    <a:pt x="3771900" y="1240574"/>
                  </a:lnTo>
                  <a:lnTo>
                    <a:pt x="3771900" y="1237945"/>
                  </a:lnTo>
                  <a:close/>
                </a:path>
                <a:path w="10582275" h="2479040">
                  <a:moveTo>
                    <a:pt x="3771900" y="620687"/>
                  </a:moveTo>
                  <a:lnTo>
                    <a:pt x="3771430" y="619569"/>
                  </a:lnTo>
                  <a:lnTo>
                    <a:pt x="3769576" y="617702"/>
                  </a:lnTo>
                  <a:lnTo>
                    <a:pt x="3768445" y="617245"/>
                  </a:lnTo>
                  <a:lnTo>
                    <a:pt x="3765816" y="617245"/>
                  </a:lnTo>
                  <a:lnTo>
                    <a:pt x="3764699" y="617702"/>
                  </a:lnTo>
                  <a:lnTo>
                    <a:pt x="3762832" y="619569"/>
                  </a:lnTo>
                  <a:lnTo>
                    <a:pt x="3762375" y="620687"/>
                  </a:lnTo>
                  <a:lnTo>
                    <a:pt x="3762375" y="623316"/>
                  </a:lnTo>
                  <a:lnTo>
                    <a:pt x="3762832" y="624446"/>
                  </a:lnTo>
                  <a:lnTo>
                    <a:pt x="3764699" y="626300"/>
                  </a:lnTo>
                  <a:lnTo>
                    <a:pt x="3765816" y="626770"/>
                  </a:lnTo>
                  <a:lnTo>
                    <a:pt x="3768445" y="626770"/>
                  </a:lnTo>
                  <a:lnTo>
                    <a:pt x="3769576" y="626300"/>
                  </a:lnTo>
                  <a:lnTo>
                    <a:pt x="3771430" y="624446"/>
                  </a:lnTo>
                  <a:lnTo>
                    <a:pt x="3771900" y="623316"/>
                  </a:lnTo>
                  <a:lnTo>
                    <a:pt x="3771900" y="620687"/>
                  </a:lnTo>
                  <a:close/>
                </a:path>
                <a:path w="10582275" h="2479040">
                  <a:moveTo>
                    <a:pt x="3771900" y="3441"/>
                  </a:moveTo>
                  <a:lnTo>
                    <a:pt x="3771430" y="2324"/>
                  </a:lnTo>
                  <a:lnTo>
                    <a:pt x="3769576" y="457"/>
                  </a:lnTo>
                  <a:lnTo>
                    <a:pt x="3768445" y="0"/>
                  </a:lnTo>
                  <a:lnTo>
                    <a:pt x="3765816" y="0"/>
                  </a:lnTo>
                  <a:lnTo>
                    <a:pt x="3764699" y="457"/>
                  </a:lnTo>
                  <a:lnTo>
                    <a:pt x="3762832" y="2324"/>
                  </a:lnTo>
                  <a:lnTo>
                    <a:pt x="3762375" y="3441"/>
                  </a:lnTo>
                  <a:lnTo>
                    <a:pt x="3762375" y="6070"/>
                  </a:lnTo>
                  <a:lnTo>
                    <a:pt x="3762832" y="7188"/>
                  </a:lnTo>
                  <a:lnTo>
                    <a:pt x="3764699" y="9055"/>
                  </a:lnTo>
                  <a:lnTo>
                    <a:pt x="3765816" y="9525"/>
                  </a:lnTo>
                  <a:lnTo>
                    <a:pt x="3768445" y="9525"/>
                  </a:lnTo>
                  <a:lnTo>
                    <a:pt x="3769576" y="9055"/>
                  </a:lnTo>
                  <a:lnTo>
                    <a:pt x="3771430" y="7188"/>
                  </a:lnTo>
                  <a:lnTo>
                    <a:pt x="3771900" y="6070"/>
                  </a:lnTo>
                  <a:lnTo>
                    <a:pt x="3771900" y="3441"/>
                  </a:lnTo>
                  <a:close/>
                </a:path>
                <a:path w="10582275" h="2479040">
                  <a:moveTo>
                    <a:pt x="3819525" y="2472436"/>
                  </a:moveTo>
                  <a:lnTo>
                    <a:pt x="3819055" y="2471318"/>
                  </a:lnTo>
                  <a:lnTo>
                    <a:pt x="3817201" y="2469451"/>
                  </a:lnTo>
                  <a:lnTo>
                    <a:pt x="3816070" y="2468994"/>
                  </a:lnTo>
                  <a:lnTo>
                    <a:pt x="3813441" y="2468994"/>
                  </a:lnTo>
                  <a:lnTo>
                    <a:pt x="3812324" y="2469451"/>
                  </a:lnTo>
                  <a:lnTo>
                    <a:pt x="3810457" y="2471318"/>
                  </a:lnTo>
                  <a:lnTo>
                    <a:pt x="3810000" y="2472436"/>
                  </a:lnTo>
                  <a:lnTo>
                    <a:pt x="3810000" y="2475065"/>
                  </a:lnTo>
                  <a:lnTo>
                    <a:pt x="3810457" y="2476195"/>
                  </a:lnTo>
                  <a:lnTo>
                    <a:pt x="3812324" y="2478049"/>
                  </a:lnTo>
                  <a:lnTo>
                    <a:pt x="3813441" y="2478519"/>
                  </a:lnTo>
                  <a:lnTo>
                    <a:pt x="3816070" y="2478519"/>
                  </a:lnTo>
                  <a:lnTo>
                    <a:pt x="3817201" y="2478049"/>
                  </a:lnTo>
                  <a:lnTo>
                    <a:pt x="3819055" y="2476195"/>
                  </a:lnTo>
                  <a:lnTo>
                    <a:pt x="3819525" y="2475065"/>
                  </a:lnTo>
                  <a:lnTo>
                    <a:pt x="3819525" y="2472436"/>
                  </a:lnTo>
                  <a:close/>
                </a:path>
                <a:path w="10582275" h="2479040">
                  <a:moveTo>
                    <a:pt x="3819525" y="1855190"/>
                  </a:moveTo>
                  <a:lnTo>
                    <a:pt x="3819055" y="1854060"/>
                  </a:lnTo>
                  <a:lnTo>
                    <a:pt x="3817201" y="1852206"/>
                  </a:lnTo>
                  <a:lnTo>
                    <a:pt x="3816070" y="1851736"/>
                  </a:lnTo>
                  <a:lnTo>
                    <a:pt x="3813441" y="1851736"/>
                  </a:lnTo>
                  <a:lnTo>
                    <a:pt x="3812324" y="1852206"/>
                  </a:lnTo>
                  <a:lnTo>
                    <a:pt x="3810457" y="1854060"/>
                  </a:lnTo>
                  <a:lnTo>
                    <a:pt x="3810000" y="1855190"/>
                  </a:lnTo>
                  <a:lnTo>
                    <a:pt x="3810000" y="1857819"/>
                  </a:lnTo>
                  <a:lnTo>
                    <a:pt x="3810457" y="1858937"/>
                  </a:lnTo>
                  <a:lnTo>
                    <a:pt x="3812324" y="1860804"/>
                  </a:lnTo>
                  <a:lnTo>
                    <a:pt x="3813441" y="1861261"/>
                  </a:lnTo>
                  <a:lnTo>
                    <a:pt x="3816070" y="1861261"/>
                  </a:lnTo>
                  <a:lnTo>
                    <a:pt x="3817201" y="1860804"/>
                  </a:lnTo>
                  <a:lnTo>
                    <a:pt x="3819055" y="1858937"/>
                  </a:lnTo>
                  <a:lnTo>
                    <a:pt x="3819525" y="1857819"/>
                  </a:lnTo>
                  <a:lnTo>
                    <a:pt x="3819525" y="1855190"/>
                  </a:lnTo>
                  <a:close/>
                </a:path>
                <a:path w="10582275" h="2479040">
                  <a:moveTo>
                    <a:pt x="3819525" y="1237945"/>
                  </a:moveTo>
                  <a:lnTo>
                    <a:pt x="3819055" y="1236814"/>
                  </a:lnTo>
                  <a:lnTo>
                    <a:pt x="3817201" y="1234960"/>
                  </a:lnTo>
                  <a:lnTo>
                    <a:pt x="3816070" y="1234490"/>
                  </a:lnTo>
                  <a:lnTo>
                    <a:pt x="3813441" y="1234490"/>
                  </a:lnTo>
                  <a:lnTo>
                    <a:pt x="3812324" y="1234960"/>
                  </a:lnTo>
                  <a:lnTo>
                    <a:pt x="3810457" y="1236814"/>
                  </a:lnTo>
                  <a:lnTo>
                    <a:pt x="3810000" y="1237945"/>
                  </a:lnTo>
                  <a:lnTo>
                    <a:pt x="3810000" y="1240574"/>
                  </a:lnTo>
                  <a:lnTo>
                    <a:pt x="3810457" y="1241691"/>
                  </a:lnTo>
                  <a:lnTo>
                    <a:pt x="3812324" y="1243545"/>
                  </a:lnTo>
                  <a:lnTo>
                    <a:pt x="3813441" y="1244015"/>
                  </a:lnTo>
                  <a:lnTo>
                    <a:pt x="3816070" y="1244015"/>
                  </a:lnTo>
                  <a:lnTo>
                    <a:pt x="3817201" y="1243545"/>
                  </a:lnTo>
                  <a:lnTo>
                    <a:pt x="3819055" y="1241691"/>
                  </a:lnTo>
                  <a:lnTo>
                    <a:pt x="3819525" y="1240574"/>
                  </a:lnTo>
                  <a:lnTo>
                    <a:pt x="3819525" y="1237945"/>
                  </a:lnTo>
                  <a:close/>
                </a:path>
                <a:path w="10582275" h="2479040">
                  <a:moveTo>
                    <a:pt x="3819525" y="620687"/>
                  </a:moveTo>
                  <a:lnTo>
                    <a:pt x="3819055" y="619569"/>
                  </a:lnTo>
                  <a:lnTo>
                    <a:pt x="3817201" y="617702"/>
                  </a:lnTo>
                  <a:lnTo>
                    <a:pt x="3816070" y="617245"/>
                  </a:lnTo>
                  <a:lnTo>
                    <a:pt x="3813441" y="617245"/>
                  </a:lnTo>
                  <a:lnTo>
                    <a:pt x="3812324" y="617702"/>
                  </a:lnTo>
                  <a:lnTo>
                    <a:pt x="3810457" y="619569"/>
                  </a:lnTo>
                  <a:lnTo>
                    <a:pt x="3810000" y="620687"/>
                  </a:lnTo>
                  <a:lnTo>
                    <a:pt x="3810000" y="623316"/>
                  </a:lnTo>
                  <a:lnTo>
                    <a:pt x="3810457" y="624446"/>
                  </a:lnTo>
                  <a:lnTo>
                    <a:pt x="3812324" y="626300"/>
                  </a:lnTo>
                  <a:lnTo>
                    <a:pt x="3813441" y="626770"/>
                  </a:lnTo>
                  <a:lnTo>
                    <a:pt x="3816070" y="626770"/>
                  </a:lnTo>
                  <a:lnTo>
                    <a:pt x="3817201" y="626300"/>
                  </a:lnTo>
                  <a:lnTo>
                    <a:pt x="3819055" y="624446"/>
                  </a:lnTo>
                  <a:lnTo>
                    <a:pt x="3819525" y="623316"/>
                  </a:lnTo>
                  <a:lnTo>
                    <a:pt x="3819525" y="620687"/>
                  </a:lnTo>
                  <a:close/>
                </a:path>
                <a:path w="10582275" h="2479040">
                  <a:moveTo>
                    <a:pt x="3819525" y="3441"/>
                  </a:moveTo>
                  <a:lnTo>
                    <a:pt x="3819055" y="2324"/>
                  </a:lnTo>
                  <a:lnTo>
                    <a:pt x="3817201" y="457"/>
                  </a:lnTo>
                  <a:lnTo>
                    <a:pt x="3816070" y="0"/>
                  </a:lnTo>
                  <a:lnTo>
                    <a:pt x="3813441" y="0"/>
                  </a:lnTo>
                  <a:lnTo>
                    <a:pt x="3812324" y="457"/>
                  </a:lnTo>
                  <a:lnTo>
                    <a:pt x="3810457" y="2324"/>
                  </a:lnTo>
                  <a:lnTo>
                    <a:pt x="3810000" y="3441"/>
                  </a:lnTo>
                  <a:lnTo>
                    <a:pt x="3810000" y="6070"/>
                  </a:lnTo>
                  <a:lnTo>
                    <a:pt x="3810457" y="7188"/>
                  </a:lnTo>
                  <a:lnTo>
                    <a:pt x="3812324" y="9055"/>
                  </a:lnTo>
                  <a:lnTo>
                    <a:pt x="3813441" y="9525"/>
                  </a:lnTo>
                  <a:lnTo>
                    <a:pt x="3816070" y="9525"/>
                  </a:lnTo>
                  <a:lnTo>
                    <a:pt x="3817201" y="9055"/>
                  </a:lnTo>
                  <a:lnTo>
                    <a:pt x="3819055" y="7188"/>
                  </a:lnTo>
                  <a:lnTo>
                    <a:pt x="3819525" y="6070"/>
                  </a:lnTo>
                  <a:lnTo>
                    <a:pt x="3819525" y="3441"/>
                  </a:lnTo>
                  <a:close/>
                </a:path>
                <a:path w="10582275" h="2479040">
                  <a:moveTo>
                    <a:pt x="3867150" y="2472436"/>
                  </a:moveTo>
                  <a:lnTo>
                    <a:pt x="3866680" y="2471318"/>
                  </a:lnTo>
                  <a:lnTo>
                    <a:pt x="3864826" y="2469451"/>
                  </a:lnTo>
                  <a:lnTo>
                    <a:pt x="3863695" y="2468994"/>
                  </a:lnTo>
                  <a:lnTo>
                    <a:pt x="3861066" y="2468994"/>
                  </a:lnTo>
                  <a:lnTo>
                    <a:pt x="3859949" y="2469451"/>
                  </a:lnTo>
                  <a:lnTo>
                    <a:pt x="3858082" y="2471318"/>
                  </a:lnTo>
                  <a:lnTo>
                    <a:pt x="3857625" y="2472436"/>
                  </a:lnTo>
                  <a:lnTo>
                    <a:pt x="3857625" y="2475065"/>
                  </a:lnTo>
                  <a:lnTo>
                    <a:pt x="3858082" y="2476195"/>
                  </a:lnTo>
                  <a:lnTo>
                    <a:pt x="3859949" y="2478049"/>
                  </a:lnTo>
                  <a:lnTo>
                    <a:pt x="3861066" y="2478519"/>
                  </a:lnTo>
                  <a:lnTo>
                    <a:pt x="3863695" y="2478519"/>
                  </a:lnTo>
                  <a:lnTo>
                    <a:pt x="3864826" y="2478049"/>
                  </a:lnTo>
                  <a:lnTo>
                    <a:pt x="3866680" y="2476195"/>
                  </a:lnTo>
                  <a:lnTo>
                    <a:pt x="3867150" y="2475065"/>
                  </a:lnTo>
                  <a:lnTo>
                    <a:pt x="3867150" y="2472436"/>
                  </a:lnTo>
                  <a:close/>
                </a:path>
                <a:path w="10582275" h="2479040">
                  <a:moveTo>
                    <a:pt x="3867150" y="1855190"/>
                  </a:moveTo>
                  <a:lnTo>
                    <a:pt x="3866680" y="1854060"/>
                  </a:lnTo>
                  <a:lnTo>
                    <a:pt x="3864826" y="1852206"/>
                  </a:lnTo>
                  <a:lnTo>
                    <a:pt x="3863695" y="1851736"/>
                  </a:lnTo>
                  <a:lnTo>
                    <a:pt x="3861066" y="1851736"/>
                  </a:lnTo>
                  <a:lnTo>
                    <a:pt x="3859949" y="1852206"/>
                  </a:lnTo>
                  <a:lnTo>
                    <a:pt x="3858082" y="1854060"/>
                  </a:lnTo>
                  <a:lnTo>
                    <a:pt x="3857625" y="1855190"/>
                  </a:lnTo>
                  <a:lnTo>
                    <a:pt x="3857625" y="1857819"/>
                  </a:lnTo>
                  <a:lnTo>
                    <a:pt x="3858082" y="1858937"/>
                  </a:lnTo>
                  <a:lnTo>
                    <a:pt x="3859949" y="1860804"/>
                  </a:lnTo>
                  <a:lnTo>
                    <a:pt x="3861066" y="1861261"/>
                  </a:lnTo>
                  <a:lnTo>
                    <a:pt x="3863695" y="1861261"/>
                  </a:lnTo>
                  <a:lnTo>
                    <a:pt x="3864826" y="1860804"/>
                  </a:lnTo>
                  <a:lnTo>
                    <a:pt x="3866680" y="1858937"/>
                  </a:lnTo>
                  <a:lnTo>
                    <a:pt x="3867150" y="1857819"/>
                  </a:lnTo>
                  <a:lnTo>
                    <a:pt x="3867150" y="1855190"/>
                  </a:lnTo>
                  <a:close/>
                </a:path>
                <a:path w="10582275" h="2479040">
                  <a:moveTo>
                    <a:pt x="3867150" y="1237945"/>
                  </a:moveTo>
                  <a:lnTo>
                    <a:pt x="3866680" y="1236814"/>
                  </a:lnTo>
                  <a:lnTo>
                    <a:pt x="3864826" y="1234960"/>
                  </a:lnTo>
                  <a:lnTo>
                    <a:pt x="3863695" y="1234490"/>
                  </a:lnTo>
                  <a:lnTo>
                    <a:pt x="3861066" y="1234490"/>
                  </a:lnTo>
                  <a:lnTo>
                    <a:pt x="3859949" y="1234960"/>
                  </a:lnTo>
                  <a:lnTo>
                    <a:pt x="3858082" y="1236814"/>
                  </a:lnTo>
                  <a:lnTo>
                    <a:pt x="3857625" y="1237945"/>
                  </a:lnTo>
                  <a:lnTo>
                    <a:pt x="3857625" y="1240574"/>
                  </a:lnTo>
                  <a:lnTo>
                    <a:pt x="3858082" y="1241691"/>
                  </a:lnTo>
                  <a:lnTo>
                    <a:pt x="3859949" y="1243545"/>
                  </a:lnTo>
                  <a:lnTo>
                    <a:pt x="3861066" y="1244015"/>
                  </a:lnTo>
                  <a:lnTo>
                    <a:pt x="3863695" y="1244015"/>
                  </a:lnTo>
                  <a:lnTo>
                    <a:pt x="3864826" y="1243545"/>
                  </a:lnTo>
                  <a:lnTo>
                    <a:pt x="3866680" y="1241691"/>
                  </a:lnTo>
                  <a:lnTo>
                    <a:pt x="3867150" y="1240574"/>
                  </a:lnTo>
                  <a:lnTo>
                    <a:pt x="3867150" y="1237945"/>
                  </a:lnTo>
                  <a:close/>
                </a:path>
                <a:path w="10582275" h="2479040">
                  <a:moveTo>
                    <a:pt x="3867150" y="620687"/>
                  </a:moveTo>
                  <a:lnTo>
                    <a:pt x="3866680" y="619569"/>
                  </a:lnTo>
                  <a:lnTo>
                    <a:pt x="3864826" y="617702"/>
                  </a:lnTo>
                  <a:lnTo>
                    <a:pt x="3863695" y="617245"/>
                  </a:lnTo>
                  <a:lnTo>
                    <a:pt x="3861066" y="617245"/>
                  </a:lnTo>
                  <a:lnTo>
                    <a:pt x="3859949" y="617702"/>
                  </a:lnTo>
                  <a:lnTo>
                    <a:pt x="3858082" y="619569"/>
                  </a:lnTo>
                  <a:lnTo>
                    <a:pt x="3857625" y="620687"/>
                  </a:lnTo>
                  <a:lnTo>
                    <a:pt x="3857625" y="623316"/>
                  </a:lnTo>
                  <a:lnTo>
                    <a:pt x="3858082" y="624446"/>
                  </a:lnTo>
                  <a:lnTo>
                    <a:pt x="3859949" y="626300"/>
                  </a:lnTo>
                  <a:lnTo>
                    <a:pt x="3861066" y="626770"/>
                  </a:lnTo>
                  <a:lnTo>
                    <a:pt x="3863695" y="626770"/>
                  </a:lnTo>
                  <a:lnTo>
                    <a:pt x="3864826" y="626300"/>
                  </a:lnTo>
                  <a:lnTo>
                    <a:pt x="3866680" y="624446"/>
                  </a:lnTo>
                  <a:lnTo>
                    <a:pt x="3867150" y="623316"/>
                  </a:lnTo>
                  <a:lnTo>
                    <a:pt x="3867150" y="620687"/>
                  </a:lnTo>
                  <a:close/>
                </a:path>
                <a:path w="10582275" h="2479040">
                  <a:moveTo>
                    <a:pt x="3867150" y="3441"/>
                  </a:moveTo>
                  <a:lnTo>
                    <a:pt x="3866680" y="2324"/>
                  </a:lnTo>
                  <a:lnTo>
                    <a:pt x="3864826" y="457"/>
                  </a:lnTo>
                  <a:lnTo>
                    <a:pt x="3863695" y="0"/>
                  </a:lnTo>
                  <a:lnTo>
                    <a:pt x="3861066" y="0"/>
                  </a:lnTo>
                  <a:lnTo>
                    <a:pt x="3859949" y="457"/>
                  </a:lnTo>
                  <a:lnTo>
                    <a:pt x="3858082" y="2324"/>
                  </a:lnTo>
                  <a:lnTo>
                    <a:pt x="3857625" y="3441"/>
                  </a:lnTo>
                  <a:lnTo>
                    <a:pt x="3857625" y="6070"/>
                  </a:lnTo>
                  <a:lnTo>
                    <a:pt x="3858082" y="7188"/>
                  </a:lnTo>
                  <a:lnTo>
                    <a:pt x="3859949" y="9055"/>
                  </a:lnTo>
                  <a:lnTo>
                    <a:pt x="3861066" y="9525"/>
                  </a:lnTo>
                  <a:lnTo>
                    <a:pt x="3863695" y="9525"/>
                  </a:lnTo>
                  <a:lnTo>
                    <a:pt x="3864826" y="9055"/>
                  </a:lnTo>
                  <a:lnTo>
                    <a:pt x="3866680" y="7188"/>
                  </a:lnTo>
                  <a:lnTo>
                    <a:pt x="3867150" y="6070"/>
                  </a:lnTo>
                  <a:lnTo>
                    <a:pt x="3867150" y="3441"/>
                  </a:lnTo>
                  <a:close/>
                </a:path>
                <a:path w="10582275" h="2479040">
                  <a:moveTo>
                    <a:pt x="3914775" y="2472436"/>
                  </a:moveTo>
                  <a:lnTo>
                    <a:pt x="3914305" y="2471318"/>
                  </a:lnTo>
                  <a:lnTo>
                    <a:pt x="3912451" y="2469451"/>
                  </a:lnTo>
                  <a:lnTo>
                    <a:pt x="3911320" y="2468994"/>
                  </a:lnTo>
                  <a:lnTo>
                    <a:pt x="3908691" y="2468994"/>
                  </a:lnTo>
                  <a:lnTo>
                    <a:pt x="3907574" y="2469451"/>
                  </a:lnTo>
                  <a:lnTo>
                    <a:pt x="3905707" y="2471318"/>
                  </a:lnTo>
                  <a:lnTo>
                    <a:pt x="3905250" y="2472436"/>
                  </a:lnTo>
                  <a:lnTo>
                    <a:pt x="3905250" y="2475065"/>
                  </a:lnTo>
                  <a:lnTo>
                    <a:pt x="3905707" y="2476195"/>
                  </a:lnTo>
                  <a:lnTo>
                    <a:pt x="3907574" y="2478049"/>
                  </a:lnTo>
                  <a:lnTo>
                    <a:pt x="3908691" y="2478519"/>
                  </a:lnTo>
                  <a:lnTo>
                    <a:pt x="3911320" y="2478519"/>
                  </a:lnTo>
                  <a:lnTo>
                    <a:pt x="3912451" y="2478049"/>
                  </a:lnTo>
                  <a:lnTo>
                    <a:pt x="3914305" y="2476195"/>
                  </a:lnTo>
                  <a:lnTo>
                    <a:pt x="3914775" y="2475065"/>
                  </a:lnTo>
                  <a:lnTo>
                    <a:pt x="3914775" y="2472436"/>
                  </a:lnTo>
                  <a:close/>
                </a:path>
                <a:path w="10582275" h="2479040">
                  <a:moveTo>
                    <a:pt x="3914775" y="1855190"/>
                  </a:moveTo>
                  <a:lnTo>
                    <a:pt x="3914305" y="1854060"/>
                  </a:lnTo>
                  <a:lnTo>
                    <a:pt x="3912451" y="1852206"/>
                  </a:lnTo>
                  <a:lnTo>
                    <a:pt x="3911320" y="1851736"/>
                  </a:lnTo>
                  <a:lnTo>
                    <a:pt x="3908691" y="1851736"/>
                  </a:lnTo>
                  <a:lnTo>
                    <a:pt x="3907574" y="1852206"/>
                  </a:lnTo>
                  <a:lnTo>
                    <a:pt x="3905707" y="1854060"/>
                  </a:lnTo>
                  <a:lnTo>
                    <a:pt x="3905250" y="1855190"/>
                  </a:lnTo>
                  <a:lnTo>
                    <a:pt x="3905250" y="1857819"/>
                  </a:lnTo>
                  <a:lnTo>
                    <a:pt x="3905707" y="1858937"/>
                  </a:lnTo>
                  <a:lnTo>
                    <a:pt x="3907574" y="1860804"/>
                  </a:lnTo>
                  <a:lnTo>
                    <a:pt x="3908691" y="1861261"/>
                  </a:lnTo>
                  <a:lnTo>
                    <a:pt x="3911320" y="1861261"/>
                  </a:lnTo>
                  <a:lnTo>
                    <a:pt x="3912451" y="1860804"/>
                  </a:lnTo>
                  <a:lnTo>
                    <a:pt x="3914305" y="1858937"/>
                  </a:lnTo>
                  <a:lnTo>
                    <a:pt x="3914775" y="1857819"/>
                  </a:lnTo>
                  <a:lnTo>
                    <a:pt x="3914775" y="1855190"/>
                  </a:lnTo>
                  <a:close/>
                </a:path>
                <a:path w="10582275" h="2479040">
                  <a:moveTo>
                    <a:pt x="3914775" y="1237945"/>
                  </a:moveTo>
                  <a:lnTo>
                    <a:pt x="3914305" y="1236814"/>
                  </a:lnTo>
                  <a:lnTo>
                    <a:pt x="3912451" y="1234960"/>
                  </a:lnTo>
                  <a:lnTo>
                    <a:pt x="3911320" y="1234490"/>
                  </a:lnTo>
                  <a:lnTo>
                    <a:pt x="3908691" y="1234490"/>
                  </a:lnTo>
                  <a:lnTo>
                    <a:pt x="3907574" y="1234960"/>
                  </a:lnTo>
                  <a:lnTo>
                    <a:pt x="3905707" y="1236814"/>
                  </a:lnTo>
                  <a:lnTo>
                    <a:pt x="3905250" y="1237945"/>
                  </a:lnTo>
                  <a:lnTo>
                    <a:pt x="3905250" y="1240574"/>
                  </a:lnTo>
                  <a:lnTo>
                    <a:pt x="3905707" y="1241691"/>
                  </a:lnTo>
                  <a:lnTo>
                    <a:pt x="3907574" y="1243545"/>
                  </a:lnTo>
                  <a:lnTo>
                    <a:pt x="3908691" y="1244015"/>
                  </a:lnTo>
                  <a:lnTo>
                    <a:pt x="3911320" y="1244015"/>
                  </a:lnTo>
                  <a:lnTo>
                    <a:pt x="3912451" y="1243545"/>
                  </a:lnTo>
                  <a:lnTo>
                    <a:pt x="3914305" y="1241691"/>
                  </a:lnTo>
                  <a:lnTo>
                    <a:pt x="3914775" y="1240574"/>
                  </a:lnTo>
                  <a:lnTo>
                    <a:pt x="3914775" y="1237945"/>
                  </a:lnTo>
                  <a:close/>
                </a:path>
                <a:path w="10582275" h="2479040">
                  <a:moveTo>
                    <a:pt x="3914775" y="620687"/>
                  </a:moveTo>
                  <a:lnTo>
                    <a:pt x="3914305" y="619569"/>
                  </a:lnTo>
                  <a:lnTo>
                    <a:pt x="3912451" y="617702"/>
                  </a:lnTo>
                  <a:lnTo>
                    <a:pt x="3911320" y="617245"/>
                  </a:lnTo>
                  <a:lnTo>
                    <a:pt x="3908691" y="617245"/>
                  </a:lnTo>
                  <a:lnTo>
                    <a:pt x="3907574" y="617702"/>
                  </a:lnTo>
                  <a:lnTo>
                    <a:pt x="3905707" y="619569"/>
                  </a:lnTo>
                  <a:lnTo>
                    <a:pt x="3905250" y="620687"/>
                  </a:lnTo>
                  <a:lnTo>
                    <a:pt x="3905250" y="623316"/>
                  </a:lnTo>
                  <a:lnTo>
                    <a:pt x="3905707" y="624446"/>
                  </a:lnTo>
                  <a:lnTo>
                    <a:pt x="3907574" y="626300"/>
                  </a:lnTo>
                  <a:lnTo>
                    <a:pt x="3908691" y="626770"/>
                  </a:lnTo>
                  <a:lnTo>
                    <a:pt x="3911320" y="626770"/>
                  </a:lnTo>
                  <a:lnTo>
                    <a:pt x="3912451" y="626300"/>
                  </a:lnTo>
                  <a:lnTo>
                    <a:pt x="3914305" y="624446"/>
                  </a:lnTo>
                  <a:lnTo>
                    <a:pt x="3914775" y="623316"/>
                  </a:lnTo>
                  <a:lnTo>
                    <a:pt x="3914775" y="620687"/>
                  </a:lnTo>
                  <a:close/>
                </a:path>
                <a:path w="10582275" h="2479040">
                  <a:moveTo>
                    <a:pt x="3914775" y="3441"/>
                  </a:moveTo>
                  <a:lnTo>
                    <a:pt x="3914305" y="2324"/>
                  </a:lnTo>
                  <a:lnTo>
                    <a:pt x="3912451" y="457"/>
                  </a:lnTo>
                  <a:lnTo>
                    <a:pt x="3911320" y="0"/>
                  </a:lnTo>
                  <a:lnTo>
                    <a:pt x="3908691" y="0"/>
                  </a:lnTo>
                  <a:lnTo>
                    <a:pt x="3907574" y="457"/>
                  </a:lnTo>
                  <a:lnTo>
                    <a:pt x="3905707" y="2324"/>
                  </a:lnTo>
                  <a:lnTo>
                    <a:pt x="3905250" y="3441"/>
                  </a:lnTo>
                  <a:lnTo>
                    <a:pt x="3905250" y="6070"/>
                  </a:lnTo>
                  <a:lnTo>
                    <a:pt x="3905707" y="7188"/>
                  </a:lnTo>
                  <a:lnTo>
                    <a:pt x="3907574" y="9055"/>
                  </a:lnTo>
                  <a:lnTo>
                    <a:pt x="3908691" y="9525"/>
                  </a:lnTo>
                  <a:lnTo>
                    <a:pt x="3911320" y="9525"/>
                  </a:lnTo>
                  <a:lnTo>
                    <a:pt x="3912451" y="9055"/>
                  </a:lnTo>
                  <a:lnTo>
                    <a:pt x="3914305" y="7188"/>
                  </a:lnTo>
                  <a:lnTo>
                    <a:pt x="3914775" y="6070"/>
                  </a:lnTo>
                  <a:lnTo>
                    <a:pt x="3914775" y="3441"/>
                  </a:lnTo>
                  <a:close/>
                </a:path>
                <a:path w="10582275" h="2479040">
                  <a:moveTo>
                    <a:pt x="3962400" y="2472436"/>
                  </a:moveTo>
                  <a:lnTo>
                    <a:pt x="3961930" y="2471318"/>
                  </a:lnTo>
                  <a:lnTo>
                    <a:pt x="3960076" y="2469451"/>
                  </a:lnTo>
                  <a:lnTo>
                    <a:pt x="3958945" y="2468994"/>
                  </a:lnTo>
                  <a:lnTo>
                    <a:pt x="3956316" y="2468994"/>
                  </a:lnTo>
                  <a:lnTo>
                    <a:pt x="3955199" y="2469451"/>
                  </a:lnTo>
                  <a:lnTo>
                    <a:pt x="3953332" y="2471318"/>
                  </a:lnTo>
                  <a:lnTo>
                    <a:pt x="3952875" y="2472436"/>
                  </a:lnTo>
                  <a:lnTo>
                    <a:pt x="3952875" y="2475065"/>
                  </a:lnTo>
                  <a:lnTo>
                    <a:pt x="3953332" y="2476195"/>
                  </a:lnTo>
                  <a:lnTo>
                    <a:pt x="3955199" y="2478049"/>
                  </a:lnTo>
                  <a:lnTo>
                    <a:pt x="3956316" y="2478519"/>
                  </a:lnTo>
                  <a:lnTo>
                    <a:pt x="3958945" y="2478519"/>
                  </a:lnTo>
                  <a:lnTo>
                    <a:pt x="3960076" y="2478049"/>
                  </a:lnTo>
                  <a:lnTo>
                    <a:pt x="3961930" y="2476195"/>
                  </a:lnTo>
                  <a:lnTo>
                    <a:pt x="3962400" y="2475065"/>
                  </a:lnTo>
                  <a:lnTo>
                    <a:pt x="3962400" y="2472436"/>
                  </a:lnTo>
                  <a:close/>
                </a:path>
                <a:path w="10582275" h="2479040">
                  <a:moveTo>
                    <a:pt x="3962400" y="1855190"/>
                  </a:moveTo>
                  <a:lnTo>
                    <a:pt x="3961930" y="1854060"/>
                  </a:lnTo>
                  <a:lnTo>
                    <a:pt x="3960076" y="1852206"/>
                  </a:lnTo>
                  <a:lnTo>
                    <a:pt x="3958945" y="1851736"/>
                  </a:lnTo>
                  <a:lnTo>
                    <a:pt x="3956316" y="1851736"/>
                  </a:lnTo>
                  <a:lnTo>
                    <a:pt x="3955199" y="1852206"/>
                  </a:lnTo>
                  <a:lnTo>
                    <a:pt x="3953332" y="1854060"/>
                  </a:lnTo>
                  <a:lnTo>
                    <a:pt x="3952875" y="1855190"/>
                  </a:lnTo>
                  <a:lnTo>
                    <a:pt x="3952875" y="1857819"/>
                  </a:lnTo>
                  <a:lnTo>
                    <a:pt x="3953332" y="1858937"/>
                  </a:lnTo>
                  <a:lnTo>
                    <a:pt x="3955199" y="1860804"/>
                  </a:lnTo>
                  <a:lnTo>
                    <a:pt x="3956316" y="1861261"/>
                  </a:lnTo>
                  <a:lnTo>
                    <a:pt x="3958945" y="1861261"/>
                  </a:lnTo>
                  <a:lnTo>
                    <a:pt x="3960076" y="1860804"/>
                  </a:lnTo>
                  <a:lnTo>
                    <a:pt x="3961930" y="1858937"/>
                  </a:lnTo>
                  <a:lnTo>
                    <a:pt x="3962400" y="1857819"/>
                  </a:lnTo>
                  <a:lnTo>
                    <a:pt x="3962400" y="1855190"/>
                  </a:lnTo>
                  <a:close/>
                </a:path>
                <a:path w="10582275" h="2479040">
                  <a:moveTo>
                    <a:pt x="3962400" y="1237945"/>
                  </a:moveTo>
                  <a:lnTo>
                    <a:pt x="3961930" y="1236814"/>
                  </a:lnTo>
                  <a:lnTo>
                    <a:pt x="3960076" y="1234960"/>
                  </a:lnTo>
                  <a:lnTo>
                    <a:pt x="3958945" y="1234490"/>
                  </a:lnTo>
                  <a:lnTo>
                    <a:pt x="3956316" y="1234490"/>
                  </a:lnTo>
                  <a:lnTo>
                    <a:pt x="3955199" y="1234960"/>
                  </a:lnTo>
                  <a:lnTo>
                    <a:pt x="3953332" y="1236814"/>
                  </a:lnTo>
                  <a:lnTo>
                    <a:pt x="3952875" y="1237945"/>
                  </a:lnTo>
                  <a:lnTo>
                    <a:pt x="3952875" y="1240574"/>
                  </a:lnTo>
                  <a:lnTo>
                    <a:pt x="3953332" y="1241691"/>
                  </a:lnTo>
                  <a:lnTo>
                    <a:pt x="3955199" y="1243545"/>
                  </a:lnTo>
                  <a:lnTo>
                    <a:pt x="3956316" y="1244015"/>
                  </a:lnTo>
                  <a:lnTo>
                    <a:pt x="3958945" y="1244015"/>
                  </a:lnTo>
                  <a:lnTo>
                    <a:pt x="3960076" y="1243545"/>
                  </a:lnTo>
                  <a:lnTo>
                    <a:pt x="3961930" y="1241691"/>
                  </a:lnTo>
                  <a:lnTo>
                    <a:pt x="3962400" y="1240574"/>
                  </a:lnTo>
                  <a:lnTo>
                    <a:pt x="3962400" y="1237945"/>
                  </a:lnTo>
                  <a:close/>
                </a:path>
                <a:path w="10582275" h="2479040">
                  <a:moveTo>
                    <a:pt x="3962400" y="620687"/>
                  </a:moveTo>
                  <a:lnTo>
                    <a:pt x="3961930" y="619569"/>
                  </a:lnTo>
                  <a:lnTo>
                    <a:pt x="3960076" y="617702"/>
                  </a:lnTo>
                  <a:lnTo>
                    <a:pt x="3958945" y="617245"/>
                  </a:lnTo>
                  <a:lnTo>
                    <a:pt x="3956316" y="617245"/>
                  </a:lnTo>
                  <a:lnTo>
                    <a:pt x="3955199" y="617702"/>
                  </a:lnTo>
                  <a:lnTo>
                    <a:pt x="3953332" y="619569"/>
                  </a:lnTo>
                  <a:lnTo>
                    <a:pt x="3952875" y="620687"/>
                  </a:lnTo>
                  <a:lnTo>
                    <a:pt x="3952875" y="623316"/>
                  </a:lnTo>
                  <a:lnTo>
                    <a:pt x="3953332" y="624446"/>
                  </a:lnTo>
                  <a:lnTo>
                    <a:pt x="3955199" y="626300"/>
                  </a:lnTo>
                  <a:lnTo>
                    <a:pt x="3956316" y="626770"/>
                  </a:lnTo>
                  <a:lnTo>
                    <a:pt x="3958945" y="626770"/>
                  </a:lnTo>
                  <a:lnTo>
                    <a:pt x="3960076" y="626300"/>
                  </a:lnTo>
                  <a:lnTo>
                    <a:pt x="3961930" y="624446"/>
                  </a:lnTo>
                  <a:lnTo>
                    <a:pt x="3962400" y="623316"/>
                  </a:lnTo>
                  <a:lnTo>
                    <a:pt x="3962400" y="620687"/>
                  </a:lnTo>
                  <a:close/>
                </a:path>
                <a:path w="10582275" h="2479040">
                  <a:moveTo>
                    <a:pt x="3962400" y="3441"/>
                  </a:moveTo>
                  <a:lnTo>
                    <a:pt x="3961930" y="2324"/>
                  </a:lnTo>
                  <a:lnTo>
                    <a:pt x="3960076" y="457"/>
                  </a:lnTo>
                  <a:lnTo>
                    <a:pt x="3958945" y="0"/>
                  </a:lnTo>
                  <a:lnTo>
                    <a:pt x="3956316" y="0"/>
                  </a:lnTo>
                  <a:lnTo>
                    <a:pt x="3955199" y="457"/>
                  </a:lnTo>
                  <a:lnTo>
                    <a:pt x="3953332" y="2324"/>
                  </a:lnTo>
                  <a:lnTo>
                    <a:pt x="3952875" y="3441"/>
                  </a:lnTo>
                  <a:lnTo>
                    <a:pt x="3952875" y="6070"/>
                  </a:lnTo>
                  <a:lnTo>
                    <a:pt x="3953332" y="7188"/>
                  </a:lnTo>
                  <a:lnTo>
                    <a:pt x="3955199" y="9055"/>
                  </a:lnTo>
                  <a:lnTo>
                    <a:pt x="3956316" y="9525"/>
                  </a:lnTo>
                  <a:lnTo>
                    <a:pt x="3958945" y="9525"/>
                  </a:lnTo>
                  <a:lnTo>
                    <a:pt x="3960076" y="9055"/>
                  </a:lnTo>
                  <a:lnTo>
                    <a:pt x="3961930" y="7188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10582275" h="2479040">
                  <a:moveTo>
                    <a:pt x="4010025" y="2472436"/>
                  </a:moveTo>
                  <a:lnTo>
                    <a:pt x="4009555" y="2471318"/>
                  </a:lnTo>
                  <a:lnTo>
                    <a:pt x="4007701" y="2469451"/>
                  </a:lnTo>
                  <a:lnTo>
                    <a:pt x="4006570" y="2468994"/>
                  </a:lnTo>
                  <a:lnTo>
                    <a:pt x="4003941" y="2468994"/>
                  </a:lnTo>
                  <a:lnTo>
                    <a:pt x="4002824" y="2469451"/>
                  </a:lnTo>
                  <a:lnTo>
                    <a:pt x="4000957" y="2471318"/>
                  </a:lnTo>
                  <a:lnTo>
                    <a:pt x="4000500" y="2472436"/>
                  </a:lnTo>
                  <a:lnTo>
                    <a:pt x="4000500" y="2475065"/>
                  </a:lnTo>
                  <a:lnTo>
                    <a:pt x="4000957" y="2476195"/>
                  </a:lnTo>
                  <a:lnTo>
                    <a:pt x="4002824" y="2478049"/>
                  </a:lnTo>
                  <a:lnTo>
                    <a:pt x="4003941" y="2478519"/>
                  </a:lnTo>
                  <a:lnTo>
                    <a:pt x="4006570" y="2478519"/>
                  </a:lnTo>
                  <a:lnTo>
                    <a:pt x="4007701" y="2478049"/>
                  </a:lnTo>
                  <a:lnTo>
                    <a:pt x="4009555" y="2476195"/>
                  </a:lnTo>
                  <a:lnTo>
                    <a:pt x="4010025" y="2475065"/>
                  </a:lnTo>
                  <a:lnTo>
                    <a:pt x="4010025" y="2472436"/>
                  </a:lnTo>
                  <a:close/>
                </a:path>
                <a:path w="10582275" h="2479040">
                  <a:moveTo>
                    <a:pt x="4010025" y="1855190"/>
                  </a:moveTo>
                  <a:lnTo>
                    <a:pt x="4009555" y="1854060"/>
                  </a:lnTo>
                  <a:lnTo>
                    <a:pt x="4007701" y="1852206"/>
                  </a:lnTo>
                  <a:lnTo>
                    <a:pt x="4006570" y="1851736"/>
                  </a:lnTo>
                  <a:lnTo>
                    <a:pt x="4003941" y="1851736"/>
                  </a:lnTo>
                  <a:lnTo>
                    <a:pt x="4002824" y="1852206"/>
                  </a:lnTo>
                  <a:lnTo>
                    <a:pt x="4000957" y="1854060"/>
                  </a:lnTo>
                  <a:lnTo>
                    <a:pt x="4000500" y="1855190"/>
                  </a:lnTo>
                  <a:lnTo>
                    <a:pt x="4000500" y="1857819"/>
                  </a:lnTo>
                  <a:lnTo>
                    <a:pt x="4000957" y="1858937"/>
                  </a:lnTo>
                  <a:lnTo>
                    <a:pt x="4002824" y="1860804"/>
                  </a:lnTo>
                  <a:lnTo>
                    <a:pt x="4003941" y="1861261"/>
                  </a:lnTo>
                  <a:lnTo>
                    <a:pt x="4006570" y="1861261"/>
                  </a:lnTo>
                  <a:lnTo>
                    <a:pt x="4007701" y="1860804"/>
                  </a:lnTo>
                  <a:lnTo>
                    <a:pt x="4009555" y="1858937"/>
                  </a:lnTo>
                  <a:lnTo>
                    <a:pt x="4010025" y="1857819"/>
                  </a:lnTo>
                  <a:lnTo>
                    <a:pt x="4010025" y="1855190"/>
                  </a:lnTo>
                  <a:close/>
                </a:path>
                <a:path w="10582275" h="2479040">
                  <a:moveTo>
                    <a:pt x="4010025" y="1237945"/>
                  </a:moveTo>
                  <a:lnTo>
                    <a:pt x="4009555" y="1236814"/>
                  </a:lnTo>
                  <a:lnTo>
                    <a:pt x="4007701" y="1234960"/>
                  </a:lnTo>
                  <a:lnTo>
                    <a:pt x="4006570" y="1234490"/>
                  </a:lnTo>
                  <a:lnTo>
                    <a:pt x="4003941" y="1234490"/>
                  </a:lnTo>
                  <a:lnTo>
                    <a:pt x="4002824" y="1234960"/>
                  </a:lnTo>
                  <a:lnTo>
                    <a:pt x="4000957" y="1236814"/>
                  </a:lnTo>
                  <a:lnTo>
                    <a:pt x="4000500" y="1237945"/>
                  </a:lnTo>
                  <a:lnTo>
                    <a:pt x="4000500" y="1240574"/>
                  </a:lnTo>
                  <a:lnTo>
                    <a:pt x="4000957" y="1241691"/>
                  </a:lnTo>
                  <a:lnTo>
                    <a:pt x="4002824" y="1243545"/>
                  </a:lnTo>
                  <a:lnTo>
                    <a:pt x="4003941" y="1244015"/>
                  </a:lnTo>
                  <a:lnTo>
                    <a:pt x="4006570" y="1244015"/>
                  </a:lnTo>
                  <a:lnTo>
                    <a:pt x="4007701" y="1243545"/>
                  </a:lnTo>
                  <a:lnTo>
                    <a:pt x="4009555" y="1241691"/>
                  </a:lnTo>
                  <a:lnTo>
                    <a:pt x="4010025" y="1240574"/>
                  </a:lnTo>
                  <a:lnTo>
                    <a:pt x="4010025" y="1237945"/>
                  </a:lnTo>
                  <a:close/>
                </a:path>
                <a:path w="10582275" h="2479040">
                  <a:moveTo>
                    <a:pt x="4010025" y="620687"/>
                  </a:moveTo>
                  <a:lnTo>
                    <a:pt x="4009555" y="619569"/>
                  </a:lnTo>
                  <a:lnTo>
                    <a:pt x="4007701" y="617702"/>
                  </a:lnTo>
                  <a:lnTo>
                    <a:pt x="4006570" y="617245"/>
                  </a:lnTo>
                  <a:lnTo>
                    <a:pt x="4003941" y="617245"/>
                  </a:lnTo>
                  <a:lnTo>
                    <a:pt x="4002824" y="617702"/>
                  </a:lnTo>
                  <a:lnTo>
                    <a:pt x="4000957" y="619569"/>
                  </a:lnTo>
                  <a:lnTo>
                    <a:pt x="4000500" y="620687"/>
                  </a:lnTo>
                  <a:lnTo>
                    <a:pt x="4000500" y="623316"/>
                  </a:lnTo>
                  <a:lnTo>
                    <a:pt x="4000957" y="624446"/>
                  </a:lnTo>
                  <a:lnTo>
                    <a:pt x="4002824" y="626300"/>
                  </a:lnTo>
                  <a:lnTo>
                    <a:pt x="4003941" y="626770"/>
                  </a:lnTo>
                  <a:lnTo>
                    <a:pt x="4006570" y="626770"/>
                  </a:lnTo>
                  <a:lnTo>
                    <a:pt x="4007701" y="626300"/>
                  </a:lnTo>
                  <a:lnTo>
                    <a:pt x="4009555" y="624446"/>
                  </a:lnTo>
                  <a:lnTo>
                    <a:pt x="4010025" y="623316"/>
                  </a:lnTo>
                  <a:lnTo>
                    <a:pt x="4010025" y="620687"/>
                  </a:lnTo>
                  <a:close/>
                </a:path>
                <a:path w="10582275" h="2479040">
                  <a:moveTo>
                    <a:pt x="4010025" y="3441"/>
                  </a:moveTo>
                  <a:lnTo>
                    <a:pt x="4009555" y="2324"/>
                  </a:lnTo>
                  <a:lnTo>
                    <a:pt x="4007701" y="457"/>
                  </a:lnTo>
                  <a:lnTo>
                    <a:pt x="4006570" y="0"/>
                  </a:lnTo>
                  <a:lnTo>
                    <a:pt x="4003941" y="0"/>
                  </a:lnTo>
                  <a:lnTo>
                    <a:pt x="4002824" y="457"/>
                  </a:lnTo>
                  <a:lnTo>
                    <a:pt x="4000957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57" y="7188"/>
                  </a:lnTo>
                  <a:lnTo>
                    <a:pt x="4002824" y="9055"/>
                  </a:lnTo>
                  <a:lnTo>
                    <a:pt x="4003941" y="9525"/>
                  </a:lnTo>
                  <a:lnTo>
                    <a:pt x="4006570" y="9525"/>
                  </a:lnTo>
                  <a:lnTo>
                    <a:pt x="4007701" y="9055"/>
                  </a:lnTo>
                  <a:lnTo>
                    <a:pt x="4009555" y="7188"/>
                  </a:lnTo>
                  <a:lnTo>
                    <a:pt x="4010025" y="6070"/>
                  </a:lnTo>
                  <a:lnTo>
                    <a:pt x="4010025" y="3441"/>
                  </a:lnTo>
                  <a:close/>
                </a:path>
                <a:path w="10582275" h="2479040">
                  <a:moveTo>
                    <a:pt x="4057650" y="2472436"/>
                  </a:moveTo>
                  <a:lnTo>
                    <a:pt x="4057180" y="2471318"/>
                  </a:lnTo>
                  <a:lnTo>
                    <a:pt x="4055326" y="2469451"/>
                  </a:lnTo>
                  <a:lnTo>
                    <a:pt x="4054195" y="2468994"/>
                  </a:lnTo>
                  <a:lnTo>
                    <a:pt x="4051566" y="2468994"/>
                  </a:lnTo>
                  <a:lnTo>
                    <a:pt x="4050449" y="2469451"/>
                  </a:lnTo>
                  <a:lnTo>
                    <a:pt x="4048582" y="2471318"/>
                  </a:lnTo>
                  <a:lnTo>
                    <a:pt x="4048125" y="2472436"/>
                  </a:lnTo>
                  <a:lnTo>
                    <a:pt x="4048125" y="2475065"/>
                  </a:lnTo>
                  <a:lnTo>
                    <a:pt x="4048582" y="2476195"/>
                  </a:lnTo>
                  <a:lnTo>
                    <a:pt x="4050449" y="2478049"/>
                  </a:lnTo>
                  <a:lnTo>
                    <a:pt x="4051566" y="2478519"/>
                  </a:lnTo>
                  <a:lnTo>
                    <a:pt x="4054195" y="2478519"/>
                  </a:lnTo>
                  <a:lnTo>
                    <a:pt x="4055326" y="2478049"/>
                  </a:lnTo>
                  <a:lnTo>
                    <a:pt x="4057180" y="2476195"/>
                  </a:lnTo>
                  <a:lnTo>
                    <a:pt x="4057650" y="2475065"/>
                  </a:lnTo>
                  <a:lnTo>
                    <a:pt x="4057650" y="2472436"/>
                  </a:lnTo>
                  <a:close/>
                </a:path>
                <a:path w="10582275" h="2479040">
                  <a:moveTo>
                    <a:pt x="4057650" y="1855190"/>
                  </a:moveTo>
                  <a:lnTo>
                    <a:pt x="4057180" y="1854060"/>
                  </a:lnTo>
                  <a:lnTo>
                    <a:pt x="4055326" y="1852206"/>
                  </a:lnTo>
                  <a:lnTo>
                    <a:pt x="4054195" y="1851736"/>
                  </a:lnTo>
                  <a:lnTo>
                    <a:pt x="4051566" y="1851736"/>
                  </a:lnTo>
                  <a:lnTo>
                    <a:pt x="4050449" y="1852206"/>
                  </a:lnTo>
                  <a:lnTo>
                    <a:pt x="4048582" y="1854060"/>
                  </a:lnTo>
                  <a:lnTo>
                    <a:pt x="4048125" y="1855190"/>
                  </a:lnTo>
                  <a:lnTo>
                    <a:pt x="4048125" y="1857819"/>
                  </a:lnTo>
                  <a:lnTo>
                    <a:pt x="4048582" y="1858937"/>
                  </a:lnTo>
                  <a:lnTo>
                    <a:pt x="4050449" y="1860804"/>
                  </a:lnTo>
                  <a:lnTo>
                    <a:pt x="4051566" y="1861261"/>
                  </a:lnTo>
                  <a:lnTo>
                    <a:pt x="4054195" y="1861261"/>
                  </a:lnTo>
                  <a:lnTo>
                    <a:pt x="4055326" y="1860804"/>
                  </a:lnTo>
                  <a:lnTo>
                    <a:pt x="4057180" y="1858937"/>
                  </a:lnTo>
                  <a:lnTo>
                    <a:pt x="4057650" y="1857819"/>
                  </a:lnTo>
                  <a:lnTo>
                    <a:pt x="4057650" y="1855190"/>
                  </a:lnTo>
                  <a:close/>
                </a:path>
                <a:path w="10582275" h="2479040">
                  <a:moveTo>
                    <a:pt x="4057650" y="1237945"/>
                  </a:moveTo>
                  <a:lnTo>
                    <a:pt x="4057180" y="1236814"/>
                  </a:lnTo>
                  <a:lnTo>
                    <a:pt x="4055326" y="1234960"/>
                  </a:lnTo>
                  <a:lnTo>
                    <a:pt x="4054195" y="1234490"/>
                  </a:lnTo>
                  <a:lnTo>
                    <a:pt x="4051566" y="1234490"/>
                  </a:lnTo>
                  <a:lnTo>
                    <a:pt x="4050449" y="1234960"/>
                  </a:lnTo>
                  <a:lnTo>
                    <a:pt x="4048582" y="1236814"/>
                  </a:lnTo>
                  <a:lnTo>
                    <a:pt x="4048125" y="1237945"/>
                  </a:lnTo>
                  <a:lnTo>
                    <a:pt x="4048125" y="1240574"/>
                  </a:lnTo>
                  <a:lnTo>
                    <a:pt x="4048582" y="1241691"/>
                  </a:lnTo>
                  <a:lnTo>
                    <a:pt x="4050449" y="1243545"/>
                  </a:lnTo>
                  <a:lnTo>
                    <a:pt x="4051566" y="1244015"/>
                  </a:lnTo>
                  <a:lnTo>
                    <a:pt x="4054195" y="1244015"/>
                  </a:lnTo>
                  <a:lnTo>
                    <a:pt x="4055326" y="1243545"/>
                  </a:lnTo>
                  <a:lnTo>
                    <a:pt x="4057180" y="1241691"/>
                  </a:lnTo>
                  <a:lnTo>
                    <a:pt x="4057650" y="1240574"/>
                  </a:lnTo>
                  <a:lnTo>
                    <a:pt x="4057650" y="1237945"/>
                  </a:lnTo>
                  <a:close/>
                </a:path>
                <a:path w="10582275" h="2479040">
                  <a:moveTo>
                    <a:pt x="4057650" y="620687"/>
                  </a:moveTo>
                  <a:lnTo>
                    <a:pt x="4057180" y="619569"/>
                  </a:lnTo>
                  <a:lnTo>
                    <a:pt x="4055326" y="617702"/>
                  </a:lnTo>
                  <a:lnTo>
                    <a:pt x="4054195" y="617245"/>
                  </a:lnTo>
                  <a:lnTo>
                    <a:pt x="4051566" y="617245"/>
                  </a:lnTo>
                  <a:lnTo>
                    <a:pt x="4050449" y="617702"/>
                  </a:lnTo>
                  <a:lnTo>
                    <a:pt x="4048582" y="619569"/>
                  </a:lnTo>
                  <a:lnTo>
                    <a:pt x="4048125" y="620687"/>
                  </a:lnTo>
                  <a:lnTo>
                    <a:pt x="4048125" y="623316"/>
                  </a:lnTo>
                  <a:lnTo>
                    <a:pt x="4048582" y="624446"/>
                  </a:lnTo>
                  <a:lnTo>
                    <a:pt x="4050449" y="626300"/>
                  </a:lnTo>
                  <a:lnTo>
                    <a:pt x="4051566" y="626770"/>
                  </a:lnTo>
                  <a:lnTo>
                    <a:pt x="4054195" y="626770"/>
                  </a:lnTo>
                  <a:lnTo>
                    <a:pt x="4055326" y="626300"/>
                  </a:lnTo>
                  <a:lnTo>
                    <a:pt x="4057180" y="624446"/>
                  </a:lnTo>
                  <a:lnTo>
                    <a:pt x="4057650" y="623316"/>
                  </a:lnTo>
                  <a:lnTo>
                    <a:pt x="4057650" y="620687"/>
                  </a:lnTo>
                  <a:close/>
                </a:path>
                <a:path w="10582275" h="2479040">
                  <a:moveTo>
                    <a:pt x="4057650" y="3441"/>
                  </a:moveTo>
                  <a:lnTo>
                    <a:pt x="4057180" y="2324"/>
                  </a:lnTo>
                  <a:lnTo>
                    <a:pt x="4055326" y="457"/>
                  </a:lnTo>
                  <a:lnTo>
                    <a:pt x="4054195" y="0"/>
                  </a:lnTo>
                  <a:lnTo>
                    <a:pt x="4051566" y="0"/>
                  </a:lnTo>
                  <a:lnTo>
                    <a:pt x="4050449" y="457"/>
                  </a:lnTo>
                  <a:lnTo>
                    <a:pt x="4048582" y="2324"/>
                  </a:lnTo>
                  <a:lnTo>
                    <a:pt x="4048125" y="3441"/>
                  </a:lnTo>
                  <a:lnTo>
                    <a:pt x="4048125" y="6070"/>
                  </a:lnTo>
                  <a:lnTo>
                    <a:pt x="4048582" y="7188"/>
                  </a:lnTo>
                  <a:lnTo>
                    <a:pt x="4050449" y="9055"/>
                  </a:lnTo>
                  <a:lnTo>
                    <a:pt x="4051566" y="9525"/>
                  </a:lnTo>
                  <a:lnTo>
                    <a:pt x="4054195" y="9525"/>
                  </a:lnTo>
                  <a:lnTo>
                    <a:pt x="4055326" y="9055"/>
                  </a:lnTo>
                  <a:lnTo>
                    <a:pt x="4057180" y="7188"/>
                  </a:lnTo>
                  <a:lnTo>
                    <a:pt x="4057650" y="6070"/>
                  </a:lnTo>
                  <a:lnTo>
                    <a:pt x="4057650" y="3441"/>
                  </a:lnTo>
                  <a:close/>
                </a:path>
                <a:path w="10582275" h="2479040">
                  <a:moveTo>
                    <a:pt x="4105275" y="2472436"/>
                  </a:moveTo>
                  <a:lnTo>
                    <a:pt x="4104805" y="2471318"/>
                  </a:lnTo>
                  <a:lnTo>
                    <a:pt x="4102951" y="2469451"/>
                  </a:lnTo>
                  <a:lnTo>
                    <a:pt x="4101820" y="2468994"/>
                  </a:lnTo>
                  <a:lnTo>
                    <a:pt x="4099191" y="2468994"/>
                  </a:lnTo>
                  <a:lnTo>
                    <a:pt x="4098074" y="2469451"/>
                  </a:lnTo>
                  <a:lnTo>
                    <a:pt x="4096207" y="2471318"/>
                  </a:lnTo>
                  <a:lnTo>
                    <a:pt x="4095750" y="2472436"/>
                  </a:lnTo>
                  <a:lnTo>
                    <a:pt x="4095750" y="2475065"/>
                  </a:lnTo>
                  <a:lnTo>
                    <a:pt x="4096207" y="2476195"/>
                  </a:lnTo>
                  <a:lnTo>
                    <a:pt x="4098074" y="2478049"/>
                  </a:lnTo>
                  <a:lnTo>
                    <a:pt x="4099191" y="2478519"/>
                  </a:lnTo>
                  <a:lnTo>
                    <a:pt x="4101820" y="2478519"/>
                  </a:lnTo>
                  <a:lnTo>
                    <a:pt x="4102951" y="2478049"/>
                  </a:lnTo>
                  <a:lnTo>
                    <a:pt x="4104805" y="2476195"/>
                  </a:lnTo>
                  <a:lnTo>
                    <a:pt x="4105275" y="2475065"/>
                  </a:lnTo>
                  <a:lnTo>
                    <a:pt x="4105275" y="2472436"/>
                  </a:lnTo>
                  <a:close/>
                </a:path>
                <a:path w="10582275" h="2479040">
                  <a:moveTo>
                    <a:pt x="4105275" y="1855190"/>
                  </a:moveTo>
                  <a:lnTo>
                    <a:pt x="4104805" y="1854060"/>
                  </a:lnTo>
                  <a:lnTo>
                    <a:pt x="4102951" y="1852206"/>
                  </a:lnTo>
                  <a:lnTo>
                    <a:pt x="4101820" y="1851736"/>
                  </a:lnTo>
                  <a:lnTo>
                    <a:pt x="4099191" y="1851736"/>
                  </a:lnTo>
                  <a:lnTo>
                    <a:pt x="4098074" y="1852206"/>
                  </a:lnTo>
                  <a:lnTo>
                    <a:pt x="4096207" y="1854060"/>
                  </a:lnTo>
                  <a:lnTo>
                    <a:pt x="4095750" y="1855190"/>
                  </a:lnTo>
                  <a:lnTo>
                    <a:pt x="4095750" y="1857819"/>
                  </a:lnTo>
                  <a:lnTo>
                    <a:pt x="4096207" y="1858937"/>
                  </a:lnTo>
                  <a:lnTo>
                    <a:pt x="4098074" y="1860804"/>
                  </a:lnTo>
                  <a:lnTo>
                    <a:pt x="4099191" y="1861261"/>
                  </a:lnTo>
                  <a:lnTo>
                    <a:pt x="4101820" y="1861261"/>
                  </a:lnTo>
                  <a:lnTo>
                    <a:pt x="4102951" y="1860804"/>
                  </a:lnTo>
                  <a:lnTo>
                    <a:pt x="4104805" y="1858937"/>
                  </a:lnTo>
                  <a:lnTo>
                    <a:pt x="4105275" y="1857819"/>
                  </a:lnTo>
                  <a:lnTo>
                    <a:pt x="4105275" y="1855190"/>
                  </a:lnTo>
                  <a:close/>
                </a:path>
                <a:path w="10582275" h="2479040">
                  <a:moveTo>
                    <a:pt x="4105275" y="1237945"/>
                  </a:moveTo>
                  <a:lnTo>
                    <a:pt x="4104805" y="1236814"/>
                  </a:lnTo>
                  <a:lnTo>
                    <a:pt x="4102951" y="1234960"/>
                  </a:lnTo>
                  <a:lnTo>
                    <a:pt x="4101820" y="1234490"/>
                  </a:lnTo>
                  <a:lnTo>
                    <a:pt x="4099191" y="1234490"/>
                  </a:lnTo>
                  <a:lnTo>
                    <a:pt x="4098074" y="1234960"/>
                  </a:lnTo>
                  <a:lnTo>
                    <a:pt x="4096207" y="1236814"/>
                  </a:lnTo>
                  <a:lnTo>
                    <a:pt x="4095750" y="1237945"/>
                  </a:lnTo>
                  <a:lnTo>
                    <a:pt x="4095750" y="1240574"/>
                  </a:lnTo>
                  <a:lnTo>
                    <a:pt x="4096207" y="1241691"/>
                  </a:lnTo>
                  <a:lnTo>
                    <a:pt x="4098074" y="1243545"/>
                  </a:lnTo>
                  <a:lnTo>
                    <a:pt x="4099191" y="1244015"/>
                  </a:lnTo>
                  <a:lnTo>
                    <a:pt x="4101820" y="1244015"/>
                  </a:lnTo>
                  <a:lnTo>
                    <a:pt x="4102951" y="1243545"/>
                  </a:lnTo>
                  <a:lnTo>
                    <a:pt x="4104805" y="1241691"/>
                  </a:lnTo>
                  <a:lnTo>
                    <a:pt x="4105275" y="1240574"/>
                  </a:lnTo>
                  <a:lnTo>
                    <a:pt x="4105275" y="1237945"/>
                  </a:lnTo>
                  <a:close/>
                </a:path>
                <a:path w="10582275" h="2479040">
                  <a:moveTo>
                    <a:pt x="4105275" y="620687"/>
                  </a:moveTo>
                  <a:lnTo>
                    <a:pt x="4104805" y="619569"/>
                  </a:lnTo>
                  <a:lnTo>
                    <a:pt x="4102951" y="617702"/>
                  </a:lnTo>
                  <a:lnTo>
                    <a:pt x="4101820" y="617245"/>
                  </a:lnTo>
                  <a:lnTo>
                    <a:pt x="4099191" y="617245"/>
                  </a:lnTo>
                  <a:lnTo>
                    <a:pt x="4098074" y="617702"/>
                  </a:lnTo>
                  <a:lnTo>
                    <a:pt x="4096207" y="619569"/>
                  </a:lnTo>
                  <a:lnTo>
                    <a:pt x="4095750" y="620687"/>
                  </a:lnTo>
                  <a:lnTo>
                    <a:pt x="4095750" y="623316"/>
                  </a:lnTo>
                  <a:lnTo>
                    <a:pt x="4096207" y="624446"/>
                  </a:lnTo>
                  <a:lnTo>
                    <a:pt x="4098074" y="626300"/>
                  </a:lnTo>
                  <a:lnTo>
                    <a:pt x="4099191" y="626770"/>
                  </a:lnTo>
                  <a:lnTo>
                    <a:pt x="4101820" y="626770"/>
                  </a:lnTo>
                  <a:lnTo>
                    <a:pt x="4102951" y="626300"/>
                  </a:lnTo>
                  <a:lnTo>
                    <a:pt x="4104805" y="624446"/>
                  </a:lnTo>
                  <a:lnTo>
                    <a:pt x="4105275" y="623316"/>
                  </a:lnTo>
                  <a:lnTo>
                    <a:pt x="4105275" y="620687"/>
                  </a:lnTo>
                  <a:close/>
                </a:path>
                <a:path w="10582275" h="2479040">
                  <a:moveTo>
                    <a:pt x="4105275" y="3441"/>
                  </a:moveTo>
                  <a:lnTo>
                    <a:pt x="4104805" y="2324"/>
                  </a:lnTo>
                  <a:lnTo>
                    <a:pt x="4102951" y="457"/>
                  </a:lnTo>
                  <a:lnTo>
                    <a:pt x="4101820" y="0"/>
                  </a:lnTo>
                  <a:lnTo>
                    <a:pt x="4099191" y="0"/>
                  </a:lnTo>
                  <a:lnTo>
                    <a:pt x="4098074" y="457"/>
                  </a:lnTo>
                  <a:lnTo>
                    <a:pt x="4096207" y="2324"/>
                  </a:lnTo>
                  <a:lnTo>
                    <a:pt x="4095750" y="3441"/>
                  </a:lnTo>
                  <a:lnTo>
                    <a:pt x="4095750" y="6070"/>
                  </a:lnTo>
                  <a:lnTo>
                    <a:pt x="4096207" y="7188"/>
                  </a:lnTo>
                  <a:lnTo>
                    <a:pt x="4098074" y="9055"/>
                  </a:lnTo>
                  <a:lnTo>
                    <a:pt x="4099191" y="9525"/>
                  </a:lnTo>
                  <a:lnTo>
                    <a:pt x="4101820" y="9525"/>
                  </a:lnTo>
                  <a:lnTo>
                    <a:pt x="4102951" y="9055"/>
                  </a:lnTo>
                  <a:lnTo>
                    <a:pt x="4104805" y="7188"/>
                  </a:lnTo>
                  <a:lnTo>
                    <a:pt x="4105275" y="6070"/>
                  </a:lnTo>
                  <a:lnTo>
                    <a:pt x="4105275" y="3441"/>
                  </a:lnTo>
                  <a:close/>
                </a:path>
                <a:path w="10582275" h="2479040">
                  <a:moveTo>
                    <a:pt x="4152900" y="2472436"/>
                  </a:moveTo>
                  <a:lnTo>
                    <a:pt x="4152430" y="2471318"/>
                  </a:lnTo>
                  <a:lnTo>
                    <a:pt x="4150576" y="2469451"/>
                  </a:lnTo>
                  <a:lnTo>
                    <a:pt x="4149445" y="2468994"/>
                  </a:lnTo>
                  <a:lnTo>
                    <a:pt x="4146816" y="2468994"/>
                  </a:lnTo>
                  <a:lnTo>
                    <a:pt x="4145699" y="2469451"/>
                  </a:lnTo>
                  <a:lnTo>
                    <a:pt x="4143832" y="2471318"/>
                  </a:lnTo>
                  <a:lnTo>
                    <a:pt x="4143375" y="2472436"/>
                  </a:lnTo>
                  <a:lnTo>
                    <a:pt x="4143375" y="2475065"/>
                  </a:lnTo>
                  <a:lnTo>
                    <a:pt x="4143832" y="2476195"/>
                  </a:lnTo>
                  <a:lnTo>
                    <a:pt x="4145699" y="2478049"/>
                  </a:lnTo>
                  <a:lnTo>
                    <a:pt x="4146816" y="2478519"/>
                  </a:lnTo>
                  <a:lnTo>
                    <a:pt x="4149445" y="2478519"/>
                  </a:lnTo>
                  <a:lnTo>
                    <a:pt x="4150576" y="2478049"/>
                  </a:lnTo>
                  <a:lnTo>
                    <a:pt x="4152430" y="2476195"/>
                  </a:lnTo>
                  <a:lnTo>
                    <a:pt x="4152900" y="2475065"/>
                  </a:lnTo>
                  <a:lnTo>
                    <a:pt x="4152900" y="2472436"/>
                  </a:lnTo>
                  <a:close/>
                </a:path>
                <a:path w="10582275" h="2479040">
                  <a:moveTo>
                    <a:pt x="4152900" y="1855190"/>
                  </a:moveTo>
                  <a:lnTo>
                    <a:pt x="4152430" y="1854060"/>
                  </a:lnTo>
                  <a:lnTo>
                    <a:pt x="4150576" y="1852206"/>
                  </a:lnTo>
                  <a:lnTo>
                    <a:pt x="4149445" y="1851736"/>
                  </a:lnTo>
                  <a:lnTo>
                    <a:pt x="4146816" y="1851736"/>
                  </a:lnTo>
                  <a:lnTo>
                    <a:pt x="4145699" y="1852206"/>
                  </a:lnTo>
                  <a:lnTo>
                    <a:pt x="4143832" y="1854060"/>
                  </a:lnTo>
                  <a:lnTo>
                    <a:pt x="4143375" y="1855190"/>
                  </a:lnTo>
                  <a:lnTo>
                    <a:pt x="4143375" y="1857819"/>
                  </a:lnTo>
                  <a:lnTo>
                    <a:pt x="4143832" y="1858937"/>
                  </a:lnTo>
                  <a:lnTo>
                    <a:pt x="4145699" y="1860804"/>
                  </a:lnTo>
                  <a:lnTo>
                    <a:pt x="4146816" y="1861261"/>
                  </a:lnTo>
                  <a:lnTo>
                    <a:pt x="4149445" y="1861261"/>
                  </a:lnTo>
                  <a:lnTo>
                    <a:pt x="4150576" y="1860804"/>
                  </a:lnTo>
                  <a:lnTo>
                    <a:pt x="4152430" y="1858937"/>
                  </a:lnTo>
                  <a:lnTo>
                    <a:pt x="4152900" y="1857819"/>
                  </a:lnTo>
                  <a:lnTo>
                    <a:pt x="4152900" y="1855190"/>
                  </a:lnTo>
                  <a:close/>
                </a:path>
                <a:path w="10582275" h="2479040">
                  <a:moveTo>
                    <a:pt x="4152900" y="1237945"/>
                  </a:moveTo>
                  <a:lnTo>
                    <a:pt x="4152430" y="1236814"/>
                  </a:lnTo>
                  <a:lnTo>
                    <a:pt x="4150576" y="1234960"/>
                  </a:lnTo>
                  <a:lnTo>
                    <a:pt x="4149445" y="1234490"/>
                  </a:lnTo>
                  <a:lnTo>
                    <a:pt x="4146816" y="1234490"/>
                  </a:lnTo>
                  <a:lnTo>
                    <a:pt x="4145699" y="1234960"/>
                  </a:lnTo>
                  <a:lnTo>
                    <a:pt x="4143832" y="1236814"/>
                  </a:lnTo>
                  <a:lnTo>
                    <a:pt x="4143375" y="1237945"/>
                  </a:lnTo>
                  <a:lnTo>
                    <a:pt x="4143375" y="1240574"/>
                  </a:lnTo>
                  <a:lnTo>
                    <a:pt x="4143832" y="1241691"/>
                  </a:lnTo>
                  <a:lnTo>
                    <a:pt x="4145699" y="1243545"/>
                  </a:lnTo>
                  <a:lnTo>
                    <a:pt x="4146816" y="1244015"/>
                  </a:lnTo>
                  <a:lnTo>
                    <a:pt x="4149445" y="1244015"/>
                  </a:lnTo>
                  <a:lnTo>
                    <a:pt x="4150576" y="1243545"/>
                  </a:lnTo>
                  <a:lnTo>
                    <a:pt x="4152430" y="1241691"/>
                  </a:lnTo>
                  <a:lnTo>
                    <a:pt x="4152900" y="1240574"/>
                  </a:lnTo>
                  <a:lnTo>
                    <a:pt x="4152900" y="1237945"/>
                  </a:lnTo>
                  <a:close/>
                </a:path>
                <a:path w="10582275" h="2479040">
                  <a:moveTo>
                    <a:pt x="4152900" y="620687"/>
                  </a:moveTo>
                  <a:lnTo>
                    <a:pt x="4152430" y="619569"/>
                  </a:lnTo>
                  <a:lnTo>
                    <a:pt x="4150576" y="617702"/>
                  </a:lnTo>
                  <a:lnTo>
                    <a:pt x="4149445" y="617245"/>
                  </a:lnTo>
                  <a:lnTo>
                    <a:pt x="4146816" y="617245"/>
                  </a:lnTo>
                  <a:lnTo>
                    <a:pt x="4145699" y="617702"/>
                  </a:lnTo>
                  <a:lnTo>
                    <a:pt x="4143832" y="619569"/>
                  </a:lnTo>
                  <a:lnTo>
                    <a:pt x="4143375" y="620687"/>
                  </a:lnTo>
                  <a:lnTo>
                    <a:pt x="4143375" y="623316"/>
                  </a:lnTo>
                  <a:lnTo>
                    <a:pt x="4143832" y="624446"/>
                  </a:lnTo>
                  <a:lnTo>
                    <a:pt x="4145699" y="626300"/>
                  </a:lnTo>
                  <a:lnTo>
                    <a:pt x="4146816" y="626770"/>
                  </a:lnTo>
                  <a:lnTo>
                    <a:pt x="4149445" y="626770"/>
                  </a:lnTo>
                  <a:lnTo>
                    <a:pt x="4150576" y="626300"/>
                  </a:lnTo>
                  <a:lnTo>
                    <a:pt x="4152430" y="624446"/>
                  </a:lnTo>
                  <a:lnTo>
                    <a:pt x="4152900" y="623316"/>
                  </a:lnTo>
                  <a:lnTo>
                    <a:pt x="4152900" y="620687"/>
                  </a:lnTo>
                  <a:close/>
                </a:path>
                <a:path w="10582275" h="2479040">
                  <a:moveTo>
                    <a:pt x="4152900" y="3441"/>
                  </a:moveTo>
                  <a:lnTo>
                    <a:pt x="4152430" y="2324"/>
                  </a:lnTo>
                  <a:lnTo>
                    <a:pt x="4150576" y="457"/>
                  </a:lnTo>
                  <a:lnTo>
                    <a:pt x="4149445" y="0"/>
                  </a:lnTo>
                  <a:lnTo>
                    <a:pt x="4146816" y="0"/>
                  </a:lnTo>
                  <a:lnTo>
                    <a:pt x="4145699" y="457"/>
                  </a:lnTo>
                  <a:lnTo>
                    <a:pt x="4143832" y="2324"/>
                  </a:lnTo>
                  <a:lnTo>
                    <a:pt x="4143375" y="3441"/>
                  </a:lnTo>
                  <a:lnTo>
                    <a:pt x="4143375" y="6070"/>
                  </a:lnTo>
                  <a:lnTo>
                    <a:pt x="4143832" y="7188"/>
                  </a:lnTo>
                  <a:lnTo>
                    <a:pt x="4145699" y="9055"/>
                  </a:lnTo>
                  <a:lnTo>
                    <a:pt x="4146816" y="9525"/>
                  </a:lnTo>
                  <a:lnTo>
                    <a:pt x="4149445" y="9525"/>
                  </a:lnTo>
                  <a:lnTo>
                    <a:pt x="4150576" y="9055"/>
                  </a:lnTo>
                  <a:lnTo>
                    <a:pt x="4152430" y="7188"/>
                  </a:lnTo>
                  <a:lnTo>
                    <a:pt x="4152900" y="6070"/>
                  </a:lnTo>
                  <a:lnTo>
                    <a:pt x="4152900" y="3441"/>
                  </a:lnTo>
                  <a:close/>
                </a:path>
                <a:path w="10582275" h="2479040">
                  <a:moveTo>
                    <a:pt x="4200525" y="2472436"/>
                  </a:moveTo>
                  <a:lnTo>
                    <a:pt x="4200055" y="2471318"/>
                  </a:lnTo>
                  <a:lnTo>
                    <a:pt x="4198201" y="2469451"/>
                  </a:lnTo>
                  <a:lnTo>
                    <a:pt x="4197070" y="2468994"/>
                  </a:lnTo>
                  <a:lnTo>
                    <a:pt x="4194441" y="2468994"/>
                  </a:lnTo>
                  <a:lnTo>
                    <a:pt x="4193324" y="2469451"/>
                  </a:lnTo>
                  <a:lnTo>
                    <a:pt x="4191457" y="2471318"/>
                  </a:lnTo>
                  <a:lnTo>
                    <a:pt x="4191000" y="2472436"/>
                  </a:lnTo>
                  <a:lnTo>
                    <a:pt x="4191000" y="2475065"/>
                  </a:lnTo>
                  <a:lnTo>
                    <a:pt x="4191457" y="2476195"/>
                  </a:lnTo>
                  <a:lnTo>
                    <a:pt x="4193324" y="2478049"/>
                  </a:lnTo>
                  <a:lnTo>
                    <a:pt x="4194441" y="2478519"/>
                  </a:lnTo>
                  <a:lnTo>
                    <a:pt x="4197070" y="2478519"/>
                  </a:lnTo>
                  <a:lnTo>
                    <a:pt x="4198201" y="2478049"/>
                  </a:lnTo>
                  <a:lnTo>
                    <a:pt x="4200055" y="2476195"/>
                  </a:lnTo>
                  <a:lnTo>
                    <a:pt x="4200525" y="2475065"/>
                  </a:lnTo>
                  <a:lnTo>
                    <a:pt x="4200525" y="2472436"/>
                  </a:lnTo>
                  <a:close/>
                </a:path>
                <a:path w="10582275" h="2479040">
                  <a:moveTo>
                    <a:pt x="4200525" y="1855190"/>
                  </a:moveTo>
                  <a:lnTo>
                    <a:pt x="4200055" y="1854060"/>
                  </a:lnTo>
                  <a:lnTo>
                    <a:pt x="4198201" y="1852206"/>
                  </a:lnTo>
                  <a:lnTo>
                    <a:pt x="4197070" y="1851736"/>
                  </a:lnTo>
                  <a:lnTo>
                    <a:pt x="4194441" y="1851736"/>
                  </a:lnTo>
                  <a:lnTo>
                    <a:pt x="4193324" y="1852206"/>
                  </a:lnTo>
                  <a:lnTo>
                    <a:pt x="4191457" y="1854060"/>
                  </a:lnTo>
                  <a:lnTo>
                    <a:pt x="4191000" y="1855190"/>
                  </a:lnTo>
                  <a:lnTo>
                    <a:pt x="4191000" y="1857819"/>
                  </a:lnTo>
                  <a:lnTo>
                    <a:pt x="4191457" y="1858937"/>
                  </a:lnTo>
                  <a:lnTo>
                    <a:pt x="4193324" y="1860804"/>
                  </a:lnTo>
                  <a:lnTo>
                    <a:pt x="4194441" y="1861261"/>
                  </a:lnTo>
                  <a:lnTo>
                    <a:pt x="4197070" y="1861261"/>
                  </a:lnTo>
                  <a:lnTo>
                    <a:pt x="4198201" y="1860804"/>
                  </a:lnTo>
                  <a:lnTo>
                    <a:pt x="4200055" y="1858937"/>
                  </a:lnTo>
                  <a:lnTo>
                    <a:pt x="4200525" y="1857819"/>
                  </a:lnTo>
                  <a:lnTo>
                    <a:pt x="4200525" y="1855190"/>
                  </a:lnTo>
                  <a:close/>
                </a:path>
                <a:path w="10582275" h="2479040">
                  <a:moveTo>
                    <a:pt x="4200525" y="1237945"/>
                  </a:moveTo>
                  <a:lnTo>
                    <a:pt x="4200055" y="1236814"/>
                  </a:lnTo>
                  <a:lnTo>
                    <a:pt x="4198201" y="1234960"/>
                  </a:lnTo>
                  <a:lnTo>
                    <a:pt x="4197070" y="1234490"/>
                  </a:lnTo>
                  <a:lnTo>
                    <a:pt x="4194441" y="1234490"/>
                  </a:lnTo>
                  <a:lnTo>
                    <a:pt x="4193324" y="1234960"/>
                  </a:lnTo>
                  <a:lnTo>
                    <a:pt x="4191457" y="1236814"/>
                  </a:lnTo>
                  <a:lnTo>
                    <a:pt x="4191000" y="1237945"/>
                  </a:lnTo>
                  <a:lnTo>
                    <a:pt x="4191000" y="1240574"/>
                  </a:lnTo>
                  <a:lnTo>
                    <a:pt x="4191457" y="1241691"/>
                  </a:lnTo>
                  <a:lnTo>
                    <a:pt x="4193324" y="1243545"/>
                  </a:lnTo>
                  <a:lnTo>
                    <a:pt x="4194441" y="1244015"/>
                  </a:lnTo>
                  <a:lnTo>
                    <a:pt x="4197070" y="1244015"/>
                  </a:lnTo>
                  <a:lnTo>
                    <a:pt x="4198201" y="1243545"/>
                  </a:lnTo>
                  <a:lnTo>
                    <a:pt x="4200055" y="1241691"/>
                  </a:lnTo>
                  <a:lnTo>
                    <a:pt x="4200525" y="1240574"/>
                  </a:lnTo>
                  <a:lnTo>
                    <a:pt x="4200525" y="1237945"/>
                  </a:lnTo>
                  <a:close/>
                </a:path>
                <a:path w="10582275" h="2479040">
                  <a:moveTo>
                    <a:pt x="4200525" y="620687"/>
                  </a:moveTo>
                  <a:lnTo>
                    <a:pt x="4200055" y="619569"/>
                  </a:lnTo>
                  <a:lnTo>
                    <a:pt x="4198201" y="617702"/>
                  </a:lnTo>
                  <a:lnTo>
                    <a:pt x="4197070" y="617245"/>
                  </a:lnTo>
                  <a:lnTo>
                    <a:pt x="4194441" y="617245"/>
                  </a:lnTo>
                  <a:lnTo>
                    <a:pt x="4193324" y="617702"/>
                  </a:lnTo>
                  <a:lnTo>
                    <a:pt x="4191457" y="619569"/>
                  </a:lnTo>
                  <a:lnTo>
                    <a:pt x="4191000" y="620687"/>
                  </a:lnTo>
                  <a:lnTo>
                    <a:pt x="4191000" y="623316"/>
                  </a:lnTo>
                  <a:lnTo>
                    <a:pt x="4191457" y="624446"/>
                  </a:lnTo>
                  <a:lnTo>
                    <a:pt x="4193324" y="626300"/>
                  </a:lnTo>
                  <a:lnTo>
                    <a:pt x="4194441" y="626770"/>
                  </a:lnTo>
                  <a:lnTo>
                    <a:pt x="4197070" y="626770"/>
                  </a:lnTo>
                  <a:lnTo>
                    <a:pt x="4198201" y="626300"/>
                  </a:lnTo>
                  <a:lnTo>
                    <a:pt x="4200055" y="624446"/>
                  </a:lnTo>
                  <a:lnTo>
                    <a:pt x="4200525" y="623316"/>
                  </a:lnTo>
                  <a:lnTo>
                    <a:pt x="4200525" y="620687"/>
                  </a:lnTo>
                  <a:close/>
                </a:path>
                <a:path w="10582275" h="2479040">
                  <a:moveTo>
                    <a:pt x="4200525" y="3441"/>
                  </a:moveTo>
                  <a:lnTo>
                    <a:pt x="4200055" y="2324"/>
                  </a:lnTo>
                  <a:lnTo>
                    <a:pt x="4198201" y="457"/>
                  </a:lnTo>
                  <a:lnTo>
                    <a:pt x="4197070" y="0"/>
                  </a:lnTo>
                  <a:lnTo>
                    <a:pt x="4194441" y="0"/>
                  </a:lnTo>
                  <a:lnTo>
                    <a:pt x="4193324" y="457"/>
                  </a:lnTo>
                  <a:lnTo>
                    <a:pt x="4191457" y="2324"/>
                  </a:lnTo>
                  <a:lnTo>
                    <a:pt x="4191000" y="3441"/>
                  </a:lnTo>
                  <a:lnTo>
                    <a:pt x="4191000" y="6070"/>
                  </a:lnTo>
                  <a:lnTo>
                    <a:pt x="4191457" y="7188"/>
                  </a:lnTo>
                  <a:lnTo>
                    <a:pt x="4193324" y="9055"/>
                  </a:lnTo>
                  <a:lnTo>
                    <a:pt x="4194441" y="9525"/>
                  </a:lnTo>
                  <a:lnTo>
                    <a:pt x="4197070" y="9525"/>
                  </a:lnTo>
                  <a:lnTo>
                    <a:pt x="4198201" y="9055"/>
                  </a:lnTo>
                  <a:lnTo>
                    <a:pt x="4200055" y="7188"/>
                  </a:lnTo>
                  <a:lnTo>
                    <a:pt x="4200525" y="6070"/>
                  </a:lnTo>
                  <a:lnTo>
                    <a:pt x="4200525" y="3441"/>
                  </a:lnTo>
                  <a:close/>
                </a:path>
                <a:path w="10582275" h="2479040">
                  <a:moveTo>
                    <a:pt x="4248150" y="2472436"/>
                  </a:moveTo>
                  <a:lnTo>
                    <a:pt x="4247680" y="2471318"/>
                  </a:lnTo>
                  <a:lnTo>
                    <a:pt x="4245826" y="2469451"/>
                  </a:lnTo>
                  <a:lnTo>
                    <a:pt x="4244695" y="2468994"/>
                  </a:lnTo>
                  <a:lnTo>
                    <a:pt x="4242066" y="2468994"/>
                  </a:lnTo>
                  <a:lnTo>
                    <a:pt x="4240949" y="2469451"/>
                  </a:lnTo>
                  <a:lnTo>
                    <a:pt x="4239082" y="2471318"/>
                  </a:lnTo>
                  <a:lnTo>
                    <a:pt x="4238625" y="2472436"/>
                  </a:lnTo>
                  <a:lnTo>
                    <a:pt x="4238625" y="2475065"/>
                  </a:lnTo>
                  <a:lnTo>
                    <a:pt x="4239082" y="2476195"/>
                  </a:lnTo>
                  <a:lnTo>
                    <a:pt x="4240949" y="2478049"/>
                  </a:lnTo>
                  <a:lnTo>
                    <a:pt x="4242066" y="2478519"/>
                  </a:lnTo>
                  <a:lnTo>
                    <a:pt x="4244695" y="2478519"/>
                  </a:lnTo>
                  <a:lnTo>
                    <a:pt x="4245826" y="2478049"/>
                  </a:lnTo>
                  <a:lnTo>
                    <a:pt x="4247680" y="2476195"/>
                  </a:lnTo>
                  <a:lnTo>
                    <a:pt x="4248150" y="2475065"/>
                  </a:lnTo>
                  <a:lnTo>
                    <a:pt x="4248150" y="2472436"/>
                  </a:lnTo>
                  <a:close/>
                </a:path>
                <a:path w="10582275" h="2479040">
                  <a:moveTo>
                    <a:pt x="4248150" y="1855190"/>
                  </a:moveTo>
                  <a:lnTo>
                    <a:pt x="4247680" y="1854060"/>
                  </a:lnTo>
                  <a:lnTo>
                    <a:pt x="4245826" y="1852206"/>
                  </a:lnTo>
                  <a:lnTo>
                    <a:pt x="4244695" y="1851736"/>
                  </a:lnTo>
                  <a:lnTo>
                    <a:pt x="4242066" y="1851736"/>
                  </a:lnTo>
                  <a:lnTo>
                    <a:pt x="4240949" y="1852206"/>
                  </a:lnTo>
                  <a:lnTo>
                    <a:pt x="4239082" y="1854060"/>
                  </a:lnTo>
                  <a:lnTo>
                    <a:pt x="4238625" y="1855190"/>
                  </a:lnTo>
                  <a:lnTo>
                    <a:pt x="4238625" y="1857819"/>
                  </a:lnTo>
                  <a:lnTo>
                    <a:pt x="4239082" y="1858937"/>
                  </a:lnTo>
                  <a:lnTo>
                    <a:pt x="4240949" y="1860804"/>
                  </a:lnTo>
                  <a:lnTo>
                    <a:pt x="4242066" y="1861261"/>
                  </a:lnTo>
                  <a:lnTo>
                    <a:pt x="4244695" y="1861261"/>
                  </a:lnTo>
                  <a:lnTo>
                    <a:pt x="4245826" y="1860804"/>
                  </a:lnTo>
                  <a:lnTo>
                    <a:pt x="4247680" y="1858937"/>
                  </a:lnTo>
                  <a:lnTo>
                    <a:pt x="4248150" y="1857819"/>
                  </a:lnTo>
                  <a:lnTo>
                    <a:pt x="4248150" y="1855190"/>
                  </a:lnTo>
                  <a:close/>
                </a:path>
                <a:path w="10582275" h="2479040">
                  <a:moveTo>
                    <a:pt x="4248150" y="1237945"/>
                  </a:moveTo>
                  <a:lnTo>
                    <a:pt x="4247680" y="1236814"/>
                  </a:lnTo>
                  <a:lnTo>
                    <a:pt x="4245826" y="1234960"/>
                  </a:lnTo>
                  <a:lnTo>
                    <a:pt x="4244695" y="1234490"/>
                  </a:lnTo>
                  <a:lnTo>
                    <a:pt x="4242066" y="1234490"/>
                  </a:lnTo>
                  <a:lnTo>
                    <a:pt x="4240949" y="1234960"/>
                  </a:lnTo>
                  <a:lnTo>
                    <a:pt x="4239082" y="1236814"/>
                  </a:lnTo>
                  <a:lnTo>
                    <a:pt x="4238625" y="1237945"/>
                  </a:lnTo>
                  <a:lnTo>
                    <a:pt x="4238625" y="1240574"/>
                  </a:lnTo>
                  <a:lnTo>
                    <a:pt x="4239082" y="1241691"/>
                  </a:lnTo>
                  <a:lnTo>
                    <a:pt x="4240949" y="1243545"/>
                  </a:lnTo>
                  <a:lnTo>
                    <a:pt x="4242066" y="1244015"/>
                  </a:lnTo>
                  <a:lnTo>
                    <a:pt x="4244695" y="1244015"/>
                  </a:lnTo>
                  <a:lnTo>
                    <a:pt x="4245826" y="1243545"/>
                  </a:lnTo>
                  <a:lnTo>
                    <a:pt x="4247680" y="1241691"/>
                  </a:lnTo>
                  <a:lnTo>
                    <a:pt x="4248150" y="1240574"/>
                  </a:lnTo>
                  <a:lnTo>
                    <a:pt x="4248150" y="1237945"/>
                  </a:lnTo>
                  <a:close/>
                </a:path>
                <a:path w="10582275" h="2479040">
                  <a:moveTo>
                    <a:pt x="4248150" y="620687"/>
                  </a:moveTo>
                  <a:lnTo>
                    <a:pt x="4247680" y="619569"/>
                  </a:lnTo>
                  <a:lnTo>
                    <a:pt x="4245826" y="617702"/>
                  </a:lnTo>
                  <a:lnTo>
                    <a:pt x="4244695" y="617245"/>
                  </a:lnTo>
                  <a:lnTo>
                    <a:pt x="4242066" y="617245"/>
                  </a:lnTo>
                  <a:lnTo>
                    <a:pt x="4240949" y="617702"/>
                  </a:lnTo>
                  <a:lnTo>
                    <a:pt x="4239082" y="619569"/>
                  </a:lnTo>
                  <a:lnTo>
                    <a:pt x="4238625" y="620687"/>
                  </a:lnTo>
                  <a:lnTo>
                    <a:pt x="4238625" y="623316"/>
                  </a:lnTo>
                  <a:lnTo>
                    <a:pt x="4239082" y="624446"/>
                  </a:lnTo>
                  <a:lnTo>
                    <a:pt x="4240949" y="626300"/>
                  </a:lnTo>
                  <a:lnTo>
                    <a:pt x="4242066" y="626770"/>
                  </a:lnTo>
                  <a:lnTo>
                    <a:pt x="4244695" y="626770"/>
                  </a:lnTo>
                  <a:lnTo>
                    <a:pt x="4245826" y="626300"/>
                  </a:lnTo>
                  <a:lnTo>
                    <a:pt x="4247680" y="624446"/>
                  </a:lnTo>
                  <a:lnTo>
                    <a:pt x="4248150" y="623316"/>
                  </a:lnTo>
                  <a:lnTo>
                    <a:pt x="4248150" y="620687"/>
                  </a:lnTo>
                  <a:close/>
                </a:path>
                <a:path w="10582275" h="2479040">
                  <a:moveTo>
                    <a:pt x="4248150" y="3441"/>
                  </a:moveTo>
                  <a:lnTo>
                    <a:pt x="4247680" y="2324"/>
                  </a:lnTo>
                  <a:lnTo>
                    <a:pt x="4245826" y="457"/>
                  </a:lnTo>
                  <a:lnTo>
                    <a:pt x="4244695" y="0"/>
                  </a:lnTo>
                  <a:lnTo>
                    <a:pt x="4242066" y="0"/>
                  </a:lnTo>
                  <a:lnTo>
                    <a:pt x="4240949" y="457"/>
                  </a:lnTo>
                  <a:lnTo>
                    <a:pt x="4239082" y="2324"/>
                  </a:lnTo>
                  <a:lnTo>
                    <a:pt x="4238625" y="3441"/>
                  </a:lnTo>
                  <a:lnTo>
                    <a:pt x="4238625" y="6070"/>
                  </a:lnTo>
                  <a:lnTo>
                    <a:pt x="4239082" y="7188"/>
                  </a:lnTo>
                  <a:lnTo>
                    <a:pt x="4240949" y="9055"/>
                  </a:lnTo>
                  <a:lnTo>
                    <a:pt x="4242066" y="9525"/>
                  </a:lnTo>
                  <a:lnTo>
                    <a:pt x="4244695" y="9525"/>
                  </a:lnTo>
                  <a:lnTo>
                    <a:pt x="4245826" y="9055"/>
                  </a:lnTo>
                  <a:lnTo>
                    <a:pt x="4247680" y="7188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10582275" h="2479040">
                  <a:moveTo>
                    <a:pt x="4295775" y="2472436"/>
                  </a:moveTo>
                  <a:lnTo>
                    <a:pt x="4295305" y="2471318"/>
                  </a:lnTo>
                  <a:lnTo>
                    <a:pt x="4293451" y="2469451"/>
                  </a:lnTo>
                  <a:lnTo>
                    <a:pt x="4292320" y="2468994"/>
                  </a:lnTo>
                  <a:lnTo>
                    <a:pt x="4289691" y="2468994"/>
                  </a:lnTo>
                  <a:lnTo>
                    <a:pt x="4288574" y="2469451"/>
                  </a:lnTo>
                  <a:lnTo>
                    <a:pt x="4286707" y="2471318"/>
                  </a:lnTo>
                  <a:lnTo>
                    <a:pt x="4286250" y="2472436"/>
                  </a:lnTo>
                  <a:lnTo>
                    <a:pt x="4286250" y="2475065"/>
                  </a:lnTo>
                  <a:lnTo>
                    <a:pt x="4286707" y="2476195"/>
                  </a:lnTo>
                  <a:lnTo>
                    <a:pt x="4288574" y="2478049"/>
                  </a:lnTo>
                  <a:lnTo>
                    <a:pt x="4289691" y="2478519"/>
                  </a:lnTo>
                  <a:lnTo>
                    <a:pt x="4292320" y="2478519"/>
                  </a:lnTo>
                  <a:lnTo>
                    <a:pt x="4293451" y="2478049"/>
                  </a:lnTo>
                  <a:lnTo>
                    <a:pt x="4295305" y="2476195"/>
                  </a:lnTo>
                  <a:lnTo>
                    <a:pt x="4295775" y="2475065"/>
                  </a:lnTo>
                  <a:lnTo>
                    <a:pt x="4295775" y="2472436"/>
                  </a:lnTo>
                  <a:close/>
                </a:path>
                <a:path w="10582275" h="2479040">
                  <a:moveTo>
                    <a:pt x="4295775" y="1855190"/>
                  </a:moveTo>
                  <a:lnTo>
                    <a:pt x="4295305" y="1854060"/>
                  </a:lnTo>
                  <a:lnTo>
                    <a:pt x="4293451" y="1852206"/>
                  </a:lnTo>
                  <a:lnTo>
                    <a:pt x="4292320" y="1851736"/>
                  </a:lnTo>
                  <a:lnTo>
                    <a:pt x="4289691" y="1851736"/>
                  </a:lnTo>
                  <a:lnTo>
                    <a:pt x="4288574" y="1852206"/>
                  </a:lnTo>
                  <a:lnTo>
                    <a:pt x="4286707" y="1854060"/>
                  </a:lnTo>
                  <a:lnTo>
                    <a:pt x="4286250" y="1855190"/>
                  </a:lnTo>
                  <a:lnTo>
                    <a:pt x="4286250" y="1857819"/>
                  </a:lnTo>
                  <a:lnTo>
                    <a:pt x="4286707" y="1858937"/>
                  </a:lnTo>
                  <a:lnTo>
                    <a:pt x="4288574" y="1860804"/>
                  </a:lnTo>
                  <a:lnTo>
                    <a:pt x="4289691" y="1861261"/>
                  </a:lnTo>
                  <a:lnTo>
                    <a:pt x="4292320" y="1861261"/>
                  </a:lnTo>
                  <a:lnTo>
                    <a:pt x="4293451" y="1860804"/>
                  </a:lnTo>
                  <a:lnTo>
                    <a:pt x="4295305" y="1858937"/>
                  </a:lnTo>
                  <a:lnTo>
                    <a:pt x="4295775" y="1857819"/>
                  </a:lnTo>
                  <a:lnTo>
                    <a:pt x="4295775" y="1855190"/>
                  </a:lnTo>
                  <a:close/>
                </a:path>
                <a:path w="10582275" h="2479040">
                  <a:moveTo>
                    <a:pt x="4295775" y="1237945"/>
                  </a:moveTo>
                  <a:lnTo>
                    <a:pt x="4295305" y="1236814"/>
                  </a:lnTo>
                  <a:lnTo>
                    <a:pt x="4293451" y="1234960"/>
                  </a:lnTo>
                  <a:lnTo>
                    <a:pt x="4292320" y="1234490"/>
                  </a:lnTo>
                  <a:lnTo>
                    <a:pt x="4289691" y="1234490"/>
                  </a:lnTo>
                  <a:lnTo>
                    <a:pt x="4288574" y="1234960"/>
                  </a:lnTo>
                  <a:lnTo>
                    <a:pt x="4286707" y="1236814"/>
                  </a:lnTo>
                  <a:lnTo>
                    <a:pt x="4286250" y="1237945"/>
                  </a:lnTo>
                  <a:lnTo>
                    <a:pt x="4286250" y="1240574"/>
                  </a:lnTo>
                  <a:lnTo>
                    <a:pt x="4286707" y="1241691"/>
                  </a:lnTo>
                  <a:lnTo>
                    <a:pt x="4288574" y="1243545"/>
                  </a:lnTo>
                  <a:lnTo>
                    <a:pt x="4289691" y="1244015"/>
                  </a:lnTo>
                  <a:lnTo>
                    <a:pt x="4292320" y="1244015"/>
                  </a:lnTo>
                  <a:lnTo>
                    <a:pt x="4293451" y="1243545"/>
                  </a:lnTo>
                  <a:lnTo>
                    <a:pt x="4295305" y="1241691"/>
                  </a:lnTo>
                  <a:lnTo>
                    <a:pt x="4295775" y="1240574"/>
                  </a:lnTo>
                  <a:lnTo>
                    <a:pt x="4295775" y="1237945"/>
                  </a:lnTo>
                  <a:close/>
                </a:path>
                <a:path w="10582275" h="2479040">
                  <a:moveTo>
                    <a:pt x="4295775" y="620687"/>
                  </a:moveTo>
                  <a:lnTo>
                    <a:pt x="4295305" y="619569"/>
                  </a:lnTo>
                  <a:lnTo>
                    <a:pt x="4293451" y="617702"/>
                  </a:lnTo>
                  <a:lnTo>
                    <a:pt x="4292320" y="617245"/>
                  </a:lnTo>
                  <a:lnTo>
                    <a:pt x="4289691" y="617245"/>
                  </a:lnTo>
                  <a:lnTo>
                    <a:pt x="4288574" y="617702"/>
                  </a:lnTo>
                  <a:lnTo>
                    <a:pt x="4286707" y="619569"/>
                  </a:lnTo>
                  <a:lnTo>
                    <a:pt x="4286250" y="620687"/>
                  </a:lnTo>
                  <a:lnTo>
                    <a:pt x="4286250" y="623316"/>
                  </a:lnTo>
                  <a:lnTo>
                    <a:pt x="4286707" y="624446"/>
                  </a:lnTo>
                  <a:lnTo>
                    <a:pt x="4288574" y="626300"/>
                  </a:lnTo>
                  <a:lnTo>
                    <a:pt x="4289691" y="626770"/>
                  </a:lnTo>
                  <a:lnTo>
                    <a:pt x="4292320" y="626770"/>
                  </a:lnTo>
                  <a:lnTo>
                    <a:pt x="4293451" y="626300"/>
                  </a:lnTo>
                  <a:lnTo>
                    <a:pt x="4295305" y="624446"/>
                  </a:lnTo>
                  <a:lnTo>
                    <a:pt x="4295775" y="623316"/>
                  </a:lnTo>
                  <a:lnTo>
                    <a:pt x="4295775" y="620687"/>
                  </a:lnTo>
                  <a:close/>
                </a:path>
                <a:path w="10582275" h="2479040">
                  <a:moveTo>
                    <a:pt x="4295775" y="3441"/>
                  </a:moveTo>
                  <a:lnTo>
                    <a:pt x="4295305" y="2324"/>
                  </a:lnTo>
                  <a:lnTo>
                    <a:pt x="4293451" y="457"/>
                  </a:lnTo>
                  <a:lnTo>
                    <a:pt x="4292320" y="0"/>
                  </a:lnTo>
                  <a:lnTo>
                    <a:pt x="4289691" y="0"/>
                  </a:lnTo>
                  <a:lnTo>
                    <a:pt x="4288574" y="457"/>
                  </a:lnTo>
                  <a:lnTo>
                    <a:pt x="4286707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07" y="7188"/>
                  </a:lnTo>
                  <a:lnTo>
                    <a:pt x="4288574" y="9055"/>
                  </a:lnTo>
                  <a:lnTo>
                    <a:pt x="4289691" y="9525"/>
                  </a:lnTo>
                  <a:lnTo>
                    <a:pt x="4292320" y="9525"/>
                  </a:lnTo>
                  <a:lnTo>
                    <a:pt x="4293451" y="9055"/>
                  </a:lnTo>
                  <a:lnTo>
                    <a:pt x="4295305" y="7188"/>
                  </a:lnTo>
                  <a:lnTo>
                    <a:pt x="4295775" y="6070"/>
                  </a:lnTo>
                  <a:lnTo>
                    <a:pt x="4295775" y="3441"/>
                  </a:lnTo>
                  <a:close/>
                </a:path>
                <a:path w="10582275" h="2479040">
                  <a:moveTo>
                    <a:pt x="4343400" y="2472436"/>
                  </a:moveTo>
                  <a:lnTo>
                    <a:pt x="4342930" y="2471318"/>
                  </a:lnTo>
                  <a:lnTo>
                    <a:pt x="4341076" y="2469451"/>
                  </a:lnTo>
                  <a:lnTo>
                    <a:pt x="4339945" y="2468994"/>
                  </a:lnTo>
                  <a:lnTo>
                    <a:pt x="4337316" y="2468994"/>
                  </a:lnTo>
                  <a:lnTo>
                    <a:pt x="4336199" y="2469451"/>
                  </a:lnTo>
                  <a:lnTo>
                    <a:pt x="4334332" y="2471318"/>
                  </a:lnTo>
                  <a:lnTo>
                    <a:pt x="4333875" y="2472436"/>
                  </a:lnTo>
                  <a:lnTo>
                    <a:pt x="4333875" y="2475065"/>
                  </a:lnTo>
                  <a:lnTo>
                    <a:pt x="4334332" y="2476195"/>
                  </a:lnTo>
                  <a:lnTo>
                    <a:pt x="4336199" y="2478049"/>
                  </a:lnTo>
                  <a:lnTo>
                    <a:pt x="4337316" y="2478519"/>
                  </a:lnTo>
                  <a:lnTo>
                    <a:pt x="4339945" y="2478519"/>
                  </a:lnTo>
                  <a:lnTo>
                    <a:pt x="4341076" y="2478049"/>
                  </a:lnTo>
                  <a:lnTo>
                    <a:pt x="4342930" y="2476195"/>
                  </a:lnTo>
                  <a:lnTo>
                    <a:pt x="4343400" y="2475065"/>
                  </a:lnTo>
                  <a:lnTo>
                    <a:pt x="4343400" y="2472436"/>
                  </a:lnTo>
                  <a:close/>
                </a:path>
                <a:path w="10582275" h="2479040">
                  <a:moveTo>
                    <a:pt x="4343400" y="1855190"/>
                  </a:moveTo>
                  <a:lnTo>
                    <a:pt x="4342930" y="1854060"/>
                  </a:lnTo>
                  <a:lnTo>
                    <a:pt x="4341076" y="1852206"/>
                  </a:lnTo>
                  <a:lnTo>
                    <a:pt x="4339945" y="1851736"/>
                  </a:lnTo>
                  <a:lnTo>
                    <a:pt x="4337316" y="1851736"/>
                  </a:lnTo>
                  <a:lnTo>
                    <a:pt x="4336199" y="1852206"/>
                  </a:lnTo>
                  <a:lnTo>
                    <a:pt x="4334332" y="1854060"/>
                  </a:lnTo>
                  <a:lnTo>
                    <a:pt x="4333875" y="1855190"/>
                  </a:lnTo>
                  <a:lnTo>
                    <a:pt x="4333875" y="1857819"/>
                  </a:lnTo>
                  <a:lnTo>
                    <a:pt x="4334332" y="1858937"/>
                  </a:lnTo>
                  <a:lnTo>
                    <a:pt x="4336199" y="1860804"/>
                  </a:lnTo>
                  <a:lnTo>
                    <a:pt x="4337316" y="1861261"/>
                  </a:lnTo>
                  <a:lnTo>
                    <a:pt x="4339945" y="1861261"/>
                  </a:lnTo>
                  <a:lnTo>
                    <a:pt x="4341076" y="1860804"/>
                  </a:lnTo>
                  <a:lnTo>
                    <a:pt x="4342930" y="1858937"/>
                  </a:lnTo>
                  <a:lnTo>
                    <a:pt x="4343400" y="1857819"/>
                  </a:lnTo>
                  <a:lnTo>
                    <a:pt x="4343400" y="1855190"/>
                  </a:lnTo>
                  <a:close/>
                </a:path>
                <a:path w="10582275" h="2479040">
                  <a:moveTo>
                    <a:pt x="4343400" y="1237945"/>
                  </a:moveTo>
                  <a:lnTo>
                    <a:pt x="4342930" y="1236814"/>
                  </a:lnTo>
                  <a:lnTo>
                    <a:pt x="4341076" y="1234960"/>
                  </a:lnTo>
                  <a:lnTo>
                    <a:pt x="4339945" y="1234490"/>
                  </a:lnTo>
                  <a:lnTo>
                    <a:pt x="4337316" y="1234490"/>
                  </a:lnTo>
                  <a:lnTo>
                    <a:pt x="4336199" y="1234960"/>
                  </a:lnTo>
                  <a:lnTo>
                    <a:pt x="4334332" y="1236814"/>
                  </a:lnTo>
                  <a:lnTo>
                    <a:pt x="4333875" y="1237945"/>
                  </a:lnTo>
                  <a:lnTo>
                    <a:pt x="4333875" y="1240574"/>
                  </a:lnTo>
                  <a:lnTo>
                    <a:pt x="4334332" y="1241691"/>
                  </a:lnTo>
                  <a:lnTo>
                    <a:pt x="4336199" y="1243545"/>
                  </a:lnTo>
                  <a:lnTo>
                    <a:pt x="4337316" y="1244015"/>
                  </a:lnTo>
                  <a:lnTo>
                    <a:pt x="4339945" y="1244015"/>
                  </a:lnTo>
                  <a:lnTo>
                    <a:pt x="4341076" y="1243545"/>
                  </a:lnTo>
                  <a:lnTo>
                    <a:pt x="4342930" y="1241691"/>
                  </a:lnTo>
                  <a:lnTo>
                    <a:pt x="4343400" y="1240574"/>
                  </a:lnTo>
                  <a:lnTo>
                    <a:pt x="4343400" y="1237945"/>
                  </a:lnTo>
                  <a:close/>
                </a:path>
                <a:path w="10582275" h="2479040">
                  <a:moveTo>
                    <a:pt x="4343400" y="620687"/>
                  </a:moveTo>
                  <a:lnTo>
                    <a:pt x="4342930" y="619569"/>
                  </a:lnTo>
                  <a:lnTo>
                    <a:pt x="4341076" y="617702"/>
                  </a:lnTo>
                  <a:lnTo>
                    <a:pt x="4339945" y="617245"/>
                  </a:lnTo>
                  <a:lnTo>
                    <a:pt x="4337316" y="617245"/>
                  </a:lnTo>
                  <a:lnTo>
                    <a:pt x="4336199" y="617702"/>
                  </a:lnTo>
                  <a:lnTo>
                    <a:pt x="4334332" y="619569"/>
                  </a:lnTo>
                  <a:lnTo>
                    <a:pt x="4333875" y="620687"/>
                  </a:lnTo>
                  <a:lnTo>
                    <a:pt x="4333875" y="623316"/>
                  </a:lnTo>
                  <a:lnTo>
                    <a:pt x="4334332" y="624446"/>
                  </a:lnTo>
                  <a:lnTo>
                    <a:pt x="4336199" y="626300"/>
                  </a:lnTo>
                  <a:lnTo>
                    <a:pt x="4337316" y="626770"/>
                  </a:lnTo>
                  <a:lnTo>
                    <a:pt x="4339945" y="626770"/>
                  </a:lnTo>
                  <a:lnTo>
                    <a:pt x="4341076" y="626300"/>
                  </a:lnTo>
                  <a:lnTo>
                    <a:pt x="4342930" y="624446"/>
                  </a:lnTo>
                  <a:lnTo>
                    <a:pt x="4343400" y="623316"/>
                  </a:lnTo>
                  <a:lnTo>
                    <a:pt x="4343400" y="620687"/>
                  </a:lnTo>
                  <a:close/>
                </a:path>
                <a:path w="10582275" h="2479040">
                  <a:moveTo>
                    <a:pt x="4343400" y="3441"/>
                  </a:moveTo>
                  <a:lnTo>
                    <a:pt x="4342930" y="2324"/>
                  </a:lnTo>
                  <a:lnTo>
                    <a:pt x="4341076" y="457"/>
                  </a:lnTo>
                  <a:lnTo>
                    <a:pt x="4339945" y="0"/>
                  </a:lnTo>
                  <a:lnTo>
                    <a:pt x="4337316" y="0"/>
                  </a:lnTo>
                  <a:lnTo>
                    <a:pt x="4336199" y="457"/>
                  </a:lnTo>
                  <a:lnTo>
                    <a:pt x="4334332" y="2324"/>
                  </a:lnTo>
                  <a:lnTo>
                    <a:pt x="4333875" y="3441"/>
                  </a:lnTo>
                  <a:lnTo>
                    <a:pt x="4333875" y="6070"/>
                  </a:lnTo>
                  <a:lnTo>
                    <a:pt x="4334332" y="7188"/>
                  </a:lnTo>
                  <a:lnTo>
                    <a:pt x="4336199" y="9055"/>
                  </a:lnTo>
                  <a:lnTo>
                    <a:pt x="4337316" y="9525"/>
                  </a:lnTo>
                  <a:lnTo>
                    <a:pt x="4339945" y="9525"/>
                  </a:lnTo>
                  <a:lnTo>
                    <a:pt x="4341076" y="9055"/>
                  </a:lnTo>
                  <a:lnTo>
                    <a:pt x="4342930" y="7188"/>
                  </a:lnTo>
                  <a:lnTo>
                    <a:pt x="4343400" y="6070"/>
                  </a:lnTo>
                  <a:lnTo>
                    <a:pt x="4343400" y="3441"/>
                  </a:lnTo>
                  <a:close/>
                </a:path>
                <a:path w="10582275" h="2479040">
                  <a:moveTo>
                    <a:pt x="4391025" y="2472436"/>
                  </a:moveTo>
                  <a:lnTo>
                    <a:pt x="4390555" y="2471318"/>
                  </a:lnTo>
                  <a:lnTo>
                    <a:pt x="4388701" y="2469451"/>
                  </a:lnTo>
                  <a:lnTo>
                    <a:pt x="4387570" y="2468994"/>
                  </a:lnTo>
                  <a:lnTo>
                    <a:pt x="4384941" y="2468994"/>
                  </a:lnTo>
                  <a:lnTo>
                    <a:pt x="4383824" y="2469451"/>
                  </a:lnTo>
                  <a:lnTo>
                    <a:pt x="4381957" y="2471318"/>
                  </a:lnTo>
                  <a:lnTo>
                    <a:pt x="4381500" y="2472436"/>
                  </a:lnTo>
                  <a:lnTo>
                    <a:pt x="4381500" y="2475065"/>
                  </a:lnTo>
                  <a:lnTo>
                    <a:pt x="4381957" y="2476195"/>
                  </a:lnTo>
                  <a:lnTo>
                    <a:pt x="4383824" y="2478049"/>
                  </a:lnTo>
                  <a:lnTo>
                    <a:pt x="4384941" y="2478519"/>
                  </a:lnTo>
                  <a:lnTo>
                    <a:pt x="4387570" y="2478519"/>
                  </a:lnTo>
                  <a:lnTo>
                    <a:pt x="4388701" y="2478049"/>
                  </a:lnTo>
                  <a:lnTo>
                    <a:pt x="4390555" y="2476195"/>
                  </a:lnTo>
                  <a:lnTo>
                    <a:pt x="4391025" y="2475065"/>
                  </a:lnTo>
                  <a:lnTo>
                    <a:pt x="4391025" y="2472436"/>
                  </a:lnTo>
                  <a:close/>
                </a:path>
                <a:path w="10582275" h="2479040">
                  <a:moveTo>
                    <a:pt x="4391025" y="1855190"/>
                  </a:moveTo>
                  <a:lnTo>
                    <a:pt x="4390555" y="1854060"/>
                  </a:lnTo>
                  <a:lnTo>
                    <a:pt x="4388701" y="1852206"/>
                  </a:lnTo>
                  <a:lnTo>
                    <a:pt x="4387570" y="1851736"/>
                  </a:lnTo>
                  <a:lnTo>
                    <a:pt x="4384941" y="1851736"/>
                  </a:lnTo>
                  <a:lnTo>
                    <a:pt x="4383824" y="1852206"/>
                  </a:lnTo>
                  <a:lnTo>
                    <a:pt x="4381957" y="1854060"/>
                  </a:lnTo>
                  <a:lnTo>
                    <a:pt x="4381500" y="1855190"/>
                  </a:lnTo>
                  <a:lnTo>
                    <a:pt x="4381500" y="1857819"/>
                  </a:lnTo>
                  <a:lnTo>
                    <a:pt x="4381957" y="1858937"/>
                  </a:lnTo>
                  <a:lnTo>
                    <a:pt x="4383824" y="1860804"/>
                  </a:lnTo>
                  <a:lnTo>
                    <a:pt x="4384941" y="1861261"/>
                  </a:lnTo>
                  <a:lnTo>
                    <a:pt x="4387570" y="1861261"/>
                  </a:lnTo>
                  <a:lnTo>
                    <a:pt x="4388701" y="1860804"/>
                  </a:lnTo>
                  <a:lnTo>
                    <a:pt x="4390555" y="1858937"/>
                  </a:lnTo>
                  <a:lnTo>
                    <a:pt x="4391025" y="1857819"/>
                  </a:lnTo>
                  <a:lnTo>
                    <a:pt x="4391025" y="1855190"/>
                  </a:lnTo>
                  <a:close/>
                </a:path>
                <a:path w="10582275" h="2479040">
                  <a:moveTo>
                    <a:pt x="4391025" y="1237945"/>
                  </a:moveTo>
                  <a:lnTo>
                    <a:pt x="4390555" y="1236814"/>
                  </a:lnTo>
                  <a:lnTo>
                    <a:pt x="4388701" y="1234960"/>
                  </a:lnTo>
                  <a:lnTo>
                    <a:pt x="4387570" y="1234490"/>
                  </a:lnTo>
                  <a:lnTo>
                    <a:pt x="4384941" y="1234490"/>
                  </a:lnTo>
                  <a:lnTo>
                    <a:pt x="4383824" y="1234960"/>
                  </a:lnTo>
                  <a:lnTo>
                    <a:pt x="4381957" y="1236814"/>
                  </a:lnTo>
                  <a:lnTo>
                    <a:pt x="4381500" y="1237945"/>
                  </a:lnTo>
                  <a:lnTo>
                    <a:pt x="4381500" y="1240574"/>
                  </a:lnTo>
                  <a:lnTo>
                    <a:pt x="4381957" y="1241691"/>
                  </a:lnTo>
                  <a:lnTo>
                    <a:pt x="4383824" y="1243545"/>
                  </a:lnTo>
                  <a:lnTo>
                    <a:pt x="4384941" y="1244015"/>
                  </a:lnTo>
                  <a:lnTo>
                    <a:pt x="4387570" y="1244015"/>
                  </a:lnTo>
                  <a:lnTo>
                    <a:pt x="4388701" y="1243545"/>
                  </a:lnTo>
                  <a:lnTo>
                    <a:pt x="4390555" y="1241691"/>
                  </a:lnTo>
                  <a:lnTo>
                    <a:pt x="4391025" y="1240574"/>
                  </a:lnTo>
                  <a:lnTo>
                    <a:pt x="4391025" y="1237945"/>
                  </a:lnTo>
                  <a:close/>
                </a:path>
                <a:path w="10582275" h="2479040">
                  <a:moveTo>
                    <a:pt x="4391025" y="620687"/>
                  </a:moveTo>
                  <a:lnTo>
                    <a:pt x="4390555" y="619569"/>
                  </a:lnTo>
                  <a:lnTo>
                    <a:pt x="4388701" y="617702"/>
                  </a:lnTo>
                  <a:lnTo>
                    <a:pt x="4387570" y="617245"/>
                  </a:lnTo>
                  <a:lnTo>
                    <a:pt x="4384941" y="617245"/>
                  </a:lnTo>
                  <a:lnTo>
                    <a:pt x="4383824" y="617702"/>
                  </a:lnTo>
                  <a:lnTo>
                    <a:pt x="4381957" y="619569"/>
                  </a:lnTo>
                  <a:lnTo>
                    <a:pt x="4381500" y="620687"/>
                  </a:lnTo>
                  <a:lnTo>
                    <a:pt x="4381500" y="623316"/>
                  </a:lnTo>
                  <a:lnTo>
                    <a:pt x="4381957" y="624446"/>
                  </a:lnTo>
                  <a:lnTo>
                    <a:pt x="4383824" y="626300"/>
                  </a:lnTo>
                  <a:lnTo>
                    <a:pt x="4384941" y="626770"/>
                  </a:lnTo>
                  <a:lnTo>
                    <a:pt x="4387570" y="626770"/>
                  </a:lnTo>
                  <a:lnTo>
                    <a:pt x="4388701" y="626300"/>
                  </a:lnTo>
                  <a:lnTo>
                    <a:pt x="4390555" y="624446"/>
                  </a:lnTo>
                  <a:lnTo>
                    <a:pt x="4391025" y="623316"/>
                  </a:lnTo>
                  <a:lnTo>
                    <a:pt x="4391025" y="620687"/>
                  </a:lnTo>
                  <a:close/>
                </a:path>
                <a:path w="10582275" h="2479040">
                  <a:moveTo>
                    <a:pt x="4391025" y="3441"/>
                  </a:moveTo>
                  <a:lnTo>
                    <a:pt x="4390555" y="2324"/>
                  </a:lnTo>
                  <a:lnTo>
                    <a:pt x="4388701" y="457"/>
                  </a:lnTo>
                  <a:lnTo>
                    <a:pt x="4387570" y="0"/>
                  </a:lnTo>
                  <a:lnTo>
                    <a:pt x="4384941" y="0"/>
                  </a:lnTo>
                  <a:lnTo>
                    <a:pt x="4383824" y="457"/>
                  </a:lnTo>
                  <a:lnTo>
                    <a:pt x="4381957" y="2324"/>
                  </a:lnTo>
                  <a:lnTo>
                    <a:pt x="4381500" y="3441"/>
                  </a:lnTo>
                  <a:lnTo>
                    <a:pt x="4381500" y="6070"/>
                  </a:lnTo>
                  <a:lnTo>
                    <a:pt x="4381957" y="7188"/>
                  </a:lnTo>
                  <a:lnTo>
                    <a:pt x="4383824" y="9055"/>
                  </a:lnTo>
                  <a:lnTo>
                    <a:pt x="4384941" y="9525"/>
                  </a:lnTo>
                  <a:lnTo>
                    <a:pt x="4387570" y="9525"/>
                  </a:lnTo>
                  <a:lnTo>
                    <a:pt x="4388701" y="9055"/>
                  </a:lnTo>
                  <a:lnTo>
                    <a:pt x="4390555" y="7188"/>
                  </a:lnTo>
                  <a:lnTo>
                    <a:pt x="4391025" y="6070"/>
                  </a:lnTo>
                  <a:lnTo>
                    <a:pt x="4391025" y="3441"/>
                  </a:lnTo>
                  <a:close/>
                </a:path>
                <a:path w="10582275" h="2479040">
                  <a:moveTo>
                    <a:pt x="4438650" y="2472436"/>
                  </a:moveTo>
                  <a:lnTo>
                    <a:pt x="4438180" y="2471318"/>
                  </a:lnTo>
                  <a:lnTo>
                    <a:pt x="4436326" y="2469451"/>
                  </a:lnTo>
                  <a:lnTo>
                    <a:pt x="4435195" y="2468994"/>
                  </a:lnTo>
                  <a:lnTo>
                    <a:pt x="4432566" y="2468994"/>
                  </a:lnTo>
                  <a:lnTo>
                    <a:pt x="4431449" y="2469451"/>
                  </a:lnTo>
                  <a:lnTo>
                    <a:pt x="4429582" y="2471318"/>
                  </a:lnTo>
                  <a:lnTo>
                    <a:pt x="4429125" y="2472436"/>
                  </a:lnTo>
                  <a:lnTo>
                    <a:pt x="4429125" y="2475065"/>
                  </a:lnTo>
                  <a:lnTo>
                    <a:pt x="4429582" y="2476195"/>
                  </a:lnTo>
                  <a:lnTo>
                    <a:pt x="4431449" y="2478049"/>
                  </a:lnTo>
                  <a:lnTo>
                    <a:pt x="4432566" y="2478519"/>
                  </a:lnTo>
                  <a:lnTo>
                    <a:pt x="4435195" y="2478519"/>
                  </a:lnTo>
                  <a:lnTo>
                    <a:pt x="4436326" y="2478049"/>
                  </a:lnTo>
                  <a:lnTo>
                    <a:pt x="4438180" y="2476195"/>
                  </a:lnTo>
                  <a:lnTo>
                    <a:pt x="4438650" y="2475065"/>
                  </a:lnTo>
                  <a:lnTo>
                    <a:pt x="4438650" y="2472436"/>
                  </a:lnTo>
                  <a:close/>
                </a:path>
                <a:path w="10582275" h="2479040">
                  <a:moveTo>
                    <a:pt x="4438650" y="1855190"/>
                  </a:moveTo>
                  <a:lnTo>
                    <a:pt x="4438180" y="1854060"/>
                  </a:lnTo>
                  <a:lnTo>
                    <a:pt x="4436326" y="1852206"/>
                  </a:lnTo>
                  <a:lnTo>
                    <a:pt x="4435195" y="1851736"/>
                  </a:lnTo>
                  <a:lnTo>
                    <a:pt x="4432566" y="1851736"/>
                  </a:lnTo>
                  <a:lnTo>
                    <a:pt x="4431449" y="1852206"/>
                  </a:lnTo>
                  <a:lnTo>
                    <a:pt x="4429582" y="1854060"/>
                  </a:lnTo>
                  <a:lnTo>
                    <a:pt x="4429125" y="1855190"/>
                  </a:lnTo>
                  <a:lnTo>
                    <a:pt x="4429125" y="1857819"/>
                  </a:lnTo>
                  <a:lnTo>
                    <a:pt x="4429582" y="1858937"/>
                  </a:lnTo>
                  <a:lnTo>
                    <a:pt x="4431449" y="1860804"/>
                  </a:lnTo>
                  <a:lnTo>
                    <a:pt x="4432566" y="1861261"/>
                  </a:lnTo>
                  <a:lnTo>
                    <a:pt x="4435195" y="1861261"/>
                  </a:lnTo>
                  <a:lnTo>
                    <a:pt x="4436326" y="1860804"/>
                  </a:lnTo>
                  <a:lnTo>
                    <a:pt x="4438180" y="1858937"/>
                  </a:lnTo>
                  <a:lnTo>
                    <a:pt x="4438650" y="1857819"/>
                  </a:lnTo>
                  <a:lnTo>
                    <a:pt x="4438650" y="1855190"/>
                  </a:lnTo>
                  <a:close/>
                </a:path>
                <a:path w="10582275" h="2479040">
                  <a:moveTo>
                    <a:pt x="4438650" y="1237945"/>
                  </a:moveTo>
                  <a:lnTo>
                    <a:pt x="4438180" y="1236814"/>
                  </a:lnTo>
                  <a:lnTo>
                    <a:pt x="4436326" y="1234960"/>
                  </a:lnTo>
                  <a:lnTo>
                    <a:pt x="4435195" y="1234490"/>
                  </a:lnTo>
                  <a:lnTo>
                    <a:pt x="4432566" y="1234490"/>
                  </a:lnTo>
                  <a:lnTo>
                    <a:pt x="4431449" y="1234960"/>
                  </a:lnTo>
                  <a:lnTo>
                    <a:pt x="4429582" y="1236814"/>
                  </a:lnTo>
                  <a:lnTo>
                    <a:pt x="4429125" y="1237945"/>
                  </a:lnTo>
                  <a:lnTo>
                    <a:pt x="4429125" y="1240574"/>
                  </a:lnTo>
                  <a:lnTo>
                    <a:pt x="4429582" y="1241691"/>
                  </a:lnTo>
                  <a:lnTo>
                    <a:pt x="4431449" y="1243545"/>
                  </a:lnTo>
                  <a:lnTo>
                    <a:pt x="4432566" y="1244015"/>
                  </a:lnTo>
                  <a:lnTo>
                    <a:pt x="4435195" y="1244015"/>
                  </a:lnTo>
                  <a:lnTo>
                    <a:pt x="4436326" y="1243545"/>
                  </a:lnTo>
                  <a:lnTo>
                    <a:pt x="4438180" y="1241691"/>
                  </a:lnTo>
                  <a:lnTo>
                    <a:pt x="4438650" y="1240574"/>
                  </a:lnTo>
                  <a:lnTo>
                    <a:pt x="4438650" y="1237945"/>
                  </a:lnTo>
                  <a:close/>
                </a:path>
                <a:path w="10582275" h="2479040">
                  <a:moveTo>
                    <a:pt x="4438650" y="620687"/>
                  </a:moveTo>
                  <a:lnTo>
                    <a:pt x="4438180" y="619569"/>
                  </a:lnTo>
                  <a:lnTo>
                    <a:pt x="4436326" y="617702"/>
                  </a:lnTo>
                  <a:lnTo>
                    <a:pt x="4435195" y="617245"/>
                  </a:lnTo>
                  <a:lnTo>
                    <a:pt x="4432566" y="617245"/>
                  </a:lnTo>
                  <a:lnTo>
                    <a:pt x="4431449" y="617702"/>
                  </a:lnTo>
                  <a:lnTo>
                    <a:pt x="4429582" y="619569"/>
                  </a:lnTo>
                  <a:lnTo>
                    <a:pt x="4429125" y="620687"/>
                  </a:lnTo>
                  <a:lnTo>
                    <a:pt x="4429125" y="623316"/>
                  </a:lnTo>
                  <a:lnTo>
                    <a:pt x="4429582" y="624446"/>
                  </a:lnTo>
                  <a:lnTo>
                    <a:pt x="4431449" y="626300"/>
                  </a:lnTo>
                  <a:lnTo>
                    <a:pt x="4432566" y="626770"/>
                  </a:lnTo>
                  <a:lnTo>
                    <a:pt x="4435195" y="626770"/>
                  </a:lnTo>
                  <a:lnTo>
                    <a:pt x="4436326" y="626300"/>
                  </a:lnTo>
                  <a:lnTo>
                    <a:pt x="4438180" y="624446"/>
                  </a:lnTo>
                  <a:lnTo>
                    <a:pt x="4438650" y="623316"/>
                  </a:lnTo>
                  <a:lnTo>
                    <a:pt x="4438650" y="620687"/>
                  </a:lnTo>
                  <a:close/>
                </a:path>
                <a:path w="10582275" h="2479040">
                  <a:moveTo>
                    <a:pt x="4438650" y="3441"/>
                  </a:moveTo>
                  <a:lnTo>
                    <a:pt x="4438180" y="2324"/>
                  </a:lnTo>
                  <a:lnTo>
                    <a:pt x="4436326" y="457"/>
                  </a:lnTo>
                  <a:lnTo>
                    <a:pt x="4435195" y="0"/>
                  </a:lnTo>
                  <a:lnTo>
                    <a:pt x="4432566" y="0"/>
                  </a:lnTo>
                  <a:lnTo>
                    <a:pt x="4431449" y="457"/>
                  </a:lnTo>
                  <a:lnTo>
                    <a:pt x="4429582" y="2324"/>
                  </a:lnTo>
                  <a:lnTo>
                    <a:pt x="4429125" y="3441"/>
                  </a:lnTo>
                  <a:lnTo>
                    <a:pt x="4429125" y="6070"/>
                  </a:lnTo>
                  <a:lnTo>
                    <a:pt x="4429582" y="7188"/>
                  </a:lnTo>
                  <a:lnTo>
                    <a:pt x="4431449" y="9055"/>
                  </a:lnTo>
                  <a:lnTo>
                    <a:pt x="4432566" y="9525"/>
                  </a:lnTo>
                  <a:lnTo>
                    <a:pt x="4435195" y="9525"/>
                  </a:lnTo>
                  <a:lnTo>
                    <a:pt x="4436326" y="9055"/>
                  </a:lnTo>
                  <a:lnTo>
                    <a:pt x="4438180" y="7188"/>
                  </a:lnTo>
                  <a:lnTo>
                    <a:pt x="4438650" y="6070"/>
                  </a:lnTo>
                  <a:lnTo>
                    <a:pt x="4438650" y="3441"/>
                  </a:lnTo>
                  <a:close/>
                </a:path>
                <a:path w="10582275" h="2479040">
                  <a:moveTo>
                    <a:pt x="4486275" y="2472436"/>
                  </a:moveTo>
                  <a:lnTo>
                    <a:pt x="4485805" y="2471318"/>
                  </a:lnTo>
                  <a:lnTo>
                    <a:pt x="4483951" y="2469451"/>
                  </a:lnTo>
                  <a:lnTo>
                    <a:pt x="4482820" y="2468994"/>
                  </a:lnTo>
                  <a:lnTo>
                    <a:pt x="4480191" y="2468994"/>
                  </a:lnTo>
                  <a:lnTo>
                    <a:pt x="4479074" y="2469451"/>
                  </a:lnTo>
                  <a:lnTo>
                    <a:pt x="4477207" y="2471318"/>
                  </a:lnTo>
                  <a:lnTo>
                    <a:pt x="4476750" y="2472436"/>
                  </a:lnTo>
                  <a:lnTo>
                    <a:pt x="4476750" y="2475065"/>
                  </a:lnTo>
                  <a:lnTo>
                    <a:pt x="4477207" y="2476195"/>
                  </a:lnTo>
                  <a:lnTo>
                    <a:pt x="4479074" y="2478049"/>
                  </a:lnTo>
                  <a:lnTo>
                    <a:pt x="4480191" y="2478519"/>
                  </a:lnTo>
                  <a:lnTo>
                    <a:pt x="4482820" y="2478519"/>
                  </a:lnTo>
                  <a:lnTo>
                    <a:pt x="4483951" y="2478049"/>
                  </a:lnTo>
                  <a:lnTo>
                    <a:pt x="4485805" y="2476195"/>
                  </a:lnTo>
                  <a:lnTo>
                    <a:pt x="4486275" y="2475065"/>
                  </a:lnTo>
                  <a:lnTo>
                    <a:pt x="4486275" y="2472436"/>
                  </a:lnTo>
                  <a:close/>
                </a:path>
                <a:path w="10582275" h="2479040">
                  <a:moveTo>
                    <a:pt x="4486275" y="1855190"/>
                  </a:moveTo>
                  <a:lnTo>
                    <a:pt x="4485805" y="1854060"/>
                  </a:lnTo>
                  <a:lnTo>
                    <a:pt x="4483951" y="1852206"/>
                  </a:lnTo>
                  <a:lnTo>
                    <a:pt x="4482820" y="1851736"/>
                  </a:lnTo>
                  <a:lnTo>
                    <a:pt x="4480191" y="1851736"/>
                  </a:lnTo>
                  <a:lnTo>
                    <a:pt x="4479074" y="1852206"/>
                  </a:lnTo>
                  <a:lnTo>
                    <a:pt x="4477207" y="1854060"/>
                  </a:lnTo>
                  <a:lnTo>
                    <a:pt x="4476750" y="1855190"/>
                  </a:lnTo>
                  <a:lnTo>
                    <a:pt x="4476750" y="1857819"/>
                  </a:lnTo>
                  <a:lnTo>
                    <a:pt x="4477207" y="1858937"/>
                  </a:lnTo>
                  <a:lnTo>
                    <a:pt x="4479074" y="1860804"/>
                  </a:lnTo>
                  <a:lnTo>
                    <a:pt x="4480191" y="1861261"/>
                  </a:lnTo>
                  <a:lnTo>
                    <a:pt x="4482820" y="1861261"/>
                  </a:lnTo>
                  <a:lnTo>
                    <a:pt x="4483951" y="1860804"/>
                  </a:lnTo>
                  <a:lnTo>
                    <a:pt x="4485805" y="1858937"/>
                  </a:lnTo>
                  <a:lnTo>
                    <a:pt x="4486275" y="1857819"/>
                  </a:lnTo>
                  <a:lnTo>
                    <a:pt x="4486275" y="1855190"/>
                  </a:lnTo>
                  <a:close/>
                </a:path>
                <a:path w="10582275" h="2479040">
                  <a:moveTo>
                    <a:pt x="4486275" y="1237945"/>
                  </a:moveTo>
                  <a:lnTo>
                    <a:pt x="4485805" y="1236814"/>
                  </a:lnTo>
                  <a:lnTo>
                    <a:pt x="4483951" y="1234960"/>
                  </a:lnTo>
                  <a:lnTo>
                    <a:pt x="4482820" y="1234490"/>
                  </a:lnTo>
                  <a:lnTo>
                    <a:pt x="4480191" y="1234490"/>
                  </a:lnTo>
                  <a:lnTo>
                    <a:pt x="4479074" y="1234960"/>
                  </a:lnTo>
                  <a:lnTo>
                    <a:pt x="4477207" y="1236814"/>
                  </a:lnTo>
                  <a:lnTo>
                    <a:pt x="4476750" y="1237945"/>
                  </a:lnTo>
                  <a:lnTo>
                    <a:pt x="4476750" y="1240574"/>
                  </a:lnTo>
                  <a:lnTo>
                    <a:pt x="4477207" y="1241691"/>
                  </a:lnTo>
                  <a:lnTo>
                    <a:pt x="4479074" y="1243545"/>
                  </a:lnTo>
                  <a:lnTo>
                    <a:pt x="4480191" y="1244015"/>
                  </a:lnTo>
                  <a:lnTo>
                    <a:pt x="4482820" y="1244015"/>
                  </a:lnTo>
                  <a:lnTo>
                    <a:pt x="4483951" y="1243545"/>
                  </a:lnTo>
                  <a:lnTo>
                    <a:pt x="4485805" y="1241691"/>
                  </a:lnTo>
                  <a:lnTo>
                    <a:pt x="4486275" y="1240574"/>
                  </a:lnTo>
                  <a:lnTo>
                    <a:pt x="4486275" y="1237945"/>
                  </a:lnTo>
                  <a:close/>
                </a:path>
                <a:path w="10582275" h="2479040">
                  <a:moveTo>
                    <a:pt x="4486275" y="620687"/>
                  </a:moveTo>
                  <a:lnTo>
                    <a:pt x="4485805" y="619569"/>
                  </a:lnTo>
                  <a:lnTo>
                    <a:pt x="4483951" y="617702"/>
                  </a:lnTo>
                  <a:lnTo>
                    <a:pt x="4482820" y="617245"/>
                  </a:lnTo>
                  <a:lnTo>
                    <a:pt x="4480191" y="617245"/>
                  </a:lnTo>
                  <a:lnTo>
                    <a:pt x="4479074" y="617702"/>
                  </a:lnTo>
                  <a:lnTo>
                    <a:pt x="4477207" y="619569"/>
                  </a:lnTo>
                  <a:lnTo>
                    <a:pt x="4476750" y="620687"/>
                  </a:lnTo>
                  <a:lnTo>
                    <a:pt x="4476750" y="623316"/>
                  </a:lnTo>
                  <a:lnTo>
                    <a:pt x="4477207" y="624446"/>
                  </a:lnTo>
                  <a:lnTo>
                    <a:pt x="4479074" y="626300"/>
                  </a:lnTo>
                  <a:lnTo>
                    <a:pt x="4480191" y="626770"/>
                  </a:lnTo>
                  <a:lnTo>
                    <a:pt x="4482820" y="626770"/>
                  </a:lnTo>
                  <a:lnTo>
                    <a:pt x="4483951" y="626300"/>
                  </a:lnTo>
                  <a:lnTo>
                    <a:pt x="4485805" y="624446"/>
                  </a:lnTo>
                  <a:lnTo>
                    <a:pt x="4486275" y="623316"/>
                  </a:lnTo>
                  <a:lnTo>
                    <a:pt x="4486275" y="620687"/>
                  </a:lnTo>
                  <a:close/>
                </a:path>
                <a:path w="10582275" h="2479040">
                  <a:moveTo>
                    <a:pt x="4486275" y="3441"/>
                  </a:moveTo>
                  <a:lnTo>
                    <a:pt x="4485805" y="2324"/>
                  </a:lnTo>
                  <a:lnTo>
                    <a:pt x="4483951" y="457"/>
                  </a:lnTo>
                  <a:lnTo>
                    <a:pt x="4482820" y="0"/>
                  </a:lnTo>
                  <a:lnTo>
                    <a:pt x="4480191" y="0"/>
                  </a:lnTo>
                  <a:lnTo>
                    <a:pt x="4479074" y="457"/>
                  </a:lnTo>
                  <a:lnTo>
                    <a:pt x="4477207" y="2324"/>
                  </a:lnTo>
                  <a:lnTo>
                    <a:pt x="4476750" y="3441"/>
                  </a:lnTo>
                  <a:lnTo>
                    <a:pt x="4476750" y="6070"/>
                  </a:lnTo>
                  <a:lnTo>
                    <a:pt x="4477207" y="7188"/>
                  </a:lnTo>
                  <a:lnTo>
                    <a:pt x="4479074" y="9055"/>
                  </a:lnTo>
                  <a:lnTo>
                    <a:pt x="4480191" y="9525"/>
                  </a:lnTo>
                  <a:lnTo>
                    <a:pt x="4482820" y="9525"/>
                  </a:lnTo>
                  <a:lnTo>
                    <a:pt x="4483951" y="9055"/>
                  </a:lnTo>
                  <a:lnTo>
                    <a:pt x="4485805" y="7188"/>
                  </a:lnTo>
                  <a:lnTo>
                    <a:pt x="4486275" y="6070"/>
                  </a:lnTo>
                  <a:lnTo>
                    <a:pt x="4486275" y="3441"/>
                  </a:lnTo>
                  <a:close/>
                </a:path>
                <a:path w="10582275" h="2479040">
                  <a:moveTo>
                    <a:pt x="4533900" y="2472436"/>
                  </a:moveTo>
                  <a:lnTo>
                    <a:pt x="4533430" y="2471318"/>
                  </a:lnTo>
                  <a:lnTo>
                    <a:pt x="4531576" y="2469451"/>
                  </a:lnTo>
                  <a:lnTo>
                    <a:pt x="4530445" y="2468994"/>
                  </a:lnTo>
                  <a:lnTo>
                    <a:pt x="4527816" y="2468994"/>
                  </a:lnTo>
                  <a:lnTo>
                    <a:pt x="4526699" y="2469451"/>
                  </a:lnTo>
                  <a:lnTo>
                    <a:pt x="4524832" y="2471318"/>
                  </a:lnTo>
                  <a:lnTo>
                    <a:pt x="4524375" y="2472436"/>
                  </a:lnTo>
                  <a:lnTo>
                    <a:pt x="4524375" y="2475065"/>
                  </a:lnTo>
                  <a:lnTo>
                    <a:pt x="4524832" y="2476195"/>
                  </a:lnTo>
                  <a:lnTo>
                    <a:pt x="4526699" y="2478049"/>
                  </a:lnTo>
                  <a:lnTo>
                    <a:pt x="4527816" y="2478519"/>
                  </a:lnTo>
                  <a:lnTo>
                    <a:pt x="4530445" y="2478519"/>
                  </a:lnTo>
                  <a:lnTo>
                    <a:pt x="4531576" y="2478049"/>
                  </a:lnTo>
                  <a:lnTo>
                    <a:pt x="4533430" y="2476195"/>
                  </a:lnTo>
                  <a:lnTo>
                    <a:pt x="4533900" y="2475065"/>
                  </a:lnTo>
                  <a:lnTo>
                    <a:pt x="4533900" y="2472436"/>
                  </a:lnTo>
                  <a:close/>
                </a:path>
                <a:path w="10582275" h="2479040">
                  <a:moveTo>
                    <a:pt x="4533900" y="1855190"/>
                  </a:moveTo>
                  <a:lnTo>
                    <a:pt x="4533430" y="1854060"/>
                  </a:lnTo>
                  <a:lnTo>
                    <a:pt x="4531576" y="1852206"/>
                  </a:lnTo>
                  <a:lnTo>
                    <a:pt x="4530445" y="1851736"/>
                  </a:lnTo>
                  <a:lnTo>
                    <a:pt x="4527816" y="1851736"/>
                  </a:lnTo>
                  <a:lnTo>
                    <a:pt x="4526699" y="1852206"/>
                  </a:lnTo>
                  <a:lnTo>
                    <a:pt x="4524832" y="1854060"/>
                  </a:lnTo>
                  <a:lnTo>
                    <a:pt x="4524375" y="1855190"/>
                  </a:lnTo>
                  <a:lnTo>
                    <a:pt x="4524375" y="1857819"/>
                  </a:lnTo>
                  <a:lnTo>
                    <a:pt x="4524832" y="1858937"/>
                  </a:lnTo>
                  <a:lnTo>
                    <a:pt x="4526699" y="1860804"/>
                  </a:lnTo>
                  <a:lnTo>
                    <a:pt x="4527816" y="1861261"/>
                  </a:lnTo>
                  <a:lnTo>
                    <a:pt x="4530445" y="1861261"/>
                  </a:lnTo>
                  <a:lnTo>
                    <a:pt x="4531576" y="1860804"/>
                  </a:lnTo>
                  <a:lnTo>
                    <a:pt x="4533430" y="1858937"/>
                  </a:lnTo>
                  <a:lnTo>
                    <a:pt x="4533900" y="1857819"/>
                  </a:lnTo>
                  <a:lnTo>
                    <a:pt x="4533900" y="1855190"/>
                  </a:lnTo>
                  <a:close/>
                </a:path>
                <a:path w="10582275" h="2479040">
                  <a:moveTo>
                    <a:pt x="4533900" y="1237945"/>
                  </a:moveTo>
                  <a:lnTo>
                    <a:pt x="4533430" y="1236814"/>
                  </a:lnTo>
                  <a:lnTo>
                    <a:pt x="4531576" y="1234960"/>
                  </a:lnTo>
                  <a:lnTo>
                    <a:pt x="4530445" y="1234490"/>
                  </a:lnTo>
                  <a:lnTo>
                    <a:pt x="4527816" y="1234490"/>
                  </a:lnTo>
                  <a:lnTo>
                    <a:pt x="4526699" y="1234960"/>
                  </a:lnTo>
                  <a:lnTo>
                    <a:pt x="4524832" y="1236814"/>
                  </a:lnTo>
                  <a:lnTo>
                    <a:pt x="4524375" y="1237945"/>
                  </a:lnTo>
                  <a:lnTo>
                    <a:pt x="4524375" y="1240574"/>
                  </a:lnTo>
                  <a:lnTo>
                    <a:pt x="4524832" y="1241691"/>
                  </a:lnTo>
                  <a:lnTo>
                    <a:pt x="4526699" y="1243545"/>
                  </a:lnTo>
                  <a:lnTo>
                    <a:pt x="4527816" y="1244015"/>
                  </a:lnTo>
                  <a:lnTo>
                    <a:pt x="4530445" y="1244015"/>
                  </a:lnTo>
                  <a:lnTo>
                    <a:pt x="4531576" y="1243545"/>
                  </a:lnTo>
                  <a:lnTo>
                    <a:pt x="4533430" y="1241691"/>
                  </a:lnTo>
                  <a:lnTo>
                    <a:pt x="4533900" y="1240574"/>
                  </a:lnTo>
                  <a:lnTo>
                    <a:pt x="4533900" y="1237945"/>
                  </a:lnTo>
                  <a:close/>
                </a:path>
                <a:path w="10582275" h="2479040">
                  <a:moveTo>
                    <a:pt x="4533900" y="620687"/>
                  </a:moveTo>
                  <a:lnTo>
                    <a:pt x="4533430" y="619569"/>
                  </a:lnTo>
                  <a:lnTo>
                    <a:pt x="4531576" y="617702"/>
                  </a:lnTo>
                  <a:lnTo>
                    <a:pt x="4530445" y="617245"/>
                  </a:lnTo>
                  <a:lnTo>
                    <a:pt x="4527816" y="617245"/>
                  </a:lnTo>
                  <a:lnTo>
                    <a:pt x="4526699" y="617702"/>
                  </a:lnTo>
                  <a:lnTo>
                    <a:pt x="4524832" y="619569"/>
                  </a:lnTo>
                  <a:lnTo>
                    <a:pt x="4524375" y="620687"/>
                  </a:lnTo>
                  <a:lnTo>
                    <a:pt x="4524375" y="623316"/>
                  </a:lnTo>
                  <a:lnTo>
                    <a:pt x="4524832" y="624446"/>
                  </a:lnTo>
                  <a:lnTo>
                    <a:pt x="4526699" y="626300"/>
                  </a:lnTo>
                  <a:lnTo>
                    <a:pt x="4527816" y="626770"/>
                  </a:lnTo>
                  <a:lnTo>
                    <a:pt x="4530445" y="626770"/>
                  </a:lnTo>
                  <a:lnTo>
                    <a:pt x="4531576" y="626300"/>
                  </a:lnTo>
                  <a:lnTo>
                    <a:pt x="4533430" y="624446"/>
                  </a:lnTo>
                  <a:lnTo>
                    <a:pt x="4533900" y="623316"/>
                  </a:lnTo>
                  <a:lnTo>
                    <a:pt x="4533900" y="620687"/>
                  </a:lnTo>
                  <a:close/>
                </a:path>
                <a:path w="10582275" h="2479040">
                  <a:moveTo>
                    <a:pt x="4533900" y="3441"/>
                  </a:moveTo>
                  <a:lnTo>
                    <a:pt x="4533430" y="2324"/>
                  </a:lnTo>
                  <a:lnTo>
                    <a:pt x="4531576" y="457"/>
                  </a:lnTo>
                  <a:lnTo>
                    <a:pt x="4530445" y="0"/>
                  </a:lnTo>
                  <a:lnTo>
                    <a:pt x="4527816" y="0"/>
                  </a:lnTo>
                  <a:lnTo>
                    <a:pt x="4526699" y="457"/>
                  </a:lnTo>
                  <a:lnTo>
                    <a:pt x="4524832" y="2324"/>
                  </a:lnTo>
                  <a:lnTo>
                    <a:pt x="4524375" y="3441"/>
                  </a:lnTo>
                  <a:lnTo>
                    <a:pt x="4524375" y="6070"/>
                  </a:lnTo>
                  <a:lnTo>
                    <a:pt x="4524832" y="7188"/>
                  </a:lnTo>
                  <a:lnTo>
                    <a:pt x="4526699" y="9055"/>
                  </a:lnTo>
                  <a:lnTo>
                    <a:pt x="4527816" y="9525"/>
                  </a:lnTo>
                  <a:lnTo>
                    <a:pt x="4530445" y="9525"/>
                  </a:lnTo>
                  <a:lnTo>
                    <a:pt x="4531576" y="9055"/>
                  </a:lnTo>
                  <a:lnTo>
                    <a:pt x="4533430" y="7188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10582275" h="2479040">
                  <a:moveTo>
                    <a:pt x="4581525" y="2472436"/>
                  </a:moveTo>
                  <a:lnTo>
                    <a:pt x="4581055" y="2471318"/>
                  </a:lnTo>
                  <a:lnTo>
                    <a:pt x="4579201" y="2469451"/>
                  </a:lnTo>
                  <a:lnTo>
                    <a:pt x="4578070" y="2468994"/>
                  </a:lnTo>
                  <a:lnTo>
                    <a:pt x="4575441" y="2468994"/>
                  </a:lnTo>
                  <a:lnTo>
                    <a:pt x="4574324" y="2469451"/>
                  </a:lnTo>
                  <a:lnTo>
                    <a:pt x="4572457" y="2471318"/>
                  </a:lnTo>
                  <a:lnTo>
                    <a:pt x="4572000" y="2472436"/>
                  </a:lnTo>
                  <a:lnTo>
                    <a:pt x="4572000" y="2475065"/>
                  </a:lnTo>
                  <a:lnTo>
                    <a:pt x="4572457" y="2476195"/>
                  </a:lnTo>
                  <a:lnTo>
                    <a:pt x="4574324" y="2478049"/>
                  </a:lnTo>
                  <a:lnTo>
                    <a:pt x="4575441" y="2478519"/>
                  </a:lnTo>
                  <a:lnTo>
                    <a:pt x="4578070" y="2478519"/>
                  </a:lnTo>
                  <a:lnTo>
                    <a:pt x="4579201" y="2478049"/>
                  </a:lnTo>
                  <a:lnTo>
                    <a:pt x="4581055" y="2476195"/>
                  </a:lnTo>
                  <a:lnTo>
                    <a:pt x="4581525" y="2475065"/>
                  </a:lnTo>
                  <a:lnTo>
                    <a:pt x="4581525" y="2472436"/>
                  </a:lnTo>
                  <a:close/>
                </a:path>
                <a:path w="10582275" h="2479040">
                  <a:moveTo>
                    <a:pt x="4581525" y="1855190"/>
                  </a:moveTo>
                  <a:lnTo>
                    <a:pt x="4581055" y="1854060"/>
                  </a:lnTo>
                  <a:lnTo>
                    <a:pt x="4579201" y="1852206"/>
                  </a:lnTo>
                  <a:lnTo>
                    <a:pt x="4578070" y="1851736"/>
                  </a:lnTo>
                  <a:lnTo>
                    <a:pt x="4575441" y="1851736"/>
                  </a:lnTo>
                  <a:lnTo>
                    <a:pt x="4574324" y="1852206"/>
                  </a:lnTo>
                  <a:lnTo>
                    <a:pt x="4572457" y="1854060"/>
                  </a:lnTo>
                  <a:lnTo>
                    <a:pt x="4572000" y="1855190"/>
                  </a:lnTo>
                  <a:lnTo>
                    <a:pt x="4572000" y="1857819"/>
                  </a:lnTo>
                  <a:lnTo>
                    <a:pt x="4572457" y="1858937"/>
                  </a:lnTo>
                  <a:lnTo>
                    <a:pt x="4574324" y="1860804"/>
                  </a:lnTo>
                  <a:lnTo>
                    <a:pt x="4575441" y="1861261"/>
                  </a:lnTo>
                  <a:lnTo>
                    <a:pt x="4578070" y="1861261"/>
                  </a:lnTo>
                  <a:lnTo>
                    <a:pt x="4579201" y="1860804"/>
                  </a:lnTo>
                  <a:lnTo>
                    <a:pt x="4581055" y="1858937"/>
                  </a:lnTo>
                  <a:lnTo>
                    <a:pt x="4581525" y="1857819"/>
                  </a:lnTo>
                  <a:lnTo>
                    <a:pt x="4581525" y="1855190"/>
                  </a:lnTo>
                  <a:close/>
                </a:path>
                <a:path w="10582275" h="2479040">
                  <a:moveTo>
                    <a:pt x="4581525" y="1237945"/>
                  </a:moveTo>
                  <a:lnTo>
                    <a:pt x="4581055" y="1236814"/>
                  </a:lnTo>
                  <a:lnTo>
                    <a:pt x="4579201" y="1234960"/>
                  </a:lnTo>
                  <a:lnTo>
                    <a:pt x="4578070" y="1234490"/>
                  </a:lnTo>
                  <a:lnTo>
                    <a:pt x="4575441" y="1234490"/>
                  </a:lnTo>
                  <a:lnTo>
                    <a:pt x="4574324" y="1234960"/>
                  </a:lnTo>
                  <a:lnTo>
                    <a:pt x="4572457" y="1236814"/>
                  </a:lnTo>
                  <a:lnTo>
                    <a:pt x="4572000" y="1237945"/>
                  </a:lnTo>
                  <a:lnTo>
                    <a:pt x="4572000" y="1240574"/>
                  </a:lnTo>
                  <a:lnTo>
                    <a:pt x="4572457" y="1241691"/>
                  </a:lnTo>
                  <a:lnTo>
                    <a:pt x="4574324" y="1243545"/>
                  </a:lnTo>
                  <a:lnTo>
                    <a:pt x="4575441" y="1244015"/>
                  </a:lnTo>
                  <a:lnTo>
                    <a:pt x="4578070" y="1244015"/>
                  </a:lnTo>
                  <a:lnTo>
                    <a:pt x="4579201" y="1243545"/>
                  </a:lnTo>
                  <a:lnTo>
                    <a:pt x="4581055" y="1241691"/>
                  </a:lnTo>
                  <a:lnTo>
                    <a:pt x="4581525" y="1240574"/>
                  </a:lnTo>
                  <a:lnTo>
                    <a:pt x="4581525" y="1237945"/>
                  </a:lnTo>
                  <a:close/>
                </a:path>
                <a:path w="10582275" h="2479040">
                  <a:moveTo>
                    <a:pt x="4581525" y="620687"/>
                  </a:moveTo>
                  <a:lnTo>
                    <a:pt x="4581055" y="619569"/>
                  </a:lnTo>
                  <a:lnTo>
                    <a:pt x="4579201" y="617702"/>
                  </a:lnTo>
                  <a:lnTo>
                    <a:pt x="4578070" y="617245"/>
                  </a:lnTo>
                  <a:lnTo>
                    <a:pt x="4575441" y="617245"/>
                  </a:lnTo>
                  <a:lnTo>
                    <a:pt x="4574324" y="617702"/>
                  </a:lnTo>
                  <a:lnTo>
                    <a:pt x="4572457" y="619569"/>
                  </a:lnTo>
                  <a:lnTo>
                    <a:pt x="4572000" y="620687"/>
                  </a:lnTo>
                  <a:lnTo>
                    <a:pt x="4572000" y="623316"/>
                  </a:lnTo>
                  <a:lnTo>
                    <a:pt x="4572457" y="624446"/>
                  </a:lnTo>
                  <a:lnTo>
                    <a:pt x="4574324" y="626300"/>
                  </a:lnTo>
                  <a:lnTo>
                    <a:pt x="4575441" y="626770"/>
                  </a:lnTo>
                  <a:lnTo>
                    <a:pt x="4578070" y="626770"/>
                  </a:lnTo>
                  <a:lnTo>
                    <a:pt x="4579201" y="626300"/>
                  </a:lnTo>
                  <a:lnTo>
                    <a:pt x="4581055" y="624446"/>
                  </a:lnTo>
                  <a:lnTo>
                    <a:pt x="4581525" y="623316"/>
                  </a:lnTo>
                  <a:lnTo>
                    <a:pt x="4581525" y="620687"/>
                  </a:lnTo>
                  <a:close/>
                </a:path>
                <a:path w="10582275" h="2479040">
                  <a:moveTo>
                    <a:pt x="4581525" y="3441"/>
                  </a:moveTo>
                  <a:lnTo>
                    <a:pt x="4581055" y="2324"/>
                  </a:lnTo>
                  <a:lnTo>
                    <a:pt x="4579201" y="457"/>
                  </a:lnTo>
                  <a:lnTo>
                    <a:pt x="4578070" y="0"/>
                  </a:lnTo>
                  <a:lnTo>
                    <a:pt x="4575441" y="0"/>
                  </a:lnTo>
                  <a:lnTo>
                    <a:pt x="4574324" y="457"/>
                  </a:lnTo>
                  <a:lnTo>
                    <a:pt x="4572457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57" y="7188"/>
                  </a:lnTo>
                  <a:lnTo>
                    <a:pt x="4574324" y="9055"/>
                  </a:lnTo>
                  <a:lnTo>
                    <a:pt x="4575441" y="9525"/>
                  </a:lnTo>
                  <a:lnTo>
                    <a:pt x="4578070" y="9525"/>
                  </a:lnTo>
                  <a:lnTo>
                    <a:pt x="4579201" y="9055"/>
                  </a:lnTo>
                  <a:lnTo>
                    <a:pt x="4581055" y="7188"/>
                  </a:lnTo>
                  <a:lnTo>
                    <a:pt x="4581525" y="6070"/>
                  </a:lnTo>
                  <a:lnTo>
                    <a:pt x="4581525" y="3441"/>
                  </a:lnTo>
                  <a:close/>
                </a:path>
                <a:path w="10582275" h="2479040">
                  <a:moveTo>
                    <a:pt x="4629150" y="2472436"/>
                  </a:moveTo>
                  <a:lnTo>
                    <a:pt x="4628680" y="2471318"/>
                  </a:lnTo>
                  <a:lnTo>
                    <a:pt x="4626826" y="2469451"/>
                  </a:lnTo>
                  <a:lnTo>
                    <a:pt x="4625695" y="2468994"/>
                  </a:lnTo>
                  <a:lnTo>
                    <a:pt x="4623066" y="2468994"/>
                  </a:lnTo>
                  <a:lnTo>
                    <a:pt x="4621949" y="2469451"/>
                  </a:lnTo>
                  <a:lnTo>
                    <a:pt x="4620082" y="2471318"/>
                  </a:lnTo>
                  <a:lnTo>
                    <a:pt x="4619625" y="2472436"/>
                  </a:lnTo>
                  <a:lnTo>
                    <a:pt x="4619625" y="2475065"/>
                  </a:lnTo>
                  <a:lnTo>
                    <a:pt x="4620082" y="2476195"/>
                  </a:lnTo>
                  <a:lnTo>
                    <a:pt x="4621949" y="2478049"/>
                  </a:lnTo>
                  <a:lnTo>
                    <a:pt x="4623066" y="2478519"/>
                  </a:lnTo>
                  <a:lnTo>
                    <a:pt x="4625695" y="2478519"/>
                  </a:lnTo>
                  <a:lnTo>
                    <a:pt x="4626826" y="2478049"/>
                  </a:lnTo>
                  <a:lnTo>
                    <a:pt x="4628680" y="2476195"/>
                  </a:lnTo>
                  <a:lnTo>
                    <a:pt x="4629150" y="2475065"/>
                  </a:lnTo>
                  <a:lnTo>
                    <a:pt x="4629150" y="2472436"/>
                  </a:lnTo>
                  <a:close/>
                </a:path>
                <a:path w="10582275" h="2479040">
                  <a:moveTo>
                    <a:pt x="4629150" y="1855190"/>
                  </a:moveTo>
                  <a:lnTo>
                    <a:pt x="4628680" y="1854060"/>
                  </a:lnTo>
                  <a:lnTo>
                    <a:pt x="4626826" y="1852206"/>
                  </a:lnTo>
                  <a:lnTo>
                    <a:pt x="4625695" y="1851736"/>
                  </a:lnTo>
                  <a:lnTo>
                    <a:pt x="4623066" y="1851736"/>
                  </a:lnTo>
                  <a:lnTo>
                    <a:pt x="4621949" y="1852206"/>
                  </a:lnTo>
                  <a:lnTo>
                    <a:pt x="4620082" y="1854060"/>
                  </a:lnTo>
                  <a:lnTo>
                    <a:pt x="4619625" y="1855190"/>
                  </a:lnTo>
                  <a:lnTo>
                    <a:pt x="4619625" y="1857819"/>
                  </a:lnTo>
                  <a:lnTo>
                    <a:pt x="4620082" y="1858937"/>
                  </a:lnTo>
                  <a:lnTo>
                    <a:pt x="4621949" y="1860804"/>
                  </a:lnTo>
                  <a:lnTo>
                    <a:pt x="4623066" y="1861261"/>
                  </a:lnTo>
                  <a:lnTo>
                    <a:pt x="4625695" y="1861261"/>
                  </a:lnTo>
                  <a:lnTo>
                    <a:pt x="4626826" y="1860804"/>
                  </a:lnTo>
                  <a:lnTo>
                    <a:pt x="4628680" y="1858937"/>
                  </a:lnTo>
                  <a:lnTo>
                    <a:pt x="4629150" y="1857819"/>
                  </a:lnTo>
                  <a:lnTo>
                    <a:pt x="4629150" y="1855190"/>
                  </a:lnTo>
                  <a:close/>
                </a:path>
                <a:path w="10582275" h="2479040">
                  <a:moveTo>
                    <a:pt x="4629150" y="1237945"/>
                  </a:moveTo>
                  <a:lnTo>
                    <a:pt x="4628680" y="1236814"/>
                  </a:lnTo>
                  <a:lnTo>
                    <a:pt x="4626826" y="1234960"/>
                  </a:lnTo>
                  <a:lnTo>
                    <a:pt x="4625695" y="1234490"/>
                  </a:lnTo>
                  <a:lnTo>
                    <a:pt x="4623066" y="1234490"/>
                  </a:lnTo>
                  <a:lnTo>
                    <a:pt x="4621949" y="1234960"/>
                  </a:lnTo>
                  <a:lnTo>
                    <a:pt x="4620082" y="1236814"/>
                  </a:lnTo>
                  <a:lnTo>
                    <a:pt x="4619625" y="1237945"/>
                  </a:lnTo>
                  <a:lnTo>
                    <a:pt x="4619625" y="1240574"/>
                  </a:lnTo>
                  <a:lnTo>
                    <a:pt x="4620082" y="1241691"/>
                  </a:lnTo>
                  <a:lnTo>
                    <a:pt x="4621949" y="1243545"/>
                  </a:lnTo>
                  <a:lnTo>
                    <a:pt x="4623066" y="1244015"/>
                  </a:lnTo>
                  <a:lnTo>
                    <a:pt x="4625695" y="1244015"/>
                  </a:lnTo>
                  <a:lnTo>
                    <a:pt x="4626826" y="1243545"/>
                  </a:lnTo>
                  <a:lnTo>
                    <a:pt x="4628680" y="1241691"/>
                  </a:lnTo>
                  <a:lnTo>
                    <a:pt x="4629150" y="1240574"/>
                  </a:lnTo>
                  <a:lnTo>
                    <a:pt x="4629150" y="1237945"/>
                  </a:lnTo>
                  <a:close/>
                </a:path>
                <a:path w="10582275" h="2479040">
                  <a:moveTo>
                    <a:pt x="4629150" y="620687"/>
                  </a:moveTo>
                  <a:lnTo>
                    <a:pt x="4628680" y="619569"/>
                  </a:lnTo>
                  <a:lnTo>
                    <a:pt x="4626826" y="617702"/>
                  </a:lnTo>
                  <a:lnTo>
                    <a:pt x="4625695" y="617245"/>
                  </a:lnTo>
                  <a:lnTo>
                    <a:pt x="4623066" y="617245"/>
                  </a:lnTo>
                  <a:lnTo>
                    <a:pt x="4621949" y="617702"/>
                  </a:lnTo>
                  <a:lnTo>
                    <a:pt x="4620082" y="619569"/>
                  </a:lnTo>
                  <a:lnTo>
                    <a:pt x="4619625" y="620687"/>
                  </a:lnTo>
                  <a:lnTo>
                    <a:pt x="4619625" y="623316"/>
                  </a:lnTo>
                  <a:lnTo>
                    <a:pt x="4620082" y="624446"/>
                  </a:lnTo>
                  <a:lnTo>
                    <a:pt x="4621949" y="626300"/>
                  </a:lnTo>
                  <a:lnTo>
                    <a:pt x="4623066" y="626770"/>
                  </a:lnTo>
                  <a:lnTo>
                    <a:pt x="4625695" y="626770"/>
                  </a:lnTo>
                  <a:lnTo>
                    <a:pt x="4626826" y="626300"/>
                  </a:lnTo>
                  <a:lnTo>
                    <a:pt x="4628680" y="624446"/>
                  </a:lnTo>
                  <a:lnTo>
                    <a:pt x="4629150" y="623316"/>
                  </a:lnTo>
                  <a:lnTo>
                    <a:pt x="4629150" y="620687"/>
                  </a:lnTo>
                  <a:close/>
                </a:path>
                <a:path w="10582275" h="2479040">
                  <a:moveTo>
                    <a:pt x="4629150" y="3441"/>
                  </a:moveTo>
                  <a:lnTo>
                    <a:pt x="4628680" y="2324"/>
                  </a:lnTo>
                  <a:lnTo>
                    <a:pt x="4626826" y="457"/>
                  </a:lnTo>
                  <a:lnTo>
                    <a:pt x="4625695" y="0"/>
                  </a:lnTo>
                  <a:lnTo>
                    <a:pt x="4623066" y="0"/>
                  </a:lnTo>
                  <a:lnTo>
                    <a:pt x="4621949" y="457"/>
                  </a:lnTo>
                  <a:lnTo>
                    <a:pt x="4620082" y="2324"/>
                  </a:lnTo>
                  <a:lnTo>
                    <a:pt x="4619625" y="3441"/>
                  </a:lnTo>
                  <a:lnTo>
                    <a:pt x="4619625" y="6070"/>
                  </a:lnTo>
                  <a:lnTo>
                    <a:pt x="4620082" y="7188"/>
                  </a:lnTo>
                  <a:lnTo>
                    <a:pt x="4621949" y="9055"/>
                  </a:lnTo>
                  <a:lnTo>
                    <a:pt x="4623066" y="9525"/>
                  </a:lnTo>
                  <a:lnTo>
                    <a:pt x="4625695" y="9525"/>
                  </a:lnTo>
                  <a:lnTo>
                    <a:pt x="4626826" y="9055"/>
                  </a:lnTo>
                  <a:lnTo>
                    <a:pt x="4628680" y="7188"/>
                  </a:lnTo>
                  <a:lnTo>
                    <a:pt x="4629150" y="6070"/>
                  </a:lnTo>
                  <a:lnTo>
                    <a:pt x="4629150" y="3441"/>
                  </a:lnTo>
                  <a:close/>
                </a:path>
                <a:path w="10582275" h="2479040">
                  <a:moveTo>
                    <a:pt x="4676775" y="2472436"/>
                  </a:moveTo>
                  <a:lnTo>
                    <a:pt x="4676305" y="2471318"/>
                  </a:lnTo>
                  <a:lnTo>
                    <a:pt x="4674451" y="2469451"/>
                  </a:lnTo>
                  <a:lnTo>
                    <a:pt x="4673320" y="2468994"/>
                  </a:lnTo>
                  <a:lnTo>
                    <a:pt x="4670691" y="2468994"/>
                  </a:lnTo>
                  <a:lnTo>
                    <a:pt x="4669574" y="2469451"/>
                  </a:lnTo>
                  <a:lnTo>
                    <a:pt x="4667707" y="2471318"/>
                  </a:lnTo>
                  <a:lnTo>
                    <a:pt x="4667250" y="2472436"/>
                  </a:lnTo>
                  <a:lnTo>
                    <a:pt x="4667250" y="2475065"/>
                  </a:lnTo>
                  <a:lnTo>
                    <a:pt x="4667707" y="2476195"/>
                  </a:lnTo>
                  <a:lnTo>
                    <a:pt x="4669574" y="2478049"/>
                  </a:lnTo>
                  <a:lnTo>
                    <a:pt x="4670691" y="2478519"/>
                  </a:lnTo>
                  <a:lnTo>
                    <a:pt x="4673320" y="2478519"/>
                  </a:lnTo>
                  <a:lnTo>
                    <a:pt x="4674451" y="2478049"/>
                  </a:lnTo>
                  <a:lnTo>
                    <a:pt x="4676305" y="2476195"/>
                  </a:lnTo>
                  <a:lnTo>
                    <a:pt x="4676775" y="2475065"/>
                  </a:lnTo>
                  <a:lnTo>
                    <a:pt x="4676775" y="2472436"/>
                  </a:lnTo>
                  <a:close/>
                </a:path>
                <a:path w="10582275" h="2479040">
                  <a:moveTo>
                    <a:pt x="4676775" y="1855190"/>
                  </a:moveTo>
                  <a:lnTo>
                    <a:pt x="4676305" y="1854060"/>
                  </a:lnTo>
                  <a:lnTo>
                    <a:pt x="4674451" y="1852206"/>
                  </a:lnTo>
                  <a:lnTo>
                    <a:pt x="4673320" y="1851736"/>
                  </a:lnTo>
                  <a:lnTo>
                    <a:pt x="4670691" y="1851736"/>
                  </a:lnTo>
                  <a:lnTo>
                    <a:pt x="4669574" y="1852206"/>
                  </a:lnTo>
                  <a:lnTo>
                    <a:pt x="4667707" y="1854060"/>
                  </a:lnTo>
                  <a:lnTo>
                    <a:pt x="4667250" y="1855190"/>
                  </a:lnTo>
                  <a:lnTo>
                    <a:pt x="4667250" y="1857819"/>
                  </a:lnTo>
                  <a:lnTo>
                    <a:pt x="4667707" y="1858937"/>
                  </a:lnTo>
                  <a:lnTo>
                    <a:pt x="4669574" y="1860804"/>
                  </a:lnTo>
                  <a:lnTo>
                    <a:pt x="4670691" y="1861261"/>
                  </a:lnTo>
                  <a:lnTo>
                    <a:pt x="4673320" y="1861261"/>
                  </a:lnTo>
                  <a:lnTo>
                    <a:pt x="4674451" y="1860804"/>
                  </a:lnTo>
                  <a:lnTo>
                    <a:pt x="4676305" y="1858937"/>
                  </a:lnTo>
                  <a:lnTo>
                    <a:pt x="4676775" y="1857819"/>
                  </a:lnTo>
                  <a:lnTo>
                    <a:pt x="4676775" y="1855190"/>
                  </a:lnTo>
                  <a:close/>
                </a:path>
                <a:path w="10582275" h="2479040">
                  <a:moveTo>
                    <a:pt x="4676775" y="1237945"/>
                  </a:moveTo>
                  <a:lnTo>
                    <a:pt x="4676305" y="1236814"/>
                  </a:lnTo>
                  <a:lnTo>
                    <a:pt x="4674451" y="1234960"/>
                  </a:lnTo>
                  <a:lnTo>
                    <a:pt x="4673320" y="1234490"/>
                  </a:lnTo>
                  <a:lnTo>
                    <a:pt x="4670691" y="1234490"/>
                  </a:lnTo>
                  <a:lnTo>
                    <a:pt x="4669574" y="1234960"/>
                  </a:lnTo>
                  <a:lnTo>
                    <a:pt x="4667707" y="1236814"/>
                  </a:lnTo>
                  <a:lnTo>
                    <a:pt x="4667250" y="1237945"/>
                  </a:lnTo>
                  <a:lnTo>
                    <a:pt x="4667250" y="1240574"/>
                  </a:lnTo>
                  <a:lnTo>
                    <a:pt x="4667707" y="1241691"/>
                  </a:lnTo>
                  <a:lnTo>
                    <a:pt x="4669574" y="1243545"/>
                  </a:lnTo>
                  <a:lnTo>
                    <a:pt x="4670691" y="1244015"/>
                  </a:lnTo>
                  <a:lnTo>
                    <a:pt x="4673320" y="1244015"/>
                  </a:lnTo>
                  <a:lnTo>
                    <a:pt x="4674451" y="1243545"/>
                  </a:lnTo>
                  <a:lnTo>
                    <a:pt x="4676305" y="1241691"/>
                  </a:lnTo>
                  <a:lnTo>
                    <a:pt x="4676775" y="1240574"/>
                  </a:lnTo>
                  <a:lnTo>
                    <a:pt x="4676775" y="1237945"/>
                  </a:lnTo>
                  <a:close/>
                </a:path>
                <a:path w="10582275" h="2479040">
                  <a:moveTo>
                    <a:pt x="4676775" y="620687"/>
                  </a:moveTo>
                  <a:lnTo>
                    <a:pt x="4676305" y="619569"/>
                  </a:lnTo>
                  <a:lnTo>
                    <a:pt x="4674451" y="617702"/>
                  </a:lnTo>
                  <a:lnTo>
                    <a:pt x="4673320" y="617245"/>
                  </a:lnTo>
                  <a:lnTo>
                    <a:pt x="4670691" y="617245"/>
                  </a:lnTo>
                  <a:lnTo>
                    <a:pt x="4669574" y="617702"/>
                  </a:lnTo>
                  <a:lnTo>
                    <a:pt x="4667707" y="619569"/>
                  </a:lnTo>
                  <a:lnTo>
                    <a:pt x="4667250" y="620687"/>
                  </a:lnTo>
                  <a:lnTo>
                    <a:pt x="4667250" y="623316"/>
                  </a:lnTo>
                  <a:lnTo>
                    <a:pt x="4667707" y="624446"/>
                  </a:lnTo>
                  <a:lnTo>
                    <a:pt x="4669574" y="626300"/>
                  </a:lnTo>
                  <a:lnTo>
                    <a:pt x="4670691" y="626770"/>
                  </a:lnTo>
                  <a:lnTo>
                    <a:pt x="4673320" y="626770"/>
                  </a:lnTo>
                  <a:lnTo>
                    <a:pt x="4674451" y="626300"/>
                  </a:lnTo>
                  <a:lnTo>
                    <a:pt x="4676305" y="624446"/>
                  </a:lnTo>
                  <a:lnTo>
                    <a:pt x="4676775" y="623316"/>
                  </a:lnTo>
                  <a:lnTo>
                    <a:pt x="4676775" y="620687"/>
                  </a:lnTo>
                  <a:close/>
                </a:path>
                <a:path w="10582275" h="2479040">
                  <a:moveTo>
                    <a:pt x="4676775" y="3441"/>
                  </a:moveTo>
                  <a:lnTo>
                    <a:pt x="4676305" y="2324"/>
                  </a:lnTo>
                  <a:lnTo>
                    <a:pt x="4674451" y="457"/>
                  </a:lnTo>
                  <a:lnTo>
                    <a:pt x="4673320" y="0"/>
                  </a:lnTo>
                  <a:lnTo>
                    <a:pt x="4670691" y="0"/>
                  </a:lnTo>
                  <a:lnTo>
                    <a:pt x="4669574" y="457"/>
                  </a:lnTo>
                  <a:lnTo>
                    <a:pt x="4667707" y="2324"/>
                  </a:lnTo>
                  <a:lnTo>
                    <a:pt x="4667250" y="3441"/>
                  </a:lnTo>
                  <a:lnTo>
                    <a:pt x="4667250" y="6070"/>
                  </a:lnTo>
                  <a:lnTo>
                    <a:pt x="4667707" y="7188"/>
                  </a:lnTo>
                  <a:lnTo>
                    <a:pt x="4669574" y="9055"/>
                  </a:lnTo>
                  <a:lnTo>
                    <a:pt x="4670691" y="9525"/>
                  </a:lnTo>
                  <a:lnTo>
                    <a:pt x="4673320" y="9525"/>
                  </a:lnTo>
                  <a:lnTo>
                    <a:pt x="4674451" y="9055"/>
                  </a:lnTo>
                  <a:lnTo>
                    <a:pt x="4676305" y="7188"/>
                  </a:lnTo>
                  <a:lnTo>
                    <a:pt x="4676775" y="6070"/>
                  </a:lnTo>
                  <a:lnTo>
                    <a:pt x="4676775" y="3441"/>
                  </a:lnTo>
                  <a:close/>
                </a:path>
                <a:path w="10582275" h="2479040">
                  <a:moveTo>
                    <a:pt x="4724400" y="2472436"/>
                  </a:moveTo>
                  <a:lnTo>
                    <a:pt x="4723930" y="2471318"/>
                  </a:lnTo>
                  <a:lnTo>
                    <a:pt x="4722076" y="2469451"/>
                  </a:lnTo>
                  <a:lnTo>
                    <a:pt x="4720945" y="2468994"/>
                  </a:lnTo>
                  <a:lnTo>
                    <a:pt x="4718316" y="2468994"/>
                  </a:lnTo>
                  <a:lnTo>
                    <a:pt x="4717199" y="2469451"/>
                  </a:lnTo>
                  <a:lnTo>
                    <a:pt x="4715332" y="2471318"/>
                  </a:lnTo>
                  <a:lnTo>
                    <a:pt x="4714875" y="2472436"/>
                  </a:lnTo>
                  <a:lnTo>
                    <a:pt x="4714875" y="2475065"/>
                  </a:lnTo>
                  <a:lnTo>
                    <a:pt x="4715332" y="2476195"/>
                  </a:lnTo>
                  <a:lnTo>
                    <a:pt x="4717199" y="2478049"/>
                  </a:lnTo>
                  <a:lnTo>
                    <a:pt x="4718316" y="2478519"/>
                  </a:lnTo>
                  <a:lnTo>
                    <a:pt x="4720945" y="2478519"/>
                  </a:lnTo>
                  <a:lnTo>
                    <a:pt x="4722076" y="2478049"/>
                  </a:lnTo>
                  <a:lnTo>
                    <a:pt x="4723930" y="2476195"/>
                  </a:lnTo>
                  <a:lnTo>
                    <a:pt x="4724400" y="2475065"/>
                  </a:lnTo>
                  <a:lnTo>
                    <a:pt x="4724400" y="2472436"/>
                  </a:lnTo>
                  <a:close/>
                </a:path>
                <a:path w="10582275" h="2479040">
                  <a:moveTo>
                    <a:pt x="4724400" y="1855190"/>
                  </a:moveTo>
                  <a:lnTo>
                    <a:pt x="4723930" y="1854060"/>
                  </a:lnTo>
                  <a:lnTo>
                    <a:pt x="4722076" y="1852206"/>
                  </a:lnTo>
                  <a:lnTo>
                    <a:pt x="4720945" y="1851736"/>
                  </a:lnTo>
                  <a:lnTo>
                    <a:pt x="4718316" y="1851736"/>
                  </a:lnTo>
                  <a:lnTo>
                    <a:pt x="4717199" y="1852206"/>
                  </a:lnTo>
                  <a:lnTo>
                    <a:pt x="4715332" y="1854060"/>
                  </a:lnTo>
                  <a:lnTo>
                    <a:pt x="4714875" y="1855190"/>
                  </a:lnTo>
                  <a:lnTo>
                    <a:pt x="4714875" y="1857819"/>
                  </a:lnTo>
                  <a:lnTo>
                    <a:pt x="4715332" y="1858937"/>
                  </a:lnTo>
                  <a:lnTo>
                    <a:pt x="4717199" y="1860804"/>
                  </a:lnTo>
                  <a:lnTo>
                    <a:pt x="4718316" y="1861261"/>
                  </a:lnTo>
                  <a:lnTo>
                    <a:pt x="4720945" y="1861261"/>
                  </a:lnTo>
                  <a:lnTo>
                    <a:pt x="4722076" y="1860804"/>
                  </a:lnTo>
                  <a:lnTo>
                    <a:pt x="4723930" y="1858937"/>
                  </a:lnTo>
                  <a:lnTo>
                    <a:pt x="4724400" y="1857819"/>
                  </a:lnTo>
                  <a:lnTo>
                    <a:pt x="4724400" y="1855190"/>
                  </a:lnTo>
                  <a:close/>
                </a:path>
                <a:path w="10582275" h="2479040">
                  <a:moveTo>
                    <a:pt x="4724400" y="1237945"/>
                  </a:moveTo>
                  <a:lnTo>
                    <a:pt x="4723930" y="1236814"/>
                  </a:lnTo>
                  <a:lnTo>
                    <a:pt x="4722076" y="1234960"/>
                  </a:lnTo>
                  <a:lnTo>
                    <a:pt x="4720945" y="1234490"/>
                  </a:lnTo>
                  <a:lnTo>
                    <a:pt x="4718316" y="1234490"/>
                  </a:lnTo>
                  <a:lnTo>
                    <a:pt x="4717199" y="1234960"/>
                  </a:lnTo>
                  <a:lnTo>
                    <a:pt x="4715332" y="1236814"/>
                  </a:lnTo>
                  <a:lnTo>
                    <a:pt x="4714875" y="1237945"/>
                  </a:lnTo>
                  <a:lnTo>
                    <a:pt x="4714875" y="1240574"/>
                  </a:lnTo>
                  <a:lnTo>
                    <a:pt x="4715332" y="1241691"/>
                  </a:lnTo>
                  <a:lnTo>
                    <a:pt x="4717199" y="1243545"/>
                  </a:lnTo>
                  <a:lnTo>
                    <a:pt x="4718316" y="1244015"/>
                  </a:lnTo>
                  <a:lnTo>
                    <a:pt x="4720945" y="1244015"/>
                  </a:lnTo>
                  <a:lnTo>
                    <a:pt x="4722076" y="1243545"/>
                  </a:lnTo>
                  <a:lnTo>
                    <a:pt x="4723930" y="1241691"/>
                  </a:lnTo>
                  <a:lnTo>
                    <a:pt x="4724400" y="1240574"/>
                  </a:lnTo>
                  <a:lnTo>
                    <a:pt x="4724400" y="1237945"/>
                  </a:lnTo>
                  <a:close/>
                </a:path>
                <a:path w="10582275" h="2479040">
                  <a:moveTo>
                    <a:pt x="4724400" y="620687"/>
                  </a:moveTo>
                  <a:lnTo>
                    <a:pt x="4723930" y="619569"/>
                  </a:lnTo>
                  <a:lnTo>
                    <a:pt x="4722076" y="617702"/>
                  </a:lnTo>
                  <a:lnTo>
                    <a:pt x="4720945" y="617245"/>
                  </a:lnTo>
                  <a:lnTo>
                    <a:pt x="4718316" y="617245"/>
                  </a:lnTo>
                  <a:lnTo>
                    <a:pt x="4717199" y="617702"/>
                  </a:lnTo>
                  <a:lnTo>
                    <a:pt x="4715332" y="619569"/>
                  </a:lnTo>
                  <a:lnTo>
                    <a:pt x="4714875" y="620687"/>
                  </a:lnTo>
                  <a:lnTo>
                    <a:pt x="4714875" y="623316"/>
                  </a:lnTo>
                  <a:lnTo>
                    <a:pt x="4715332" y="624446"/>
                  </a:lnTo>
                  <a:lnTo>
                    <a:pt x="4717199" y="626300"/>
                  </a:lnTo>
                  <a:lnTo>
                    <a:pt x="4718316" y="626770"/>
                  </a:lnTo>
                  <a:lnTo>
                    <a:pt x="4720945" y="626770"/>
                  </a:lnTo>
                  <a:lnTo>
                    <a:pt x="4722076" y="626300"/>
                  </a:lnTo>
                  <a:lnTo>
                    <a:pt x="4723930" y="624446"/>
                  </a:lnTo>
                  <a:lnTo>
                    <a:pt x="4724400" y="623316"/>
                  </a:lnTo>
                  <a:lnTo>
                    <a:pt x="4724400" y="620687"/>
                  </a:lnTo>
                  <a:close/>
                </a:path>
                <a:path w="10582275" h="2479040">
                  <a:moveTo>
                    <a:pt x="4724400" y="3441"/>
                  </a:moveTo>
                  <a:lnTo>
                    <a:pt x="4723930" y="2324"/>
                  </a:lnTo>
                  <a:lnTo>
                    <a:pt x="4722076" y="457"/>
                  </a:lnTo>
                  <a:lnTo>
                    <a:pt x="4720945" y="0"/>
                  </a:lnTo>
                  <a:lnTo>
                    <a:pt x="4718316" y="0"/>
                  </a:lnTo>
                  <a:lnTo>
                    <a:pt x="4717199" y="457"/>
                  </a:lnTo>
                  <a:lnTo>
                    <a:pt x="4715332" y="2324"/>
                  </a:lnTo>
                  <a:lnTo>
                    <a:pt x="4714875" y="3441"/>
                  </a:lnTo>
                  <a:lnTo>
                    <a:pt x="4714875" y="6070"/>
                  </a:lnTo>
                  <a:lnTo>
                    <a:pt x="4715332" y="7188"/>
                  </a:lnTo>
                  <a:lnTo>
                    <a:pt x="4717199" y="9055"/>
                  </a:lnTo>
                  <a:lnTo>
                    <a:pt x="4718316" y="9525"/>
                  </a:lnTo>
                  <a:lnTo>
                    <a:pt x="4720945" y="9525"/>
                  </a:lnTo>
                  <a:lnTo>
                    <a:pt x="4722076" y="9055"/>
                  </a:lnTo>
                  <a:lnTo>
                    <a:pt x="4723930" y="7188"/>
                  </a:lnTo>
                  <a:lnTo>
                    <a:pt x="4724400" y="6070"/>
                  </a:lnTo>
                  <a:lnTo>
                    <a:pt x="4724400" y="3441"/>
                  </a:lnTo>
                  <a:close/>
                </a:path>
                <a:path w="10582275" h="2479040">
                  <a:moveTo>
                    <a:pt x="4772025" y="2472436"/>
                  </a:moveTo>
                  <a:lnTo>
                    <a:pt x="4771555" y="2471318"/>
                  </a:lnTo>
                  <a:lnTo>
                    <a:pt x="4769701" y="2469451"/>
                  </a:lnTo>
                  <a:lnTo>
                    <a:pt x="4768570" y="2468994"/>
                  </a:lnTo>
                  <a:lnTo>
                    <a:pt x="4765941" y="2468994"/>
                  </a:lnTo>
                  <a:lnTo>
                    <a:pt x="4764824" y="2469451"/>
                  </a:lnTo>
                  <a:lnTo>
                    <a:pt x="4762957" y="2471318"/>
                  </a:lnTo>
                  <a:lnTo>
                    <a:pt x="4762500" y="2472436"/>
                  </a:lnTo>
                  <a:lnTo>
                    <a:pt x="4762500" y="2475065"/>
                  </a:lnTo>
                  <a:lnTo>
                    <a:pt x="4762957" y="2476195"/>
                  </a:lnTo>
                  <a:lnTo>
                    <a:pt x="4764824" y="2478049"/>
                  </a:lnTo>
                  <a:lnTo>
                    <a:pt x="4765941" y="2478519"/>
                  </a:lnTo>
                  <a:lnTo>
                    <a:pt x="4768570" y="2478519"/>
                  </a:lnTo>
                  <a:lnTo>
                    <a:pt x="4769701" y="2478049"/>
                  </a:lnTo>
                  <a:lnTo>
                    <a:pt x="4771555" y="2476195"/>
                  </a:lnTo>
                  <a:lnTo>
                    <a:pt x="4772025" y="2475065"/>
                  </a:lnTo>
                  <a:lnTo>
                    <a:pt x="4772025" y="2472436"/>
                  </a:lnTo>
                  <a:close/>
                </a:path>
                <a:path w="10582275" h="2479040">
                  <a:moveTo>
                    <a:pt x="4772025" y="1855190"/>
                  </a:moveTo>
                  <a:lnTo>
                    <a:pt x="4771555" y="1854060"/>
                  </a:lnTo>
                  <a:lnTo>
                    <a:pt x="4769701" y="1852206"/>
                  </a:lnTo>
                  <a:lnTo>
                    <a:pt x="4768570" y="1851736"/>
                  </a:lnTo>
                  <a:lnTo>
                    <a:pt x="4765941" y="1851736"/>
                  </a:lnTo>
                  <a:lnTo>
                    <a:pt x="4764824" y="1852206"/>
                  </a:lnTo>
                  <a:lnTo>
                    <a:pt x="4762957" y="1854060"/>
                  </a:lnTo>
                  <a:lnTo>
                    <a:pt x="4762500" y="1855190"/>
                  </a:lnTo>
                  <a:lnTo>
                    <a:pt x="4762500" y="1857819"/>
                  </a:lnTo>
                  <a:lnTo>
                    <a:pt x="4762957" y="1858937"/>
                  </a:lnTo>
                  <a:lnTo>
                    <a:pt x="4764824" y="1860804"/>
                  </a:lnTo>
                  <a:lnTo>
                    <a:pt x="4765941" y="1861261"/>
                  </a:lnTo>
                  <a:lnTo>
                    <a:pt x="4768570" y="1861261"/>
                  </a:lnTo>
                  <a:lnTo>
                    <a:pt x="4769701" y="1860804"/>
                  </a:lnTo>
                  <a:lnTo>
                    <a:pt x="4771555" y="1858937"/>
                  </a:lnTo>
                  <a:lnTo>
                    <a:pt x="4772025" y="1857819"/>
                  </a:lnTo>
                  <a:lnTo>
                    <a:pt x="4772025" y="1855190"/>
                  </a:lnTo>
                  <a:close/>
                </a:path>
                <a:path w="10582275" h="2479040">
                  <a:moveTo>
                    <a:pt x="4772025" y="1237945"/>
                  </a:moveTo>
                  <a:lnTo>
                    <a:pt x="4771555" y="1236814"/>
                  </a:lnTo>
                  <a:lnTo>
                    <a:pt x="4769701" y="1234960"/>
                  </a:lnTo>
                  <a:lnTo>
                    <a:pt x="4768570" y="1234490"/>
                  </a:lnTo>
                  <a:lnTo>
                    <a:pt x="4765941" y="1234490"/>
                  </a:lnTo>
                  <a:lnTo>
                    <a:pt x="4764824" y="1234960"/>
                  </a:lnTo>
                  <a:lnTo>
                    <a:pt x="4762957" y="1236814"/>
                  </a:lnTo>
                  <a:lnTo>
                    <a:pt x="4762500" y="1237945"/>
                  </a:lnTo>
                  <a:lnTo>
                    <a:pt x="4762500" y="1240574"/>
                  </a:lnTo>
                  <a:lnTo>
                    <a:pt x="4762957" y="1241691"/>
                  </a:lnTo>
                  <a:lnTo>
                    <a:pt x="4764824" y="1243545"/>
                  </a:lnTo>
                  <a:lnTo>
                    <a:pt x="4765941" y="1244015"/>
                  </a:lnTo>
                  <a:lnTo>
                    <a:pt x="4768570" y="1244015"/>
                  </a:lnTo>
                  <a:lnTo>
                    <a:pt x="4769701" y="1243545"/>
                  </a:lnTo>
                  <a:lnTo>
                    <a:pt x="4771555" y="1241691"/>
                  </a:lnTo>
                  <a:lnTo>
                    <a:pt x="4772025" y="1240574"/>
                  </a:lnTo>
                  <a:lnTo>
                    <a:pt x="4772025" y="1237945"/>
                  </a:lnTo>
                  <a:close/>
                </a:path>
                <a:path w="10582275" h="2479040">
                  <a:moveTo>
                    <a:pt x="4772025" y="620687"/>
                  </a:moveTo>
                  <a:lnTo>
                    <a:pt x="4771555" y="619569"/>
                  </a:lnTo>
                  <a:lnTo>
                    <a:pt x="4769701" y="617702"/>
                  </a:lnTo>
                  <a:lnTo>
                    <a:pt x="4768570" y="617245"/>
                  </a:lnTo>
                  <a:lnTo>
                    <a:pt x="4765941" y="617245"/>
                  </a:lnTo>
                  <a:lnTo>
                    <a:pt x="4764824" y="617702"/>
                  </a:lnTo>
                  <a:lnTo>
                    <a:pt x="4762957" y="619569"/>
                  </a:lnTo>
                  <a:lnTo>
                    <a:pt x="4762500" y="620687"/>
                  </a:lnTo>
                  <a:lnTo>
                    <a:pt x="4762500" y="623316"/>
                  </a:lnTo>
                  <a:lnTo>
                    <a:pt x="4762957" y="624446"/>
                  </a:lnTo>
                  <a:lnTo>
                    <a:pt x="4764824" y="626300"/>
                  </a:lnTo>
                  <a:lnTo>
                    <a:pt x="4765941" y="626770"/>
                  </a:lnTo>
                  <a:lnTo>
                    <a:pt x="4768570" y="626770"/>
                  </a:lnTo>
                  <a:lnTo>
                    <a:pt x="4769701" y="626300"/>
                  </a:lnTo>
                  <a:lnTo>
                    <a:pt x="4771555" y="624446"/>
                  </a:lnTo>
                  <a:lnTo>
                    <a:pt x="4772025" y="623316"/>
                  </a:lnTo>
                  <a:lnTo>
                    <a:pt x="4772025" y="620687"/>
                  </a:lnTo>
                  <a:close/>
                </a:path>
                <a:path w="10582275" h="2479040">
                  <a:moveTo>
                    <a:pt x="4772025" y="3441"/>
                  </a:moveTo>
                  <a:lnTo>
                    <a:pt x="4771555" y="2324"/>
                  </a:lnTo>
                  <a:lnTo>
                    <a:pt x="4769701" y="457"/>
                  </a:lnTo>
                  <a:lnTo>
                    <a:pt x="4768570" y="0"/>
                  </a:lnTo>
                  <a:lnTo>
                    <a:pt x="4765941" y="0"/>
                  </a:lnTo>
                  <a:lnTo>
                    <a:pt x="4764824" y="457"/>
                  </a:lnTo>
                  <a:lnTo>
                    <a:pt x="4762957" y="2324"/>
                  </a:lnTo>
                  <a:lnTo>
                    <a:pt x="4762500" y="3441"/>
                  </a:lnTo>
                  <a:lnTo>
                    <a:pt x="4762500" y="6070"/>
                  </a:lnTo>
                  <a:lnTo>
                    <a:pt x="4762957" y="7188"/>
                  </a:lnTo>
                  <a:lnTo>
                    <a:pt x="4764824" y="9055"/>
                  </a:lnTo>
                  <a:lnTo>
                    <a:pt x="4765941" y="9525"/>
                  </a:lnTo>
                  <a:lnTo>
                    <a:pt x="4768570" y="9525"/>
                  </a:lnTo>
                  <a:lnTo>
                    <a:pt x="4769701" y="9055"/>
                  </a:lnTo>
                  <a:lnTo>
                    <a:pt x="4771555" y="7188"/>
                  </a:lnTo>
                  <a:lnTo>
                    <a:pt x="4772025" y="6070"/>
                  </a:lnTo>
                  <a:lnTo>
                    <a:pt x="4772025" y="3441"/>
                  </a:lnTo>
                  <a:close/>
                </a:path>
                <a:path w="10582275" h="2479040">
                  <a:moveTo>
                    <a:pt x="4819650" y="2472436"/>
                  </a:moveTo>
                  <a:lnTo>
                    <a:pt x="4819180" y="2471318"/>
                  </a:lnTo>
                  <a:lnTo>
                    <a:pt x="4817326" y="2469451"/>
                  </a:lnTo>
                  <a:lnTo>
                    <a:pt x="4816195" y="2468994"/>
                  </a:lnTo>
                  <a:lnTo>
                    <a:pt x="4813566" y="2468994"/>
                  </a:lnTo>
                  <a:lnTo>
                    <a:pt x="4812449" y="2469451"/>
                  </a:lnTo>
                  <a:lnTo>
                    <a:pt x="4810582" y="2471318"/>
                  </a:lnTo>
                  <a:lnTo>
                    <a:pt x="4810125" y="2472436"/>
                  </a:lnTo>
                  <a:lnTo>
                    <a:pt x="4810125" y="2475065"/>
                  </a:lnTo>
                  <a:lnTo>
                    <a:pt x="4810582" y="2476195"/>
                  </a:lnTo>
                  <a:lnTo>
                    <a:pt x="4812449" y="2478049"/>
                  </a:lnTo>
                  <a:lnTo>
                    <a:pt x="4813566" y="2478519"/>
                  </a:lnTo>
                  <a:lnTo>
                    <a:pt x="4816195" y="2478519"/>
                  </a:lnTo>
                  <a:lnTo>
                    <a:pt x="4817326" y="2478049"/>
                  </a:lnTo>
                  <a:lnTo>
                    <a:pt x="4819180" y="2476195"/>
                  </a:lnTo>
                  <a:lnTo>
                    <a:pt x="4819650" y="2475065"/>
                  </a:lnTo>
                  <a:lnTo>
                    <a:pt x="4819650" y="2472436"/>
                  </a:lnTo>
                  <a:close/>
                </a:path>
                <a:path w="10582275" h="2479040">
                  <a:moveTo>
                    <a:pt x="4819650" y="1855190"/>
                  </a:moveTo>
                  <a:lnTo>
                    <a:pt x="4819180" y="1854060"/>
                  </a:lnTo>
                  <a:lnTo>
                    <a:pt x="4817326" y="1852206"/>
                  </a:lnTo>
                  <a:lnTo>
                    <a:pt x="4816195" y="1851736"/>
                  </a:lnTo>
                  <a:lnTo>
                    <a:pt x="4813566" y="1851736"/>
                  </a:lnTo>
                  <a:lnTo>
                    <a:pt x="4812449" y="1852206"/>
                  </a:lnTo>
                  <a:lnTo>
                    <a:pt x="4810582" y="1854060"/>
                  </a:lnTo>
                  <a:lnTo>
                    <a:pt x="4810125" y="1855190"/>
                  </a:lnTo>
                  <a:lnTo>
                    <a:pt x="4810125" y="1857819"/>
                  </a:lnTo>
                  <a:lnTo>
                    <a:pt x="4810582" y="1858937"/>
                  </a:lnTo>
                  <a:lnTo>
                    <a:pt x="4812449" y="1860804"/>
                  </a:lnTo>
                  <a:lnTo>
                    <a:pt x="4813566" y="1861261"/>
                  </a:lnTo>
                  <a:lnTo>
                    <a:pt x="4816195" y="1861261"/>
                  </a:lnTo>
                  <a:lnTo>
                    <a:pt x="4817326" y="1860804"/>
                  </a:lnTo>
                  <a:lnTo>
                    <a:pt x="4819180" y="1858937"/>
                  </a:lnTo>
                  <a:lnTo>
                    <a:pt x="4819650" y="1857819"/>
                  </a:lnTo>
                  <a:lnTo>
                    <a:pt x="4819650" y="1855190"/>
                  </a:lnTo>
                  <a:close/>
                </a:path>
                <a:path w="10582275" h="2479040">
                  <a:moveTo>
                    <a:pt x="4819650" y="1237945"/>
                  </a:moveTo>
                  <a:lnTo>
                    <a:pt x="4819180" y="1236814"/>
                  </a:lnTo>
                  <a:lnTo>
                    <a:pt x="4817326" y="1234960"/>
                  </a:lnTo>
                  <a:lnTo>
                    <a:pt x="4816195" y="1234490"/>
                  </a:lnTo>
                  <a:lnTo>
                    <a:pt x="4813566" y="1234490"/>
                  </a:lnTo>
                  <a:lnTo>
                    <a:pt x="4812449" y="1234960"/>
                  </a:lnTo>
                  <a:lnTo>
                    <a:pt x="4810582" y="1236814"/>
                  </a:lnTo>
                  <a:lnTo>
                    <a:pt x="4810125" y="1237945"/>
                  </a:lnTo>
                  <a:lnTo>
                    <a:pt x="4810125" y="1240574"/>
                  </a:lnTo>
                  <a:lnTo>
                    <a:pt x="4810582" y="1241691"/>
                  </a:lnTo>
                  <a:lnTo>
                    <a:pt x="4812449" y="1243545"/>
                  </a:lnTo>
                  <a:lnTo>
                    <a:pt x="4813566" y="1244015"/>
                  </a:lnTo>
                  <a:lnTo>
                    <a:pt x="4816195" y="1244015"/>
                  </a:lnTo>
                  <a:lnTo>
                    <a:pt x="4817326" y="1243545"/>
                  </a:lnTo>
                  <a:lnTo>
                    <a:pt x="4819180" y="1241691"/>
                  </a:lnTo>
                  <a:lnTo>
                    <a:pt x="4819650" y="1240574"/>
                  </a:lnTo>
                  <a:lnTo>
                    <a:pt x="4819650" y="1237945"/>
                  </a:lnTo>
                  <a:close/>
                </a:path>
                <a:path w="10582275" h="2479040">
                  <a:moveTo>
                    <a:pt x="4819650" y="620687"/>
                  </a:moveTo>
                  <a:lnTo>
                    <a:pt x="4819180" y="619569"/>
                  </a:lnTo>
                  <a:lnTo>
                    <a:pt x="4817326" y="617702"/>
                  </a:lnTo>
                  <a:lnTo>
                    <a:pt x="4816195" y="617245"/>
                  </a:lnTo>
                  <a:lnTo>
                    <a:pt x="4813566" y="617245"/>
                  </a:lnTo>
                  <a:lnTo>
                    <a:pt x="4812449" y="617702"/>
                  </a:lnTo>
                  <a:lnTo>
                    <a:pt x="4810582" y="619569"/>
                  </a:lnTo>
                  <a:lnTo>
                    <a:pt x="4810125" y="620687"/>
                  </a:lnTo>
                  <a:lnTo>
                    <a:pt x="4810125" y="623316"/>
                  </a:lnTo>
                  <a:lnTo>
                    <a:pt x="4810582" y="624446"/>
                  </a:lnTo>
                  <a:lnTo>
                    <a:pt x="4812449" y="626300"/>
                  </a:lnTo>
                  <a:lnTo>
                    <a:pt x="4813566" y="626770"/>
                  </a:lnTo>
                  <a:lnTo>
                    <a:pt x="4816195" y="626770"/>
                  </a:lnTo>
                  <a:lnTo>
                    <a:pt x="4817326" y="626300"/>
                  </a:lnTo>
                  <a:lnTo>
                    <a:pt x="4819180" y="624446"/>
                  </a:lnTo>
                  <a:lnTo>
                    <a:pt x="4819650" y="623316"/>
                  </a:lnTo>
                  <a:lnTo>
                    <a:pt x="4819650" y="620687"/>
                  </a:lnTo>
                  <a:close/>
                </a:path>
                <a:path w="10582275" h="2479040">
                  <a:moveTo>
                    <a:pt x="4819650" y="3441"/>
                  </a:moveTo>
                  <a:lnTo>
                    <a:pt x="4819180" y="2324"/>
                  </a:lnTo>
                  <a:lnTo>
                    <a:pt x="4817326" y="457"/>
                  </a:lnTo>
                  <a:lnTo>
                    <a:pt x="4816195" y="0"/>
                  </a:lnTo>
                  <a:lnTo>
                    <a:pt x="4813566" y="0"/>
                  </a:lnTo>
                  <a:lnTo>
                    <a:pt x="4812449" y="457"/>
                  </a:lnTo>
                  <a:lnTo>
                    <a:pt x="4810582" y="2324"/>
                  </a:lnTo>
                  <a:lnTo>
                    <a:pt x="4810125" y="3441"/>
                  </a:lnTo>
                  <a:lnTo>
                    <a:pt x="4810125" y="6070"/>
                  </a:lnTo>
                  <a:lnTo>
                    <a:pt x="4810582" y="7188"/>
                  </a:lnTo>
                  <a:lnTo>
                    <a:pt x="4812449" y="9055"/>
                  </a:lnTo>
                  <a:lnTo>
                    <a:pt x="4813566" y="9525"/>
                  </a:lnTo>
                  <a:lnTo>
                    <a:pt x="4816195" y="9525"/>
                  </a:lnTo>
                  <a:lnTo>
                    <a:pt x="4817326" y="9055"/>
                  </a:lnTo>
                  <a:lnTo>
                    <a:pt x="4819180" y="7188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10582275" h="2479040">
                  <a:moveTo>
                    <a:pt x="4867275" y="2472436"/>
                  </a:moveTo>
                  <a:lnTo>
                    <a:pt x="4866805" y="2471318"/>
                  </a:lnTo>
                  <a:lnTo>
                    <a:pt x="4864951" y="2469451"/>
                  </a:lnTo>
                  <a:lnTo>
                    <a:pt x="4863820" y="2468994"/>
                  </a:lnTo>
                  <a:lnTo>
                    <a:pt x="4861191" y="2468994"/>
                  </a:lnTo>
                  <a:lnTo>
                    <a:pt x="4860074" y="2469451"/>
                  </a:lnTo>
                  <a:lnTo>
                    <a:pt x="4858207" y="2471318"/>
                  </a:lnTo>
                  <a:lnTo>
                    <a:pt x="4857750" y="2472436"/>
                  </a:lnTo>
                  <a:lnTo>
                    <a:pt x="4857750" y="2475065"/>
                  </a:lnTo>
                  <a:lnTo>
                    <a:pt x="4858207" y="2476195"/>
                  </a:lnTo>
                  <a:lnTo>
                    <a:pt x="4860074" y="2478049"/>
                  </a:lnTo>
                  <a:lnTo>
                    <a:pt x="4861191" y="2478519"/>
                  </a:lnTo>
                  <a:lnTo>
                    <a:pt x="4863820" y="2478519"/>
                  </a:lnTo>
                  <a:lnTo>
                    <a:pt x="4864951" y="2478049"/>
                  </a:lnTo>
                  <a:lnTo>
                    <a:pt x="4866805" y="2476195"/>
                  </a:lnTo>
                  <a:lnTo>
                    <a:pt x="4867275" y="2475065"/>
                  </a:lnTo>
                  <a:lnTo>
                    <a:pt x="4867275" y="2472436"/>
                  </a:lnTo>
                  <a:close/>
                </a:path>
                <a:path w="10582275" h="2479040">
                  <a:moveTo>
                    <a:pt x="4867275" y="1855190"/>
                  </a:moveTo>
                  <a:lnTo>
                    <a:pt x="4866805" y="1854060"/>
                  </a:lnTo>
                  <a:lnTo>
                    <a:pt x="4864951" y="1852206"/>
                  </a:lnTo>
                  <a:lnTo>
                    <a:pt x="4863820" y="1851736"/>
                  </a:lnTo>
                  <a:lnTo>
                    <a:pt x="4861191" y="1851736"/>
                  </a:lnTo>
                  <a:lnTo>
                    <a:pt x="4860074" y="1852206"/>
                  </a:lnTo>
                  <a:lnTo>
                    <a:pt x="4858207" y="1854060"/>
                  </a:lnTo>
                  <a:lnTo>
                    <a:pt x="4857750" y="1855190"/>
                  </a:lnTo>
                  <a:lnTo>
                    <a:pt x="4857750" y="1857819"/>
                  </a:lnTo>
                  <a:lnTo>
                    <a:pt x="4858207" y="1858937"/>
                  </a:lnTo>
                  <a:lnTo>
                    <a:pt x="4860074" y="1860804"/>
                  </a:lnTo>
                  <a:lnTo>
                    <a:pt x="4861191" y="1861261"/>
                  </a:lnTo>
                  <a:lnTo>
                    <a:pt x="4863820" y="1861261"/>
                  </a:lnTo>
                  <a:lnTo>
                    <a:pt x="4864951" y="1860804"/>
                  </a:lnTo>
                  <a:lnTo>
                    <a:pt x="4866805" y="1858937"/>
                  </a:lnTo>
                  <a:lnTo>
                    <a:pt x="4867275" y="1857819"/>
                  </a:lnTo>
                  <a:lnTo>
                    <a:pt x="4867275" y="1855190"/>
                  </a:lnTo>
                  <a:close/>
                </a:path>
                <a:path w="10582275" h="2479040">
                  <a:moveTo>
                    <a:pt x="4867275" y="1237945"/>
                  </a:moveTo>
                  <a:lnTo>
                    <a:pt x="4866805" y="1236814"/>
                  </a:lnTo>
                  <a:lnTo>
                    <a:pt x="4864951" y="1234960"/>
                  </a:lnTo>
                  <a:lnTo>
                    <a:pt x="4863820" y="1234490"/>
                  </a:lnTo>
                  <a:lnTo>
                    <a:pt x="4861191" y="1234490"/>
                  </a:lnTo>
                  <a:lnTo>
                    <a:pt x="4860074" y="1234960"/>
                  </a:lnTo>
                  <a:lnTo>
                    <a:pt x="4858207" y="1236814"/>
                  </a:lnTo>
                  <a:lnTo>
                    <a:pt x="4857750" y="1237945"/>
                  </a:lnTo>
                  <a:lnTo>
                    <a:pt x="4857750" y="1240574"/>
                  </a:lnTo>
                  <a:lnTo>
                    <a:pt x="4858207" y="1241691"/>
                  </a:lnTo>
                  <a:lnTo>
                    <a:pt x="4860074" y="1243545"/>
                  </a:lnTo>
                  <a:lnTo>
                    <a:pt x="4861191" y="1244015"/>
                  </a:lnTo>
                  <a:lnTo>
                    <a:pt x="4863820" y="1244015"/>
                  </a:lnTo>
                  <a:lnTo>
                    <a:pt x="4864951" y="1243545"/>
                  </a:lnTo>
                  <a:lnTo>
                    <a:pt x="4866805" y="1241691"/>
                  </a:lnTo>
                  <a:lnTo>
                    <a:pt x="4867275" y="1240574"/>
                  </a:lnTo>
                  <a:lnTo>
                    <a:pt x="4867275" y="1237945"/>
                  </a:lnTo>
                  <a:close/>
                </a:path>
                <a:path w="10582275" h="2479040">
                  <a:moveTo>
                    <a:pt x="4867275" y="620687"/>
                  </a:moveTo>
                  <a:lnTo>
                    <a:pt x="4866805" y="619569"/>
                  </a:lnTo>
                  <a:lnTo>
                    <a:pt x="4864951" y="617702"/>
                  </a:lnTo>
                  <a:lnTo>
                    <a:pt x="4863820" y="617245"/>
                  </a:lnTo>
                  <a:lnTo>
                    <a:pt x="4861191" y="617245"/>
                  </a:lnTo>
                  <a:lnTo>
                    <a:pt x="4860074" y="617702"/>
                  </a:lnTo>
                  <a:lnTo>
                    <a:pt x="4858207" y="619569"/>
                  </a:lnTo>
                  <a:lnTo>
                    <a:pt x="4857750" y="620687"/>
                  </a:lnTo>
                  <a:lnTo>
                    <a:pt x="4857750" y="623316"/>
                  </a:lnTo>
                  <a:lnTo>
                    <a:pt x="4858207" y="624446"/>
                  </a:lnTo>
                  <a:lnTo>
                    <a:pt x="4860074" y="626300"/>
                  </a:lnTo>
                  <a:lnTo>
                    <a:pt x="4861191" y="626770"/>
                  </a:lnTo>
                  <a:lnTo>
                    <a:pt x="4863820" y="626770"/>
                  </a:lnTo>
                  <a:lnTo>
                    <a:pt x="4864951" y="626300"/>
                  </a:lnTo>
                  <a:lnTo>
                    <a:pt x="4866805" y="624446"/>
                  </a:lnTo>
                  <a:lnTo>
                    <a:pt x="4867275" y="623316"/>
                  </a:lnTo>
                  <a:lnTo>
                    <a:pt x="4867275" y="620687"/>
                  </a:lnTo>
                  <a:close/>
                </a:path>
                <a:path w="10582275" h="2479040">
                  <a:moveTo>
                    <a:pt x="4867275" y="3441"/>
                  </a:moveTo>
                  <a:lnTo>
                    <a:pt x="4866805" y="2324"/>
                  </a:lnTo>
                  <a:lnTo>
                    <a:pt x="4864951" y="457"/>
                  </a:lnTo>
                  <a:lnTo>
                    <a:pt x="4863820" y="0"/>
                  </a:lnTo>
                  <a:lnTo>
                    <a:pt x="4861191" y="0"/>
                  </a:lnTo>
                  <a:lnTo>
                    <a:pt x="4860074" y="457"/>
                  </a:lnTo>
                  <a:lnTo>
                    <a:pt x="4858207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07" y="7188"/>
                  </a:lnTo>
                  <a:lnTo>
                    <a:pt x="4860074" y="9055"/>
                  </a:lnTo>
                  <a:lnTo>
                    <a:pt x="4861191" y="9525"/>
                  </a:lnTo>
                  <a:lnTo>
                    <a:pt x="4863820" y="9525"/>
                  </a:lnTo>
                  <a:lnTo>
                    <a:pt x="4864951" y="9055"/>
                  </a:lnTo>
                  <a:lnTo>
                    <a:pt x="4866805" y="7188"/>
                  </a:lnTo>
                  <a:lnTo>
                    <a:pt x="4867275" y="6070"/>
                  </a:lnTo>
                  <a:lnTo>
                    <a:pt x="4867275" y="3441"/>
                  </a:lnTo>
                  <a:close/>
                </a:path>
                <a:path w="10582275" h="2479040">
                  <a:moveTo>
                    <a:pt x="4914900" y="2472436"/>
                  </a:moveTo>
                  <a:lnTo>
                    <a:pt x="4914430" y="2471318"/>
                  </a:lnTo>
                  <a:lnTo>
                    <a:pt x="4912576" y="2469451"/>
                  </a:lnTo>
                  <a:lnTo>
                    <a:pt x="4911445" y="2468994"/>
                  </a:lnTo>
                  <a:lnTo>
                    <a:pt x="4908816" y="2468994"/>
                  </a:lnTo>
                  <a:lnTo>
                    <a:pt x="4907699" y="2469451"/>
                  </a:lnTo>
                  <a:lnTo>
                    <a:pt x="4905832" y="2471318"/>
                  </a:lnTo>
                  <a:lnTo>
                    <a:pt x="4905375" y="2472436"/>
                  </a:lnTo>
                  <a:lnTo>
                    <a:pt x="4905375" y="2475065"/>
                  </a:lnTo>
                  <a:lnTo>
                    <a:pt x="4905832" y="2476195"/>
                  </a:lnTo>
                  <a:lnTo>
                    <a:pt x="4907699" y="2478049"/>
                  </a:lnTo>
                  <a:lnTo>
                    <a:pt x="4908816" y="2478519"/>
                  </a:lnTo>
                  <a:lnTo>
                    <a:pt x="4911445" y="2478519"/>
                  </a:lnTo>
                  <a:lnTo>
                    <a:pt x="4912576" y="2478049"/>
                  </a:lnTo>
                  <a:lnTo>
                    <a:pt x="4914430" y="2476195"/>
                  </a:lnTo>
                  <a:lnTo>
                    <a:pt x="4914900" y="2475065"/>
                  </a:lnTo>
                  <a:lnTo>
                    <a:pt x="4914900" y="2472436"/>
                  </a:lnTo>
                  <a:close/>
                </a:path>
                <a:path w="10582275" h="2479040">
                  <a:moveTo>
                    <a:pt x="4914900" y="1855190"/>
                  </a:moveTo>
                  <a:lnTo>
                    <a:pt x="4914430" y="1854060"/>
                  </a:lnTo>
                  <a:lnTo>
                    <a:pt x="4912576" y="1852206"/>
                  </a:lnTo>
                  <a:lnTo>
                    <a:pt x="4911445" y="1851736"/>
                  </a:lnTo>
                  <a:lnTo>
                    <a:pt x="4908816" y="1851736"/>
                  </a:lnTo>
                  <a:lnTo>
                    <a:pt x="4907699" y="1852206"/>
                  </a:lnTo>
                  <a:lnTo>
                    <a:pt x="4905832" y="1854060"/>
                  </a:lnTo>
                  <a:lnTo>
                    <a:pt x="4905375" y="1855190"/>
                  </a:lnTo>
                  <a:lnTo>
                    <a:pt x="4905375" y="1857819"/>
                  </a:lnTo>
                  <a:lnTo>
                    <a:pt x="4905832" y="1858937"/>
                  </a:lnTo>
                  <a:lnTo>
                    <a:pt x="4907699" y="1860804"/>
                  </a:lnTo>
                  <a:lnTo>
                    <a:pt x="4908816" y="1861261"/>
                  </a:lnTo>
                  <a:lnTo>
                    <a:pt x="4911445" y="1861261"/>
                  </a:lnTo>
                  <a:lnTo>
                    <a:pt x="4912576" y="1860804"/>
                  </a:lnTo>
                  <a:lnTo>
                    <a:pt x="4914430" y="1858937"/>
                  </a:lnTo>
                  <a:lnTo>
                    <a:pt x="4914900" y="1857819"/>
                  </a:lnTo>
                  <a:lnTo>
                    <a:pt x="4914900" y="1855190"/>
                  </a:lnTo>
                  <a:close/>
                </a:path>
                <a:path w="10582275" h="2479040">
                  <a:moveTo>
                    <a:pt x="4914900" y="1237945"/>
                  </a:moveTo>
                  <a:lnTo>
                    <a:pt x="4914430" y="1236814"/>
                  </a:lnTo>
                  <a:lnTo>
                    <a:pt x="4912576" y="1234960"/>
                  </a:lnTo>
                  <a:lnTo>
                    <a:pt x="4911445" y="1234490"/>
                  </a:lnTo>
                  <a:lnTo>
                    <a:pt x="4908816" y="1234490"/>
                  </a:lnTo>
                  <a:lnTo>
                    <a:pt x="4907699" y="1234960"/>
                  </a:lnTo>
                  <a:lnTo>
                    <a:pt x="4905832" y="1236814"/>
                  </a:lnTo>
                  <a:lnTo>
                    <a:pt x="4905375" y="1237945"/>
                  </a:lnTo>
                  <a:lnTo>
                    <a:pt x="4905375" y="1240574"/>
                  </a:lnTo>
                  <a:lnTo>
                    <a:pt x="4905832" y="1241691"/>
                  </a:lnTo>
                  <a:lnTo>
                    <a:pt x="4907699" y="1243545"/>
                  </a:lnTo>
                  <a:lnTo>
                    <a:pt x="4908816" y="1244015"/>
                  </a:lnTo>
                  <a:lnTo>
                    <a:pt x="4911445" y="1244015"/>
                  </a:lnTo>
                  <a:lnTo>
                    <a:pt x="4912576" y="1243545"/>
                  </a:lnTo>
                  <a:lnTo>
                    <a:pt x="4914430" y="1241691"/>
                  </a:lnTo>
                  <a:lnTo>
                    <a:pt x="4914900" y="1240574"/>
                  </a:lnTo>
                  <a:lnTo>
                    <a:pt x="4914900" y="1237945"/>
                  </a:lnTo>
                  <a:close/>
                </a:path>
                <a:path w="10582275" h="2479040">
                  <a:moveTo>
                    <a:pt x="4914900" y="620687"/>
                  </a:moveTo>
                  <a:lnTo>
                    <a:pt x="4914430" y="619569"/>
                  </a:lnTo>
                  <a:lnTo>
                    <a:pt x="4912576" y="617702"/>
                  </a:lnTo>
                  <a:lnTo>
                    <a:pt x="4911445" y="617245"/>
                  </a:lnTo>
                  <a:lnTo>
                    <a:pt x="4908816" y="617245"/>
                  </a:lnTo>
                  <a:lnTo>
                    <a:pt x="4907699" y="617702"/>
                  </a:lnTo>
                  <a:lnTo>
                    <a:pt x="4905832" y="619569"/>
                  </a:lnTo>
                  <a:lnTo>
                    <a:pt x="4905375" y="620687"/>
                  </a:lnTo>
                  <a:lnTo>
                    <a:pt x="4905375" y="623316"/>
                  </a:lnTo>
                  <a:lnTo>
                    <a:pt x="4905832" y="624446"/>
                  </a:lnTo>
                  <a:lnTo>
                    <a:pt x="4907699" y="626300"/>
                  </a:lnTo>
                  <a:lnTo>
                    <a:pt x="4908816" y="626770"/>
                  </a:lnTo>
                  <a:lnTo>
                    <a:pt x="4911445" y="626770"/>
                  </a:lnTo>
                  <a:lnTo>
                    <a:pt x="4912576" y="626300"/>
                  </a:lnTo>
                  <a:lnTo>
                    <a:pt x="4914430" y="624446"/>
                  </a:lnTo>
                  <a:lnTo>
                    <a:pt x="4914900" y="623316"/>
                  </a:lnTo>
                  <a:lnTo>
                    <a:pt x="4914900" y="620687"/>
                  </a:lnTo>
                  <a:close/>
                </a:path>
                <a:path w="10582275" h="2479040">
                  <a:moveTo>
                    <a:pt x="4914900" y="3441"/>
                  </a:moveTo>
                  <a:lnTo>
                    <a:pt x="4914430" y="2324"/>
                  </a:lnTo>
                  <a:lnTo>
                    <a:pt x="4912576" y="457"/>
                  </a:lnTo>
                  <a:lnTo>
                    <a:pt x="4911445" y="0"/>
                  </a:lnTo>
                  <a:lnTo>
                    <a:pt x="4908816" y="0"/>
                  </a:lnTo>
                  <a:lnTo>
                    <a:pt x="4907699" y="457"/>
                  </a:lnTo>
                  <a:lnTo>
                    <a:pt x="4905832" y="2324"/>
                  </a:lnTo>
                  <a:lnTo>
                    <a:pt x="4905375" y="3441"/>
                  </a:lnTo>
                  <a:lnTo>
                    <a:pt x="4905375" y="6070"/>
                  </a:lnTo>
                  <a:lnTo>
                    <a:pt x="4905832" y="7188"/>
                  </a:lnTo>
                  <a:lnTo>
                    <a:pt x="4907699" y="9055"/>
                  </a:lnTo>
                  <a:lnTo>
                    <a:pt x="4908816" y="9525"/>
                  </a:lnTo>
                  <a:lnTo>
                    <a:pt x="4911445" y="9525"/>
                  </a:lnTo>
                  <a:lnTo>
                    <a:pt x="4912576" y="9055"/>
                  </a:lnTo>
                  <a:lnTo>
                    <a:pt x="4914430" y="7188"/>
                  </a:lnTo>
                  <a:lnTo>
                    <a:pt x="4914900" y="6070"/>
                  </a:lnTo>
                  <a:lnTo>
                    <a:pt x="4914900" y="3441"/>
                  </a:lnTo>
                  <a:close/>
                </a:path>
                <a:path w="10582275" h="2479040">
                  <a:moveTo>
                    <a:pt x="4962525" y="2472436"/>
                  </a:moveTo>
                  <a:lnTo>
                    <a:pt x="4962055" y="2471318"/>
                  </a:lnTo>
                  <a:lnTo>
                    <a:pt x="4960201" y="2469451"/>
                  </a:lnTo>
                  <a:lnTo>
                    <a:pt x="4959070" y="2468994"/>
                  </a:lnTo>
                  <a:lnTo>
                    <a:pt x="4956441" y="2468994"/>
                  </a:lnTo>
                  <a:lnTo>
                    <a:pt x="4955324" y="2469451"/>
                  </a:lnTo>
                  <a:lnTo>
                    <a:pt x="4953457" y="2471318"/>
                  </a:lnTo>
                  <a:lnTo>
                    <a:pt x="4953000" y="2472436"/>
                  </a:lnTo>
                  <a:lnTo>
                    <a:pt x="4953000" y="2475065"/>
                  </a:lnTo>
                  <a:lnTo>
                    <a:pt x="4953457" y="2476195"/>
                  </a:lnTo>
                  <a:lnTo>
                    <a:pt x="4955324" y="2478049"/>
                  </a:lnTo>
                  <a:lnTo>
                    <a:pt x="4956441" y="2478519"/>
                  </a:lnTo>
                  <a:lnTo>
                    <a:pt x="4959070" y="2478519"/>
                  </a:lnTo>
                  <a:lnTo>
                    <a:pt x="4960201" y="2478049"/>
                  </a:lnTo>
                  <a:lnTo>
                    <a:pt x="4962055" y="2476195"/>
                  </a:lnTo>
                  <a:lnTo>
                    <a:pt x="4962525" y="2475065"/>
                  </a:lnTo>
                  <a:lnTo>
                    <a:pt x="4962525" y="2472436"/>
                  </a:lnTo>
                  <a:close/>
                </a:path>
                <a:path w="10582275" h="2479040">
                  <a:moveTo>
                    <a:pt x="4962525" y="1855190"/>
                  </a:moveTo>
                  <a:lnTo>
                    <a:pt x="4962055" y="1854060"/>
                  </a:lnTo>
                  <a:lnTo>
                    <a:pt x="4960201" y="1852206"/>
                  </a:lnTo>
                  <a:lnTo>
                    <a:pt x="4959070" y="1851736"/>
                  </a:lnTo>
                  <a:lnTo>
                    <a:pt x="4956441" y="1851736"/>
                  </a:lnTo>
                  <a:lnTo>
                    <a:pt x="4955324" y="1852206"/>
                  </a:lnTo>
                  <a:lnTo>
                    <a:pt x="4953457" y="1854060"/>
                  </a:lnTo>
                  <a:lnTo>
                    <a:pt x="4953000" y="1855190"/>
                  </a:lnTo>
                  <a:lnTo>
                    <a:pt x="4953000" y="1857819"/>
                  </a:lnTo>
                  <a:lnTo>
                    <a:pt x="4953457" y="1858937"/>
                  </a:lnTo>
                  <a:lnTo>
                    <a:pt x="4955324" y="1860804"/>
                  </a:lnTo>
                  <a:lnTo>
                    <a:pt x="4956441" y="1861261"/>
                  </a:lnTo>
                  <a:lnTo>
                    <a:pt x="4959070" y="1861261"/>
                  </a:lnTo>
                  <a:lnTo>
                    <a:pt x="4960201" y="1860804"/>
                  </a:lnTo>
                  <a:lnTo>
                    <a:pt x="4962055" y="1858937"/>
                  </a:lnTo>
                  <a:lnTo>
                    <a:pt x="4962525" y="1857819"/>
                  </a:lnTo>
                  <a:lnTo>
                    <a:pt x="4962525" y="1855190"/>
                  </a:lnTo>
                  <a:close/>
                </a:path>
                <a:path w="10582275" h="2479040">
                  <a:moveTo>
                    <a:pt x="4962525" y="1237945"/>
                  </a:moveTo>
                  <a:lnTo>
                    <a:pt x="4962055" y="1236814"/>
                  </a:lnTo>
                  <a:lnTo>
                    <a:pt x="4960201" y="1234960"/>
                  </a:lnTo>
                  <a:lnTo>
                    <a:pt x="4959070" y="1234490"/>
                  </a:lnTo>
                  <a:lnTo>
                    <a:pt x="4956441" y="1234490"/>
                  </a:lnTo>
                  <a:lnTo>
                    <a:pt x="4955324" y="1234960"/>
                  </a:lnTo>
                  <a:lnTo>
                    <a:pt x="4953457" y="1236814"/>
                  </a:lnTo>
                  <a:lnTo>
                    <a:pt x="4953000" y="1237945"/>
                  </a:lnTo>
                  <a:lnTo>
                    <a:pt x="4953000" y="1240574"/>
                  </a:lnTo>
                  <a:lnTo>
                    <a:pt x="4953457" y="1241691"/>
                  </a:lnTo>
                  <a:lnTo>
                    <a:pt x="4955324" y="1243545"/>
                  </a:lnTo>
                  <a:lnTo>
                    <a:pt x="4956441" y="1244015"/>
                  </a:lnTo>
                  <a:lnTo>
                    <a:pt x="4959070" y="1244015"/>
                  </a:lnTo>
                  <a:lnTo>
                    <a:pt x="4960201" y="1243545"/>
                  </a:lnTo>
                  <a:lnTo>
                    <a:pt x="4962055" y="1241691"/>
                  </a:lnTo>
                  <a:lnTo>
                    <a:pt x="4962525" y="1240574"/>
                  </a:lnTo>
                  <a:lnTo>
                    <a:pt x="4962525" y="1237945"/>
                  </a:lnTo>
                  <a:close/>
                </a:path>
                <a:path w="10582275" h="2479040">
                  <a:moveTo>
                    <a:pt x="4962525" y="620687"/>
                  </a:moveTo>
                  <a:lnTo>
                    <a:pt x="4962055" y="619569"/>
                  </a:lnTo>
                  <a:lnTo>
                    <a:pt x="4960201" y="617702"/>
                  </a:lnTo>
                  <a:lnTo>
                    <a:pt x="4959070" y="617245"/>
                  </a:lnTo>
                  <a:lnTo>
                    <a:pt x="4956441" y="617245"/>
                  </a:lnTo>
                  <a:lnTo>
                    <a:pt x="4955324" y="617702"/>
                  </a:lnTo>
                  <a:lnTo>
                    <a:pt x="4953457" y="619569"/>
                  </a:lnTo>
                  <a:lnTo>
                    <a:pt x="4953000" y="620687"/>
                  </a:lnTo>
                  <a:lnTo>
                    <a:pt x="4953000" y="623316"/>
                  </a:lnTo>
                  <a:lnTo>
                    <a:pt x="4953457" y="624446"/>
                  </a:lnTo>
                  <a:lnTo>
                    <a:pt x="4955324" y="626300"/>
                  </a:lnTo>
                  <a:lnTo>
                    <a:pt x="4956441" y="626770"/>
                  </a:lnTo>
                  <a:lnTo>
                    <a:pt x="4959070" y="626770"/>
                  </a:lnTo>
                  <a:lnTo>
                    <a:pt x="4960201" y="626300"/>
                  </a:lnTo>
                  <a:lnTo>
                    <a:pt x="4962055" y="624446"/>
                  </a:lnTo>
                  <a:lnTo>
                    <a:pt x="4962525" y="623316"/>
                  </a:lnTo>
                  <a:lnTo>
                    <a:pt x="4962525" y="620687"/>
                  </a:lnTo>
                  <a:close/>
                </a:path>
                <a:path w="10582275" h="2479040">
                  <a:moveTo>
                    <a:pt x="4962525" y="3441"/>
                  </a:moveTo>
                  <a:lnTo>
                    <a:pt x="4962055" y="2324"/>
                  </a:lnTo>
                  <a:lnTo>
                    <a:pt x="4960201" y="457"/>
                  </a:lnTo>
                  <a:lnTo>
                    <a:pt x="4959070" y="0"/>
                  </a:lnTo>
                  <a:lnTo>
                    <a:pt x="4956441" y="0"/>
                  </a:lnTo>
                  <a:lnTo>
                    <a:pt x="4955324" y="457"/>
                  </a:lnTo>
                  <a:lnTo>
                    <a:pt x="4953457" y="2324"/>
                  </a:lnTo>
                  <a:lnTo>
                    <a:pt x="4953000" y="3441"/>
                  </a:lnTo>
                  <a:lnTo>
                    <a:pt x="4953000" y="6070"/>
                  </a:lnTo>
                  <a:lnTo>
                    <a:pt x="4953457" y="7188"/>
                  </a:lnTo>
                  <a:lnTo>
                    <a:pt x="4955324" y="9055"/>
                  </a:lnTo>
                  <a:lnTo>
                    <a:pt x="4956441" y="9525"/>
                  </a:lnTo>
                  <a:lnTo>
                    <a:pt x="4959070" y="9525"/>
                  </a:lnTo>
                  <a:lnTo>
                    <a:pt x="4960201" y="9055"/>
                  </a:lnTo>
                  <a:lnTo>
                    <a:pt x="4962055" y="7188"/>
                  </a:lnTo>
                  <a:lnTo>
                    <a:pt x="4962525" y="6070"/>
                  </a:lnTo>
                  <a:lnTo>
                    <a:pt x="4962525" y="3441"/>
                  </a:lnTo>
                  <a:close/>
                </a:path>
                <a:path w="10582275" h="2479040">
                  <a:moveTo>
                    <a:pt x="5010150" y="2472436"/>
                  </a:moveTo>
                  <a:lnTo>
                    <a:pt x="5009680" y="2471318"/>
                  </a:lnTo>
                  <a:lnTo>
                    <a:pt x="5007826" y="2469451"/>
                  </a:lnTo>
                  <a:lnTo>
                    <a:pt x="5006695" y="2468994"/>
                  </a:lnTo>
                  <a:lnTo>
                    <a:pt x="5004066" y="2468994"/>
                  </a:lnTo>
                  <a:lnTo>
                    <a:pt x="5002949" y="2469451"/>
                  </a:lnTo>
                  <a:lnTo>
                    <a:pt x="5001082" y="2471318"/>
                  </a:lnTo>
                  <a:lnTo>
                    <a:pt x="5000625" y="2472436"/>
                  </a:lnTo>
                  <a:lnTo>
                    <a:pt x="5000625" y="2475065"/>
                  </a:lnTo>
                  <a:lnTo>
                    <a:pt x="5001082" y="2476195"/>
                  </a:lnTo>
                  <a:lnTo>
                    <a:pt x="5002949" y="2478049"/>
                  </a:lnTo>
                  <a:lnTo>
                    <a:pt x="5004066" y="2478519"/>
                  </a:lnTo>
                  <a:lnTo>
                    <a:pt x="5006695" y="2478519"/>
                  </a:lnTo>
                  <a:lnTo>
                    <a:pt x="5007826" y="2478049"/>
                  </a:lnTo>
                  <a:lnTo>
                    <a:pt x="5009680" y="2476195"/>
                  </a:lnTo>
                  <a:lnTo>
                    <a:pt x="5010150" y="2475065"/>
                  </a:lnTo>
                  <a:lnTo>
                    <a:pt x="5010150" y="2472436"/>
                  </a:lnTo>
                  <a:close/>
                </a:path>
                <a:path w="10582275" h="2479040">
                  <a:moveTo>
                    <a:pt x="5010150" y="1855190"/>
                  </a:moveTo>
                  <a:lnTo>
                    <a:pt x="5009680" y="1854060"/>
                  </a:lnTo>
                  <a:lnTo>
                    <a:pt x="5007826" y="1852206"/>
                  </a:lnTo>
                  <a:lnTo>
                    <a:pt x="5006695" y="1851736"/>
                  </a:lnTo>
                  <a:lnTo>
                    <a:pt x="5004066" y="1851736"/>
                  </a:lnTo>
                  <a:lnTo>
                    <a:pt x="5002949" y="1852206"/>
                  </a:lnTo>
                  <a:lnTo>
                    <a:pt x="5001082" y="1854060"/>
                  </a:lnTo>
                  <a:lnTo>
                    <a:pt x="5000625" y="1855190"/>
                  </a:lnTo>
                  <a:lnTo>
                    <a:pt x="5000625" y="1857819"/>
                  </a:lnTo>
                  <a:lnTo>
                    <a:pt x="5001082" y="1858937"/>
                  </a:lnTo>
                  <a:lnTo>
                    <a:pt x="5002949" y="1860804"/>
                  </a:lnTo>
                  <a:lnTo>
                    <a:pt x="5004066" y="1861261"/>
                  </a:lnTo>
                  <a:lnTo>
                    <a:pt x="5006695" y="1861261"/>
                  </a:lnTo>
                  <a:lnTo>
                    <a:pt x="5007826" y="1860804"/>
                  </a:lnTo>
                  <a:lnTo>
                    <a:pt x="5009680" y="1858937"/>
                  </a:lnTo>
                  <a:lnTo>
                    <a:pt x="5010150" y="1857819"/>
                  </a:lnTo>
                  <a:lnTo>
                    <a:pt x="5010150" y="1855190"/>
                  </a:lnTo>
                  <a:close/>
                </a:path>
                <a:path w="10582275" h="2479040">
                  <a:moveTo>
                    <a:pt x="5010150" y="1237945"/>
                  </a:moveTo>
                  <a:lnTo>
                    <a:pt x="5009680" y="1236814"/>
                  </a:lnTo>
                  <a:lnTo>
                    <a:pt x="5007826" y="1234960"/>
                  </a:lnTo>
                  <a:lnTo>
                    <a:pt x="5006695" y="1234490"/>
                  </a:lnTo>
                  <a:lnTo>
                    <a:pt x="5004066" y="1234490"/>
                  </a:lnTo>
                  <a:lnTo>
                    <a:pt x="5002949" y="1234960"/>
                  </a:lnTo>
                  <a:lnTo>
                    <a:pt x="5001082" y="1236814"/>
                  </a:lnTo>
                  <a:lnTo>
                    <a:pt x="5000625" y="1237945"/>
                  </a:lnTo>
                  <a:lnTo>
                    <a:pt x="5000625" y="1240574"/>
                  </a:lnTo>
                  <a:lnTo>
                    <a:pt x="5001082" y="1241691"/>
                  </a:lnTo>
                  <a:lnTo>
                    <a:pt x="5002949" y="1243545"/>
                  </a:lnTo>
                  <a:lnTo>
                    <a:pt x="5004066" y="1244015"/>
                  </a:lnTo>
                  <a:lnTo>
                    <a:pt x="5006695" y="1244015"/>
                  </a:lnTo>
                  <a:lnTo>
                    <a:pt x="5007826" y="1243545"/>
                  </a:lnTo>
                  <a:lnTo>
                    <a:pt x="5009680" y="1241691"/>
                  </a:lnTo>
                  <a:lnTo>
                    <a:pt x="5010150" y="1240574"/>
                  </a:lnTo>
                  <a:lnTo>
                    <a:pt x="5010150" y="1237945"/>
                  </a:lnTo>
                  <a:close/>
                </a:path>
                <a:path w="10582275" h="2479040">
                  <a:moveTo>
                    <a:pt x="5010150" y="620687"/>
                  </a:moveTo>
                  <a:lnTo>
                    <a:pt x="5009680" y="619569"/>
                  </a:lnTo>
                  <a:lnTo>
                    <a:pt x="5007826" y="617702"/>
                  </a:lnTo>
                  <a:lnTo>
                    <a:pt x="5006695" y="617245"/>
                  </a:lnTo>
                  <a:lnTo>
                    <a:pt x="5004066" y="617245"/>
                  </a:lnTo>
                  <a:lnTo>
                    <a:pt x="5002949" y="617702"/>
                  </a:lnTo>
                  <a:lnTo>
                    <a:pt x="5001082" y="619569"/>
                  </a:lnTo>
                  <a:lnTo>
                    <a:pt x="5000625" y="620687"/>
                  </a:lnTo>
                  <a:lnTo>
                    <a:pt x="5000625" y="623316"/>
                  </a:lnTo>
                  <a:lnTo>
                    <a:pt x="5001082" y="624446"/>
                  </a:lnTo>
                  <a:lnTo>
                    <a:pt x="5002949" y="626300"/>
                  </a:lnTo>
                  <a:lnTo>
                    <a:pt x="5004066" y="626770"/>
                  </a:lnTo>
                  <a:lnTo>
                    <a:pt x="5006695" y="626770"/>
                  </a:lnTo>
                  <a:lnTo>
                    <a:pt x="5007826" y="626300"/>
                  </a:lnTo>
                  <a:lnTo>
                    <a:pt x="5009680" y="624446"/>
                  </a:lnTo>
                  <a:lnTo>
                    <a:pt x="5010150" y="623316"/>
                  </a:lnTo>
                  <a:lnTo>
                    <a:pt x="5010150" y="620687"/>
                  </a:lnTo>
                  <a:close/>
                </a:path>
                <a:path w="10582275" h="2479040">
                  <a:moveTo>
                    <a:pt x="5010150" y="3441"/>
                  </a:moveTo>
                  <a:lnTo>
                    <a:pt x="5009680" y="2324"/>
                  </a:lnTo>
                  <a:lnTo>
                    <a:pt x="5007826" y="457"/>
                  </a:lnTo>
                  <a:lnTo>
                    <a:pt x="5006695" y="0"/>
                  </a:lnTo>
                  <a:lnTo>
                    <a:pt x="5004066" y="0"/>
                  </a:lnTo>
                  <a:lnTo>
                    <a:pt x="5002949" y="457"/>
                  </a:lnTo>
                  <a:lnTo>
                    <a:pt x="5001082" y="2324"/>
                  </a:lnTo>
                  <a:lnTo>
                    <a:pt x="5000625" y="3441"/>
                  </a:lnTo>
                  <a:lnTo>
                    <a:pt x="5000625" y="6070"/>
                  </a:lnTo>
                  <a:lnTo>
                    <a:pt x="5001082" y="7188"/>
                  </a:lnTo>
                  <a:lnTo>
                    <a:pt x="5002949" y="9055"/>
                  </a:lnTo>
                  <a:lnTo>
                    <a:pt x="5004066" y="9525"/>
                  </a:lnTo>
                  <a:lnTo>
                    <a:pt x="5006695" y="9525"/>
                  </a:lnTo>
                  <a:lnTo>
                    <a:pt x="5007826" y="9055"/>
                  </a:lnTo>
                  <a:lnTo>
                    <a:pt x="5009680" y="7188"/>
                  </a:lnTo>
                  <a:lnTo>
                    <a:pt x="5010150" y="6070"/>
                  </a:lnTo>
                  <a:lnTo>
                    <a:pt x="5010150" y="3441"/>
                  </a:lnTo>
                  <a:close/>
                </a:path>
                <a:path w="10582275" h="2479040">
                  <a:moveTo>
                    <a:pt x="5057775" y="2472436"/>
                  </a:moveTo>
                  <a:lnTo>
                    <a:pt x="5057305" y="2471318"/>
                  </a:lnTo>
                  <a:lnTo>
                    <a:pt x="5055451" y="2469451"/>
                  </a:lnTo>
                  <a:lnTo>
                    <a:pt x="5054320" y="2468994"/>
                  </a:lnTo>
                  <a:lnTo>
                    <a:pt x="5051691" y="2468994"/>
                  </a:lnTo>
                  <a:lnTo>
                    <a:pt x="5050574" y="2469451"/>
                  </a:lnTo>
                  <a:lnTo>
                    <a:pt x="5048707" y="2471318"/>
                  </a:lnTo>
                  <a:lnTo>
                    <a:pt x="5048250" y="2472436"/>
                  </a:lnTo>
                  <a:lnTo>
                    <a:pt x="5048250" y="2475065"/>
                  </a:lnTo>
                  <a:lnTo>
                    <a:pt x="5048707" y="2476195"/>
                  </a:lnTo>
                  <a:lnTo>
                    <a:pt x="5050574" y="2478049"/>
                  </a:lnTo>
                  <a:lnTo>
                    <a:pt x="5051691" y="2478519"/>
                  </a:lnTo>
                  <a:lnTo>
                    <a:pt x="5054320" y="2478519"/>
                  </a:lnTo>
                  <a:lnTo>
                    <a:pt x="5055451" y="2478049"/>
                  </a:lnTo>
                  <a:lnTo>
                    <a:pt x="5057305" y="2476195"/>
                  </a:lnTo>
                  <a:lnTo>
                    <a:pt x="5057775" y="2475065"/>
                  </a:lnTo>
                  <a:lnTo>
                    <a:pt x="5057775" y="2472436"/>
                  </a:lnTo>
                  <a:close/>
                </a:path>
                <a:path w="10582275" h="2479040">
                  <a:moveTo>
                    <a:pt x="5057775" y="1855190"/>
                  </a:moveTo>
                  <a:lnTo>
                    <a:pt x="5057305" y="1854060"/>
                  </a:lnTo>
                  <a:lnTo>
                    <a:pt x="5055451" y="1852206"/>
                  </a:lnTo>
                  <a:lnTo>
                    <a:pt x="5054320" y="1851736"/>
                  </a:lnTo>
                  <a:lnTo>
                    <a:pt x="5051691" y="1851736"/>
                  </a:lnTo>
                  <a:lnTo>
                    <a:pt x="5050574" y="1852206"/>
                  </a:lnTo>
                  <a:lnTo>
                    <a:pt x="5048707" y="1854060"/>
                  </a:lnTo>
                  <a:lnTo>
                    <a:pt x="5048250" y="1855190"/>
                  </a:lnTo>
                  <a:lnTo>
                    <a:pt x="5048250" y="1857819"/>
                  </a:lnTo>
                  <a:lnTo>
                    <a:pt x="5048707" y="1858937"/>
                  </a:lnTo>
                  <a:lnTo>
                    <a:pt x="5050574" y="1860804"/>
                  </a:lnTo>
                  <a:lnTo>
                    <a:pt x="5051691" y="1861261"/>
                  </a:lnTo>
                  <a:lnTo>
                    <a:pt x="5054320" y="1861261"/>
                  </a:lnTo>
                  <a:lnTo>
                    <a:pt x="5055451" y="1860804"/>
                  </a:lnTo>
                  <a:lnTo>
                    <a:pt x="5057305" y="1858937"/>
                  </a:lnTo>
                  <a:lnTo>
                    <a:pt x="5057775" y="1857819"/>
                  </a:lnTo>
                  <a:lnTo>
                    <a:pt x="5057775" y="1855190"/>
                  </a:lnTo>
                  <a:close/>
                </a:path>
                <a:path w="10582275" h="2479040">
                  <a:moveTo>
                    <a:pt x="5057775" y="1237945"/>
                  </a:moveTo>
                  <a:lnTo>
                    <a:pt x="5057305" y="1236814"/>
                  </a:lnTo>
                  <a:lnTo>
                    <a:pt x="5055451" y="1234960"/>
                  </a:lnTo>
                  <a:lnTo>
                    <a:pt x="5054320" y="1234490"/>
                  </a:lnTo>
                  <a:lnTo>
                    <a:pt x="5051691" y="1234490"/>
                  </a:lnTo>
                  <a:lnTo>
                    <a:pt x="5050574" y="1234960"/>
                  </a:lnTo>
                  <a:lnTo>
                    <a:pt x="5048707" y="1236814"/>
                  </a:lnTo>
                  <a:lnTo>
                    <a:pt x="5048250" y="1237945"/>
                  </a:lnTo>
                  <a:lnTo>
                    <a:pt x="5048250" y="1240574"/>
                  </a:lnTo>
                  <a:lnTo>
                    <a:pt x="5048707" y="1241691"/>
                  </a:lnTo>
                  <a:lnTo>
                    <a:pt x="5050574" y="1243545"/>
                  </a:lnTo>
                  <a:lnTo>
                    <a:pt x="5051691" y="1244015"/>
                  </a:lnTo>
                  <a:lnTo>
                    <a:pt x="5054320" y="1244015"/>
                  </a:lnTo>
                  <a:lnTo>
                    <a:pt x="5055451" y="1243545"/>
                  </a:lnTo>
                  <a:lnTo>
                    <a:pt x="5057305" y="1241691"/>
                  </a:lnTo>
                  <a:lnTo>
                    <a:pt x="5057775" y="1240574"/>
                  </a:lnTo>
                  <a:lnTo>
                    <a:pt x="5057775" y="1237945"/>
                  </a:lnTo>
                  <a:close/>
                </a:path>
                <a:path w="10582275" h="2479040">
                  <a:moveTo>
                    <a:pt x="5057775" y="620687"/>
                  </a:moveTo>
                  <a:lnTo>
                    <a:pt x="5057305" y="619569"/>
                  </a:lnTo>
                  <a:lnTo>
                    <a:pt x="5055451" y="617702"/>
                  </a:lnTo>
                  <a:lnTo>
                    <a:pt x="5054320" y="617245"/>
                  </a:lnTo>
                  <a:lnTo>
                    <a:pt x="5051691" y="617245"/>
                  </a:lnTo>
                  <a:lnTo>
                    <a:pt x="5050574" y="617702"/>
                  </a:lnTo>
                  <a:lnTo>
                    <a:pt x="5048707" y="619569"/>
                  </a:lnTo>
                  <a:lnTo>
                    <a:pt x="5048250" y="620687"/>
                  </a:lnTo>
                  <a:lnTo>
                    <a:pt x="5048250" y="623316"/>
                  </a:lnTo>
                  <a:lnTo>
                    <a:pt x="5048707" y="624446"/>
                  </a:lnTo>
                  <a:lnTo>
                    <a:pt x="5050574" y="626300"/>
                  </a:lnTo>
                  <a:lnTo>
                    <a:pt x="5051691" y="626770"/>
                  </a:lnTo>
                  <a:lnTo>
                    <a:pt x="5054320" y="626770"/>
                  </a:lnTo>
                  <a:lnTo>
                    <a:pt x="5055451" y="626300"/>
                  </a:lnTo>
                  <a:lnTo>
                    <a:pt x="5057305" y="624446"/>
                  </a:lnTo>
                  <a:lnTo>
                    <a:pt x="5057775" y="623316"/>
                  </a:lnTo>
                  <a:lnTo>
                    <a:pt x="5057775" y="620687"/>
                  </a:lnTo>
                  <a:close/>
                </a:path>
                <a:path w="10582275" h="2479040">
                  <a:moveTo>
                    <a:pt x="5057775" y="3441"/>
                  </a:moveTo>
                  <a:lnTo>
                    <a:pt x="5057305" y="2324"/>
                  </a:lnTo>
                  <a:lnTo>
                    <a:pt x="5055451" y="457"/>
                  </a:lnTo>
                  <a:lnTo>
                    <a:pt x="5054320" y="0"/>
                  </a:lnTo>
                  <a:lnTo>
                    <a:pt x="5051691" y="0"/>
                  </a:lnTo>
                  <a:lnTo>
                    <a:pt x="5050574" y="457"/>
                  </a:lnTo>
                  <a:lnTo>
                    <a:pt x="5048707" y="2324"/>
                  </a:lnTo>
                  <a:lnTo>
                    <a:pt x="5048250" y="3441"/>
                  </a:lnTo>
                  <a:lnTo>
                    <a:pt x="5048250" y="6070"/>
                  </a:lnTo>
                  <a:lnTo>
                    <a:pt x="5048707" y="7188"/>
                  </a:lnTo>
                  <a:lnTo>
                    <a:pt x="5050574" y="9055"/>
                  </a:lnTo>
                  <a:lnTo>
                    <a:pt x="5051691" y="9525"/>
                  </a:lnTo>
                  <a:lnTo>
                    <a:pt x="5054320" y="9525"/>
                  </a:lnTo>
                  <a:lnTo>
                    <a:pt x="5055451" y="9055"/>
                  </a:lnTo>
                  <a:lnTo>
                    <a:pt x="5057305" y="7188"/>
                  </a:lnTo>
                  <a:lnTo>
                    <a:pt x="5057775" y="6070"/>
                  </a:lnTo>
                  <a:lnTo>
                    <a:pt x="5057775" y="3441"/>
                  </a:lnTo>
                  <a:close/>
                </a:path>
                <a:path w="10582275" h="2479040">
                  <a:moveTo>
                    <a:pt x="5105400" y="2472436"/>
                  </a:moveTo>
                  <a:lnTo>
                    <a:pt x="5104930" y="2471318"/>
                  </a:lnTo>
                  <a:lnTo>
                    <a:pt x="5103076" y="2469451"/>
                  </a:lnTo>
                  <a:lnTo>
                    <a:pt x="5101945" y="2468994"/>
                  </a:lnTo>
                  <a:lnTo>
                    <a:pt x="5099316" y="2468994"/>
                  </a:lnTo>
                  <a:lnTo>
                    <a:pt x="5098199" y="2469451"/>
                  </a:lnTo>
                  <a:lnTo>
                    <a:pt x="5096332" y="2471318"/>
                  </a:lnTo>
                  <a:lnTo>
                    <a:pt x="5095875" y="2472436"/>
                  </a:lnTo>
                  <a:lnTo>
                    <a:pt x="5095875" y="2475065"/>
                  </a:lnTo>
                  <a:lnTo>
                    <a:pt x="5096332" y="2476195"/>
                  </a:lnTo>
                  <a:lnTo>
                    <a:pt x="5098199" y="2478049"/>
                  </a:lnTo>
                  <a:lnTo>
                    <a:pt x="5099316" y="2478519"/>
                  </a:lnTo>
                  <a:lnTo>
                    <a:pt x="5101945" y="2478519"/>
                  </a:lnTo>
                  <a:lnTo>
                    <a:pt x="5103076" y="2478049"/>
                  </a:lnTo>
                  <a:lnTo>
                    <a:pt x="5104930" y="2476195"/>
                  </a:lnTo>
                  <a:lnTo>
                    <a:pt x="5105400" y="2475065"/>
                  </a:lnTo>
                  <a:lnTo>
                    <a:pt x="5105400" y="2472436"/>
                  </a:lnTo>
                  <a:close/>
                </a:path>
                <a:path w="10582275" h="2479040">
                  <a:moveTo>
                    <a:pt x="5105400" y="1855190"/>
                  </a:moveTo>
                  <a:lnTo>
                    <a:pt x="5104930" y="1854060"/>
                  </a:lnTo>
                  <a:lnTo>
                    <a:pt x="5103076" y="1852206"/>
                  </a:lnTo>
                  <a:lnTo>
                    <a:pt x="5101945" y="1851736"/>
                  </a:lnTo>
                  <a:lnTo>
                    <a:pt x="5099316" y="1851736"/>
                  </a:lnTo>
                  <a:lnTo>
                    <a:pt x="5098199" y="1852206"/>
                  </a:lnTo>
                  <a:lnTo>
                    <a:pt x="5096332" y="1854060"/>
                  </a:lnTo>
                  <a:lnTo>
                    <a:pt x="5095875" y="1855190"/>
                  </a:lnTo>
                  <a:lnTo>
                    <a:pt x="5095875" y="1857819"/>
                  </a:lnTo>
                  <a:lnTo>
                    <a:pt x="5096332" y="1858937"/>
                  </a:lnTo>
                  <a:lnTo>
                    <a:pt x="5098199" y="1860804"/>
                  </a:lnTo>
                  <a:lnTo>
                    <a:pt x="5099316" y="1861261"/>
                  </a:lnTo>
                  <a:lnTo>
                    <a:pt x="5101945" y="1861261"/>
                  </a:lnTo>
                  <a:lnTo>
                    <a:pt x="5103076" y="1860804"/>
                  </a:lnTo>
                  <a:lnTo>
                    <a:pt x="5104930" y="1858937"/>
                  </a:lnTo>
                  <a:lnTo>
                    <a:pt x="5105400" y="1857819"/>
                  </a:lnTo>
                  <a:lnTo>
                    <a:pt x="5105400" y="1855190"/>
                  </a:lnTo>
                  <a:close/>
                </a:path>
                <a:path w="10582275" h="2479040">
                  <a:moveTo>
                    <a:pt x="5105400" y="1237945"/>
                  </a:moveTo>
                  <a:lnTo>
                    <a:pt x="5104930" y="1236814"/>
                  </a:lnTo>
                  <a:lnTo>
                    <a:pt x="5103076" y="1234960"/>
                  </a:lnTo>
                  <a:lnTo>
                    <a:pt x="5101945" y="1234490"/>
                  </a:lnTo>
                  <a:lnTo>
                    <a:pt x="5099316" y="1234490"/>
                  </a:lnTo>
                  <a:lnTo>
                    <a:pt x="5098199" y="1234960"/>
                  </a:lnTo>
                  <a:lnTo>
                    <a:pt x="5096332" y="1236814"/>
                  </a:lnTo>
                  <a:lnTo>
                    <a:pt x="5095875" y="1237945"/>
                  </a:lnTo>
                  <a:lnTo>
                    <a:pt x="5095875" y="1240574"/>
                  </a:lnTo>
                  <a:lnTo>
                    <a:pt x="5096332" y="1241691"/>
                  </a:lnTo>
                  <a:lnTo>
                    <a:pt x="5098199" y="1243545"/>
                  </a:lnTo>
                  <a:lnTo>
                    <a:pt x="5099316" y="1244015"/>
                  </a:lnTo>
                  <a:lnTo>
                    <a:pt x="5101945" y="1244015"/>
                  </a:lnTo>
                  <a:lnTo>
                    <a:pt x="5103076" y="1243545"/>
                  </a:lnTo>
                  <a:lnTo>
                    <a:pt x="5104930" y="1241691"/>
                  </a:lnTo>
                  <a:lnTo>
                    <a:pt x="5105400" y="1240574"/>
                  </a:lnTo>
                  <a:lnTo>
                    <a:pt x="5105400" y="1237945"/>
                  </a:lnTo>
                  <a:close/>
                </a:path>
                <a:path w="10582275" h="2479040">
                  <a:moveTo>
                    <a:pt x="5105400" y="620687"/>
                  </a:moveTo>
                  <a:lnTo>
                    <a:pt x="5104930" y="619569"/>
                  </a:lnTo>
                  <a:lnTo>
                    <a:pt x="5103076" y="617702"/>
                  </a:lnTo>
                  <a:lnTo>
                    <a:pt x="5101945" y="617245"/>
                  </a:lnTo>
                  <a:lnTo>
                    <a:pt x="5099316" y="617245"/>
                  </a:lnTo>
                  <a:lnTo>
                    <a:pt x="5098199" y="617702"/>
                  </a:lnTo>
                  <a:lnTo>
                    <a:pt x="5096332" y="619569"/>
                  </a:lnTo>
                  <a:lnTo>
                    <a:pt x="5095875" y="620687"/>
                  </a:lnTo>
                  <a:lnTo>
                    <a:pt x="5095875" y="623316"/>
                  </a:lnTo>
                  <a:lnTo>
                    <a:pt x="5096332" y="624446"/>
                  </a:lnTo>
                  <a:lnTo>
                    <a:pt x="5098199" y="626300"/>
                  </a:lnTo>
                  <a:lnTo>
                    <a:pt x="5099316" y="626770"/>
                  </a:lnTo>
                  <a:lnTo>
                    <a:pt x="5101945" y="626770"/>
                  </a:lnTo>
                  <a:lnTo>
                    <a:pt x="5103076" y="626300"/>
                  </a:lnTo>
                  <a:lnTo>
                    <a:pt x="5104930" y="624446"/>
                  </a:lnTo>
                  <a:lnTo>
                    <a:pt x="5105400" y="623316"/>
                  </a:lnTo>
                  <a:lnTo>
                    <a:pt x="5105400" y="620687"/>
                  </a:lnTo>
                  <a:close/>
                </a:path>
                <a:path w="10582275" h="2479040">
                  <a:moveTo>
                    <a:pt x="5105400" y="3441"/>
                  </a:moveTo>
                  <a:lnTo>
                    <a:pt x="5104930" y="2324"/>
                  </a:lnTo>
                  <a:lnTo>
                    <a:pt x="5103076" y="457"/>
                  </a:lnTo>
                  <a:lnTo>
                    <a:pt x="5101945" y="0"/>
                  </a:lnTo>
                  <a:lnTo>
                    <a:pt x="5099316" y="0"/>
                  </a:lnTo>
                  <a:lnTo>
                    <a:pt x="5098199" y="457"/>
                  </a:lnTo>
                  <a:lnTo>
                    <a:pt x="5096332" y="2324"/>
                  </a:lnTo>
                  <a:lnTo>
                    <a:pt x="5095875" y="3441"/>
                  </a:lnTo>
                  <a:lnTo>
                    <a:pt x="5095875" y="6070"/>
                  </a:lnTo>
                  <a:lnTo>
                    <a:pt x="5096332" y="7188"/>
                  </a:lnTo>
                  <a:lnTo>
                    <a:pt x="5098199" y="9055"/>
                  </a:lnTo>
                  <a:lnTo>
                    <a:pt x="5099316" y="9525"/>
                  </a:lnTo>
                  <a:lnTo>
                    <a:pt x="5101945" y="9525"/>
                  </a:lnTo>
                  <a:lnTo>
                    <a:pt x="5103076" y="9055"/>
                  </a:lnTo>
                  <a:lnTo>
                    <a:pt x="5104930" y="7188"/>
                  </a:lnTo>
                  <a:lnTo>
                    <a:pt x="5105400" y="6070"/>
                  </a:lnTo>
                  <a:lnTo>
                    <a:pt x="5105400" y="3441"/>
                  </a:lnTo>
                  <a:close/>
                </a:path>
                <a:path w="10582275" h="2479040">
                  <a:moveTo>
                    <a:pt x="5153025" y="2472436"/>
                  </a:moveTo>
                  <a:lnTo>
                    <a:pt x="5152555" y="2471318"/>
                  </a:lnTo>
                  <a:lnTo>
                    <a:pt x="5150701" y="2469451"/>
                  </a:lnTo>
                  <a:lnTo>
                    <a:pt x="5149570" y="2468994"/>
                  </a:lnTo>
                  <a:lnTo>
                    <a:pt x="5146941" y="2468994"/>
                  </a:lnTo>
                  <a:lnTo>
                    <a:pt x="5145824" y="2469451"/>
                  </a:lnTo>
                  <a:lnTo>
                    <a:pt x="5143957" y="2471318"/>
                  </a:lnTo>
                  <a:lnTo>
                    <a:pt x="5143500" y="2472436"/>
                  </a:lnTo>
                  <a:lnTo>
                    <a:pt x="5143500" y="2475065"/>
                  </a:lnTo>
                  <a:lnTo>
                    <a:pt x="5143957" y="2476195"/>
                  </a:lnTo>
                  <a:lnTo>
                    <a:pt x="5145824" y="2478049"/>
                  </a:lnTo>
                  <a:lnTo>
                    <a:pt x="5146941" y="2478519"/>
                  </a:lnTo>
                  <a:lnTo>
                    <a:pt x="5149570" y="2478519"/>
                  </a:lnTo>
                  <a:lnTo>
                    <a:pt x="5150701" y="2478049"/>
                  </a:lnTo>
                  <a:lnTo>
                    <a:pt x="5152555" y="2476195"/>
                  </a:lnTo>
                  <a:lnTo>
                    <a:pt x="5153025" y="2475065"/>
                  </a:lnTo>
                  <a:lnTo>
                    <a:pt x="5153025" y="2472436"/>
                  </a:lnTo>
                  <a:close/>
                </a:path>
                <a:path w="10582275" h="2479040">
                  <a:moveTo>
                    <a:pt x="5153025" y="1855190"/>
                  </a:moveTo>
                  <a:lnTo>
                    <a:pt x="5152555" y="1854060"/>
                  </a:lnTo>
                  <a:lnTo>
                    <a:pt x="5150701" y="1852206"/>
                  </a:lnTo>
                  <a:lnTo>
                    <a:pt x="5149570" y="1851736"/>
                  </a:lnTo>
                  <a:lnTo>
                    <a:pt x="5146941" y="1851736"/>
                  </a:lnTo>
                  <a:lnTo>
                    <a:pt x="5145824" y="1852206"/>
                  </a:lnTo>
                  <a:lnTo>
                    <a:pt x="5143957" y="1854060"/>
                  </a:lnTo>
                  <a:lnTo>
                    <a:pt x="5143500" y="1855190"/>
                  </a:lnTo>
                  <a:lnTo>
                    <a:pt x="5143500" y="1857819"/>
                  </a:lnTo>
                  <a:lnTo>
                    <a:pt x="5143957" y="1858937"/>
                  </a:lnTo>
                  <a:lnTo>
                    <a:pt x="5145824" y="1860804"/>
                  </a:lnTo>
                  <a:lnTo>
                    <a:pt x="5146941" y="1861261"/>
                  </a:lnTo>
                  <a:lnTo>
                    <a:pt x="5149570" y="1861261"/>
                  </a:lnTo>
                  <a:lnTo>
                    <a:pt x="5150701" y="1860804"/>
                  </a:lnTo>
                  <a:lnTo>
                    <a:pt x="5152555" y="1858937"/>
                  </a:lnTo>
                  <a:lnTo>
                    <a:pt x="5153025" y="1857819"/>
                  </a:lnTo>
                  <a:lnTo>
                    <a:pt x="5153025" y="1855190"/>
                  </a:lnTo>
                  <a:close/>
                </a:path>
                <a:path w="10582275" h="2479040">
                  <a:moveTo>
                    <a:pt x="5153025" y="1237945"/>
                  </a:moveTo>
                  <a:lnTo>
                    <a:pt x="5152555" y="1236814"/>
                  </a:lnTo>
                  <a:lnTo>
                    <a:pt x="5150701" y="1234960"/>
                  </a:lnTo>
                  <a:lnTo>
                    <a:pt x="5149570" y="1234490"/>
                  </a:lnTo>
                  <a:lnTo>
                    <a:pt x="5146941" y="1234490"/>
                  </a:lnTo>
                  <a:lnTo>
                    <a:pt x="5145824" y="1234960"/>
                  </a:lnTo>
                  <a:lnTo>
                    <a:pt x="5143957" y="1236814"/>
                  </a:lnTo>
                  <a:lnTo>
                    <a:pt x="5143500" y="1237945"/>
                  </a:lnTo>
                  <a:lnTo>
                    <a:pt x="5143500" y="1240574"/>
                  </a:lnTo>
                  <a:lnTo>
                    <a:pt x="5143957" y="1241691"/>
                  </a:lnTo>
                  <a:lnTo>
                    <a:pt x="5145824" y="1243545"/>
                  </a:lnTo>
                  <a:lnTo>
                    <a:pt x="5146941" y="1244015"/>
                  </a:lnTo>
                  <a:lnTo>
                    <a:pt x="5149570" y="1244015"/>
                  </a:lnTo>
                  <a:lnTo>
                    <a:pt x="5150701" y="1243545"/>
                  </a:lnTo>
                  <a:lnTo>
                    <a:pt x="5152555" y="1241691"/>
                  </a:lnTo>
                  <a:lnTo>
                    <a:pt x="5153025" y="1240574"/>
                  </a:lnTo>
                  <a:lnTo>
                    <a:pt x="5153025" y="1237945"/>
                  </a:lnTo>
                  <a:close/>
                </a:path>
                <a:path w="10582275" h="2479040">
                  <a:moveTo>
                    <a:pt x="5153025" y="620687"/>
                  </a:moveTo>
                  <a:lnTo>
                    <a:pt x="5152555" y="619569"/>
                  </a:lnTo>
                  <a:lnTo>
                    <a:pt x="5150701" y="617702"/>
                  </a:lnTo>
                  <a:lnTo>
                    <a:pt x="5149570" y="617245"/>
                  </a:lnTo>
                  <a:lnTo>
                    <a:pt x="5146941" y="617245"/>
                  </a:lnTo>
                  <a:lnTo>
                    <a:pt x="5145824" y="617702"/>
                  </a:lnTo>
                  <a:lnTo>
                    <a:pt x="5143957" y="619569"/>
                  </a:lnTo>
                  <a:lnTo>
                    <a:pt x="5143500" y="620687"/>
                  </a:lnTo>
                  <a:lnTo>
                    <a:pt x="5143500" y="623316"/>
                  </a:lnTo>
                  <a:lnTo>
                    <a:pt x="5143957" y="624446"/>
                  </a:lnTo>
                  <a:lnTo>
                    <a:pt x="5145824" y="626300"/>
                  </a:lnTo>
                  <a:lnTo>
                    <a:pt x="5146941" y="626770"/>
                  </a:lnTo>
                  <a:lnTo>
                    <a:pt x="5149570" y="626770"/>
                  </a:lnTo>
                  <a:lnTo>
                    <a:pt x="5150701" y="626300"/>
                  </a:lnTo>
                  <a:lnTo>
                    <a:pt x="5152555" y="624446"/>
                  </a:lnTo>
                  <a:lnTo>
                    <a:pt x="5153025" y="623316"/>
                  </a:lnTo>
                  <a:lnTo>
                    <a:pt x="5153025" y="620687"/>
                  </a:lnTo>
                  <a:close/>
                </a:path>
                <a:path w="10582275" h="2479040">
                  <a:moveTo>
                    <a:pt x="5153025" y="3441"/>
                  </a:moveTo>
                  <a:lnTo>
                    <a:pt x="5152555" y="2324"/>
                  </a:lnTo>
                  <a:lnTo>
                    <a:pt x="5150701" y="457"/>
                  </a:lnTo>
                  <a:lnTo>
                    <a:pt x="5149570" y="0"/>
                  </a:lnTo>
                  <a:lnTo>
                    <a:pt x="5146941" y="0"/>
                  </a:lnTo>
                  <a:lnTo>
                    <a:pt x="5145824" y="457"/>
                  </a:lnTo>
                  <a:lnTo>
                    <a:pt x="5143957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57" y="7188"/>
                  </a:lnTo>
                  <a:lnTo>
                    <a:pt x="5145824" y="9055"/>
                  </a:lnTo>
                  <a:lnTo>
                    <a:pt x="5146941" y="9525"/>
                  </a:lnTo>
                  <a:lnTo>
                    <a:pt x="5149570" y="9525"/>
                  </a:lnTo>
                  <a:lnTo>
                    <a:pt x="5150701" y="9055"/>
                  </a:lnTo>
                  <a:lnTo>
                    <a:pt x="5152555" y="7188"/>
                  </a:lnTo>
                  <a:lnTo>
                    <a:pt x="5153025" y="6070"/>
                  </a:lnTo>
                  <a:lnTo>
                    <a:pt x="5153025" y="3441"/>
                  </a:lnTo>
                  <a:close/>
                </a:path>
                <a:path w="10582275" h="2479040">
                  <a:moveTo>
                    <a:pt x="5200650" y="2472436"/>
                  </a:moveTo>
                  <a:lnTo>
                    <a:pt x="5200180" y="2471318"/>
                  </a:lnTo>
                  <a:lnTo>
                    <a:pt x="5198326" y="2469451"/>
                  </a:lnTo>
                  <a:lnTo>
                    <a:pt x="5197195" y="2468994"/>
                  </a:lnTo>
                  <a:lnTo>
                    <a:pt x="5194566" y="2468994"/>
                  </a:lnTo>
                  <a:lnTo>
                    <a:pt x="5193449" y="2469451"/>
                  </a:lnTo>
                  <a:lnTo>
                    <a:pt x="5191582" y="2471318"/>
                  </a:lnTo>
                  <a:lnTo>
                    <a:pt x="5191125" y="2472436"/>
                  </a:lnTo>
                  <a:lnTo>
                    <a:pt x="5191125" y="2475065"/>
                  </a:lnTo>
                  <a:lnTo>
                    <a:pt x="5191582" y="2476195"/>
                  </a:lnTo>
                  <a:lnTo>
                    <a:pt x="5193449" y="2478049"/>
                  </a:lnTo>
                  <a:lnTo>
                    <a:pt x="5194566" y="2478519"/>
                  </a:lnTo>
                  <a:lnTo>
                    <a:pt x="5197195" y="2478519"/>
                  </a:lnTo>
                  <a:lnTo>
                    <a:pt x="5198326" y="2478049"/>
                  </a:lnTo>
                  <a:lnTo>
                    <a:pt x="5200180" y="2476195"/>
                  </a:lnTo>
                  <a:lnTo>
                    <a:pt x="5200650" y="2475065"/>
                  </a:lnTo>
                  <a:lnTo>
                    <a:pt x="5200650" y="2472436"/>
                  </a:lnTo>
                  <a:close/>
                </a:path>
                <a:path w="10582275" h="2479040">
                  <a:moveTo>
                    <a:pt x="5200650" y="1855190"/>
                  </a:moveTo>
                  <a:lnTo>
                    <a:pt x="5200180" y="1854060"/>
                  </a:lnTo>
                  <a:lnTo>
                    <a:pt x="5198326" y="1852206"/>
                  </a:lnTo>
                  <a:lnTo>
                    <a:pt x="5197195" y="1851736"/>
                  </a:lnTo>
                  <a:lnTo>
                    <a:pt x="5194566" y="1851736"/>
                  </a:lnTo>
                  <a:lnTo>
                    <a:pt x="5193449" y="1852206"/>
                  </a:lnTo>
                  <a:lnTo>
                    <a:pt x="5191582" y="1854060"/>
                  </a:lnTo>
                  <a:lnTo>
                    <a:pt x="5191125" y="1855190"/>
                  </a:lnTo>
                  <a:lnTo>
                    <a:pt x="5191125" y="1857819"/>
                  </a:lnTo>
                  <a:lnTo>
                    <a:pt x="5191582" y="1858937"/>
                  </a:lnTo>
                  <a:lnTo>
                    <a:pt x="5193449" y="1860804"/>
                  </a:lnTo>
                  <a:lnTo>
                    <a:pt x="5194566" y="1861261"/>
                  </a:lnTo>
                  <a:lnTo>
                    <a:pt x="5197195" y="1861261"/>
                  </a:lnTo>
                  <a:lnTo>
                    <a:pt x="5198326" y="1860804"/>
                  </a:lnTo>
                  <a:lnTo>
                    <a:pt x="5200180" y="1858937"/>
                  </a:lnTo>
                  <a:lnTo>
                    <a:pt x="5200650" y="1857819"/>
                  </a:lnTo>
                  <a:lnTo>
                    <a:pt x="5200650" y="1855190"/>
                  </a:lnTo>
                  <a:close/>
                </a:path>
                <a:path w="10582275" h="2479040">
                  <a:moveTo>
                    <a:pt x="5200650" y="1237945"/>
                  </a:moveTo>
                  <a:lnTo>
                    <a:pt x="5200180" y="1236814"/>
                  </a:lnTo>
                  <a:lnTo>
                    <a:pt x="5198326" y="1234960"/>
                  </a:lnTo>
                  <a:lnTo>
                    <a:pt x="5197195" y="1234490"/>
                  </a:lnTo>
                  <a:lnTo>
                    <a:pt x="5194566" y="1234490"/>
                  </a:lnTo>
                  <a:lnTo>
                    <a:pt x="5193449" y="1234960"/>
                  </a:lnTo>
                  <a:lnTo>
                    <a:pt x="5191582" y="1236814"/>
                  </a:lnTo>
                  <a:lnTo>
                    <a:pt x="5191125" y="1237945"/>
                  </a:lnTo>
                  <a:lnTo>
                    <a:pt x="5191125" y="1240574"/>
                  </a:lnTo>
                  <a:lnTo>
                    <a:pt x="5191582" y="1241691"/>
                  </a:lnTo>
                  <a:lnTo>
                    <a:pt x="5193449" y="1243545"/>
                  </a:lnTo>
                  <a:lnTo>
                    <a:pt x="5194566" y="1244015"/>
                  </a:lnTo>
                  <a:lnTo>
                    <a:pt x="5197195" y="1244015"/>
                  </a:lnTo>
                  <a:lnTo>
                    <a:pt x="5198326" y="1243545"/>
                  </a:lnTo>
                  <a:lnTo>
                    <a:pt x="5200180" y="1241691"/>
                  </a:lnTo>
                  <a:lnTo>
                    <a:pt x="5200650" y="1240574"/>
                  </a:lnTo>
                  <a:lnTo>
                    <a:pt x="5200650" y="1237945"/>
                  </a:lnTo>
                  <a:close/>
                </a:path>
                <a:path w="10582275" h="2479040">
                  <a:moveTo>
                    <a:pt x="5200650" y="620687"/>
                  </a:moveTo>
                  <a:lnTo>
                    <a:pt x="5200180" y="619569"/>
                  </a:lnTo>
                  <a:lnTo>
                    <a:pt x="5198326" y="617702"/>
                  </a:lnTo>
                  <a:lnTo>
                    <a:pt x="5197195" y="617245"/>
                  </a:lnTo>
                  <a:lnTo>
                    <a:pt x="5194566" y="617245"/>
                  </a:lnTo>
                  <a:lnTo>
                    <a:pt x="5193449" y="617702"/>
                  </a:lnTo>
                  <a:lnTo>
                    <a:pt x="5191582" y="619569"/>
                  </a:lnTo>
                  <a:lnTo>
                    <a:pt x="5191125" y="620687"/>
                  </a:lnTo>
                  <a:lnTo>
                    <a:pt x="5191125" y="623316"/>
                  </a:lnTo>
                  <a:lnTo>
                    <a:pt x="5191582" y="624446"/>
                  </a:lnTo>
                  <a:lnTo>
                    <a:pt x="5193449" y="626300"/>
                  </a:lnTo>
                  <a:lnTo>
                    <a:pt x="5194566" y="626770"/>
                  </a:lnTo>
                  <a:lnTo>
                    <a:pt x="5197195" y="626770"/>
                  </a:lnTo>
                  <a:lnTo>
                    <a:pt x="5198326" y="626300"/>
                  </a:lnTo>
                  <a:lnTo>
                    <a:pt x="5200180" y="624446"/>
                  </a:lnTo>
                  <a:lnTo>
                    <a:pt x="5200650" y="623316"/>
                  </a:lnTo>
                  <a:lnTo>
                    <a:pt x="5200650" y="620687"/>
                  </a:lnTo>
                  <a:close/>
                </a:path>
                <a:path w="10582275" h="2479040">
                  <a:moveTo>
                    <a:pt x="5200650" y="3441"/>
                  </a:moveTo>
                  <a:lnTo>
                    <a:pt x="5200180" y="2324"/>
                  </a:lnTo>
                  <a:lnTo>
                    <a:pt x="5198326" y="457"/>
                  </a:lnTo>
                  <a:lnTo>
                    <a:pt x="5197195" y="0"/>
                  </a:lnTo>
                  <a:lnTo>
                    <a:pt x="5194566" y="0"/>
                  </a:lnTo>
                  <a:lnTo>
                    <a:pt x="5193449" y="457"/>
                  </a:lnTo>
                  <a:lnTo>
                    <a:pt x="5191582" y="2324"/>
                  </a:lnTo>
                  <a:lnTo>
                    <a:pt x="5191125" y="3441"/>
                  </a:lnTo>
                  <a:lnTo>
                    <a:pt x="5191125" y="6070"/>
                  </a:lnTo>
                  <a:lnTo>
                    <a:pt x="5191582" y="7188"/>
                  </a:lnTo>
                  <a:lnTo>
                    <a:pt x="5193449" y="9055"/>
                  </a:lnTo>
                  <a:lnTo>
                    <a:pt x="5194566" y="9525"/>
                  </a:lnTo>
                  <a:lnTo>
                    <a:pt x="5197195" y="9525"/>
                  </a:lnTo>
                  <a:lnTo>
                    <a:pt x="5198326" y="9055"/>
                  </a:lnTo>
                  <a:lnTo>
                    <a:pt x="5200180" y="7188"/>
                  </a:lnTo>
                  <a:lnTo>
                    <a:pt x="5200650" y="6070"/>
                  </a:lnTo>
                  <a:lnTo>
                    <a:pt x="5200650" y="3441"/>
                  </a:lnTo>
                  <a:close/>
                </a:path>
                <a:path w="10582275" h="2479040">
                  <a:moveTo>
                    <a:pt x="5248275" y="2472436"/>
                  </a:moveTo>
                  <a:lnTo>
                    <a:pt x="5247805" y="2471318"/>
                  </a:lnTo>
                  <a:lnTo>
                    <a:pt x="5245951" y="2469451"/>
                  </a:lnTo>
                  <a:lnTo>
                    <a:pt x="5244820" y="2468994"/>
                  </a:lnTo>
                  <a:lnTo>
                    <a:pt x="5242191" y="2468994"/>
                  </a:lnTo>
                  <a:lnTo>
                    <a:pt x="5241074" y="2469451"/>
                  </a:lnTo>
                  <a:lnTo>
                    <a:pt x="5239207" y="2471318"/>
                  </a:lnTo>
                  <a:lnTo>
                    <a:pt x="5238750" y="2472436"/>
                  </a:lnTo>
                  <a:lnTo>
                    <a:pt x="5238750" y="2475065"/>
                  </a:lnTo>
                  <a:lnTo>
                    <a:pt x="5239207" y="2476195"/>
                  </a:lnTo>
                  <a:lnTo>
                    <a:pt x="5241074" y="2478049"/>
                  </a:lnTo>
                  <a:lnTo>
                    <a:pt x="5242191" y="2478519"/>
                  </a:lnTo>
                  <a:lnTo>
                    <a:pt x="5244820" y="2478519"/>
                  </a:lnTo>
                  <a:lnTo>
                    <a:pt x="5245951" y="2478049"/>
                  </a:lnTo>
                  <a:lnTo>
                    <a:pt x="5247805" y="2476195"/>
                  </a:lnTo>
                  <a:lnTo>
                    <a:pt x="5248275" y="2475065"/>
                  </a:lnTo>
                  <a:lnTo>
                    <a:pt x="5248275" y="2472436"/>
                  </a:lnTo>
                  <a:close/>
                </a:path>
                <a:path w="10582275" h="2479040">
                  <a:moveTo>
                    <a:pt x="5248275" y="1855190"/>
                  </a:moveTo>
                  <a:lnTo>
                    <a:pt x="5247805" y="1854060"/>
                  </a:lnTo>
                  <a:lnTo>
                    <a:pt x="5245951" y="1852206"/>
                  </a:lnTo>
                  <a:lnTo>
                    <a:pt x="5244820" y="1851736"/>
                  </a:lnTo>
                  <a:lnTo>
                    <a:pt x="5242191" y="1851736"/>
                  </a:lnTo>
                  <a:lnTo>
                    <a:pt x="5241074" y="1852206"/>
                  </a:lnTo>
                  <a:lnTo>
                    <a:pt x="5239207" y="1854060"/>
                  </a:lnTo>
                  <a:lnTo>
                    <a:pt x="5238750" y="1855190"/>
                  </a:lnTo>
                  <a:lnTo>
                    <a:pt x="5238750" y="1857819"/>
                  </a:lnTo>
                  <a:lnTo>
                    <a:pt x="5239207" y="1858937"/>
                  </a:lnTo>
                  <a:lnTo>
                    <a:pt x="5241074" y="1860804"/>
                  </a:lnTo>
                  <a:lnTo>
                    <a:pt x="5242191" y="1861261"/>
                  </a:lnTo>
                  <a:lnTo>
                    <a:pt x="5244820" y="1861261"/>
                  </a:lnTo>
                  <a:lnTo>
                    <a:pt x="5245951" y="1860804"/>
                  </a:lnTo>
                  <a:lnTo>
                    <a:pt x="5247805" y="1858937"/>
                  </a:lnTo>
                  <a:lnTo>
                    <a:pt x="5248275" y="1857819"/>
                  </a:lnTo>
                  <a:lnTo>
                    <a:pt x="5248275" y="1855190"/>
                  </a:lnTo>
                  <a:close/>
                </a:path>
                <a:path w="10582275" h="2479040">
                  <a:moveTo>
                    <a:pt x="5248275" y="1237945"/>
                  </a:moveTo>
                  <a:lnTo>
                    <a:pt x="5247805" y="1236814"/>
                  </a:lnTo>
                  <a:lnTo>
                    <a:pt x="5245951" y="1234960"/>
                  </a:lnTo>
                  <a:lnTo>
                    <a:pt x="5244820" y="1234490"/>
                  </a:lnTo>
                  <a:lnTo>
                    <a:pt x="5242191" y="1234490"/>
                  </a:lnTo>
                  <a:lnTo>
                    <a:pt x="5241074" y="1234960"/>
                  </a:lnTo>
                  <a:lnTo>
                    <a:pt x="5239207" y="1236814"/>
                  </a:lnTo>
                  <a:lnTo>
                    <a:pt x="5238750" y="1237945"/>
                  </a:lnTo>
                  <a:lnTo>
                    <a:pt x="5238750" y="1240574"/>
                  </a:lnTo>
                  <a:lnTo>
                    <a:pt x="5239207" y="1241691"/>
                  </a:lnTo>
                  <a:lnTo>
                    <a:pt x="5241074" y="1243545"/>
                  </a:lnTo>
                  <a:lnTo>
                    <a:pt x="5242191" y="1244015"/>
                  </a:lnTo>
                  <a:lnTo>
                    <a:pt x="5244820" y="1244015"/>
                  </a:lnTo>
                  <a:lnTo>
                    <a:pt x="5245951" y="1243545"/>
                  </a:lnTo>
                  <a:lnTo>
                    <a:pt x="5247805" y="1241691"/>
                  </a:lnTo>
                  <a:lnTo>
                    <a:pt x="5248275" y="1240574"/>
                  </a:lnTo>
                  <a:lnTo>
                    <a:pt x="5248275" y="1237945"/>
                  </a:lnTo>
                  <a:close/>
                </a:path>
                <a:path w="10582275" h="2479040">
                  <a:moveTo>
                    <a:pt x="5248275" y="620687"/>
                  </a:moveTo>
                  <a:lnTo>
                    <a:pt x="5247805" y="619569"/>
                  </a:lnTo>
                  <a:lnTo>
                    <a:pt x="5245951" y="617702"/>
                  </a:lnTo>
                  <a:lnTo>
                    <a:pt x="5244820" y="617245"/>
                  </a:lnTo>
                  <a:lnTo>
                    <a:pt x="5242191" y="617245"/>
                  </a:lnTo>
                  <a:lnTo>
                    <a:pt x="5241074" y="617702"/>
                  </a:lnTo>
                  <a:lnTo>
                    <a:pt x="5239207" y="619569"/>
                  </a:lnTo>
                  <a:lnTo>
                    <a:pt x="5238750" y="620687"/>
                  </a:lnTo>
                  <a:lnTo>
                    <a:pt x="5238750" y="623316"/>
                  </a:lnTo>
                  <a:lnTo>
                    <a:pt x="5239207" y="624446"/>
                  </a:lnTo>
                  <a:lnTo>
                    <a:pt x="5241074" y="626300"/>
                  </a:lnTo>
                  <a:lnTo>
                    <a:pt x="5242191" y="626770"/>
                  </a:lnTo>
                  <a:lnTo>
                    <a:pt x="5244820" y="626770"/>
                  </a:lnTo>
                  <a:lnTo>
                    <a:pt x="5245951" y="626300"/>
                  </a:lnTo>
                  <a:lnTo>
                    <a:pt x="5247805" y="624446"/>
                  </a:lnTo>
                  <a:lnTo>
                    <a:pt x="5248275" y="623316"/>
                  </a:lnTo>
                  <a:lnTo>
                    <a:pt x="5248275" y="620687"/>
                  </a:lnTo>
                  <a:close/>
                </a:path>
                <a:path w="10582275" h="2479040">
                  <a:moveTo>
                    <a:pt x="5248275" y="3441"/>
                  </a:moveTo>
                  <a:lnTo>
                    <a:pt x="5247805" y="2324"/>
                  </a:lnTo>
                  <a:lnTo>
                    <a:pt x="5245951" y="457"/>
                  </a:lnTo>
                  <a:lnTo>
                    <a:pt x="5244820" y="0"/>
                  </a:lnTo>
                  <a:lnTo>
                    <a:pt x="5242191" y="0"/>
                  </a:lnTo>
                  <a:lnTo>
                    <a:pt x="5241074" y="457"/>
                  </a:lnTo>
                  <a:lnTo>
                    <a:pt x="5239207" y="2324"/>
                  </a:lnTo>
                  <a:lnTo>
                    <a:pt x="5238750" y="3441"/>
                  </a:lnTo>
                  <a:lnTo>
                    <a:pt x="5238750" y="6070"/>
                  </a:lnTo>
                  <a:lnTo>
                    <a:pt x="5239207" y="7188"/>
                  </a:lnTo>
                  <a:lnTo>
                    <a:pt x="5241074" y="9055"/>
                  </a:lnTo>
                  <a:lnTo>
                    <a:pt x="5242191" y="9525"/>
                  </a:lnTo>
                  <a:lnTo>
                    <a:pt x="5244820" y="9525"/>
                  </a:lnTo>
                  <a:lnTo>
                    <a:pt x="5245951" y="9055"/>
                  </a:lnTo>
                  <a:lnTo>
                    <a:pt x="5247805" y="7188"/>
                  </a:lnTo>
                  <a:lnTo>
                    <a:pt x="5248275" y="6070"/>
                  </a:lnTo>
                  <a:lnTo>
                    <a:pt x="5248275" y="3441"/>
                  </a:lnTo>
                  <a:close/>
                </a:path>
                <a:path w="10582275" h="2479040">
                  <a:moveTo>
                    <a:pt x="5295900" y="2472436"/>
                  </a:moveTo>
                  <a:lnTo>
                    <a:pt x="5295430" y="2471318"/>
                  </a:lnTo>
                  <a:lnTo>
                    <a:pt x="5293576" y="2469451"/>
                  </a:lnTo>
                  <a:lnTo>
                    <a:pt x="5292445" y="2468994"/>
                  </a:lnTo>
                  <a:lnTo>
                    <a:pt x="5289816" y="2468994"/>
                  </a:lnTo>
                  <a:lnTo>
                    <a:pt x="5288699" y="2469451"/>
                  </a:lnTo>
                  <a:lnTo>
                    <a:pt x="5286832" y="2471318"/>
                  </a:lnTo>
                  <a:lnTo>
                    <a:pt x="5286375" y="2472436"/>
                  </a:lnTo>
                  <a:lnTo>
                    <a:pt x="5286375" y="2475065"/>
                  </a:lnTo>
                  <a:lnTo>
                    <a:pt x="5286832" y="2476195"/>
                  </a:lnTo>
                  <a:lnTo>
                    <a:pt x="5288699" y="2478049"/>
                  </a:lnTo>
                  <a:lnTo>
                    <a:pt x="5289816" y="2478519"/>
                  </a:lnTo>
                  <a:lnTo>
                    <a:pt x="5292445" y="2478519"/>
                  </a:lnTo>
                  <a:lnTo>
                    <a:pt x="5293576" y="2478049"/>
                  </a:lnTo>
                  <a:lnTo>
                    <a:pt x="5295430" y="2476195"/>
                  </a:lnTo>
                  <a:lnTo>
                    <a:pt x="5295900" y="2475065"/>
                  </a:lnTo>
                  <a:lnTo>
                    <a:pt x="5295900" y="2472436"/>
                  </a:lnTo>
                  <a:close/>
                </a:path>
                <a:path w="10582275" h="2479040">
                  <a:moveTo>
                    <a:pt x="5295900" y="1855190"/>
                  </a:moveTo>
                  <a:lnTo>
                    <a:pt x="5295430" y="1854060"/>
                  </a:lnTo>
                  <a:lnTo>
                    <a:pt x="5293576" y="1852206"/>
                  </a:lnTo>
                  <a:lnTo>
                    <a:pt x="5292445" y="1851736"/>
                  </a:lnTo>
                  <a:lnTo>
                    <a:pt x="5289816" y="1851736"/>
                  </a:lnTo>
                  <a:lnTo>
                    <a:pt x="5288699" y="1852206"/>
                  </a:lnTo>
                  <a:lnTo>
                    <a:pt x="5286832" y="1854060"/>
                  </a:lnTo>
                  <a:lnTo>
                    <a:pt x="5286375" y="1855190"/>
                  </a:lnTo>
                  <a:lnTo>
                    <a:pt x="5286375" y="1857819"/>
                  </a:lnTo>
                  <a:lnTo>
                    <a:pt x="5286832" y="1858937"/>
                  </a:lnTo>
                  <a:lnTo>
                    <a:pt x="5288699" y="1860804"/>
                  </a:lnTo>
                  <a:lnTo>
                    <a:pt x="5289816" y="1861261"/>
                  </a:lnTo>
                  <a:lnTo>
                    <a:pt x="5292445" y="1861261"/>
                  </a:lnTo>
                  <a:lnTo>
                    <a:pt x="5293576" y="1860804"/>
                  </a:lnTo>
                  <a:lnTo>
                    <a:pt x="5295430" y="1858937"/>
                  </a:lnTo>
                  <a:lnTo>
                    <a:pt x="5295900" y="1857819"/>
                  </a:lnTo>
                  <a:lnTo>
                    <a:pt x="5295900" y="1855190"/>
                  </a:lnTo>
                  <a:close/>
                </a:path>
                <a:path w="10582275" h="2479040">
                  <a:moveTo>
                    <a:pt x="5295900" y="1237945"/>
                  </a:moveTo>
                  <a:lnTo>
                    <a:pt x="5295430" y="1236814"/>
                  </a:lnTo>
                  <a:lnTo>
                    <a:pt x="5293576" y="1234960"/>
                  </a:lnTo>
                  <a:lnTo>
                    <a:pt x="5292445" y="1234490"/>
                  </a:lnTo>
                  <a:lnTo>
                    <a:pt x="5289816" y="1234490"/>
                  </a:lnTo>
                  <a:lnTo>
                    <a:pt x="5288699" y="1234960"/>
                  </a:lnTo>
                  <a:lnTo>
                    <a:pt x="5286832" y="1236814"/>
                  </a:lnTo>
                  <a:lnTo>
                    <a:pt x="5286375" y="1237945"/>
                  </a:lnTo>
                  <a:lnTo>
                    <a:pt x="5286375" y="1240574"/>
                  </a:lnTo>
                  <a:lnTo>
                    <a:pt x="5286832" y="1241691"/>
                  </a:lnTo>
                  <a:lnTo>
                    <a:pt x="5288699" y="1243545"/>
                  </a:lnTo>
                  <a:lnTo>
                    <a:pt x="5289816" y="1244015"/>
                  </a:lnTo>
                  <a:lnTo>
                    <a:pt x="5292445" y="1244015"/>
                  </a:lnTo>
                  <a:lnTo>
                    <a:pt x="5293576" y="1243545"/>
                  </a:lnTo>
                  <a:lnTo>
                    <a:pt x="5295430" y="1241691"/>
                  </a:lnTo>
                  <a:lnTo>
                    <a:pt x="5295900" y="1240574"/>
                  </a:lnTo>
                  <a:lnTo>
                    <a:pt x="5295900" y="1237945"/>
                  </a:lnTo>
                  <a:close/>
                </a:path>
                <a:path w="10582275" h="2479040">
                  <a:moveTo>
                    <a:pt x="5295900" y="620687"/>
                  </a:moveTo>
                  <a:lnTo>
                    <a:pt x="5295430" y="619569"/>
                  </a:lnTo>
                  <a:lnTo>
                    <a:pt x="5293576" y="617702"/>
                  </a:lnTo>
                  <a:lnTo>
                    <a:pt x="5292445" y="617245"/>
                  </a:lnTo>
                  <a:lnTo>
                    <a:pt x="5289816" y="617245"/>
                  </a:lnTo>
                  <a:lnTo>
                    <a:pt x="5288699" y="617702"/>
                  </a:lnTo>
                  <a:lnTo>
                    <a:pt x="5286832" y="619569"/>
                  </a:lnTo>
                  <a:lnTo>
                    <a:pt x="5286375" y="620687"/>
                  </a:lnTo>
                  <a:lnTo>
                    <a:pt x="5286375" y="623316"/>
                  </a:lnTo>
                  <a:lnTo>
                    <a:pt x="5286832" y="624446"/>
                  </a:lnTo>
                  <a:lnTo>
                    <a:pt x="5288699" y="626300"/>
                  </a:lnTo>
                  <a:lnTo>
                    <a:pt x="5289816" y="626770"/>
                  </a:lnTo>
                  <a:lnTo>
                    <a:pt x="5292445" y="626770"/>
                  </a:lnTo>
                  <a:lnTo>
                    <a:pt x="5293576" y="626300"/>
                  </a:lnTo>
                  <a:lnTo>
                    <a:pt x="5295430" y="624446"/>
                  </a:lnTo>
                  <a:lnTo>
                    <a:pt x="5295900" y="623316"/>
                  </a:lnTo>
                  <a:lnTo>
                    <a:pt x="5295900" y="620687"/>
                  </a:lnTo>
                  <a:close/>
                </a:path>
                <a:path w="10582275" h="2479040">
                  <a:moveTo>
                    <a:pt x="5295900" y="3441"/>
                  </a:moveTo>
                  <a:lnTo>
                    <a:pt x="5295430" y="2324"/>
                  </a:lnTo>
                  <a:lnTo>
                    <a:pt x="5293576" y="457"/>
                  </a:lnTo>
                  <a:lnTo>
                    <a:pt x="5292445" y="0"/>
                  </a:lnTo>
                  <a:lnTo>
                    <a:pt x="5289816" y="0"/>
                  </a:lnTo>
                  <a:lnTo>
                    <a:pt x="5288699" y="457"/>
                  </a:lnTo>
                  <a:lnTo>
                    <a:pt x="5286832" y="2324"/>
                  </a:lnTo>
                  <a:lnTo>
                    <a:pt x="5286375" y="3441"/>
                  </a:lnTo>
                  <a:lnTo>
                    <a:pt x="5286375" y="6070"/>
                  </a:lnTo>
                  <a:lnTo>
                    <a:pt x="5286832" y="7188"/>
                  </a:lnTo>
                  <a:lnTo>
                    <a:pt x="5288699" y="9055"/>
                  </a:lnTo>
                  <a:lnTo>
                    <a:pt x="5289816" y="9525"/>
                  </a:lnTo>
                  <a:lnTo>
                    <a:pt x="5292445" y="9525"/>
                  </a:lnTo>
                  <a:lnTo>
                    <a:pt x="5293576" y="9055"/>
                  </a:lnTo>
                  <a:lnTo>
                    <a:pt x="5295430" y="7188"/>
                  </a:lnTo>
                  <a:lnTo>
                    <a:pt x="5295900" y="6070"/>
                  </a:lnTo>
                  <a:lnTo>
                    <a:pt x="5295900" y="3441"/>
                  </a:lnTo>
                  <a:close/>
                </a:path>
                <a:path w="10582275" h="2479040">
                  <a:moveTo>
                    <a:pt x="5343525" y="2472436"/>
                  </a:moveTo>
                  <a:lnTo>
                    <a:pt x="5343055" y="2471318"/>
                  </a:lnTo>
                  <a:lnTo>
                    <a:pt x="5341201" y="2469451"/>
                  </a:lnTo>
                  <a:lnTo>
                    <a:pt x="5340070" y="2468994"/>
                  </a:lnTo>
                  <a:lnTo>
                    <a:pt x="5337441" y="2468994"/>
                  </a:lnTo>
                  <a:lnTo>
                    <a:pt x="5336324" y="2469451"/>
                  </a:lnTo>
                  <a:lnTo>
                    <a:pt x="5334457" y="2471318"/>
                  </a:lnTo>
                  <a:lnTo>
                    <a:pt x="5334000" y="2472436"/>
                  </a:lnTo>
                  <a:lnTo>
                    <a:pt x="5334000" y="2475065"/>
                  </a:lnTo>
                  <a:lnTo>
                    <a:pt x="5334457" y="2476195"/>
                  </a:lnTo>
                  <a:lnTo>
                    <a:pt x="5336324" y="2478049"/>
                  </a:lnTo>
                  <a:lnTo>
                    <a:pt x="5337441" y="2478519"/>
                  </a:lnTo>
                  <a:lnTo>
                    <a:pt x="5340070" y="2478519"/>
                  </a:lnTo>
                  <a:lnTo>
                    <a:pt x="5341201" y="2478049"/>
                  </a:lnTo>
                  <a:lnTo>
                    <a:pt x="5343055" y="2476195"/>
                  </a:lnTo>
                  <a:lnTo>
                    <a:pt x="5343525" y="2475065"/>
                  </a:lnTo>
                  <a:lnTo>
                    <a:pt x="5343525" y="2472436"/>
                  </a:lnTo>
                  <a:close/>
                </a:path>
                <a:path w="10582275" h="2479040">
                  <a:moveTo>
                    <a:pt x="5343525" y="1855190"/>
                  </a:moveTo>
                  <a:lnTo>
                    <a:pt x="5343055" y="1854060"/>
                  </a:lnTo>
                  <a:lnTo>
                    <a:pt x="5341201" y="1852206"/>
                  </a:lnTo>
                  <a:lnTo>
                    <a:pt x="5340070" y="1851736"/>
                  </a:lnTo>
                  <a:lnTo>
                    <a:pt x="5337441" y="1851736"/>
                  </a:lnTo>
                  <a:lnTo>
                    <a:pt x="5336324" y="1852206"/>
                  </a:lnTo>
                  <a:lnTo>
                    <a:pt x="5334457" y="1854060"/>
                  </a:lnTo>
                  <a:lnTo>
                    <a:pt x="5334000" y="1855190"/>
                  </a:lnTo>
                  <a:lnTo>
                    <a:pt x="5334000" y="1857819"/>
                  </a:lnTo>
                  <a:lnTo>
                    <a:pt x="5334457" y="1858937"/>
                  </a:lnTo>
                  <a:lnTo>
                    <a:pt x="5336324" y="1860804"/>
                  </a:lnTo>
                  <a:lnTo>
                    <a:pt x="5337441" y="1861261"/>
                  </a:lnTo>
                  <a:lnTo>
                    <a:pt x="5340070" y="1861261"/>
                  </a:lnTo>
                  <a:lnTo>
                    <a:pt x="5341201" y="1860804"/>
                  </a:lnTo>
                  <a:lnTo>
                    <a:pt x="5343055" y="1858937"/>
                  </a:lnTo>
                  <a:lnTo>
                    <a:pt x="5343525" y="1857819"/>
                  </a:lnTo>
                  <a:lnTo>
                    <a:pt x="5343525" y="1855190"/>
                  </a:lnTo>
                  <a:close/>
                </a:path>
                <a:path w="10582275" h="2479040">
                  <a:moveTo>
                    <a:pt x="5343525" y="1237945"/>
                  </a:moveTo>
                  <a:lnTo>
                    <a:pt x="5343055" y="1236814"/>
                  </a:lnTo>
                  <a:lnTo>
                    <a:pt x="5341201" y="1234960"/>
                  </a:lnTo>
                  <a:lnTo>
                    <a:pt x="5340070" y="1234490"/>
                  </a:lnTo>
                  <a:lnTo>
                    <a:pt x="5337441" y="1234490"/>
                  </a:lnTo>
                  <a:lnTo>
                    <a:pt x="5336324" y="1234960"/>
                  </a:lnTo>
                  <a:lnTo>
                    <a:pt x="5334457" y="1236814"/>
                  </a:lnTo>
                  <a:lnTo>
                    <a:pt x="5334000" y="1237945"/>
                  </a:lnTo>
                  <a:lnTo>
                    <a:pt x="5334000" y="1240574"/>
                  </a:lnTo>
                  <a:lnTo>
                    <a:pt x="5334457" y="1241691"/>
                  </a:lnTo>
                  <a:lnTo>
                    <a:pt x="5336324" y="1243545"/>
                  </a:lnTo>
                  <a:lnTo>
                    <a:pt x="5337441" y="1244015"/>
                  </a:lnTo>
                  <a:lnTo>
                    <a:pt x="5340070" y="1244015"/>
                  </a:lnTo>
                  <a:lnTo>
                    <a:pt x="5341201" y="1243545"/>
                  </a:lnTo>
                  <a:lnTo>
                    <a:pt x="5343055" y="1241691"/>
                  </a:lnTo>
                  <a:lnTo>
                    <a:pt x="5343525" y="1240574"/>
                  </a:lnTo>
                  <a:lnTo>
                    <a:pt x="5343525" y="1237945"/>
                  </a:lnTo>
                  <a:close/>
                </a:path>
                <a:path w="10582275" h="2479040">
                  <a:moveTo>
                    <a:pt x="5343525" y="620687"/>
                  </a:moveTo>
                  <a:lnTo>
                    <a:pt x="5343055" y="619569"/>
                  </a:lnTo>
                  <a:lnTo>
                    <a:pt x="5341201" y="617702"/>
                  </a:lnTo>
                  <a:lnTo>
                    <a:pt x="5340070" y="617245"/>
                  </a:lnTo>
                  <a:lnTo>
                    <a:pt x="5337441" y="617245"/>
                  </a:lnTo>
                  <a:lnTo>
                    <a:pt x="5336324" y="617702"/>
                  </a:lnTo>
                  <a:lnTo>
                    <a:pt x="5334457" y="619569"/>
                  </a:lnTo>
                  <a:lnTo>
                    <a:pt x="5334000" y="620687"/>
                  </a:lnTo>
                  <a:lnTo>
                    <a:pt x="5334000" y="623316"/>
                  </a:lnTo>
                  <a:lnTo>
                    <a:pt x="5334457" y="624446"/>
                  </a:lnTo>
                  <a:lnTo>
                    <a:pt x="5336324" y="626300"/>
                  </a:lnTo>
                  <a:lnTo>
                    <a:pt x="5337441" y="626770"/>
                  </a:lnTo>
                  <a:lnTo>
                    <a:pt x="5340070" y="626770"/>
                  </a:lnTo>
                  <a:lnTo>
                    <a:pt x="5341201" y="626300"/>
                  </a:lnTo>
                  <a:lnTo>
                    <a:pt x="5343055" y="624446"/>
                  </a:lnTo>
                  <a:lnTo>
                    <a:pt x="5343525" y="623316"/>
                  </a:lnTo>
                  <a:lnTo>
                    <a:pt x="5343525" y="620687"/>
                  </a:lnTo>
                  <a:close/>
                </a:path>
                <a:path w="10582275" h="2479040">
                  <a:moveTo>
                    <a:pt x="5343525" y="3441"/>
                  </a:moveTo>
                  <a:lnTo>
                    <a:pt x="5343055" y="2324"/>
                  </a:lnTo>
                  <a:lnTo>
                    <a:pt x="5341201" y="457"/>
                  </a:lnTo>
                  <a:lnTo>
                    <a:pt x="5340070" y="0"/>
                  </a:lnTo>
                  <a:lnTo>
                    <a:pt x="5337441" y="0"/>
                  </a:lnTo>
                  <a:lnTo>
                    <a:pt x="5336324" y="457"/>
                  </a:lnTo>
                  <a:lnTo>
                    <a:pt x="5334457" y="2324"/>
                  </a:lnTo>
                  <a:lnTo>
                    <a:pt x="5334000" y="3441"/>
                  </a:lnTo>
                  <a:lnTo>
                    <a:pt x="5334000" y="6070"/>
                  </a:lnTo>
                  <a:lnTo>
                    <a:pt x="5334457" y="7188"/>
                  </a:lnTo>
                  <a:lnTo>
                    <a:pt x="5336324" y="9055"/>
                  </a:lnTo>
                  <a:lnTo>
                    <a:pt x="5337441" y="9525"/>
                  </a:lnTo>
                  <a:lnTo>
                    <a:pt x="5340070" y="9525"/>
                  </a:lnTo>
                  <a:lnTo>
                    <a:pt x="5341201" y="9055"/>
                  </a:lnTo>
                  <a:lnTo>
                    <a:pt x="5343055" y="7188"/>
                  </a:lnTo>
                  <a:lnTo>
                    <a:pt x="5343525" y="6070"/>
                  </a:lnTo>
                  <a:lnTo>
                    <a:pt x="5343525" y="3441"/>
                  </a:lnTo>
                  <a:close/>
                </a:path>
                <a:path w="10582275" h="2479040">
                  <a:moveTo>
                    <a:pt x="5391150" y="2472436"/>
                  </a:moveTo>
                  <a:lnTo>
                    <a:pt x="5390680" y="2471318"/>
                  </a:lnTo>
                  <a:lnTo>
                    <a:pt x="5388826" y="2469451"/>
                  </a:lnTo>
                  <a:lnTo>
                    <a:pt x="5387695" y="2468994"/>
                  </a:lnTo>
                  <a:lnTo>
                    <a:pt x="5385066" y="2468994"/>
                  </a:lnTo>
                  <a:lnTo>
                    <a:pt x="5383949" y="2469451"/>
                  </a:lnTo>
                  <a:lnTo>
                    <a:pt x="5382082" y="2471318"/>
                  </a:lnTo>
                  <a:lnTo>
                    <a:pt x="5381625" y="2472436"/>
                  </a:lnTo>
                  <a:lnTo>
                    <a:pt x="5381625" y="2475065"/>
                  </a:lnTo>
                  <a:lnTo>
                    <a:pt x="5382082" y="2476195"/>
                  </a:lnTo>
                  <a:lnTo>
                    <a:pt x="5383949" y="2478049"/>
                  </a:lnTo>
                  <a:lnTo>
                    <a:pt x="5385066" y="2478519"/>
                  </a:lnTo>
                  <a:lnTo>
                    <a:pt x="5387695" y="2478519"/>
                  </a:lnTo>
                  <a:lnTo>
                    <a:pt x="5388826" y="2478049"/>
                  </a:lnTo>
                  <a:lnTo>
                    <a:pt x="5390680" y="2476195"/>
                  </a:lnTo>
                  <a:lnTo>
                    <a:pt x="5391150" y="2475065"/>
                  </a:lnTo>
                  <a:lnTo>
                    <a:pt x="5391150" y="2472436"/>
                  </a:lnTo>
                  <a:close/>
                </a:path>
                <a:path w="10582275" h="2479040">
                  <a:moveTo>
                    <a:pt x="5391150" y="1855190"/>
                  </a:moveTo>
                  <a:lnTo>
                    <a:pt x="5390680" y="1854060"/>
                  </a:lnTo>
                  <a:lnTo>
                    <a:pt x="5388826" y="1852206"/>
                  </a:lnTo>
                  <a:lnTo>
                    <a:pt x="5387695" y="1851736"/>
                  </a:lnTo>
                  <a:lnTo>
                    <a:pt x="5385066" y="1851736"/>
                  </a:lnTo>
                  <a:lnTo>
                    <a:pt x="5383949" y="1852206"/>
                  </a:lnTo>
                  <a:lnTo>
                    <a:pt x="5382082" y="1854060"/>
                  </a:lnTo>
                  <a:lnTo>
                    <a:pt x="5381625" y="1855190"/>
                  </a:lnTo>
                  <a:lnTo>
                    <a:pt x="5381625" y="1857819"/>
                  </a:lnTo>
                  <a:lnTo>
                    <a:pt x="5382082" y="1858937"/>
                  </a:lnTo>
                  <a:lnTo>
                    <a:pt x="5383949" y="1860804"/>
                  </a:lnTo>
                  <a:lnTo>
                    <a:pt x="5385066" y="1861261"/>
                  </a:lnTo>
                  <a:lnTo>
                    <a:pt x="5387695" y="1861261"/>
                  </a:lnTo>
                  <a:lnTo>
                    <a:pt x="5388826" y="1860804"/>
                  </a:lnTo>
                  <a:lnTo>
                    <a:pt x="5390680" y="1858937"/>
                  </a:lnTo>
                  <a:lnTo>
                    <a:pt x="5391150" y="1857819"/>
                  </a:lnTo>
                  <a:lnTo>
                    <a:pt x="5391150" y="1855190"/>
                  </a:lnTo>
                  <a:close/>
                </a:path>
                <a:path w="10582275" h="2479040">
                  <a:moveTo>
                    <a:pt x="5391150" y="1237945"/>
                  </a:moveTo>
                  <a:lnTo>
                    <a:pt x="5390680" y="1236814"/>
                  </a:lnTo>
                  <a:lnTo>
                    <a:pt x="5388826" y="1234960"/>
                  </a:lnTo>
                  <a:lnTo>
                    <a:pt x="5387695" y="1234490"/>
                  </a:lnTo>
                  <a:lnTo>
                    <a:pt x="5385066" y="1234490"/>
                  </a:lnTo>
                  <a:lnTo>
                    <a:pt x="5383949" y="1234960"/>
                  </a:lnTo>
                  <a:lnTo>
                    <a:pt x="5382082" y="1236814"/>
                  </a:lnTo>
                  <a:lnTo>
                    <a:pt x="5381625" y="1237945"/>
                  </a:lnTo>
                  <a:lnTo>
                    <a:pt x="5381625" y="1240574"/>
                  </a:lnTo>
                  <a:lnTo>
                    <a:pt x="5382082" y="1241691"/>
                  </a:lnTo>
                  <a:lnTo>
                    <a:pt x="5383949" y="1243545"/>
                  </a:lnTo>
                  <a:lnTo>
                    <a:pt x="5385066" y="1244015"/>
                  </a:lnTo>
                  <a:lnTo>
                    <a:pt x="5387695" y="1244015"/>
                  </a:lnTo>
                  <a:lnTo>
                    <a:pt x="5388826" y="1243545"/>
                  </a:lnTo>
                  <a:lnTo>
                    <a:pt x="5390680" y="1241691"/>
                  </a:lnTo>
                  <a:lnTo>
                    <a:pt x="5391150" y="1240574"/>
                  </a:lnTo>
                  <a:lnTo>
                    <a:pt x="5391150" y="1237945"/>
                  </a:lnTo>
                  <a:close/>
                </a:path>
                <a:path w="10582275" h="2479040">
                  <a:moveTo>
                    <a:pt x="5391150" y="620687"/>
                  </a:moveTo>
                  <a:lnTo>
                    <a:pt x="5390680" y="619569"/>
                  </a:lnTo>
                  <a:lnTo>
                    <a:pt x="5388826" y="617702"/>
                  </a:lnTo>
                  <a:lnTo>
                    <a:pt x="5387695" y="617245"/>
                  </a:lnTo>
                  <a:lnTo>
                    <a:pt x="5385066" y="617245"/>
                  </a:lnTo>
                  <a:lnTo>
                    <a:pt x="5383949" y="617702"/>
                  </a:lnTo>
                  <a:lnTo>
                    <a:pt x="5382082" y="619569"/>
                  </a:lnTo>
                  <a:lnTo>
                    <a:pt x="5381625" y="620687"/>
                  </a:lnTo>
                  <a:lnTo>
                    <a:pt x="5381625" y="623316"/>
                  </a:lnTo>
                  <a:lnTo>
                    <a:pt x="5382082" y="624446"/>
                  </a:lnTo>
                  <a:lnTo>
                    <a:pt x="5383949" y="626300"/>
                  </a:lnTo>
                  <a:lnTo>
                    <a:pt x="5385066" y="626770"/>
                  </a:lnTo>
                  <a:lnTo>
                    <a:pt x="5387695" y="626770"/>
                  </a:lnTo>
                  <a:lnTo>
                    <a:pt x="5388826" y="626300"/>
                  </a:lnTo>
                  <a:lnTo>
                    <a:pt x="5390680" y="624446"/>
                  </a:lnTo>
                  <a:lnTo>
                    <a:pt x="5391150" y="623316"/>
                  </a:lnTo>
                  <a:lnTo>
                    <a:pt x="5391150" y="620687"/>
                  </a:lnTo>
                  <a:close/>
                </a:path>
                <a:path w="10582275" h="2479040">
                  <a:moveTo>
                    <a:pt x="5391150" y="3441"/>
                  </a:moveTo>
                  <a:lnTo>
                    <a:pt x="5390680" y="2324"/>
                  </a:lnTo>
                  <a:lnTo>
                    <a:pt x="5388826" y="457"/>
                  </a:lnTo>
                  <a:lnTo>
                    <a:pt x="5387695" y="0"/>
                  </a:lnTo>
                  <a:lnTo>
                    <a:pt x="5385066" y="0"/>
                  </a:lnTo>
                  <a:lnTo>
                    <a:pt x="5383949" y="457"/>
                  </a:lnTo>
                  <a:lnTo>
                    <a:pt x="5382082" y="2324"/>
                  </a:lnTo>
                  <a:lnTo>
                    <a:pt x="5381625" y="3441"/>
                  </a:lnTo>
                  <a:lnTo>
                    <a:pt x="5381625" y="6070"/>
                  </a:lnTo>
                  <a:lnTo>
                    <a:pt x="5382082" y="7188"/>
                  </a:lnTo>
                  <a:lnTo>
                    <a:pt x="5383949" y="9055"/>
                  </a:lnTo>
                  <a:lnTo>
                    <a:pt x="5385066" y="9525"/>
                  </a:lnTo>
                  <a:lnTo>
                    <a:pt x="5387695" y="9525"/>
                  </a:lnTo>
                  <a:lnTo>
                    <a:pt x="5388826" y="9055"/>
                  </a:lnTo>
                  <a:lnTo>
                    <a:pt x="5390680" y="7188"/>
                  </a:lnTo>
                  <a:lnTo>
                    <a:pt x="5391150" y="6070"/>
                  </a:lnTo>
                  <a:lnTo>
                    <a:pt x="5391150" y="3441"/>
                  </a:lnTo>
                  <a:close/>
                </a:path>
                <a:path w="10582275" h="2479040">
                  <a:moveTo>
                    <a:pt x="5438775" y="2472436"/>
                  </a:moveTo>
                  <a:lnTo>
                    <a:pt x="5438305" y="2471318"/>
                  </a:lnTo>
                  <a:lnTo>
                    <a:pt x="5436451" y="2469451"/>
                  </a:lnTo>
                  <a:lnTo>
                    <a:pt x="5435320" y="2468994"/>
                  </a:lnTo>
                  <a:lnTo>
                    <a:pt x="5432691" y="2468994"/>
                  </a:lnTo>
                  <a:lnTo>
                    <a:pt x="5431574" y="2469451"/>
                  </a:lnTo>
                  <a:lnTo>
                    <a:pt x="5429707" y="2471318"/>
                  </a:lnTo>
                  <a:lnTo>
                    <a:pt x="5429250" y="2472436"/>
                  </a:lnTo>
                  <a:lnTo>
                    <a:pt x="5429250" y="2475065"/>
                  </a:lnTo>
                  <a:lnTo>
                    <a:pt x="5429707" y="2476195"/>
                  </a:lnTo>
                  <a:lnTo>
                    <a:pt x="5431574" y="2478049"/>
                  </a:lnTo>
                  <a:lnTo>
                    <a:pt x="5432691" y="2478519"/>
                  </a:lnTo>
                  <a:lnTo>
                    <a:pt x="5435320" y="2478519"/>
                  </a:lnTo>
                  <a:lnTo>
                    <a:pt x="5436451" y="2478049"/>
                  </a:lnTo>
                  <a:lnTo>
                    <a:pt x="5438305" y="2476195"/>
                  </a:lnTo>
                  <a:lnTo>
                    <a:pt x="5438775" y="2475065"/>
                  </a:lnTo>
                  <a:lnTo>
                    <a:pt x="5438775" y="2472436"/>
                  </a:lnTo>
                  <a:close/>
                </a:path>
                <a:path w="10582275" h="2479040">
                  <a:moveTo>
                    <a:pt x="5438775" y="1855190"/>
                  </a:moveTo>
                  <a:lnTo>
                    <a:pt x="5438305" y="1854060"/>
                  </a:lnTo>
                  <a:lnTo>
                    <a:pt x="5436451" y="1852206"/>
                  </a:lnTo>
                  <a:lnTo>
                    <a:pt x="5435320" y="1851736"/>
                  </a:lnTo>
                  <a:lnTo>
                    <a:pt x="5432691" y="1851736"/>
                  </a:lnTo>
                  <a:lnTo>
                    <a:pt x="5431574" y="1852206"/>
                  </a:lnTo>
                  <a:lnTo>
                    <a:pt x="5429707" y="1854060"/>
                  </a:lnTo>
                  <a:lnTo>
                    <a:pt x="5429250" y="1855190"/>
                  </a:lnTo>
                  <a:lnTo>
                    <a:pt x="5429250" y="1857819"/>
                  </a:lnTo>
                  <a:lnTo>
                    <a:pt x="5429707" y="1858937"/>
                  </a:lnTo>
                  <a:lnTo>
                    <a:pt x="5431574" y="1860804"/>
                  </a:lnTo>
                  <a:lnTo>
                    <a:pt x="5432691" y="1861261"/>
                  </a:lnTo>
                  <a:lnTo>
                    <a:pt x="5435320" y="1861261"/>
                  </a:lnTo>
                  <a:lnTo>
                    <a:pt x="5436451" y="1860804"/>
                  </a:lnTo>
                  <a:lnTo>
                    <a:pt x="5438305" y="1858937"/>
                  </a:lnTo>
                  <a:lnTo>
                    <a:pt x="5438775" y="1857819"/>
                  </a:lnTo>
                  <a:lnTo>
                    <a:pt x="5438775" y="1855190"/>
                  </a:lnTo>
                  <a:close/>
                </a:path>
                <a:path w="10582275" h="2479040">
                  <a:moveTo>
                    <a:pt x="5438775" y="1237945"/>
                  </a:moveTo>
                  <a:lnTo>
                    <a:pt x="5438305" y="1236814"/>
                  </a:lnTo>
                  <a:lnTo>
                    <a:pt x="5436451" y="1234960"/>
                  </a:lnTo>
                  <a:lnTo>
                    <a:pt x="5435320" y="1234490"/>
                  </a:lnTo>
                  <a:lnTo>
                    <a:pt x="5432691" y="1234490"/>
                  </a:lnTo>
                  <a:lnTo>
                    <a:pt x="5431574" y="1234960"/>
                  </a:lnTo>
                  <a:lnTo>
                    <a:pt x="5429707" y="1236814"/>
                  </a:lnTo>
                  <a:lnTo>
                    <a:pt x="5429250" y="1237945"/>
                  </a:lnTo>
                  <a:lnTo>
                    <a:pt x="5429250" y="1240574"/>
                  </a:lnTo>
                  <a:lnTo>
                    <a:pt x="5429707" y="1241691"/>
                  </a:lnTo>
                  <a:lnTo>
                    <a:pt x="5431574" y="1243545"/>
                  </a:lnTo>
                  <a:lnTo>
                    <a:pt x="5432691" y="1244015"/>
                  </a:lnTo>
                  <a:lnTo>
                    <a:pt x="5435320" y="1244015"/>
                  </a:lnTo>
                  <a:lnTo>
                    <a:pt x="5436451" y="1243545"/>
                  </a:lnTo>
                  <a:lnTo>
                    <a:pt x="5438305" y="1241691"/>
                  </a:lnTo>
                  <a:lnTo>
                    <a:pt x="5438775" y="1240574"/>
                  </a:lnTo>
                  <a:lnTo>
                    <a:pt x="5438775" y="1237945"/>
                  </a:lnTo>
                  <a:close/>
                </a:path>
                <a:path w="10582275" h="2479040">
                  <a:moveTo>
                    <a:pt x="5438775" y="620687"/>
                  </a:moveTo>
                  <a:lnTo>
                    <a:pt x="5438305" y="619569"/>
                  </a:lnTo>
                  <a:lnTo>
                    <a:pt x="5436451" y="617702"/>
                  </a:lnTo>
                  <a:lnTo>
                    <a:pt x="5435320" y="617245"/>
                  </a:lnTo>
                  <a:lnTo>
                    <a:pt x="5432691" y="617245"/>
                  </a:lnTo>
                  <a:lnTo>
                    <a:pt x="5431574" y="617702"/>
                  </a:lnTo>
                  <a:lnTo>
                    <a:pt x="5429707" y="619569"/>
                  </a:lnTo>
                  <a:lnTo>
                    <a:pt x="5429250" y="620687"/>
                  </a:lnTo>
                  <a:lnTo>
                    <a:pt x="5429250" y="623316"/>
                  </a:lnTo>
                  <a:lnTo>
                    <a:pt x="5429707" y="624446"/>
                  </a:lnTo>
                  <a:lnTo>
                    <a:pt x="5431574" y="626300"/>
                  </a:lnTo>
                  <a:lnTo>
                    <a:pt x="5432691" y="626770"/>
                  </a:lnTo>
                  <a:lnTo>
                    <a:pt x="5435320" y="626770"/>
                  </a:lnTo>
                  <a:lnTo>
                    <a:pt x="5436451" y="626300"/>
                  </a:lnTo>
                  <a:lnTo>
                    <a:pt x="5438305" y="624446"/>
                  </a:lnTo>
                  <a:lnTo>
                    <a:pt x="5438775" y="623316"/>
                  </a:lnTo>
                  <a:lnTo>
                    <a:pt x="5438775" y="620687"/>
                  </a:lnTo>
                  <a:close/>
                </a:path>
                <a:path w="10582275" h="2479040">
                  <a:moveTo>
                    <a:pt x="5438775" y="3441"/>
                  </a:moveTo>
                  <a:lnTo>
                    <a:pt x="5438305" y="2324"/>
                  </a:lnTo>
                  <a:lnTo>
                    <a:pt x="5436451" y="457"/>
                  </a:lnTo>
                  <a:lnTo>
                    <a:pt x="5435320" y="0"/>
                  </a:lnTo>
                  <a:lnTo>
                    <a:pt x="5432691" y="0"/>
                  </a:lnTo>
                  <a:lnTo>
                    <a:pt x="5431574" y="457"/>
                  </a:lnTo>
                  <a:lnTo>
                    <a:pt x="5429707" y="2324"/>
                  </a:lnTo>
                  <a:lnTo>
                    <a:pt x="5429250" y="3441"/>
                  </a:lnTo>
                  <a:lnTo>
                    <a:pt x="5429250" y="6070"/>
                  </a:lnTo>
                  <a:lnTo>
                    <a:pt x="5429707" y="7188"/>
                  </a:lnTo>
                  <a:lnTo>
                    <a:pt x="5431574" y="9055"/>
                  </a:lnTo>
                  <a:lnTo>
                    <a:pt x="5432691" y="9525"/>
                  </a:lnTo>
                  <a:lnTo>
                    <a:pt x="5435320" y="9525"/>
                  </a:lnTo>
                  <a:lnTo>
                    <a:pt x="5436451" y="9055"/>
                  </a:lnTo>
                  <a:lnTo>
                    <a:pt x="5438305" y="7188"/>
                  </a:lnTo>
                  <a:lnTo>
                    <a:pt x="5438775" y="6070"/>
                  </a:lnTo>
                  <a:lnTo>
                    <a:pt x="5438775" y="3441"/>
                  </a:lnTo>
                  <a:close/>
                </a:path>
                <a:path w="10582275" h="2479040">
                  <a:moveTo>
                    <a:pt x="5486400" y="2472436"/>
                  </a:moveTo>
                  <a:lnTo>
                    <a:pt x="5485930" y="2471318"/>
                  </a:lnTo>
                  <a:lnTo>
                    <a:pt x="5484076" y="2469451"/>
                  </a:lnTo>
                  <a:lnTo>
                    <a:pt x="5482945" y="2468994"/>
                  </a:lnTo>
                  <a:lnTo>
                    <a:pt x="5480316" y="2468994"/>
                  </a:lnTo>
                  <a:lnTo>
                    <a:pt x="5479199" y="2469451"/>
                  </a:lnTo>
                  <a:lnTo>
                    <a:pt x="5477332" y="2471318"/>
                  </a:lnTo>
                  <a:lnTo>
                    <a:pt x="5476875" y="2472436"/>
                  </a:lnTo>
                  <a:lnTo>
                    <a:pt x="5476875" y="2475065"/>
                  </a:lnTo>
                  <a:lnTo>
                    <a:pt x="5477332" y="2476195"/>
                  </a:lnTo>
                  <a:lnTo>
                    <a:pt x="5479199" y="2478049"/>
                  </a:lnTo>
                  <a:lnTo>
                    <a:pt x="5480316" y="2478519"/>
                  </a:lnTo>
                  <a:lnTo>
                    <a:pt x="5482945" y="2478519"/>
                  </a:lnTo>
                  <a:lnTo>
                    <a:pt x="5484076" y="2478049"/>
                  </a:lnTo>
                  <a:lnTo>
                    <a:pt x="5485930" y="2476195"/>
                  </a:lnTo>
                  <a:lnTo>
                    <a:pt x="5486400" y="2475065"/>
                  </a:lnTo>
                  <a:lnTo>
                    <a:pt x="5486400" y="2472436"/>
                  </a:lnTo>
                  <a:close/>
                </a:path>
                <a:path w="10582275" h="2479040">
                  <a:moveTo>
                    <a:pt x="5486400" y="1855190"/>
                  </a:moveTo>
                  <a:lnTo>
                    <a:pt x="5485930" y="1854060"/>
                  </a:lnTo>
                  <a:lnTo>
                    <a:pt x="5484076" y="1852206"/>
                  </a:lnTo>
                  <a:lnTo>
                    <a:pt x="5482945" y="1851736"/>
                  </a:lnTo>
                  <a:lnTo>
                    <a:pt x="5480316" y="1851736"/>
                  </a:lnTo>
                  <a:lnTo>
                    <a:pt x="5479199" y="1852206"/>
                  </a:lnTo>
                  <a:lnTo>
                    <a:pt x="5477332" y="1854060"/>
                  </a:lnTo>
                  <a:lnTo>
                    <a:pt x="5476875" y="1855190"/>
                  </a:lnTo>
                  <a:lnTo>
                    <a:pt x="5476875" y="1857819"/>
                  </a:lnTo>
                  <a:lnTo>
                    <a:pt x="5477332" y="1858937"/>
                  </a:lnTo>
                  <a:lnTo>
                    <a:pt x="5479199" y="1860804"/>
                  </a:lnTo>
                  <a:lnTo>
                    <a:pt x="5480316" y="1861261"/>
                  </a:lnTo>
                  <a:lnTo>
                    <a:pt x="5482945" y="1861261"/>
                  </a:lnTo>
                  <a:lnTo>
                    <a:pt x="5484076" y="1860804"/>
                  </a:lnTo>
                  <a:lnTo>
                    <a:pt x="5485930" y="1858937"/>
                  </a:lnTo>
                  <a:lnTo>
                    <a:pt x="5486400" y="1857819"/>
                  </a:lnTo>
                  <a:lnTo>
                    <a:pt x="5486400" y="1855190"/>
                  </a:lnTo>
                  <a:close/>
                </a:path>
                <a:path w="10582275" h="2479040">
                  <a:moveTo>
                    <a:pt x="5486400" y="1237945"/>
                  </a:moveTo>
                  <a:lnTo>
                    <a:pt x="5485930" y="1236814"/>
                  </a:lnTo>
                  <a:lnTo>
                    <a:pt x="5484076" y="1234960"/>
                  </a:lnTo>
                  <a:lnTo>
                    <a:pt x="5482945" y="1234490"/>
                  </a:lnTo>
                  <a:lnTo>
                    <a:pt x="5480316" y="1234490"/>
                  </a:lnTo>
                  <a:lnTo>
                    <a:pt x="5479199" y="1234960"/>
                  </a:lnTo>
                  <a:lnTo>
                    <a:pt x="5477332" y="1236814"/>
                  </a:lnTo>
                  <a:lnTo>
                    <a:pt x="5476875" y="1237945"/>
                  </a:lnTo>
                  <a:lnTo>
                    <a:pt x="5476875" y="1240574"/>
                  </a:lnTo>
                  <a:lnTo>
                    <a:pt x="5477332" y="1241691"/>
                  </a:lnTo>
                  <a:lnTo>
                    <a:pt x="5479199" y="1243545"/>
                  </a:lnTo>
                  <a:lnTo>
                    <a:pt x="5480316" y="1244015"/>
                  </a:lnTo>
                  <a:lnTo>
                    <a:pt x="5482945" y="1244015"/>
                  </a:lnTo>
                  <a:lnTo>
                    <a:pt x="5484076" y="1243545"/>
                  </a:lnTo>
                  <a:lnTo>
                    <a:pt x="5485930" y="1241691"/>
                  </a:lnTo>
                  <a:lnTo>
                    <a:pt x="5486400" y="1240574"/>
                  </a:lnTo>
                  <a:lnTo>
                    <a:pt x="5486400" y="1237945"/>
                  </a:lnTo>
                  <a:close/>
                </a:path>
                <a:path w="10582275" h="2479040">
                  <a:moveTo>
                    <a:pt x="5486400" y="620687"/>
                  </a:moveTo>
                  <a:lnTo>
                    <a:pt x="5485930" y="619569"/>
                  </a:lnTo>
                  <a:lnTo>
                    <a:pt x="5484076" y="617702"/>
                  </a:lnTo>
                  <a:lnTo>
                    <a:pt x="5482945" y="617245"/>
                  </a:lnTo>
                  <a:lnTo>
                    <a:pt x="5480316" y="617245"/>
                  </a:lnTo>
                  <a:lnTo>
                    <a:pt x="5479199" y="617702"/>
                  </a:lnTo>
                  <a:lnTo>
                    <a:pt x="5477332" y="619569"/>
                  </a:lnTo>
                  <a:lnTo>
                    <a:pt x="5476875" y="620687"/>
                  </a:lnTo>
                  <a:lnTo>
                    <a:pt x="5476875" y="623316"/>
                  </a:lnTo>
                  <a:lnTo>
                    <a:pt x="5477332" y="624446"/>
                  </a:lnTo>
                  <a:lnTo>
                    <a:pt x="5479199" y="626300"/>
                  </a:lnTo>
                  <a:lnTo>
                    <a:pt x="5480316" y="626770"/>
                  </a:lnTo>
                  <a:lnTo>
                    <a:pt x="5482945" y="626770"/>
                  </a:lnTo>
                  <a:lnTo>
                    <a:pt x="5484076" y="626300"/>
                  </a:lnTo>
                  <a:lnTo>
                    <a:pt x="5485930" y="624446"/>
                  </a:lnTo>
                  <a:lnTo>
                    <a:pt x="5486400" y="623316"/>
                  </a:lnTo>
                  <a:lnTo>
                    <a:pt x="5486400" y="620687"/>
                  </a:lnTo>
                  <a:close/>
                </a:path>
                <a:path w="10582275" h="2479040">
                  <a:moveTo>
                    <a:pt x="5486400" y="3441"/>
                  </a:moveTo>
                  <a:lnTo>
                    <a:pt x="5485930" y="2324"/>
                  </a:lnTo>
                  <a:lnTo>
                    <a:pt x="5484076" y="457"/>
                  </a:lnTo>
                  <a:lnTo>
                    <a:pt x="5482945" y="0"/>
                  </a:lnTo>
                  <a:lnTo>
                    <a:pt x="5480316" y="0"/>
                  </a:lnTo>
                  <a:lnTo>
                    <a:pt x="5479199" y="457"/>
                  </a:lnTo>
                  <a:lnTo>
                    <a:pt x="5477332" y="2324"/>
                  </a:lnTo>
                  <a:lnTo>
                    <a:pt x="5476875" y="3441"/>
                  </a:lnTo>
                  <a:lnTo>
                    <a:pt x="5476875" y="6070"/>
                  </a:lnTo>
                  <a:lnTo>
                    <a:pt x="5477332" y="7188"/>
                  </a:lnTo>
                  <a:lnTo>
                    <a:pt x="5479199" y="9055"/>
                  </a:lnTo>
                  <a:lnTo>
                    <a:pt x="5480316" y="9525"/>
                  </a:lnTo>
                  <a:lnTo>
                    <a:pt x="5482945" y="9525"/>
                  </a:lnTo>
                  <a:lnTo>
                    <a:pt x="5484076" y="9055"/>
                  </a:lnTo>
                  <a:lnTo>
                    <a:pt x="5485930" y="7188"/>
                  </a:lnTo>
                  <a:lnTo>
                    <a:pt x="5486400" y="6070"/>
                  </a:lnTo>
                  <a:lnTo>
                    <a:pt x="5486400" y="3441"/>
                  </a:lnTo>
                  <a:close/>
                </a:path>
                <a:path w="10582275" h="2479040">
                  <a:moveTo>
                    <a:pt x="5534025" y="2472436"/>
                  </a:moveTo>
                  <a:lnTo>
                    <a:pt x="5533555" y="2471318"/>
                  </a:lnTo>
                  <a:lnTo>
                    <a:pt x="5531701" y="2469451"/>
                  </a:lnTo>
                  <a:lnTo>
                    <a:pt x="5530570" y="2468994"/>
                  </a:lnTo>
                  <a:lnTo>
                    <a:pt x="5527941" y="2468994"/>
                  </a:lnTo>
                  <a:lnTo>
                    <a:pt x="5526824" y="2469451"/>
                  </a:lnTo>
                  <a:lnTo>
                    <a:pt x="5524957" y="2471318"/>
                  </a:lnTo>
                  <a:lnTo>
                    <a:pt x="5524500" y="2472436"/>
                  </a:lnTo>
                  <a:lnTo>
                    <a:pt x="5524500" y="2475065"/>
                  </a:lnTo>
                  <a:lnTo>
                    <a:pt x="5524957" y="2476195"/>
                  </a:lnTo>
                  <a:lnTo>
                    <a:pt x="5526824" y="2478049"/>
                  </a:lnTo>
                  <a:lnTo>
                    <a:pt x="5527941" y="2478519"/>
                  </a:lnTo>
                  <a:lnTo>
                    <a:pt x="5530570" y="2478519"/>
                  </a:lnTo>
                  <a:lnTo>
                    <a:pt x="5531701" y="2478049"/>
                  </a:lnTo>
                  <a:lnTo>
                    <a:pt x="5533555" y="2476195"/>
                  </a:lnTo>
                  <a:lnTo>
                    <a:pt x="5534025" y="2475065"/>
                  </a:lnTo>
                  <a:lnTo>
                    <a:pt x="5534025" y="2472436"/>
                  </a:lnTo>
                  <a:close/>
                </a:path>
                <a:path w="10582275" h="2479040">
                  <a:moveTo>
                    <a:pt x="5534025" y="1855190"/>
                  </a:moveTo>
                  <a:lnTo>
                    <a:pt x="5533555" y="1854060"/>
                  </a:lnTo>
                  <a:lnTo>
                    <a:pt x="5531701" y="1852206"/>
                  </a:lnTo>
                  <a:lnTo>
                    <a:pt x="5530570" y="1851736"/>
                  </a:lnTo>
                  <a:lnTo>
                    <a:pt x="5527941" y="1851736"/>
                  </a:lnTo>
                  <a:lnTo>
                    <a:pt x="5526824" y="1852206"/>
                  </a:lnTo>
                  <a:lnTo>
                    <a:pt x="5524957" y="1854060"/>
                  </a:lnTo>
                  <a:lnTo>
                    <a:pt x="5524500" y="1855190"/>
                  </a:lnTo>
                  <a:lnTo>
                    <a:pt x="5524500" y="1857819"/>
                  </a:lnTo>
                  <a:lnTo>
                    <a:pt x="5524957" y="1858937"/>
                  </a:lnTo>
                  <a:lnTo>
                    <a:pt x="5526824" y="1860804"/>
                  </a:lnTo>
                  <a:lnTo>
                    <a:pt x="5527941" y="1861261"/>
                  </a:lnTo>
                  <a:lnTo>
                    <a:pt x="5530570" y="1861261"/>
                  </a:lnTo>
                  <a:lnTo>
                    <a:pt x="5531701" y="1860804"/>
                  </a:lnTo>
                  <a:lnTo>
                    <a:pt x="5533555" y="1858937"/>
                  </a:lnTo>
                  <a:lnTo>
                    <a:pt x="5534025" y="1857819"/>
                  </a:lnTo>
                  <a:lnTo>
                    <a:pt x="5534025" y="1855190"/>
                  </a:lnTo>
                  <a:close/>
                </a:path>
                <a:path w="10582275" h="2479040">
                  <a:moveTo>
                    <a:pt x="5534025" y="1237945"/>
                  </a:moveTo>
                  <a:lnTo>
                    <a:pt x="5533555" y="1236814"/>
                  </a:lnTo>
                  <a:lnTo>
                    <a:pt x="5531701" y="1234960"/>
                  </a:lnTo>
                  <a:lnTo>
                    <a:pt x="5530570" y="1234490"/>
                  </a:lnTo>
                  <a:lnTo>
                    <a:pt x="5527941" y="1234490"/>
                  </a:lnTo>
                  <a:lnTo>
                    <a:pt x="5526824" y="1234960"/>
                  </a:lnTo>
                  <a:lnTo>
                    <a:pt x="5524957" y="1236814"/>
                  </a:lnTo>
                  <a:lnTo>
                    <a:pt x="5524500" y="1237945"/>
                  </a:lnTo>
                  <a:lnTo>
                    <a:pt x="5524500" y="1240574"/>
                  </a:lnTo>
                  <a:lnTo>
                    <a:pt x="5524957" y="1241691"/>
                  </a:lnTo>
                  <a:lnTo>
                    <a:pt x="5526824" y="1243545"/>
                  </a:lnTo>
                  <a:lnTo>
                    <a:pt x="5527941" y="1244015"/>
                  </a:lnTo>
                  <a:lnTo>
                    <a:pt x="5530570" y="1244015"/>
                  </a:lnTo>
                  <a:lnTo>
                    <a:pt x="5531701" y="1243545"/>
                  </a:lnTo>
                  <a:lnTo>
                    <a:pt x="5533555" y="1241691"/>
                  </a:lnTo>
                  <a:lnTo>
                    <a:pt x="5534025" y="1240574"/>
                  </a:lnTo>
                  <a:lnTo>
                    <a:pt x="5534025" y="1237945"/>
                  </a:lnTo>
                  <a:close/>
                </a:path>
                <a:path w="10582275" h="2479040">
                  <a:moveTo>
                    <a:pt x="5534025" y="620687"/>
                  </a:moveTo>
                  <a:lnTo>
                    <a:pt x="5533555" y="619569"/>
                  </a:lnTo>
                  <a:lnTo>
                    <a:pt x="5531701" y="617702"/>
                  </a:lnTo>
                  <a:lnTo>
                    <a:pt x="5530570" y="617245"/>
                  </a:lnTo>
                  <a:lnTo>
                    <a:pt x="5527941" y="617245"/>
                  </a:lnTo>
                  <a:lnTo>
                    <a:pt x="5526824" y="617702"/>
                  </a:lnTo>
                  <a:lnTo>
                    <a:pt x="5524957" y="619569"/>
                  </a:lnTo>
                  <a:lnTo>
                    <a:pt x="5524500" y="620687"/>
                  </a:lnTo>
                  <a:lnTo>
                    <a:pt x="5524500" y="623316"/>
                  </a:lnTo>
                  <a:lnTo>
                    <a:pt x="5524957" y="624446"/>
                  </a:lnTo>
                  <a:lnTo>
                    <a:pt x="5526824" y="626300"/>
                  </a:lnTo>
                  <a:lnTo>
                    <a:pt x="5527941" y="626770"/>
                  </a:lnTo>
                  <a:lnTo>
                    <a:pt x="5530570" y="626770"/>
                  </a:lnTo>
                  <a:lnTo>
                    <a:pt x="5531701" y="626300"/>
                  </a:lnTo>
                  <a:lnTo>
                    <a:pt x="5533555" y="624446"/>
                  </a:lnTo>
                  <a:lnTo>
                    <a:pt x="5534025" y="623316"/>
                  </a:lnTo>
                  <a:lnTo>
                    <a:pt x="5534025" y="620687"/>
                  </a:lnTo>
                  <a:close/>
                </a:path>
                <a:path w="10582275" h="2479040">
                  <a:moveTo>
                    <a:pt x="5534025" y="3441"/>
                  </a:moveTo>
                  <a:lnTo>
                    <a:pt x="5533555" y="2324"/>
                  </a:lnTo>
                  <a:lnTo>
                    <a:pt x="5531701" y="457"/>
                  </a:lnTo>
                  <a:lnTo>
                    <a:pt x="5530570" y="0"/>
                  </a:lnTo>
                  <a:lnTo>
                    <a:pt x="5527941" y="0"/>
                  </a:lnTo>
                  <a:lnTo>
                    <a:pt x="5526824" y="457"/>
                  </a:lnTo>
                  <a:lnTo>
                    <a:pt x="5524957" y="2324"/>
                  </a:lnTo>
                  <a:lnTo>
                    <a:pt x="5524500" y="3441"/>
                  </a:lnTo>
                  <a:lnTo>
                    <a:pt x="5524500" y="6070"/>
                  </a:lnTo>
                  <a:lnTo>
                    <a:pt x="5524957" y="7188"/>
                  </a:lnTo>
                  <a:lnTo>
                    <a:pt x="5526824" y="9055"/>
                  </a:lnTo>
                  <a:lnTo>
                    <a:pt x="5527941" y="9525"/>
                  </a:lnTo>
                  <a:lnTo>
                    <a:pt x="5530570" y="9525"/>
                  </a:lnTo>
                  <a:lnTo>
                    <a:pt x="5531701" y="9055"/>
                  </a:lnTo>
                  <a:lnTo>
                    <a:pt x="5533555" y="7188"/>
                  </a:lnTo>
                  <a:lnTo>
                    <a:pt x="5534025" y="6070"/>
                  </a:lnTo>
                  <a:lnTo>
                    <a:pt x="5534025" y="3441"/>
                  </a:lnTo>
                  <a:close/>
                </a:path>
                <a:path w="10582275" h="2479040">
                  <a:moveTo>
                    <a:pt x="5581650" y="2472436"/>
                  </a:moveTo>
                  <a:lnTo>
                    <a:pt x="5581180" y="2471318"/>
                  </a:lnTo>
                  <a:lnTo>
                    <a:pt x="5579326" y="2469451"/>
                  </a:lnTo>
                  <a:lnTo>
                    <a:pt x="5578195" y="2468994"/>
                  </a:lnTo>
                  <a:lnTo>
                    <a:pt x="5575566" y="2468994"/>
                  </a:lnTo>
                  <a:lnTo>
                    <a:pt x="5574449" y="2469451"/>
                  </a:lnTo>
                  <a:lnTo>
                    <a:pt x="5572582" y="2471318"/>
                  </a:lnTo>
                  <a:lnTo>
                    <a:pt x="5572125" y="2472436"/>
                  </a:lnTo>
                  <a:lnTo>
                    <a:pt x="5572125" y="2475065"/>
                  </a:lnTo>
                  <a:lnTo>
                    <a:pt x="5572582" y="2476195"/>
                  </a:lnTo>
                  <a:lnTo>
                    <a:pt x="5574449" y="2478049"/>
                  </a:lnTo>
                  <a:lnTo>
                    <a:pt x="5575566" y="2478519"/>
                  </a:lnTo>
                  <a:lnTo>
                    <a:pt x="5578195" y="2478519"/>
                  </a:lnTo>
                  <a:lnTo>
                    <a:pt x="5579326" y="2478049"/>
                  </a:lnTo>
                  <a:lnTo>
                    <a:pt x="5581180" y="2476195"/>
                  </a:lnTo>
                  <a:lnTo>
                    <a:pt x="5581650" y="2475065"/>
                  </a:lnTo>
                  <a:lnTo>
                    <a:pt x="5581650" y="2472436"/>
                  </a:lnTo>
                  <a:close/>
                </a:path>
                <a:path w="10582275" h="2479040">
                  <a:moveTo>
                    <a:pt x="5581650" y="1855190"/>
                  </a:moveTo>
                  <a:lnTo>
                    <a:pt x="5581180" y="1854060"/>
                  </a:lnTo>
                  <a:lnTo>
                    <a:pt x="5579326" y="1852206"/>
                  </a:lnTo>
                  <a:lnTo>
                    <a:pt x="5578195" y="1851736"/>
                  </a:lnTo>
                  <a:lnTo>
                    <a:pt x="5575566" y="1851736"/>
                  </a:lnTo>
                  <a:lnTo>
                    <a:pt x="5574449" y="1852206"/>
                  </a:lnTo>
                  <a:lnTo>
                    <a:pt x="5572582" y="1854060"/>
                  </a:lnTo>
                  <a:lnTo>
                    <a:pt x="5572125" y="1855190"/>
                  </a:lnTo>
                  <a:lnTo>
                    <a:pt x="5572125" y="1857819"/>
                  </a:lnTo>
                  <a:lnTo>
                    <a:pt x="5572582" y="1858937"/>
                  </a:lnTo>
                  <a:lnTo>
                    <a:pt x="5574449" y="1860804"/>
                  </a:lnTo>
                  <a:lnTo>
                    <a:pt x="5575566" y="1861261"/>
                  </a:lnTo>
                  <a:lnTo>
                    <a:pt x="5578195" y="1861261"/>
                  </a:lnTo>
                  <a:lnTo>
                    <a:pt x="5579326" y="1860804"/>
                  </a:lnTo>
                  <a:lnTo>
                    <a:pt x="5581180" y="1858937"/>
                  </a:lnTo>
                  <a:lnTo>
                    <a:pt x="5581650" y="1857819"/>
                  </a:lnTo>
                  <a:lnTo>
                    <a:pt x="5581650" y="1855190"/>
                  </a:lnTo>
                  <a:close/>
                </a:path>
                <a:path w="10582275" h="2479040">
                  <a:moveTo>
                    <a:pt x="5581650" y="1237945"/>
                  </a:moveTo>
                  <a:lnTo>
                    <a:pt x="5581180" y="1236814"/>
                  </a:lnTo>
                  <a:lnTo>
                    <a:pt x="5579326" y="1234960"/>
                  </a:lnTo>
                  <a:lnTo>
                    <a:pt x="5578195" y="1234490"/>
                  </a:lnTo>
                  <a:lnTo>
                    <a:pt x="5575566" y="1234490"/>
                  </a:lnTo>
                  <a:lnTo>
                    <a:pt x="5574449" y="1234960"/>
                  </a:lnTo>
                  <a:lnTo>
                    <a:pt x="5572582" y="1236814"/>
                  </a:lnTo>
                  <a:lnTo>
                    <a:pt x="5572125" y="1237945"/>
                  </a:lnTo>
                  <a:lnTo>
                    <a:pt x="5572125" y="1240574"/>
                  </a:lnTo>
                  <a:lnTo>
                    <a:pt x="5572582" y="1241691"/>
                  </a:lnTo>
                  <a:lnTo>
                    <a:pt x="5574449" y="1243545"/>
                  </a:lnTo>
                  <a:lnTo>
                    <a:pt x="5575566" y="1244015"/>
                  </a:lnTo>
                  <a:lnTo>
                    <a:pt x="5578195" y="1244015"/>
                  </a:lnTo>
                  <a:lnTo>
                    <a:pt x="5579326" y="1243545"/>
                  </a:lnTo>
                  <a:lnTo>
                    <a:pt x="5581180" y="1241691"/>
                  </a:lnTo>
                  <a:lnTo>
                    <a:pt x="5581650" y="1240574"/>
                  </a:lnTo>
                  <a:lnTo>
                    <a:pt x="5581650" y="1237945"/>
                  </a:lnTo>
                  <a:close/>
                </a:path>
                <a:path w="10582275" h="2479040">
                  <a:moveTo>
                    <a:pt x="5581650" y="620687"/>
                  </a:moveTo>
                  <a:lnTo>
                    <a:pt x="5581180" y="619569"/>
                  </a:lnTo>
                  <a:lnTo>
                    <a:pt x="5579326" y="617702"/>
                  </a:lnTo>
                  <a:lnTo>
                    <a:pt x="5578195" y="617245"/>
                  </a:lnTo>
                  <a:lnTo>
                    <a:pt x="5575566" y="617245"/>
                  </a:lnTo>
                  <a:lnTo>
                    <a:pt x="5574449" y="617702"/>
                  </a:lnTo>
                  <a:lnTo>
                    <a:pt x="5572582" y="619569"/>
                  </a:lnTo>
                  <a:lnTo>
                    <a:pt x="5572125" y="620687"/>
                  </a:lnTo>
                  <a:lnTo>
                    <a:pt x="5572125" y="623316"/>
                  </a:lnTo>
                  <a:lnTo>
                    <a:pt x="5572582" y="624446"/>
                  </a:lnTo>
                  <a:lnTo>
                    <a:pt x="5574449" y="626300"/>
                  </a:lnTo>
                  <a:lnTo>
                    <a:pt x="5575566" y="626770"/>
                  </a:lnTo>
                  <a:lnTo>
                    <a:pt x="5578195" y="626770"/>
                  </a:lnTo>
                  <a:lnTo>
                    <a:pt x="5579326" y="626300"/>
                  </a:lnTo>
                  <a:lnTo>
                    <a:pt x="5581180" y="624446"/>
                  </a:lnTo>
                  <a:lnTo>
                    <a:pt x="5581650" y="623316"/>
                  </a:lnTo>
                  <a:lnTo>
                    <a:pt x="5581650" y="620687"/>
                  </a:lnTo>
                  <a:close/>
                </a:path>
                <a:path w="10582275" h="2479040">
                  <a:moveTo>
                    <a:pt x="5581650" y="3441"/>
                  </a:moveTo>
                  <a:lnTo>
                    <a:pt x="5581180" y="2324"/>
                  </a:lnTo>
                  <a:lnTo>
                    <a:pt x="5579326" y="457"/>
                  </a:lnTo>
                  <a:lnTo>
                    <a:pt x="5578195" y="0"/>
                  </a:lnTo>
                  <a:lnTo>
                    <a:pt x="5575566" y="0"/>
                  </a:lnTo>
                  <a:lnTo>
                    <a:pt x="5574449" y="457"/>
                  </a:lnTo>
                  <a:lnTo>
                    <a:pt x="5572582" y="2324"/>
                  </a:lnTo>
                  <a:lnTo>
                    <a:pt x="5572125" y="3441"/>
                  </a:lnTo>
                  <a:lnTo>
                    <a:pt x="5572125" y="6070"/>
                  </a:lnTo>
                  <a:lnTo>
                    <a:pt x="5572582" y="7188"/>
                  </a:lnTo>
                  <a:lnTo>
                    <a:pt x="5574449" y="9055"/>
                  </a:lnTo>
                  <a:lnTo>
                    <a:pt x="5575566" y="9525"/>
                  </a:lnTo>
                  <a:lnTo>
                    <a:pt x="5578195" y="9525"/>
                  </a:lnTo>
                  <a:lnTo>
                    <a:pt x="5579326" y="9055"/>
                  </a:lnTo>
                  <a:lnTo>
                    <a:pt x="5581180" y="7188"/>
                  </a:lnTo>
                  <a:lnTo>
                    <a:pt x="5581650" y="6070"/>
                  </a:lnTo>
                  <a:lnTo>
                    <a:pt x="5581650" y="3441"/>
                  </a:lnTo>
                  <a:close/>
                </a:path>
                <a:path w="10582275" h="2479040">
                  <a:moveTo>
                    <a:pt x="5629275" y="2472436"/>
                  </a:moveTo>
                  <a:lnTo>
                    <a:pt x="5628805" y="2471318"/>
                  </a:lnTo>
                  <a:lnTo>
                    <a:pt x="5626951" y="2469451"/>
                  </a:lnTo>
                  <a:lnTo>
                    <a:pt x="5625820" y="2468994"/>
                  </a:lnTo>
                  <a:lnTo>
                    <a:pt x="5623191" y="2468994"/>
                  </a:lnTo>
                  <a:lnTo>
                    <a:pt x="5622074" y="2469451"/>
                  </a:lnTo>
                  <a:lnTo>
                    <a:pt x="5620207" y="2471318"/>
                  </a:lnTo>
                  <a:lnTo>
                    <a:pt x="5619750" y="2472436"/>
                  </a:lnTo>
                  <a:lnTo>
                    <a:pt x="5619750" y="2475065"/>
                  </a:lnTo>
                  <a:lnTo>
                    <a:pt x="5620207" y="2476195"/>
                  </a:lnTo>
                  <a:lnTo>
                    <a:pt x="5622074" y="2478049"/>
                  </a:lnTo>
                  <a:lnTo>
                    <a:pt x="5623191" y="2478519"/>
                  </a:lnTo>
                  <a:lnTo>
                    <a:pt x="5625820" y="2478519"/>
                  </a:lnTo>
                  <a:lnTo>
                    <a:pt x="5626951" y="2478049"/>
                  </a:lnTo>
                  <a:lnTo>
                    <a:pt x="5628805" y="2476195"/>
                  </a:lnTo>
                  <a:lnTo>
                    <a:pt x="5629275" y="2475065"/>
                  </a:lnTo>
                  <a:lnTo>
                    <a:pt x="5629275" y="2472436"/>
                  </a:lnTo>
                  <a:close/>
                </a:path>
                <a:path w="10582275" h="2479040">
                  <a:moveTo>
                    <a:pt x="5629275" y="1855190"/>
                  </a:moveTo>
                  <a:lnTo>
                    <a:pt x="5628805" y="1854060"/>
                  </a:lnTo>
                  <a:lnTo>
                    <a:pt x="5626951" y="1852206"/>
                  </a:lnTo>
                  <a:lnTo>
                    <a:pt x="5625820" y="1851736"/>
                  </a:lnTo>
                  <a:lnTo>
                    <a:pt x="5623191" y="1851736"/>
                  </a:lnTo>
                  <a:lnTo>
                    <a:pt x="5622074" y="1852206"/>
                  </a:lnTo>
                  <a:lnTo>
                    <a:pt x="5620207" y="1854060"/>
                  </a:lnTo>
                  <a:lnTo>
                    <a:pt x="5619750" y="1855190"/>
                  </a:lnTo>
                  <a:lnTo>
                    <a:pt x="5619750" y="1857819"/>
                  </a:lnTo>
                  <a:lnTo>
                    <a:pt x="5620207" y="1858937"/>
                  </a:lnTo>
                  <a:lnTo>
                    <a:pt x="5622074" y="1860804"/>
                  </a:lnTo>
                  <a:lnTo>
                    <a:pt x="5623191" y="1861261"/>
                  </a:lnTo>
                  <a:lnTo>
                    <a:pt x="5625820" y="1861261"/>
                  </a:lnTo>
                  <a:lnTo>
                    <a:pt x="5626951" y="1860804"/>
                  </a:lnTo>
                  <a:lnTo>
                    <a:pt x="5628805" y="1858937"/>
                  </a:lnTo>
                  <a:lnTo>
                    <a:pt x="5629275" y="1857819"/>
                  </a:lnTo>
                  <a:lnTo>
                    <a:pt x="5629275" y="1855190"/>
                  </a:lnTo>
                  <a:close/>
                </a:path>
                <a:path w="10582275" h="2479040">
                  <a:moveTo>
                    <a:pt x="5629275" y="1237945"/>
                  </a:moveTo>
                  <a:lnTo>
                    <a:pt x="5628805" y="1236814"/>
                  </a:lnTo>
                  <a:lnTo>
                    <a:pt x="5626951" y="1234960"/>
                  </a:lnTo>
                  <a:lnTo>
                    <a:pt x="5625820" y="1234490"/>
                  </a:lnTo>
                  <a:lnTo>
                    <a:pt x="5623191" y="1234490"/>
                  </a:lnTo>
                  <a:lnTo>
                    <a:pt x="5622074" y="1234960"/>
                  </a:lnTo>
                  <a:lnTo>
                    <a:pt x="5620207" y="1236814"/>
                  </a:lnTo>
                  <a:lnTo>
                    <a:pt x="5619750" y="1237945"/>
                  </a:lnTo>
                  <a:lnTo>
                    <a:pt x="5619750" y="1240574"/>
                  </a:lnTo>
                  <a:lnTo>
                    <a:pt x="5620207" y="1241691"/>
                  </a:lnTo>
                  <a:lnTo>
                    <a:pt x="5622074" y="1243545"/>
                  </a:lnTo>
                  <a:lnTo>
                    <a:pt x="5623191" y="1244015"/>
                  </a:lnTo>
                  <a:lnTo>
                    <a:pt x="5625820" y="1244015"/>
                  </a:lnTo>
                  <a:lnTo>
                    <a:pt x="5626951" y="1243545"/>
                  </a:lnTo>
                  <a:lnTo>
                    <a:pt x="5628805" y="1241691"/>
                  </a:lnTo>
                  <a:lnTo>
                    <a:pt x="5629275" y="1240574"/>
                  </a:lnTo>
                  <a:lnTo>
                    <a:pt x="5629275" y="1237945"/>
                  </a:lnTo>
                  <a:close/>
                </a:path>
                <a:path w="10582275" h="2479040">
                  <a:moveTo>
                    <a:pt x="5629275" y="620687"/>
                  </a:moveTo>
                  <a:lnTo>
                    <a:pt x="5628805" y="619569"/>
                  </a:lnTo>
                  <a:lnTo>
                    <a:pt x="5626951" y="617702"/>
                  </a:lnTo>
                  <a:lnTo>
                    <a:pt x="5625820" y="617245"/>
                  </a:lnTo>
                  <a:lnTo>
                    <a:pt x="5623191" y="617245"/>
                  </a:lnTo>
                  <a:lnTo>
                    <a:pt x="5622074" y="617702"/>
                  </a:lnTo>
                  <a:lnTo>
                    <a:pt x="5620207" y="619569"/>
                  </a:lnTo>
                  <a:lnTo>
                    <a:pt x="5619750" y="620687"/>
                  </a:lnTo>
                  <a:lnTo>
                    <a:pt x="5619750" y="623316"/>
                  </a:lnTo>
                  <a:lnTo>
                    <a:pt x="5620207" y="624446"/>
                  </a:lnTo>
                  <a:lnTo>
                    <a:pt x="5622074" y="626300"/>
                  </a:lnTo>
                  <a:lnTo>
                    <a:pt x="5623191" y="626770"/>
                  </a:lnTo>
                  <a:lnTo>
                    <a:pt x="5625820" y="626770"/>
                  </a:lnTo>
                  <a:lnTo>
                    <a:pt x="5626951" y="626300"/>
                  </a:lnTo>
                  <a:lnTo>
                    <a:pt x="5628805" y="624446"/>
                  </a:lnTo>
                  <a:lnTo>
                    <a:pt x="5629275" y="623316"/>
                  </a:lnTo>
                  <a:lnTo>
                    <a:pt x="5629275" y="620687"/>
                  </a:lnTo>
                  <a:close/>
                </a:path>
                <a:path w="10582275" h="2479040">
                  <a:moveTo>
                    <a:pt x="5629275" y="3441"/>
                  </a:moveTo>
                  <a:lnTo>
                    <a:pt x="5628805" y="2324"/>
                  </a:lnTo>
                  <a:lnTo>
                    <a:pt x="5626951" y="457"/>
                  </a:lnTo>
                  <a:lnTo>
                    <a:pt x="5625820" y="0"/>
                  </a:lnTo>
                  <a:lnTo>
                    <a:pt x="5623191" y="0"/>
                  </a:lnTo>
                  <a:lnTo>
                    <a:pt x="5622074" y="457"/>
                  </a:lnTo>
                  <a:lnTo>
                    <a:pt x="5620207" y="2324"/>
                  </a:lnTo>
                  <a:lnTo>
                    <a:pt x="5619750" y="3441"/>
                  </a:lnTo>
                  <a:lnTo>
                    <a:pt x="5619750" y="6070"/>
                  </a:lnTo>
                  <a:lnTo>
                    <a:pt x="5620207" y="7188"/>
                  </a:lnTo>
                  <a:lnTo>
                    <a:pt x="5622074" y="9055"/>
                  </a:lnTo>
                  <a:lnTo>
                    <a:pt x="5623191" y="9525"/>
                  </a:lnTo>
                  <a:lnTo>
                    <a:pt x="5625820" y="9525"/>
                  </a:lnTo>
                  <a:lnTo>
                    <a:pt x="5626951" y="9055"/>
                  </a:lnTo>
                  <a:lnTo>
                    <a:pt x="5628805" y="7188"/>
                  </a:lnTo>
                  <a:lnTo>
                    <a:pt x="5629275" y="6070"/>
                  </a:lnTo>
                  <a:lnTo>
                    <a:pt x="5629275" y="3441"/>
                  </a:lnTo>
                  <a:close/>
                </a:path>
                <a:path w="10582275" h="2479040">
                  <a:moveTo>
                    <a:pt x="5676900" y="2472436"/>
                  </a:moveTo>
                  <a:lnTo>
                    <a:pt x="5676430" y="2471318"/>
                  </a:lnTo>
                  <a:lnTo>
                    <a:pt x="5674576" y="2469451"/>
                  </a:lnTo>
                  <a:lnTo>
                    <a:pt x="5673445" y="2468994"/>
                  </a:lnTo>
                  <a:lnTo>
                    <a:pt x="5670816" y="2468994"/>
                  </a:lnTo>
                  <a:lnTo>
                    <a:pt x="5669699" y="2469451"/>
                  </a:lnTo>
                  <a:lnTo>
                    <a:pt x="5667832" y="2471318"/>
                  </a:lnTo>
                  <a:lnTo>
                    <a:pt x="5667375" y="2472436"/>
                  </a:lnTo>
                  <a:lnTo>
                    <a:pt x="5667375" y="2475065"/>
                  </a:lnTo>
                  <a:lnTo>
                    <a:pt x="5667832" y="2476195"/>
                  </a:lnTo>
                  <a:lnTo>
                    <a:pt x="5669699" y="2478049"/>
                  </a:lnTo>
                  <a:lnTo>
                    <a:pt x="5670816" y="2478519"/>
                  </a:lnTo>
                  <a:lnTo>
                    <a:pt x="5673445" y="2478519"/>
                  </a:lnTo>
                  <a:lnTo>
                    <a:pt x="5674576" y="2478049"/>
                  </a:lnTo>
                  <a:lnTo>
                    <a:pt x="5676430" y="2476195"/>
                  </a:lnTo>
                  <a:lnTo>
                    <a:pt x="5676900" y="2475065"/>
                  </a:lnTo>
                  <a:lnTo>
                    <a:pt x="5676900" y="2472436"/>
                  </a:lnTo>
                  <a:close/>
                </a:path>
                <a:path w="10582275" h="2479040">
                  <a:moveTo>
                    <a:pt x="5676900" y="1855190"/>
                  </a:moveTo>
                  <a:lnTo>
                    <a:pt x="5676430" y="1854060"/>
                  </a:lnTo>
                  <a:lnTo>
                    <a:pt x="5674576" y="1852206"/>
                  </a:lnTo>
                  <a:lnTo>
                    <a:pt x="5673445" y="1851736"/>
                  </a:lnTo>
                  <a:lnTo>
                    <a:pt x="5670816" y="1851736"/>
                  </a:lnTo>
                  <a:lnTo>
                    <a:pt x="5669699" y="1852206"/>
                  </a:lnTo>
                  <a:lnTo>
                    <a:pt x="5667832" y="1854060"/>
                  </a:lnTo>
                  <a:lnTo>
                    <a:pt x="5667375" y="1855190"/>
                  </a:lnTo>
                  <a:lnTo>
                    <a:pt x="5667375" y="1857819"/>
                  </a:lnTo>
                  <a:lnTo>
                    <a:pt x="5667832" y="1858937"/>
                  </a:lnTo>
                  <a:lnTo>
                    <a:pt x="5669699" y="1860804"/>
                  </a:lnTo>
                  <a:lnTo>
                    <a:pt x="5670816" y="1861261"/>
                  </a:lnTo>
                  <a:lnTo>
                    <a:pt x="5673445" y="1861261"/>
                  </a:lnTo>
                  <a:lnTo>
                    <a:pt x="5674576" y="1860804"/>
                  </a:lnTo>
                  <a:lnTo>
                    <a:pt x="5676430" y="1858937"/>
                  </a:lnTo>
                  <a:lnTo>
                    <a:pt x="5676900" y="1857819"/>
                  </a:lnTo>
                  <a:lnTo>
                    <a:pt x="5676900" y="1855190"/>
                  </a:lnTo>
                  <a:close/>
                </a:path>
                <a:path w="10582275" h="2479040">
                  <a:moveTo>
                    <a:pt x="5676900" y="1237945"/>
                  </a:moveTo>
                  <a:lnTo>
                    <a:pt x="5676430" y="1236814"/>
                  </a:lnTo>
                  <a:lnTo>
                    <a:pt x="5674576" y="1234960"/>
                  </a:lnTo>
                  <a:lnTo>
                    <a:pt x="5673445" y="1234490"/>
                  </a:lnTo>
                  <a:lnTo>
                    <a:pt x="5670816" y="1234490"/>
                  </a:lnTo>
                  <a:lnTo>
                    <a:pt x="5669699" y="1234960"/>
                  </a:lnTo>
                  <a:lnTo>
                    <a:pt x="5667832" y="1236814"/>
                  </a:lnTo>
                  <a:lnTo>
                    <a:pt x="5667375" y="1237945"/>
                  </a:lnTo>
                  <a:lnTo>
                    <a:pt x="5667375" y="1240574"/>
                  </a:lnTo>
                  <a:lnTo>
                    <a:pt x="5667832" y="1241691"/>
                  </a:lnTo>
                  <a:lnTo>
                    <a:pt x="5669699" y="1243545"/>
                  </a:lnTo>
                  <a:lnTo>
                    <a:pt x="5670816" y="1244015"/>
                  </a:lnTo>
                  <a:lnTo>
                    <a:pt x="5673445" y="1244015"/>
                  </a:lnTo>
                  <a:lnTo>
                    <a:pt x="5674576" y="1243545"/>
                  </a:lnTo>
                  <a:lnTo>
                    <a:pt x="5676430" y="1241691"/>
                  </a:lnTo>
                  <a:lnTo>
                    <a:pt x="5676900" y="1240574"/>
                  </a:lnTo>
                  <a:lnTo>
                    <a:pt x="5676900" y="1237945"/>
                  </a:lnTo>
                  <a:close/>
                </a:path>
                <a:path w="10582275" h="2479040">
                  <a:moveTo>
                    <a:pt x="5676900" y="620687"/>
                  </a:moveTo>
                  <a:lnTo>
                    <a:pt x="5676430" y="619569"/>
                  </a:lnTo>
                  <a:lnTo>
                    <a:pt x="5674576" y="617702"/>
                  </a:lnTo>
                  <a:lnTo>
                    <a:pt x="5673445" y="617245"/>
                  </a:lnTo>
                  <a:lnTo>
                    <a:pt x="5670816" y="617245"/>
                  </a:lnTo>
                  <a:lnTo>
                    <a:pt x="5669699" y="617702"/>
                  </a:lnTo>
                  <a:lnTo>
                    <a:pt x="5667832" y="619569"/>
                  </a:lnTo>
                  <a:lnTo>
                    <a:pt x="5667375" y="620687"/>
                  </a:lnTo>
                  <a:lnTo>
                    <a:pt x="5667375" y="623316"/>
                  </a:lnTo>
                  <a:lnTo>
                    <a:pt x="5667832" y="624446"/>
                  </a:lnTo>
                  <a:lnTo>
                    <a:pt x="5669699" y="626300"/>
                  </a:lnTo>
                  <a:lnTo>
                    <a:pt x="5670816" y="626770"/>
                  </a:lnTo>
                  <a:lnTo>
                    <a:pt x="5673445" y="626770"/>
                  </a:lnTo>
                  <a:lnTo>
                    <a:pt x="5674576" y="626300"/>
                  </a:lnTo>
                  <a:lnTo>
                    <a:pt x="5676430" y="624446"/>
                  </a:lnTo>
                  <a:lnTo>
                    <a:pt x="5676900" y="623316"/>
                  </a:lnTo>
                  <a:lnTo>
                    <a:pt x="5676900" y="620687"/>
                  </a:lnTo>
                  <a:close/>
                </a:path>
                <a:path w="10582275" h="2479040">
                  <a:moveTo>
                    <a:pt x="5676900" y="3441"/>
                  </a:moveTo>
                  <a:lnTo>
                    <a:pt x="5676430" y="2324"/>
                  </a:lnTo>
                  <a:lnTo>
                    <a:pt x="5674576" y="457"/>
                  </a:lnTo>
                  <a:lnTo>
                    <a:pt x="5673445" y="0"/>
                  </a:lnTo>
                  <a:lnTo>
                    <a:pt x="5670816" y="0"/>
                  </a:lnTo>
                  <a:lnTo>
                    <a:pt x="5669699" y="457"/>
                  </a:lnTo>
                  <a:lnTo>
                    <a:pt x="5667832" y="2324"/>
                  </a:lnTo>
                  <a:lnTo>
                    <a:pt x="5667375" y="3441"/>
                  </a:lnTo>
                  <a:lnTo>
                    <a:pt x="5667375" y="6070"/>
                  </a:lnTo>
                  <a:lnTo>
                    <a:pt x="5667832" y="7188"/>
                  </a:lnTo>
                  <a:lnTo>
                    <a:pt x="5669699" y="9055"/>
                  </a:lnTo>
                  <a:lnTo>
                    <a:pt x="5670816" y="9525"/>
                  </a:lnTo>
                  <a:lnTo>
                    <a:pt x="5673445" y="9525"/>
                  </a:lnTo>
                  <a:lnTo>
                    <a:pt x="5674576" y="9055"/>
                  </a:lnTo>
                  <a:lnTo>
                    <a:pt x="5676430" y="7188"/>
                  </a:lnTo>
                  <a:lnTo>
                    <a:pt x="5676900" y="6070"/>
                  </a:lnTo>
                  <a:lnTo>
                    <a:pt x="5676900" y="3441"/>
                  </a:lnTo>
                  <a:close/>
                </a:path>
                <a:path w="10582275" h="2479040">
                  <a:moveTo>
                    <a:pt x="5724525" y="2472436"/>
                  </a:moveTo>
                  <a:lnTo>
                    <a:pt x="5724055" y="2471318"/>
                  </a:lnTo>
                  <a:lnTo>
                    <a:pt x="5722201" y="2469451"/>
                  </a:lnTo>
                  <a:lnTo>
                    <a:pt x="5721070" y="2468994"/>
                  </a:lnTo>
                  <a:lnTo>
                    <a:pt x="5718441" y="2468994"/>
                  </a:lnTo>
                  <a:lnTo>
                    <a:pt x="5717324" y="2469451"/>
                  </a:lnTo>
                  <a:lnTo>
                    <a:pt x="5715457" y="2471318"/>
                  </a:lnTo>
                  <a:lnTo>
                    <a:pt x="5715000" y="2472436"/>
                  </a:lnTo>
                  <a:lnTo>
                    <a:pt x="5715000" y="2475065"/>
                  </a:lnTo>
                  <a:lnTo>
                    <a:pt x="5715457" y="2476195"/>
                  </a:lnTo>
                  <a:lnTo>
                    <a:pt x="5717324" y="2478049"/>
                  </a:lnTo>
                  <a:lnTo>
                    <a:pt x="5718441" y="2478519"/>
                  </a:lnTo>
                  <a:lnTo>
                    <a:pt x="5721070" y="2478519"/>
                  </a:lnTo>
                  <a:lnTo>
                    <a:pt x="5722201" y="2478049"/>
                  </a:lnTo>
                  <a:lnTo>
                    <a:pt x="5724055" y="2476195"/>
                  </a:lnTo>
                  <a:lnTo>
                    <a:pt x="5724525" y="2475065"/>
                  </a:lnTo>
                  <a:lnTo>
                    <a:pt x="5724525" y="2472436"/>
                  </a:lnTo>
                  <a:close/>
                </a:path>
                <a:path w="10582275" h="2479040">
                  <a:moveTo>
                    <a:pt x="5724525" y="1855190"/>
                  </a:moveTo>
                  <a:lnTo>
                    <a:pt x="5724055" y="1854060"/>
                  </a:lnTo>
                  <a:lnTo>
                    <a:pt x="5722201" y="1852206"/>
                  </a:lnTo>
                  <a:lnTo>
                    <a:pt x="5721070" y="1851736"/>
                  </a:lnTo>
                  <a:lnTo>
                    <a:pt x="5718441" y="1851736"/>
                  </a:lnTo>
                  <a:lnTo>
                    <a:pt x="5717324" y="1852206"/>
                  </a:lnTo>
                  <a:lnTo>
                    <a:pt x="5715457" y="1854060"/>
                  </a:lnTo>
                  <a:lnTo>
                    <a:pt x="5715000" y="1855190"/>
                  </a:lnTo>
                  <a:lnTo>
                    <a:pt x="5715000" y="1857819"/>
                  </a:lnTo>
                  <a:lnTo>
                    <a:pt x="5715457" y="1858937"/>
                  </a:lnTo>
                  <a:lnTo>
                    <a:pt x="5717324" y="1860804"/>
                  </a:lnTo>
                  <a:lnTo>
                    <a:pt x="5718441" y="1861261"/>
                  </a:lnTo>
                  <a:lnTo>
                    <a:pt x="5721070" y="1861261"/>
                  </a:lnTo>
                  <a:lnTo>
                    <a:pt x="5722201" y="1860804"/>
                  </a:lnTo>
                  <a:lnTo>
                    <a:pt x="5724055" y="1858937"/>
                  </a:lnTo>
                  <a:lnTo>
                    <a:pt x="5724525" y="1857819"/>
                  </a:lnTo>
                  <a:lnTo>
                    <a:pt x="5724525" y="1855190"/>
                  </a:lnTo>
                  <a:close/>
                </a:path>
                <a:path w="10582275" h="2479040">
                  <a:moveTo>
                    <a:pt x="5724525" y="1237945"/>
                  </a:moveTo>
                  <a:lnTo>
                    <a:pt x="5724055" y="1236814"/>
                  </a:lnTo>
                  <a:lnTo>
                    <a:pt x="5722201" y="1234960"/>
                  </a:lnTo>
                  <a:lnTo>
                    <a:pt x="5721070" y="1234490"/>
                  </a:lnTo>
                  <a:lnTo>
                    <a:pt x="5718441" y="1234490"/>
                  </a:lnTo>
                  <a:lnTo>
                    <a:pt x="5717324" y="1234960"/>
                  </a:lnTo>
                  <a:lnTo>
                    <a:pt x="5715457" y="1236814"/>
                  </a:lnTo>
                  <a:lnTo>
                    <a:pt x="5715000" y="1237945"/>
                  </a:lnTo>
                  <a:lnTo>
                    <a:pt x="5715000" y="1240574"/>
                  </a:lnTo>
                  <a:lnTo>
                    <a:pt x="5715457" y="1241691"/>
                  </a:lnTo>
                  <a:lnTo>
                    <a:pt x="5717324" y="1243545"/>
                  </a:lnTo>
                  <a:lnTo>
                    <a:pt x="5718441" y="1244015"/>
                  </a:lnTo>
                  <a:lnTo>
                    <a:pt x="5721070" y="1244015"/>
                  </a:lnTo>
                  <a:lnTo>
                    <a:pt x="5722201" y="1243545"/>
                  </a:lnTo>
                  <a:lnTo>
                    <a:pt x="5724055" y="1241691"/>
                  </a:lnTo>
                  <a:lnTo>
                    <a:pt x="5724525" y="1240574"/>
                  </a:lnTo>
                  <a:lnTo>
                    <a:pt x="5724525" y="1237945"/>
                  </a:lnTo>
                  <a:close/>
                </a:path>
                <a:path w="10582275" h="2479040">
                  <a:moveTo>
                    <a:pt x="5724525" y="620687"/>
                  </a:moveTo>
                  <a:lnTo>
                    <a:pt x="5724055" y="619569"/>
                  </a:lnTo>
                  <a:lnTo>
                    <a:pt x="5722201" y="617702"/>
                  </a:lnTo>
                  <a:lnTo>
                    <a:pt x="5721070" y="617245"/>
                  </a:lnTo>
                  <a:lnTo>
                    <a:pt x="5718441" y="617245"/>
                  </a:lnTo>
                  <a:lnTo>
                    <a:pt x="5717324" y="617702"/>
                  </a:lnTo>
                  <a:lnTo>
                    <a:pt x="5715457" y="619569"/>
                  </a:lnTo>
                  <a:lnTo>
                    <a:pt x="5715000" y="620687"/>
                  </a:lnTo>
                  <a:lnTo>
                    <a:pt x="5715000" y="623316"/>
                  </a:lnTo>
                  <a:lnTo>
                    <a:pt x="5715457" y="624446"/>
                  </a:lnTo>
                  <a:lnTo>
                    <a:pt x="5717324" y="626300"/>
                  </a:lnTo>
                  <a:lnTo>
                    <a:pt x="5718441" y="626770"/>
                  </a:lnTo>
                  <a:lnTo>
                    <a:pt x="5721070" y="626770"/>
                  </a:lnTo>
                  <a:lnTo>
                    <a:pt x="5722201" y="626300"/>
                  </a:lnTo>
                  <a:lnTo>
                    <a:pt x="5724055" y="624446"/>
                  </a:lnTo>
                  <a:lnTo>
                    <a:pt x="5724525" y="623316"/>
                  </a:lnTo>
                  <a:lnTo>
                    <a:pt x="5724525" y="620687"/>
                  </a:lnTo>
                  <a:close/>
                </a:path>
                <a:path w="10582275" h="2479040">
                  <a:moveTo>
                    <a:pt x="5724525" y="3441"/>
                  </a:moveTo>
                  <a:lnTo>
                    <a:pt x="5724055" y="2324"/>
                  </a:lnTo>
                  <a:lnTo>
                    <a:pt x="5722201" y="457"/>
                  </a:lnTo>
                  <a:lnTo>
                    <a:pt x="5721070" y="0"/>
                  </a:lnTo>
                  <a:lnTo>
                    <a:pt x="5718441" y="0"/>
                  </a:lnTo>
                  <a:lnTo>
                    <a:pt x="5717324" y="457"/>
                  </a:lnTo>
                  <a:lnTo>
                    <a:pt x="5715457" y="2324"/>
                  </a:lnTo>
                  <a:lnTo>
                    <a:pt x="5715000" y="3441"/>
                  </a:lnTo>
                  <a:lnTo>
                    <a:pt x="5715000" y="6070"/>
                  </a:lnTo>
                  <a:lnTo>
                    <a:pt x="5715457" y="7188"/>
                  </a:lnTo>
                  <a:lnTo>
                    <a:pt x="5717324" y="9055"/>
                  </a:lnTo>
                  <a:lnTo>
                    <a:pt x="5718441" y="9525"/>
                  </a:lnTo>
                  <a:lnTo>
                    <a:pt x="5721070" y="9525"/>
                  </a:lnTo>
                  <a:lnTo>
                    <a:pt x="5722201" y="9055"/>
                  </a:lnTo>
                  <a:lnTo>
                    <a:pt x="5724055" y="7188"/>
                  </a:lnTo>
                  <a:lnTo>
                    <a:pt x="5724525" y="6070"/>
                  </a:lnTo>
                  <a:lnTo>
                    <a:pt x="5724525" y="3441"/>
                  </a:lnTo>
                  <a:close/>
                </a:path>
                <a:path w="10582275" h="2479040">
                  <a:moveTo>
                    <a:pt x="5772150" y="2472436"/>
                  </a:moveTo>
                  <a:lnTo>
                    <a:pt x="5771680" y="2471318"/>
                  </a:lnTo>
                  <a:lnTo>
                    <a:pt x="5769826" y="2469451"/>
                  </a:lnTo>
                  <a:lnTo>
                    <a:pt x="5768695" y="2468994"/>
                  </a:lnTo>
                  <a:lnTo>
                    <a:pt x="5766066" y="2468994"/>
                  </a:lnTo>
                  <a:lnTo>
                    <a:pt x="5764949" y="2469451"/>
                  </a:lnTo>
                  <a:lnTo>
                    <a:pt x="5763082" y="2471318"/>
                  </a:lnTo>
                  <a:lnTo>
                    <a:pt x="5762625" y="2472436"/>
                  </a:lnTo>
                  <a:lnTo>
                    <a:pt x="5762625" y="2475065"/>
                  </a:lnTo>
                  <a:lnTo>
                    <a:pt x="5763082" y="2476195"/>
                  </a:lnTo>
                  <a:lnTo>
                    <a:pt x="5764949" y="2478049"/>
                  </a:lnTo>
                  <a:lnTo>
                    <a:pt x="5766066" y="2478519"/>
                  </a:lnTo>
                  <a:lnTo>
                    <a:pt x="5768695" y="2478519"/>
                  </a:lnTo>
                  <a:lnTo>
                    <a:pt x="5769826" y="2478049"/>
                  </a:lnTo>
                  <a:lnTo>
                    <a:pt x="5771680" y="2476195"/>
                  </a:lnTo>
                  <a:lnTo>
                    <a:pt x="5772150" y="2475065"/>
                  </a:lnTo>
                  <a:lnTo>
                    <a:pt x="5772150" y="2472436"/>
                  </a:lnTo>
                  <a:close/>
                </a:path>
                <a:path w="10582275" h="2479040">
                  <a:moveTo>
                    <a:pt x="5772150" y="1855190"/>
                  </a:moveTo>
                  <a:lnTo>
                    <a:pt x="5771680" y="1854060"/>
                  </a:lnTo>
                  <a:lnTo>
                    <a:pt x="5769826" y="1852206"/>
                  </a:lnTo>
                  <a:lnTo>
                    <a:pt x="5768695" y="1851736"/>
                  </a:lnTo>
                  <a:lnTo>
                    <a:pt x="5766066" y="1851736"/>
                  </a:lnTo>
                  <a:lnTo>
                    <a:pt x="5764949" y="1852206"/>
                  </a:lnTo>
                  <a:lnTo>
                    <a:pt x="5763082" y="1854060"/>
                  </a:lnTo>
                  <a:lnTo>
                    <a:pt x="5762625" y="1855190"/>
                  </a:lnTo>
                  <a:lnTo>
                    <a:pt x="5762625" y="1857819"/>
                  </a:lnTo>
                  <a:lnTo>
                    <a:pt x="5763082" y="1858937"/>
                  </a:lnTo>
                  <a:lnTo>
                    <a:pt x="5764949" y="1860804"/>
                  </a:lnTo>
                  <a:lnTo>
                    <a:pt x="5766066" y="1861261"/>
                  </a:lnTo>
                  <a:lnTo>
                    <a:pt x="5768695" y="1861261"/>
                  </a:lnTo>
                  <a:lnTo>
                    <a:pt x="5769826" y="1860804"/>
                  </a:lnTo>
                  <a:lnTo>
                    <a:pt x="5771680" y="1858937"/>
                  </a:lnTo>
                  <a:lnTo>
                    <a:pt x="5772150" y="1857819"/>
                  </a:lnTo>
                  <a:lnTo>
                    <a:pt x="5772150" y="1855190"/>
                  </a:lnTo>
                  <a:close/>
                </a:path>
                <a:path w="10582275" h="2479040">
                  <a:moveTo>
                    <a:pt x="5772150" y="1237945"/>
                  </a:moveTo>
                  <a:lnTo>
                    <a:pt x="5771680" y="1236814"/>
                  </a:lnTo>
                  <a:lnTo>
                    <a:pt x="5769826" y="1234960"/>
                  </a:lnTo>
                  <a:lnTo>
                    <a:pt x="5768695" y="1234490"/>
                  </a:lnTo>
                  <a:lnTo>
                    <a:pt x="5766066" y="1234490"/>
                  </a:lnTo>
                  <a:lnTo>
                    <a:pt x="5764949" y="1234960"/>
                  </a:lnTo>
                  <a:lnTo>
                    <a:pt x="5763082" y="1236814"/>
                  </a:lnTo>
                  <a:lnTo>
                    <a:pt x="5762625" y="1237945"/>
                  </a:lnTo>
                  <a:lnTo>
                    <a:pt x="5762625" y="1240574"/>
                  </a:lnTo>
                  <a:lnTo>
                    <a:pt x="5763082" y="1241691"/>
                  </a:lnTo>
                  <a:lnTo>
                    <a:pt x="5764949" y="1243545"/>
                  </a:lnTo>
                  <a:lnTo>
                    <a:pt x="5766066" y="1244015"/>
                  </a:lnTo>
                  <a:lnTo>
                    <a:pt x="5768695" y="1244015"/>
                  </a:lnTo>
                  <a:lnTo>
                    <a:pt x="5769826" y="1243545"/>
                  </a:lnTo>
                  <a:lnTo>
                    <a:pt x="5771680" y="1241691"/>
                  </a:lnTo>
                  <a:lnTo>
                    <a:pt x="5772150" y="1240574"/>
                  </a:lnTo>
                  <a:lnTo>
                    <a:pt x="5772150" y="1237945"/>
                  </a:lnTo>
                  <a:close/>
                </a:path>
                <a:path w="10582275" h="2479040">
                  <a:moveTo>
                    <a:pt x="5772150" y="620687"/>
                  </a:moveTo>
                  <a:lnTo>
                    <a:pt x="5771680" y="619569"/>
                  </a:lnTo>
                  <a:lnTo>
                    <a:pt x="5769826" y="617702"/>
                  </a:lnTo>
                  <a:lnTo>
                    <a:pt x="5768695" y="617245"/>
                  </a:lnTo>
                  <a:lnTo>
                    <a:pt x="5766066" y="617245"/>
                  </a:lnTo>
                  <a:lnTo>
                    <a:pt x="5764949" y="617702"/>
                  </a:lnTo>
                  <a:lnTo>
                    <a:pt x="5763082" y="619569"/>
                  </a:lnTo>
                  <a:lnTo>
                    <a:pt x="5762625" y="620687"/>
                  </a:lnTo>
                  <a:lnTo>
                    <a:pt x="5762625" y="623316"/>
                  </a:lnTo>
                  <a:lnTo>
                    <a:pt x="5763082" y="624446"/>
                  </a:lnTo>
                  <a:lnTo>
                    <a:pt x="5764949" y="626300"/>
                  </a:lnTo>
                  <a:lnTo>
                    <a:pt x="5766066" y="626770"/>
                  </a:lnTo>
                  <a:lnTo>
                    <a:pt x="5768695" y="626770"/>
                  </a:lnTo>
                  <a:lnTo>
                    <a:pt x="5769826" y="626300"/>
                  </a:lnTo>
                  <a:lnTo>
                    <a:pt x="5771680" y="624446"/>
                  </a:lnTo>
                  <a:lnTo>
                    <a:pt x="5772150" y="623316"/>
                  </a:lnTo>
                  <a:lnTo>
                    <a:pt x="5772150" y="620687"/>
                  </a:lnTo>
                  <a:close/>
                </a:path>
                <a:path w="10582275" h="2479040">
                  <a:moveTo>
                    <a:pt x="5772150" y="3441"/>
                  </a:moveTo>
                  <a:lnTo>
                    <a:pt x="5771680" y="2324"/>
                  </a:lnTo>
                  <a:lnTo>
                    <a:pt x="5769826" y="457"/>
                  </a:lnTo>
                  <a:lnTo>
                    <a:pt x="5768695" y="0"/>
                  </a:lnTo>
                  <a:lnTo>
                    <a:pt x="5766066" y="0"/>
                  </a:lnTo>
                  <a:lnTo>
                    <a:pt x="5764949" y="457"/>
                  </a:lnTo>
                  <a:lnTo>
                    <a:pt x="5763082" y="2324"/>
                  </a:lnTo>
                  <a:lnTo>
                    <a:pt x="5762625" y="3441"/>
                  </a:lnTo>
                  <a:lnTo>
                    <a:pt x="5762625" y="6070"/>
                  </a:lnTo>
                  <a:lnTo>
                    <a:pt x="5763082" y="7188"/>
                  </a:lnTo>
                  <a:lnTo>
                    <a:pt x="5764949" y="9055"/>
                  </a:lnTo>
                  <a:lnTo>
                    <a:pt x="5766066" y="9525"/>
                  </a:lnTo>
                  <a:lnTo>
                    <a:pt x="5768695" y="9525"/>
                  </a:lnTo>
                  <a:lnTo>
                    <a:pt x="5769826" y="9055"/>
                  </a:lnTo>
                  <a:lnTo>
                    <a:pt x="5771680" y="7188"/>
                  </a:lnTo>
                  <a:lnTo>
                    <a:pt x="5772150" y="6070"/>
                  </a:lnTo>
                  <a:lnTo>
                    <a:pt x="5772150" y="3441"/>
                  </a:lnTo>
                  <a:close/>
                </a:path>
                <a:path w="10582275" h="2479040">
                  <a:moveTo>
                    <a:pt x="5819775" y="2472436"/>
                  </a:moveTo>
                  <a:lnTo>
                    <a:pt x="5819305" y="2471318"/>
                  </a:lnTo>
                  <a:lnTo>
                    <a:pt x="5817451" y="2469451"/>
                  </a:lnTo>
                  <a:lnTo>
                    <a:pt x="5816320" y="2468994"/>
                  </a:lnTo>
                  <a:lnTo>
                    <a:pt x="5813691" y="2468994"/>
                  </a:lnTo>
                  <a:lnTo>
                    <a:pt x="5812574" y="2469451"/>
                  </a:lnTo>
                  <a:lnTo>
                    <a:pt x="5810707" y="2471318"/>
                  </a:lnTo>
                  <a:lnTo>
                    <a:pt x="5810250" y="2472436"/>
                  </a:lnTo>
                  <a:lnTo>
                    <a:pt x="5810250" y="2475065"/>
                  </a:lnTo>
                  <a:lnTo>
                    <a:pt x="5810707" y="2476195"/>
                  </a:lnTo>
                  <a:lnTo>
                    <a:pt x="5812574" y="2478049"/>
                  </a:lnTo>
                  <a:lnTo>
                    <a:pt x="5813691" y="2478519"/>
                  </a:lnTo>
                  <a:lnTo>
                    <a:pt x="5816320" y="2478519"/>
                  </a:lnTo>
                  <a:lnTo>
                    <a:pt x="5817451" y="2478049"/>
                  </a:lnTo>
                  <a:lnTo>
                    <a:pt x="5819305" y="2476195"/>
                  </a:lnTo>
                  <a:lnTo>
                    <a:pt x="5819775" y="2475065"/>
                  </a:lnTo>
                  <a:lnTo>
                    <a:pt x="5819775" y="2472436"/>
                  </a:lnTo>
                  <a:close/>
                </a:path>
                <a:path w="10582275" h="2479040">
                  <a:moveTo>
                    <a:pt x="5819775" y="1855190"/>
                  </a:moveTo>
                  <a:lnTo>
                    <a:pt x="5819305" y="1854060"/>
                  </a:lnTo>
                  <a:lnTo>
                    <a:pt x="5817451" y="1852206"/>
                  </a:lnTo>
                  <a:lnTo>
                    <a:pt x="5816320" y="1851736"/>
                  </a:lnTo>
                  <a:lnTo>
                    <a:pt x="5813691" y="1851736"/>
                  </a:lnTo>
                  <a:lnTo>
                    <a:pt x="5812574" y="1852206"/>
                  </a:lnTo>
                  <a:lnTo>
                    <a:pt x="5810707" y="1854060"/>
                  </a:lnTo>
                  <a:lnTo>
                    <a:pt x="5810250" y="1855190"/>
                  </a:lnTo>
                  <a:lnTo>
                    <a:pt x="5810250" y="1857819"/>
                  </a:lnTo>
                  <a:lnTo>
                    <a:pt x="5810707" y="1858937"/>
                  </a:lnTo>
                  <a:lnTo>
                    <a:pt x="5812574" y="1860804"/>
                  </a:lnTo>
                  <a:lnTo>
                    <a:pt x="5813691" y="1861261"/>
                  </a:lnTo>
                  <a:lnTo>
                    <a:pt x="5816320" y="1861261"/>
                  </a:lnTo>
                  <a:lnTo>
                    <a:pt x="5817451" y="1860804"/>
                  </a:lnTo>
                  <a:lnTo>
                    <a:pt x="5819305" y="1858937"/>
                  </a:lnTo>
                  <a:lnTo>
                    <a:pt x="5819775" y="1857819"/>
                  </a:lnTo>
                  <a:lnTo>
                    <a:pt x="5819775" y="1855190"/>
                  </a:lnTo>
                  <a:close/>
                </a:path>
                <a:path w="10582275" h="2479040">
                  <a:moveTo>
                    <a:pt x="5819775" y="1237945"/>
                  </a:moveTo>
                  <a:lnTo>
                    <a:pt x="5819305" y="1236814"/>
                  </a:lnTo>
                  <a:lnTo>
                    <a:pt x="5817451" y="1234960"/>
                  </a:lnTo>
                  <a:lnTo>
                    <a:pt x="5816320" y="1234490"/>
                  </a:lnTo>
                  <a:lnTo>
                    <a:pt x="5813691" y="1234490"/>
                  </a:lnTo>
                  <a:lnTo>
                    <a:pt x="5812574" y="1234960"/>
                  </a:lnTo>
                  <a:lnTo>
                    <a:pt x="5810707" y="1236814"/>
                  </a:lnTo>
                  <a:lnTo>
                    <a:pt x="5810250" y="1237945"/>
                  </a:lnTo>
                  <a:lnTo>
                    <a:pt x="5810250" y="1240574"/>
                  </a:lnTo>
                  <a:lnTo>
                    <a:pt x="5810707" y="1241691"/>
                  </a:lnTo>
                  <a:lnTo>
                    <a:pt x="5812574" y="1243545"/>
                  </a:lnTo>
                  <a:lnTo>
                    <a:pt x="5813691" y="1244015"/>
                  </a:lnTo>
                  <a:lnTo>
                    <a:pt x="5816320" y="1244015"/>
                  </a:lnTo>
                  <a:lnTo>
                    <a:pt x="5817451" y="1243545"/>
                  </a:lnTo>
                  <a:lnTo>
                    <a:pt x="5819305" y="1241691"/>
                  </a:lnTo>
                  <a:lnTo>
                    <a:pt x="5819775" y="1240574"/>
                  </a:lnTo>
                  <a:lnTo>
                    <a:pt x="5819775" y="1237945"/>
                  </a:lnTo>
                  <a:close/>
                </a:path>
                <a:path w="10582275" h="2479040">
                  <a:moveTo>
                    <a:pt x="5819775" y="620687"/>
                  </a:moveTo>
                  <a:lnTo>
                    <a:pt x="5819305" y="619569"/>
                  </a:lnTo>
                  <a:lnTo>
                    <a:pt x="5817451" y="617702"/>
                  </a:lnTo>
                  <a:lnTo>
                    <a:pt x="5816320" y="617245"/>
                  </a:lnTo>
                  <a:lnTo>
                    <a:pt x="5813691" y="617245"/>
                  </a:lnTo>
                  <a:lnTo>
                    <a:pt x="5812574" y="617702"/>
                  </a:lnTo>
                  <a:lnTo>
                    <a:pt x="5810707" y="619569"/>
                  </a:lnTo>
                  <a:lnTo>
                    <a:pt x="5810250" y="620687"/>
                  </a:lnTo>
                  <a:lnTo>
                    <a:pt x="5810250" y="623316"/>
                  </a:lnTo>
                  <a:lnTo>
                    <a:pt x="5810707" y="624446"/>
                  </a:lnTo>
                  <a:lnTo>
                    <a:pt x="5812574" y="626300"/>
                  </a:lnTo>
                  <a:lnTo>
                    <a:pt x="5813691" y="626770"/>
                  </a:lnTo>
                  <a:lnTo>
                    <a:pt x="5816320" y="626770"/>
                  </a:lnTo>
                  <a:lnTo>
                    <a:pt x="5817451" y="626300"/>
                  </a:lnTo>
                  <a:lnTo>
                    <a:pt x="5819305" y="624446"/>
                  </a:lnTo>
                  <a:lnTo>
                    <a:pt x="5819775" y="623316"/>
                  </a:lnTo>
                  <a:lnTo>
                    <a:pt x="5819775" y="620687"/>
                  </a:lnTo>
                  <a:close/>
                </a:path>
                <a:path w="10582275" h="2479040">
                  <a:moveTo>
                    <a:pt x="5819775" y="3441"/>
                  </a:moveTo>
                  <a:lnTo>
                    <a:pt x="5819305" y="2324"/>
                  </a:lnTo>
                  <a:lnTo>
                    <a:pt x="5817451" y="457"/>
                  </a:lnTo>
                  <a:lnTo>
                    <a:pt x="5816320" y="0"/>
                  </a:lnTo>
                  <a:lnTo>
                    <a:pt x="5813691" y="0"/>
                  </a:lnTo>
                  <a:lnTo>
                    <a:pt x="5812574" y="457"/>
                  </a:lnTo>
                  <a:lnTo>
                    <a:pt x="5810707" y="2324"/>
                  </a:lnTo>
                  <a:lnTo>
                    <a:pt x="5810250" y="3441"/>
                  </a:lnTo>
                  <a:lnTo>
                    <a:pt x="5810250" y="6070"/>
                  </a:lnTo>
                  <a:lnTo>
                    <a:pt x="5810707" y="7188"/>
                  </a:lnTo>
                  <a:lnTo>
                    <a:pt x="5812574" y="9055"/>
                  </a:lnTo>
                  <a:lnTo>
                    <a:pt x="5813691" y="9525"/>
                  </a:lnTo>
                  <a:lnTo>
                    <a:pt x="5816320" y="9525"/>
                  </a:lnTo>
                  <a:lnTo>
                    <a:pt x="5817451" y="9055"/>
                  </a:lnTo>
                  <a:lnTo>
                    <a:pt x="5819305" y="7188"/>
                  </a:lnTo>
                  <a:lnTo>
                    <a:pt x="5819775" y="6070"/>
                  </a:lnTo>
                  <a:lnTo>
                    <a:pt x="5819775" y="3441"/>
                  </a:lnTo>
                  <a:close/>
                </a:path>
                <a:path w="10582275" h="2479040">
                  <a:moveTo>
                    <a:pt x="5867400" y="2472436"/>
                  </a:moveTo>
                  <a:lnTo>
                    <a:pt x="5866930" y="2471318"/>
                  </a:lnTo>
                  <a:lnTo>
                    <a:pt x="5865076" y="2469451"/>
                  </a:lnTo>
                  <a:lnTo>
                    <a:pt x="5863945" y="2468994"/>
                  </a:lnTo>
                  <a:lnTo>
                    <a:pt x="5861316" y="2468994"/>
                  </a:lnTo>
                  <a:lnTo>
                    <a:pt x="5860199" y="2469451"/>
                  </a:lnTo>
                  <a:lnTo>
                    <a:pt x="5858332" y="2471318"/>
                  </a:lnTo>
                  <a:lnTo>
                    <a:pt x="5857875" y="2472436"/>
                  </a:lnTo>
                  <a:lnTo>
                    <a:pt x="5857875" y="2475065"/>
                  </a:lnTo>
                  <a:lnTo>
                    <a:pt x="5858332" y="2476195"/>
                  </a:lnTo>
                  <a:lnTo>
                    <a:pt x="5860199" y="2478049"/>
                  </a:lnTo>
                  <a:lnTo>
                    <a:pt x="5861316" y="2478519"/>
                  </a:lnTo>
                  <a:lnTo>
                    <a:pt x="5863945" y="2478519"/>
                  </a:lnTo>
                  <a:lnTo>
                    <a:pt x="5865076" y="2478049"/>
                  </a:lnTo>
                  <a:lnTo>
                    <a:pt x="5866930" y="2476195"/>
                  </a:lnTo>
                  <a:lnTo>
                    <a:pt x="5867400" y="2475065"/>
                  </a:lnTo>
                  <a:lnTo>
                    <a:pt x="5867400" y="2472436"/>
                  </a:lnTo>
                  <a:close/>
                </a:path>
                <a:path w="10582275" h="2479040">
                  <a:moveTo>
                    <a:pt x="5867400" y="1855190"/>
                  </a:moveTo>
                  <a:lnTo>
                    <a:pt x="5866930" y="1854060"/>
                  </a:lnTo>
                  <a:lnTo>
                    <a:pt x="5865076" y="1852206"/>
                  </a:lnTo>
                  <a:lnTo>
                    <a:pt x="5863945" y="1851736"/>
                  </a:lnTo>
                  <a:lnTo>
                    <a:pt x="5861316" y="1851736"/>
                  </a:lnTo>
                  <a:lnTo>
                    <a:pt x="5860199" y="1852206"/>
                  </a:lnTo>
                  <a:lnTo>
                    <a:pt x="5858332" y="1854060"/>
                  </a:lnTo>
                  <a:lnTo>
                    <a:pt x="5857875" y="1855190"/>
                  </a:lnTo>
                  <a:lnTo>
                    <a:pt x="5857875" y="1857819"/>
                  </a:lnTo>
                  <a:lnTo>
                    <a:pt x="5858332" y="1858937"/>
                  </a:lnTo>
                  <a:lnTo>
                    <a:pt x="5860199" y="1860804"/>
                  </a:lnTo>
                  <a:lnTo>
                    <a:pt x="5861316" y="1861261"/>
                  </a:lnTo>
                  <a:lnTo>
                    <a:pt x="5863945" y="1861261"/>
                  </a:lnTo>
                  <a:lnTo>
                    <a:pt x="5865076" y="1860804"/>
                  </a:lnTo>
                  <a:lnTo>
                    <a:pt x="5866930" y="1858937"/>
                  </a:lnTo>
                  <a:lnTo>
                    <a:pt x="5867400" y="1857819"/>
                  </a:lnTo>
                  <a:lnTo>
                    <a:pt x="5867400" y="1855190"/>
                  </a:lnTo>
                  <a:close/>
                </a:path>
                <a:path w="10582275" h="2479040">
                  <a:moveTo>
                    <a:pt x="5867400" y="1237945"/>
                  </a:moveTo>
                  <a:lnTo>
                    <a:pt x="5866930" y="1236814"/>
                  </a:lnTo>
                  <a:lnTo>
                    <a:pt x="5865076" y="1234960"/>
                  </a:lnTo>
                  <a:lnTo>
                    <a:pt x="5863945" y="1234490"/>
                  </a:lnTo>
                  <a:lnTo>
                    <a:pt x="5861316" y="1234490"/>
                  </a:lnTo>
                  <a:lnTo>
                    <a:pt x="5860199" y="1234960"/>
                  </a:lnTo>
                  <a:lnTo>
                    <a:pt x="5858332" y="1236814"/>
                  </a:lnTo>
                  <a:lnTo>
                    <a:pt x="5857875" y="1237945"/>
                  </a:lnTo>
                  <a:lnTo>
                    <a:pt x="5857875" y="1240574"/>
                  </a:lnTo>
                  <a:lnTo>
                    <a:pt x="5858332" y="1241691"/>
                  </a:lnTo>
                  <a:lnTo>
                    <a:pt x="5860199" y="1243545"/>
                  </a:lnTo>
                  <a:lnTo>
                    <a:pt x="5861316" y="1244015"/>
                  </a:lnTo>
                  <a:lnTo>
                    <a:pt x="5863945" y="1244015"/>
                  </a:lnTo>
                  <a:lnTo>
                    <a:pt x="5865076" y="1243545"/>
                  </a:lnTo>
                  <a:lnTo>
                    <a:pt x="5866930" y="1241691"/>
                  </a:lnTo>
                  <a:lnTo>
                    <a:pt x="5867400" y="1240574"/>
                  </a:lnTo>
                  <a:lnTo>
                    <a:pt x="5867400" y="1237945"/>
                  </a:lnTo>
                  <a:close/>
                </a:path>
                <a:path w="10582275" h="2479040">
                  <a:moveTo>
                    <a:pt x="5867400" y="620687"/>
                  </a:moveTo>
                  <a:lnTo>
                    <a:pt x="5866930" y="619569"/>
                  </a:lnTo>
                  <a:lnTo>
                    <a:pt x="5865076" y="617702"/>
                  </a:lnTo>
                  <a:lnTo>
                    <a:pt x="5863945" y="617245"/>
                  </a:lnTo>
                  <a:lnTo>
                    <a:pt x="5861316" y="617245"/>
                  </a:lnTo>
                  <a:lnTo>
                    <a:pt x="5860199" y="617702"/>
                  </a:lnTo>
                  <a:lnTo>
                    <a:pt x="5858332" y="619569"/>
                  </a:lnTo>
                  <a:lnTo>
                    <a:pt x="5857875" y="620687"/>
                  </a:lnTo>
                  <a:lnTo>
                    <a:pt x="5857875" y="623316"/>
                  </a:lnTo>
                  <a:lnTo>
                    <a:pt x="5858332" y="624446"/>
                  </a:lnTo>
                  <a:lnTo>
                    <a:pt x="5860199" y="626300"/>
                  </a:lnTo>
                  <a:lnTo>
                    <a:pt x="5861316" y="626770"/>
                  </a:lnTo>
                  <a:lnTo>
                    <a:pt x="5863945" y="626770"/>
                  </a:lnTo>
                  <a:lnTo>
                    <a:pt x="5865076" y="626300"/>
                  </a:lnTo>
                  <a:lnTo>
                    <a:pt x="5866930" y="624446"/>
                  </a:lnTo>
                  <a:lnTo>
                    <a:pt x="5867400" y="623316"/>
                  </a:lnTo>
                  <a:lnTo>
                    <a:pt x="5867400" y="620687"/>
                  </a:lnTo>
                  <a:close/>
                </a:path>
                <a:path w="10582275" h="2479040">
                  <a:moveTo>
                    <a:pt x="5867400" y="3441"/>
                  </a:moveTo>
                  <a:lnTo>
                    <a:pt x="5866930" y="2324"/>
                  </a:lnTo>
                  <a:lnTo>
                    <a:pt x="5865076" y="457"/>
                  </a:lnTo>
                  <a:lnTo>
                    <a:pt x="5863945" y="0"/>
                  </a:lnTo>
                  <a:lnTo>
                    <a:pt x="5861316" y="0"/>
                  </a:lnTo>
                  <a:lnTo>
                    <a:pt x="5860199" y="457"/>
                  </a:lnTo>
                  <a:lnTo>
                    <a:pt x="5858332" y="2324"/>
                  </a:lnTo>
                  <a:lnTo>
                    <a:pt x="5857875" y="3441"/>
                  </a:lnTo>
                  <a:lnTo>
                    <a:pt x="5857875" y="6070"/>
                  </a:lnTo>
                  <a:lnTo>
                    <a:pt x="5858332" y="7188"/>
                  </a:lnTo>
                  <a:lnTo>
                    <a:pt x="5860199" y="9055"/>
                  </a:lnTo>
                  <a:lnTo>
                    <a:pt x="5861316" y="9525"/>
                  </a:lnTo>
                  <a:lnTo>
                    <a:pt x="5863945" y="9525"/>
                  </a:lnTo>
                  <a:lnTo>
                    <a:pt x="5865076" y="9055"/>
                  </a:lnTo>
                  <a:lnTo>
                    <a:pt x="5866930" y="7188"/>
                  </a:lnTo>
                  <a:lnTo>
                    <a:pt x="5867400" y="6070"/>
                  </a:lnTo>
                  <a:lnTo>
                    <a:pt x="5867400" y="3441"/>
                  </a:lnTo>
                  <a:close/>
                </a:path>
                <a:path w="10582275" h="2479040">
                  <a:moveTo>
                    <a:pt x="5915025" y="2472436"/>
                  </a:moveTo>
                  <a:lnTo>
                    <a:pt x="5914555" y="2471318"/>
                  </a:lnTo>
                  <a:lnTo>
                    <a:pt x="5912701" y="2469451"/>
                  </a:lnTo>
                  <a:lnTo>
                    <a:pt x="5911570" y="2468994"/>
                  </a:lnTo>
                  <a:lnTo>
                    <a:pt x="5908941" y="2468994"/>
                  </a:lnTo>
                  <a:lnTo>
                    <a:pt x="5907824" y="2469451"/>
                  </a:lnTo>
                  <a:lnTo>
                    <a:pt x="5905957" y="2471318"/>
                  </a:lnTo>
                  <a:lnTo>
                    <a:pt x="5905500" y="2472436"/>
                  </a:lnTo>
                  <a:lnTo>
                    <a:pt x="5905500" y="2475065"/>
                  </a:lnTo>
                  <a:lnTo>
                    <a:pt x="5905957" y="2476195"/>
                  </a:lnTo>
                  <a:lnTo>
                    <a:pt x="5907824" y="2478049"/>
                  </a:lnTo>
                  <a:lnTo>
                    <a:pt x="5908941" y="2478519"/>
                  </a:lnTo>
                  <a:lnTo>
                    <a:pt x="5911570" y="2478519"/>
                  </a:lnTo>
                  <a:lnTo>
                    <a:pt x="5912701" y="2478049"/>
                  </a:lnTo>
                  <a:lnTo>
                    <a:pt x="5914555" y="2476195"/>
                  </a:lnTo>
                  <a:lnTo>
                    <a:pt x="5915025" y="2475065"/>
                  </a:lnTo>
                  <a:lnTo>
                    <a:pt x="5915025" y="2472436"/>
                  </a:lnTo>
                  <a:close/>
                </a:path>
                <a:path w="10582275" h="2479040">
                  <a:moveTo>
                    <a:pt x="5915025" y="1855190"/>
                  </a:moveTo>
                  <a:lnTo>
                    <a:pt x="5914555" y="1854060"/>
                  </a:lnTo>
                  <a:lnTo>
                    <a:pt x="5912701" y="1852206"/>
                  </a:lnTo>
                  <a:lnTo>
                    <a:pt x="5911570" y="1851736"/>
                  </a:lnTo>
                  <a:lnTo>
                    <a:pt x="5908941" y="1851736"/>
                  </a:lnTo>
                  <a:lnTo>
                    <a:pt x="5907824" y="1852206"/>
                  </a:lnTo>
                  <a:lnTo>
                    <a:pt x="5905957" y="1854060"/>
                  </a:lnTo>
                  <a:lnTo>
                    <a:pt x="5905500" y="1855190"/>
                  </a:lnTo>
                  <a:lnTo>
                    <a:pt x="5905500" y="1857819"/>
                  </a:lnTo>
                  <a:lnTo>
                    <a:pt x="5905957" y="1858937"/>
                  </a:lnTo>
                  <a:lnTo>
                    <a:pt x="5907824" y="1860804"/>
                  </a:lnTo>
                  <a:lnTo>
                    <a:pt x="5908941" y="1861261"/>
                  </a:lnTo>
                  <a:lnTo>
                    <a:pt x="5911570" y="1861261"/>
                  </a:lnTo>
                  <a:lnTo>
                    <a:pt x="5912701" y="1860804"/>
                  </a:lnTo>
                  <a:lnTo>
                    <a:pt x="5914555" y="1858937"/>
                  </a:lnTo>
                  <a:lnTo>
                    <a:pt x="5915025" y="1857819"/>
                  </a:lnTo>
                  <a:lnTo>
                    <a:pt x="5915025" y="1855190"/>
                  </a:lnTo>
                  <a:close/>
                </a:path>
                <a:path w="10582275" h="2479040">
                  <a:moveTo>
                    <a:pt x="5915025" y="1237945"/>
                  </a:moveTo>
                  <a:lnTo>
                    <a:pt x="5914555" y="1236814"/>
                  </a:lnTo>
                  <a:lnTo>
                    <a:pt x="5912701" y="1234960"/>
                  </a:lnTo>
                  <a:lnTo>
                    <a:pt x="5911570" y="1234490"/>
                  </a:lnTo>
                  <a:lnTo>
                    <a:pt x="5908941" y="1234490"/>
                  </a:lnTo>
                  <a:lnTo>
                    <a:pt x="5907824" y="1234960"/>
                  </a:lnTo>
                  <a:lnTo>
                    <a:pt x="5905957" y="1236814"/>
                  </a:lnTo>
                  <a:lnTo>
                    <a:pt x="5905500" y="1237945"/>
                  </a:lnTo>
                  <a:lnTo>
                    <a:pt x="5905500" y="1240574"/>
                  </a:lnTo>
                  <a:lnTo>
                    <a:pt x="5905957" y="1241691"/>
                  </a:lnTo>
                  <a:lnTo>
                    <a:pt x="5907824" y="1243545"/>
                  </a:lnTo>
                  <a:lnTo>
                    <a:pt x="5908941" y="1244015"/>
                  </a:lnTo>
                  <a:lnTo>
                    <a:pt x="5911570" y="1244015"/>
                  </a:lnTo>
                  <a:lnTo>
                    <a:pt x="5912701" y="1243545"/>
                  </a:lnTo>
                  <a:lnTo>
                    <a:pt x="5914555" y="1241691"/>
                  </a:lnTo>
                  <a:lnTo>
                    <a:pt x="5915025" y="1240574"/>
                  </a:lnTo>
                  <a:lnTo>
                    <a:pt x="5915025" y="1237945"/>
                  </a:lnTo>
                  <a:close/>
                </a:path>
                <a:path w="10582275" h="2479040">
                  <a:moveTo>
                    <a:pt x="5915025" y="620687"/>
                  </a:moveTo>
                  <a:lnTo>
                    <a:pt x="5914555" y="619569"/>
                  </a:lnTo>
                  <a:lnTo>
                    <a:pt x="5912701" y="617702"/>
                  </a:lnTo>
                  <a:lnTo>
                    <a:pt x="5911570" y="617245"/>
                  </a:lnTo>
                  <a:lnTo>
                    <a:pt x="5908941" y="617245"/>
                  </a:lnTo>
                  <a:lnTo>
                    <a:pt x="5907824" y="617702"/>
                  </a:lnTo>
                  <a:lnTo>
                    <a:pt x="5905957" y="619569"/>
                  </a:lnTo>
                  <a:lnTo>
                    <a:pt x="5905500" y="620687"/>
                  </a:lnTo>
                  <a:lnTo>
                    <a:pt x="5905500" y="623316"/>
                  </a:lnTo>
                  <a:lnTo>
                    <a:pt x="5905957" y="624446"/>
                  </a:lnTo>
                  <a:lnTo>
                    <a:pt x="5907824" y="626300"/>
                  </a:lnTo>
                  <a:lnTo>
                    <a:pt x="5908941" y="626770"/>
                  </a:lnTo>
                  <a:lnTo>
                    <a:pt x="5911570" y="626770"/>
                  </a:lnTo>
                  <a:lnTo>
                    <a:pt x="5912701" y="626300"/>
                  </a:lnTo>
                  <a:lnTo>
                    <a:pt x="5914555" y="624446"/>
                  </a:lnTo>
                  <a:lnTo>
                    <a:pt x="5915025" y="623316"/>
                  </a:lnTo>
                  <a:lnTo>
                    <a:pt x="5915025" y="620687"/>
                  </a:lnTo>
                  <a:close/>
                </a:path>
                <a:path w="10582275" h="2479040">
                  <a:moveTo>
                    <a:pt x="5915025" y="3441"/>
                  </a:moveTo>
                  <a:lnTo>
                    <a:pt x="5914555" y="2324"/>
                  </a:lnTo>
                  <a:lnTo>
                    <a:pt x="5912701" y="457"/>
                  </a:lnTo>
                  <a:lnTo>
                    <a:pt x="5911570" y="0"/>
                  </a:lnTo>
                  <a:lnTo>
                    <a:pt x="5908941" y="0"/>
                  </a:lnTo>
                  <a:lnTo>
                    <a:pt x="5907824" y="457"/>
                  </a:lnTo>
                  <a:lnTo>
                    <a:pt x="5905957" y="2324"/>
                  </a:lnTo>
                  <a:lnTo>
                    <a:pt x="5905500" y="3441"/>
                  </a:lnTo>
                  <a:lnTo>
                    <a:pt x="5905500" y="6070"/>
                  </a:lnTo>
                  <a:lnTo>
                    <a:pt x="5905957" y="7188"/>
                  </a:lnTo>
                  <a:lnTo>
                    <a:pt x="5907824" y="9055"/>
                  </a:lnTo>
                  <a:lnTo>
                    <a:pt x="5908941" y="9525"/>
                  </a:lnTo>
                  <a:lnTo>
                    <a:pt x="5911570" y="9525"/>
                  </a:lnTo>
                  <a:lnTo>
                    <a:pt x="5912701" y="9055"/>
                  </a:lnTo>
                  <a:lnTo>
                    <a:pt x="5914555" y="7188"/>
                  </a:lnTo>
                  <a:lnTo>
                    <a:pt x="5915025" y="6070"/>
                  </a:lnTo>
                  <a:lnTo>
                    <a:pt x="5915025" y="3441"/>
                  </a:lnTo>
                  <a:close/>
                </a:path>
                <a:path w="10582275" h="2479040">
                  <a:moveTo>
                    <a:pt x="5962650" y="2472436"/>
                  </a:moveTo>
                  <a:lnTo>
                    <a:pt x="5962180" y="2471318"/>
                  </a:lnTo>
                  <a:lnTo>
                    <a:pt x="5960326" y="2469451"/>
                  </a:lnTo>
                  <a:lnTo>
                    <a:pt x="5959195" y="2468994"/>
                  </a:lnTo>
                  <a:lnTo>
                    <a:pt x="5956566" y="2468994"/>
                  </a:lnTo>
                  <a:lnTo>
                    <a:pt x="5955449" y="2469451"/>
                  </a:lnTo>
                  <a:lnTo>
                    <a:pt x="5953582" y="2471318"/>
                  </a:lnTo>
                  <a:lnTo>
                    <a:pt x="5953125" y="2472436"/>
                  </a:lnTo>
                  <a:lnTo>
                    <a:pt x="5953125" y="2475065"/>
                  </a:lnTo>
                  <a:lnTo>
                    <a:pt x="5953582" y="2476195"/>
                  </a:lnTo>
                  <a:lnTo>
                    <a:pt x="5955449" y="2478049"/>
                  </a:lnTo>
                  <a:lnTo>
                    <a:pt x="5956566" y="2478519"/>
                  </a:lnTo>
                  <a:lnTo>
                    <a:pt x="5959195" y="2478519"/>
                  </a:lnTo>
                  <a:lnTo>
                    <a:pt x="5960326" y="2478049"/>
                  </a:lnTo>
                  <a:lnTo>
                    <a:pt x="5962180" y="2476195"/>
                  </a:lnTo>
                  <a:lnTo>
                    <a:pt x="5962650" y="2475065"/>
                  </a:lnTo>
                  <a:lnTo>
                    <a:pt x="5962650" y="2472436"/>
                  </a:lnTo>
                  <a:close/>
                </a:path>
                <a:path w="10582275" h="2479040">
                  <a:moveTo>
                    <a:pt x="5962650" y="1855190"/>
                  </a:moveTo>
                  <a:lnTo>
                    <a:pt x="5962180" y="1854060"/>
                  </a:lnTo>
                  <a:lnTo>
                    <a:pt x="5960326" y="1852206"/>
                  </a:lnTo>
                  <a:lnTo>
                    <a:pt x="5959195" y="1851736"/>
                  </a:lnTo>
                  <a:lnTo>
                    <a:pt x="5956566" y="1851736"/>
                  </a:lnTo>
                  <a:lnTo>
                    <a:pt x="5955449" y="1852206"/>
                  </a:lnTo>
                  <a:lnTo>
                    <a:pt x="5953582" y="1854060"/>
                  </a:lnTo>
                  <a:lnTo>
                    <a:pt x="5953125" y="1855190"/>
                  </a:lnTo>
                  <a:lnTo>
                    <a:pt x="5953125" y="1857819"/>
                  </a:lnTo>
                  <a:lnTo>
                    <a:pt x="5953582" y="1858937"/>
                  </a:lnTo>
                  <a:lnTo>
                    <a:pt x="5955449" y="1860804"/>
                  </a:lnTo>
                  <a:lnTo>
                    <a:pt x="5956566" y="1861261"/>
                  </a:lnTo>
                  <a:lnTo>
                    <a:pt x="5959195" y="1861261"/>
                  </a:lnTo>
                  <a:lnTo>
                    <a:pt x="5960326" y="1860804"/>
                  </a:lnTo>
                  <a:lnTo>
                    <a:pt x="5962180" y="1858937"/>
                  </a:lnTo>
                  <a:lnTo>
                    <a:pt x="5962650" y="1857819"/>
                  </a:lnTo>
                  <a:lnTo>
                    <a:pt x="5962650" y="1855190"/>
                  </a:lnTo>
                  <a:close/>
                </a:path>
                <a:path w="10582275" h="2479040">
                  <a:moveTo>
                    <a:pt x="5962650" y="1237945"/>
                  </a:moveTo>
                  <a:lnTo>
                    <a:pt x="5962180" y="1236814"/>
                  </a:lnTo>
                  <a:lnTo>
                    <a:pt x="5960326" y="1234960"/>
                  </a:lnTo>
                  <a:lnTo>
                    <a:pt x="5959195" y="1234490"/>
                  </a:lnTo>
                  <a:lnTo>
                    <a:pt x="5956566" y="1234490"/>
                  </a:lnTo>
                  <a:lnTo>
                    <a:pt x="5955449" y="1234960"/>
                  </a:lnTo>
                  <a:lnTo>
                    <a:pt x="5953582" y="1236814"/>
                  </a:lnTo>
                  <a:lnTo>
                    <a:pt x="5953125" y="1237945"/>
                  </a:lnTo>
                  <a:lnTo>
                    <a:pt x="5953125" y="1240574"/>
                  </a:lnTo>
                  <a:lnTo>
                    <a:pt x="5953582" y="1241691"/>
                  </a:lnTo>
                  <a:lnTo>
                    <a:pt x="5955449" y="1243545"/>
                  </a:lnTo>
                  <a:lnTo>
                    <a:pt x="5956566" y="1244015"/>
                  </a:lnTo>
                  <a:lnTo>
                    <a:pt x="5959195" y="1244015"/>
                  </a:lnTo>
                  <a:lnTo>
                    <a:pt x="5960326" y="1243545"/>
                  </a:lnTo>
                  <a:lnTo>
                    <a:pt x="5962180" y="1241691"/>
                  </a:lnTo>
                  <a:lnTo>
                    <a:pt x="5962650" y="1240574"/>
                  </a:lnTo>
                  <a:lnTo>
                    <a:pt x="5962650" y="1237945"/>
                  </a:lnTo>
                  <a:close/>
                </a:path>
                <a:path w="10582275" h="2479040">
                  <a:moveTo>
                    <a:pt x="5962650" y="620687"/>
                  </a:moveTo>
                  <a:lnTo>
                    <a:pt x="5962180" y="619569"/>
                  </a:lnTo>
                  <a:lnTo>
                    <a:pt x="5960326" y="617702"/>
                  </a:lnTo>
                  <a:lnTo>
                    <a:pt x="5959195" y="617245"/>
                  </a:lnTo>
                  <a:lnTo>
                    <a:pt x="5956566" y="617245"/>
                  </a:lnTo>
                  <a:lnTo>
                    <a:pt x="5955449" y="617702"/>
                  </a:lnTo>
                  <a:lnTo>
                    <a:pt x="5953582" y="619569"/>
                  </a:lnTo>
                  <a:lnTo>
                    <a:pt x="5953125" y="620687"/>
                  </a:lnTo>
                  <a:lnTo>
                    <a:pt x="5953125" y="623316"/>
                  </a:lnTo>
                  <a:lnTo>
                    <a:pt x="5953582" y="624446"/>
                  </a:lnTo>
                  <a:lnTo>
                    <a:pt x="5955449" y="626300"/>
                  </a:lnTo>
                  <a:lnTo>
                    <a:pt x="5956566" y="626770"/>
                  </a:lnTo>
                  <a:lnTo>
                    <a:pt x="5959195" y="626770"/>
                  </a:lnTo>
                  <a:lnTo>
                    <a:pt x="5960326" y="626300"/>
                  </a:lnTo>
                  <a:lnTo>
                    <a:pt x="5962180" y="624446"/>
                  </a:lnTo>
                  <a:lnTo>
                    <a:pt x="5962650" y="623316"/>
                  </a:lnTo>
                  <a:lnTo>
                    <a:pt x="5962650" y="620687"/>
                  </a:lnTo>
                  <a:close/>
                </a:path>
                <a:path w="10582275" h="2479040">
                  <a:moveTo>
                    <a:pt x="5962650" y="3441"/>
                  </a:moveTo>
                  <a:lnTo>
                    <a:pt x="5962180" y="2324"/>
                  </a:lnTo>
                  <a:lnTo>
                    <a:pt x="5960326" y="457"/>
                  </a:lnTo>
                  <a:lnTo>
                    <a:pt x="5959195" y="0"/>
                  </a:lnTo>
                  <a:lnTo>
                    <a:pt x="5956566" y="0"/>
                  </a:lnTo>
                  <a:lnTo>
                    <a:pt x="5955449" y="457"/>
                  </a:lnTo>
                  <a:lnTo>
                    <a:pt x="5953582" y="2324"/>
                  </a:lnTo>
                  <a:lnTo>
                    <a:pt x="5953125" y="3441"/>
                  </a:lnTo>
                  <a:lnTo>
                    <a:pt x="5953125" y="6070"/>
                  </a:lnTo>
                  <a:lnTo>
                    <a:pt x="5953582" y="7188"/>
                  </a:lnTo>
                  <a:lnTo>
                    <a:pt x="5955449" y="9055"/>
                  </a:lnTo>
                  <a:lnTo>
                    <a:pt x="5956566" y="9525"/>
                  </a:lnTo>
                  <a:lnTo>
                    <a:pt x="5959195" y="9525"/>
                  </a:lnTo>
                  <a:lnTo>
                    <a:pt x="5960326" y="9055"/>
                  </a:lnTo>
                  <a:lnTo>
                    <a:pt x="5962180" y="7188"/>
                  </a:lnTo>
                  <a:lnTo>
                    <a:pt x="5962650" y="6070"/>
                  </a:lnTo>
                  <a:lnTo>
                    <a:pt x="5962650" y="3441"/>
                  </a:lnTo>
                  <a:close/>
                </a:path>
                <a:path w="10582275" h="2479040">
                  <a:moveTo>
                    <a:pt x="6010275" y="2472436"/>
                  </a:moveTo>
                  <a:lnTo>
                    <a:pt x="6009805" y="2471318"/>
                  </a:lnTo>
                  <a:lnTo>
                    <a:pt x="6007951" y="2469451"/>
                  </a:lnTo>
                  <a:lnTo>
                    <a:pt x="6006820" y="2468994"/>
                  </a:lnTo>
                  <a:lnTo>
                    <a:pt x="6004191" y="2468994"/>
                  </a:lnTo>
                  <a:lnTo>
                    <a:pt x="6003074" y="2469451"/>
                  </a:lnTo>
                  <a:lnTo>
                    <a:pt x="6001207" y="2471318"/>
                  </a:lnTo>
                  <a:lnTo>
                    <a:pt x="6000750" y="2472436"/>
                  </a:lnTo>
                  <a:lnTo>
                    <a:pt x="6000750" y="2475065"/>
                  </a:lnTo>
                  <a:lnTo>
                    <a:pt x="6001207" y="2476195"/>
                  </a:lnTo>
                  <a:lnTo>
                    <a:pt x="6003074" y="2478049"/>
                  </a:lnTo>
                  <a:lnTo>
                    <a:pt x="6004191" y="2478519"/>
                  </a:lnTo>
                  <a:lnTo>
                    <a:pt x="6006820" y="2478519"/>
                  </a:lnTo>
                  <a:lnTo>
                    <a:pt x="6007951" y="2478049"/>
                  </a:lnTo>
                  <a:lnTo>
                    <a:pt x="6009805" y="2476195"/>
                  </a:lnTo>
                  <a:lnTo>
                    <a:pt x="6010275" y="2475065"/>
                  </a:lnTo>
                  <a:lnTo>
                    <a:pt x="6010275" y="2472436"/>
                  </a:lnTo>
                  <a:close/>
                </a:path>
                <a:path w="10582275" h="2479040">
                  <a:moveTo>
                    <a:pt x="6010275" y="1855190"/>
                  </a:moveTo>
                  <a:lnTo>
                    <a:pt x="6009805" y="1854060"/>
                  </a:lnTo>
                  <a:lnTo>
                    <a:pt x="6007951" y="1852206"/>
                  </a:lnTo>
                  <a:lnTo>
                    <a:pt x="6006820" y="1851736"/>
                  </a:lnTo>
                  <a:lnTo>
                    <a:pt x="6004191" y="1851736"/>
                  </a:lnTo>
                  <a:lnTo>
                    <a:pt x="6003074" y="1852206"/>
                  </a:lnTo>
                  <a:lnTo>
                    <a:pt x="6001207" y="1854060"/>
                  </a:lnTo>
                  <a:lnTo>
                    <a:pt x="6000750" y="1855190"/>
                  </a:lnTo>
                  <a:lnTo>
                    <a:pt x="6000750" y="1857819"/>
                  </a:lnTo>
                  <a:lnTo>
                    <a:pt x="6001207" y="1858937"/>
                  </a:lnTo>
                  <a:lnTo>
                    <a:pt x="6003074" y="1860804"/>
                  </a:lnTo>
                  <a:lnTo>
                    <a:pt x="6004191" y="1861261"/>
                  </a:lnTo>
                  <a:lnTo>
                    <a:pt x="6006820" y="1861261"/>
                  </a:lnTo>
                  <a:lnTo>
                    <a:pt x="6007951" y="1860804"/>
                  </a:lnTo>
                  <a:lnTo>
                    <a:pt x="6009805" y="1858937"/>
                  </a:lnTo>
                  <a:lnTo>
                    <a:pt x="6010275" y="1857819"/>
                  </a:lnTo>
                  <a:lnTo>
                    <a:pt x="6010275" y="1855190"/>
                  </a:lnTo>
                  <a:close/>
                </a:path>
                <a:path w="10582275" h="2479040">
                  <a:moveTo>
                    <a:pt x="6010275" y="1237945"/>
                  </a:moveTo>
                  <a:lnTo>
                    <a:pt x="6009805" y="1236814"/>
                  </a:lnTo>
                  <a:lnTo>
                    <a:pt x="6007951" y="1234960"/>
                  </a:lnTo>
                  <a:lnTo>
                    <a:pt x="6006820" y="1234490"/>
                  </a:lnTo>
                  <a:lnTo>
                    <a:pt x="6004191" y="1234490"/>
                  </a:lnTo>
                  <a:lnTo>
                    <a:pt x="6003074" y="1234960"/>
                  </a:lnTo>
                  <a:lnTo>
                    <a:pt x="6001207" y="1236814"/>
                  </a:lnTo>
                  <a:lnTo>
                    <a:pt x="6000750" y="1237945"/>
                  </a:lnTo>
                  <a:lnTo>
                    <a:pt x="6000750" y="1240574"/>
                  </a:lnTo>
                  <a:lnTo>
                    <a:pt x="6001207" y="1241691"/>
                  </a:lnTo>
                  <a:lnTo>
                    <a:pt x="6003074" y="1243545"/>
                  </a:lnTo>
                  <a:lnTo>
                    <a:pt x="6004191" y="1244015"/>
                  </a:lnTo>
                  <a:lnTo>
                    <a:pt x="6006820" y="1244015"/>
                  </a:lnTo>
                  <a:lnTo>
                    <a:pt x="6007951" y="1243545"/>
                  </a:lnTo>
                  <a:lnTo>
                    <a:pt x="6009805" y="1241691"/>
                  </a:lnTo>
                  <a:lnTo>
                    <a:pt x="6010275" y="1240574"/>
                  </a:lnTo>
                  <a:lnTo>
                    <a:pt x="6010275" y="1237945"/>
                  </a:lnTo>
                  <a:close/>
                </a:path>
                <a:path w="10582275" h="2479040">
                  <a:moveTo>
                    <a:pt x="6010275" y="620687"/>
                  </a:moveTo>
                  <a:lnTo>
                    <a:pt x="6009805" y="619569"/>
                  </a:lnTo>
                  <a:lnTo>
                    <a:pt x="6007951" y="617702"/>
                  </a:lnTo>
                  <a:lnTo>
                    <a:pt x="6006820" y="617245"/>
                  </a:lnTo>
                  <a:lnTo>
                    <a:pt x="6004191" y="617245"/>
                  </a:lnTo>
                  <a:lnTo>
                    <a:pt x="6003074" y="617702"/>
                  </a:lnTo>
                  <a:lnTo>
                    <a:pt x="6001207" y="619569"/>
                  </a:lnTo>
                  <a:lnTo>
                    <a:pt x="6000750" y="620687"/>
                  </a:lnTo>
                  <a:lnTo>
                    <a:pt x="6000750" y="623316"/>
                  </a:lnTo>
                  <a:lnTo>
                    <a:pt x="6001207" y="624446"/>
                  </a:lnTo>
                  <a:lnTo>
                    <a:pt x="6003074" y="626300"/>
                  </a:lnTo>
                  <a:lnTo>
                    <a:pt x="6004191" y="626770"/>
                  </a:lnTo>
                  <a:lnTo>
                    <a:pt x="6006820" y="626770"/>
                  </a:lnTo>
                  <a:lnTo>
                    <a:pt x="6007951" y="626300"/>
                  </a:lnTo>
                  <a:lnTo>
                    <a:pt x="6009805" y="624446"/>
                  </a:lnTo>
                  <a:lnTo>
                    <a:pt x="6010275" y="623316"/>
                  </a:lnTo>
                  <a:lnTo>
                    <a:pt x="6010275" y="620687"/>
                  </a:lnTo>
                  <a:close/>
                </a:path>
                <a:path w="10582275" h="2479040">
                  <a:moveTo>
                    <a:pt x="6010275" y="3441"/>
                  </a:moveTo>
                  <a:lnTo>
                    <a:pt x="6009805" y="2324"/>
                  </a:lnTo>
                  <a:lnTo>
                    <a:pt x="6007951" y="457"/>
                  </a:lnTo>
                  <a:lnTo>
                    <a:pt x="6006820" y="0"/>
                  </a:lnTo>
                  <a:lnTo>
                    <a:pt x="6004191" y="0"/>
                  </a:lnTo>
                  <a:lnTo>
                    <a:pt x="6003074" y="457"/>
                  </a:lnTo>
                  <a:lnTo>
                    <a:pt x="6001207" y="2324"/>
                  </a:lnTo>
                  <a:lnTo>
                    <a:pt x="6000750" y="3441"/>
                  </a:lnTo>
                  <a:lnTo>
                    <a:pt x="6000750" y="6070"/>
                  </a:lnTo>
                  <a:lnTo>
                    <a:pt x="6001207" y="7188"/>
                  </a:lnTo>
                  <a:lnTo>
                    <a:pt x="6003074" y="9055"/>
                  </a:lnTo>
                  <a:lnTo>
                    <a:pt x="6004191" y="9525"/>
                  </a:lnTo>
                  <a:lnTo>
                    <a:pt x="6006820" y="9525"/>
                  </a:lnTo>
                  <a:lnTo>
                    <a:pt x="6007951" y="9055"/>
                  </a:lnTo>
                  <a:lnTo>
                    <a:pt x="6009805" y="7188"/>
                  </a:lnTo>
                  <a:lnTo>
                    <a:pt x="6010275" y="6070"/>
                  </a:lnTo>
                  <a:lnTo>
                    <a:pt x="6010275" y="3441"/>
                  </a:lnTo>
                  <a:close/>
                </a:path>
                <a:path w="10582275" h="2479040">
                  <a:moveTo>
                    <a:pt x="6057900" y="2472436"/>
                  </a:moveTo>
                  <a:lnTo>
                    <a:pt x="6057430" y="2471318"/>
                  </a:lnTo>
                  <a:lnTo>
                    <a:pt x="6055576" y="2469451"/>
                  </a:lnTo>
                  <a:lnTo>
                    <a:pt x="6054445" y="2468994"/>
                  </a:lnTo>
                  <a:lnTo>
                    <a:pt x="6051816" y="2468994"/>
                  </a:lnTo>
                  <a:lnTo>
                    <a:pt x="6050699" y="2469451"/>
                  </a:lnTo>
                  <a:lnTo>
                    <a:pt x="6048832" y="2471318"/>
                  </a:lnTo>
                  <a:lnTo>
                    <a:pt x="6048375" y="2472436"/>
                  </a:lnTo>
                  <a:lnTo>
                    <a:pt x="6048375" y="2475065"/>
                  </a:lnTo>
                  <a:lnTo>
                    <a:pt x="6048832" y="2476195"/>
                  </a:lnTo>
                  <a:lnTo>
                    <a:pt x="6050699" y="2478049"/>
                  </a:lnTo>
                  <a:lnTo>
                    <a:pt x="6051816" y="2478519"/>
                  </a:lnTo>
                  <a:lnTo>
                    <a:pt x="6054445" y="2478519"/>
                  </a:lnTo>
                  <a:lnTo>
                    <a:pt x="6055576" y="2478049"/>
                  </a:lnTo>
                  <a:lnTo>
                    <a:pt x="6057430" y="2476195"/>
                  </a:lnTo>
                  <a:lnTo>
                    <a:pt x="6057900" y="2475065"/>
                  </a:lnTo>
                  <a:lnTo>
                    <a:pt x="6057900" y="2472436"/>
                  </a:lnTo>
                  <a:close/>
                </a:path>
                <a:path w="10582275" h="2479040">
                  <a:moveTo>
                    <a:pt x="6057900" y="1855190"/>
                  </a:moveTo>
                  <a:lnTo>
                    <a:pt x="6057430" y="1854060"/>
                  </a:lnTo>
                  <a:lnTo>
                    <a:pt x="6055576" y="1852206"/>
                  </a:lnTo>
                  <a:lnTo>
                    <a:pt x="6054445" y="1851736"/>
                  </a:lnTo>
                  <a:lnTo>
                    <a:pt x="6051816" y="1851736"/>
                  </a:lnTo>
                  <a:lnTo>
                    <a:pt x="6050699" y="1852206"/>
                  </a:lnTo>
                  <a:lnTo>
                    <a:pt x="6048832" y="1854060"/>
                  </a:lnTo>
                  <a:lnTo>
                    <a:pt x="6048375" y="1855190"/>
                  </a:lnTo>
                  <a:lnTo>
                    <a:pt x="6048375" y="1857819"/>
                  </a:lnTo>
                  <a:lnTo>
                    <a:pt x="6048832" y="1858937"/>
                  </a:lnTo>
                  <a:lnTo>
                    <a:pt x="6050699" y="1860804"/>
                  </a:lnTo>
                  <a:lnTo>
                    <a:pt x="6051816" y="1861261"/>
                  </a:lnTo>
                  <a:lnTo>
                    <a:pt x="6054445" y="1861261"/>
                  </a:lnTo>
                  <a:lnTo>
                    <a:pt x="6055576" y="1860804"/>
                  </a:lnTo>
                  <a:lnTo>
                    <a:pt x="6057430" y="1858937"/>
                  </a:lnTo>
                  <a:lnTo>
                    <a:pt x="6057900" y="1857819"/>
                  </a:lnTo>
                  <a:lnTo>
                    <a:pt x="6057900" y="1855190"/>
                  </a:lnTo>
                  <a:close/>
                </a:path>
                <a:path w="10582275" h="2479040">
                  <a:moveTo>
                    <a:pt x="6057900" y="1237945"/>
                  </a:moveTo>
                  <a:lnTo>
                    <a:pt x="6057430" y="1236814"/>
                  </a:lnTo>
                  <a:lnTo>
                    <a:pt x="6055576" y="1234960"/>
                  </a:lnTo>
                  <a:lnTo>
                    <a:pt x="6054445" y="1234490"/>
                  </a:lnTo>
                  <a:lnTo>
                    <a:pt x="6051816" y="1234490"/>
                  </a:lnTo>
                  <a:lnTo>
                    <a:pt x="6050699" y="1234960"/>
                  </a:lnTo>
                  <a:lnTo>
                    <a:pt x="6048832" y="1236814"/>
                  </a:lnTo>
                  <a:lnTo>
                    <a:pt x="6048375" y="1237945"/>
                  </a:lnTo>
                  <a:lnTo>
                    <a:pt x="6048375" y="1240574"/>
                  </a:lnTo>
                  <a:lnTo>
                    <a:pt x="6048832" y="1241691"/>
                  </a:lnTo>
                  <a:lnTo>
                    <a:pt x="6050699" y="1243545"/>
                  </a:lnTo>
                  <a:lnTo>
                    <a:pt x="6051816" y="1244015"/>
                  </a:lnTo>
                  <a:lnTo>
                    <a:pt x="6054445" y="1244015"/>
                  </a:lnTo>
                  <a:lnTo>
                    <a:pt x="6055576" y="1243545"/>
                  </a:lnTo>
                  <a:lnTo>
                    <a:pt x="6057430" y="1241691"/>
                  </a:lnTo>
                  <a:lnTo>
                    <a:pt x="6057900" y="1240574"/>
                  </a:lnTo>
                  <a:lnTo>
                    <a:pt x="6057900" y="1237945"/>
                  </a:lnTo>
                  <a:close/>
                </a:path>
                <a:path w="10582275" h="2479040">
                  <a:moveTo>
                    <a:pt x="6057900" y="620687"/>
                  </a:moveTo>
                  <a:lnTo>
                    <a:pt x="6057430" y="619569"/>
                  </a:lnTo>
                  <a:lnTo>
                    <a:pt x="6055576" y="617702"/>
                  </a:lnTo>
                  <a:lnTo>
                    <a:pt x="6054445" y="617245"/>
                  </a:lnTo>
                  <a:lnTo>
                    <a:pt x="6051816" y="617245"/>
                  </a:lnTo>
                  <a:lnTo>
                    <a:pt x="6050699" y="617702"/>
                  </a:lnTo>
                  <a:lnTo>
                    <a:pt x="6048832" y="619569"/>
                  </a:lnTo>
                  <a:lnTo>
                    <a:pt x="6048375" y="620687"/>
                  </a:lnTo>
                  <a:lnTo>
                    <a:pt x="6048375" y="623316"/>
                  </a:lnTo>
                  <a:lnTo>
                    <a:pt x="6048832" y="624446"/>
                  </a:lnTo>
                  <a:lnTo>
                    <a:pt x="6050699" y="626300"/>
                  </a:lnTo>
                  <a:lnTo>
                    <a:pt x="6051816" y="626770"/>
                  </a:lnTo>
                  <a:lnTo>
                    <a:pt x="6054445" y="626770"/>
                  </a:lnTo>
                  <a:lnTo>
                    <a:pt x="6055576" y="626300"/>
                  </a:lnTo>
                  <a:lnTo>
                    <a:pt x="6057430" y="624446"/>
                  </a:lnTo>
                  <a:lnTo>
                    <a:pt x="6057900" y="623316"/>
                  </a:lnTo>
                  <a:lnTo>
                    <a:pt x="6057900" y="620687"/>
                  </a:lnTo>
                  <a:close/>
                </a:path>
                <a:path w="10582275" h="2479040">
                  <a:moveTo>
                    <a:pt x="6057900" y="3441"/>
                  </a:moveTo>
                  <a:lnTo>
                    <a:pt x="6057430" y="2324"/>
                  </a:lnTo>
                  <a:lnTo>
                    <a:pt x="6055576" y="457"/>
                  </a:lnTo>
                  <a:lnTo>
                    <a:pt x="6054445" y="0"/>
                  </a:lnTo>
                  <a:lnTo>
                    <a:pt x="6051816" y="0"/>
                  </a:lnTo>
                  <a:lnTo>
                    <a:pt x="6050699" y="457"/>
                  </a:lnTo>
                  <a:lnTo>
                    <a:pt x="6048832" y="2324"/>
                  </a:lnTo>
                  <a:lnTo>
                    <a:pt x="6048375" y="3441"/>
                  </a:lnTo>
                  <a:lnTo>
                    <a:pt x="6048375" y="6070"/>
                  </a:lnTo>
                  <a:lnTo>
                    <a:pt x="6048832" y="7188"/>
                  </a:lnTo>
                  <a:lnTo>
                    <a:pt x="6050699" y="9055"/>
                  </a:lnTo>
                  <a:lnTo>
                    <a:pt x="6051816" y="9525"/>
                  </a:lnTo>
                  <a:lnTo>
                    <a:pt x="6054445" y="9525"/>
                  </a:lnTo>
                  <a:lnTo>
                    <a:pt x="6055576" y="9055"/>
                  </a:lnTo>
                  <a:lnTo>
                    <a:pt x="6057430" y="7188"/>
                  </a:lnTo>
                  <a:lnTo>
                    <a:pt x="6057900" y="6070"/>
                  </a:lnTo>
                  <a:lnTo>
                    <a:pt x="6057900" y="3441"/>
                  </a:lnTo>
                  <a:close/>
                </a:path>
                <a:path w="10582275" h="2479040">
                  <a:moveTo>
                    <a:pt x="6105525" y="2472436"/>
                  </a:moveTo>
                  <a:lnTo>
                    <a:pt x="6105055" y="2471318"/>
                  </a:lnTo>
                  <a:lnTo>
                    <a:pt x="6103201" y="2469451"/>
                  </a:lnTo>
                  <a:lnTo>
                    <a:pt x="6102070" y="2468994"/>
                  </a:lnTo>
                  <a:lnTo>
                    <a:pt x="6099441" y="2468994"/>
                  </a:lnTo>
                  <a:lnTo>
                    <a:pt x="6098324" y="2469451"/>
                  </a:lnTo>
                  <a:lnTo>
                    <a:pt x="6096457" y="2471318"/>
                  </a:lnTo>
                  <a:lnTo>
                    <a:pt x="6096000" y="2472436"/>
                  </a:lnTo>
                  <a:lnTo>
                    <a:pt x="6096000" y="2475065"/>
                  </a:lnTo>
                  <a:lnTo>
                    <a:pt x="6096457" y="2476195"/>
                  </a:lnTo>
                  <a:lnTo>
                    <a:pt x="6098324" y="2478049"/>
                  </a:lnTo>
                  <a:lnTo>
                    <a:pt x="6099441" y="2478519"/>
                  </a:lnTo>
                  <a:lnTo>
                    <a:pt x="6102070" y="2478519"/>
                  </a:lnTo>
                  <a:lnTo>
                    <a:pt x="6103201" y="2478049"/>
                  </a:lnTo>
                  <a:lnTo>
                    <a:pt x="6105055" y="2476195"/>
                  </a:lnTo>
                  <a:lnTo>
                    <a:pt x="6105525" y="2475065"/>
                  </a:lnTo>
                  <a:lnTo>
                    <a:pt x="6105525" y="2472436"/>
                  </a:lnTo>
                  <a:close/>
                </a:path>
                <a:path w="10582275" h="2479040">
                  <a:moveTo>
                    <a:pt x="6105525" y="1855190"/>
                  </a:moveTo>
                  <a:lnTo>
                    <a:pt x="6105055" y="1854060"/>
                  </a:lnTo>
                  <a:lnTo>
                    <a:pt x="6103201" y="1852206"/>
                  </a:lnTo>
                  <a:lnTo>
                    <a:pt x="6102070" y="1851736"/>
                  </a:lnTo>
                  <a:lnTo>
                    <a:pt x="6099441" y="1851736"/>
                  </a:lnTo>
                  <a:lnTo>
                    <a:pt x="6098324" y="1852206"/>
                  </a:lnTo>
                  <a:lnTo>
                    <a:pt x="6096457" y="1854060"/>
                  </a:lnTo>
                  <a:lnTo>
                    <a:pt x="6096000" y="1855190"/>
                  </a:lnTo>
                  <a:lnTo>
                    <a:pt x="6096000" y="1857819"/>
                  </a:lnTo>
                  <a:lnTo>
                    <a:pt x="6096457" y="1858937"/>
                  </a:lnTo>
                  <a:lnTo>
                    <a:pt x="6098324" y="1860804"/>
                  </a:lnTo>
                  <a:lnTo>
                    <a:pt x="6099441" y="1861261"/>
                  </a:lnTo>
                  <a:lnTo>
                    <a:pt x="6102070" y="1861261"/>
                  </a:lnTo>
                  <a:lnTo>
                    <a:pt x="6103201" y="1860804"/>
                  </a:lnTo>
                  <a:lnTo>
                    <a:pt x="6105055" y="1858937"/>
                  </a:lnTo>
                  <a:lnTo>
                    <a:pt x="6105525" y="1857819"/>
                  </a:lnTo>
                  <a:lnTo>
                    <a:pt x="6105525" y="1855190"/>
                  </a:lnTo>
                  <a:close/>
                </a:path>
                <a:path w="10582275" h="2479040">
                  <a:moveTo>
                    <a:pt x="6105525" y="1237945"/>
                  </a:moveTo>
                  <a:lnTo>
                    <a:pt x="6105055" y="1236814"/>
                  </a:lnTo>
                  <a:lnTo>
                    <a:pt x="6103201" y="1234960"/>
                  </a:lnTo>
                  <a:lnTo>
                    <a:pt x="6102070" y="1234490"/>
                  </a:lnTo>
                  <a:lnTo>
                    <a:pt x="6099441" y="1234490"/>
                  </a:lnTo>
                  <a:lnTo>
                    <a:pt x="6098324" y="1234960"/>
                  </a:lnTo>
                  <a:lnTo>
                    <a:pt x="6096457" y="1236814"/>
                  </a:lnTo>
                  <a:lnTo>
                    <a:pt x="6096000" y="1237945"/>
                  </a:lnTo>
                  <a:lnTo>
                    <a:pt x="6096000" y="1240574"/>
                  </a:lnTo>
                  <a:lnTo>
                    <a:pt x="6096457" y="1241691"/>
                  </a:lnTo>
                  <a:lnTo>
                    <a:pt x="6098324" y="1243545"/>
                  </a:lnTo>
                  <a:lnTo>
                    <a:pt x="6099441" y="1244015"/>
                  </a:lnTo>
                  <a:lnTo>
                    <a:pt x="6102070" y="1244015"/>
                  </a:lnTo>
                  <a:lnTo>
                    <a:pt x="6103201" y="1243545"/>
                  </a:lnTo>
                  <a:lnTo>
                    <a:pt x="6105055" y="1241691"/>
                  </a:lnTo>
                  <a:lnTo>
                    <a:pt x="6105525" y="1240574"/>
                  </a:lnTo>
                  <a:lnTo>
                    <a:pt x="6105525" y="1237945"/>
                  </a:lnTo>
                  <a:close/>
                </a:path>
                <a:path w="10582275" h="2479040">
                  <a:moveTo>
                    <a:pt x="6105525" y="620687"/>
                  </a:moveTo>
                  <a:lnTo>
                    <a:pt x="6105055" y="619569"/>
                  </a:lnTo>
                  <a:lnTo>
                    <a:pt x="6103201" y="617702"/>
                  </a:lnTo>
                  <a:lnTo>
                    <a:pt x="6102070" y="617245"/>
                  </a:lnTo>
                  <a:lnTo>
                    <a:pt x="6099441" y="617245"/>
                  </a:lnTo>
                  <a:lnTo>
                    <a:pt x="6098324" y="617702"/>
                  </a:lnTo>
                  <a:lnTo>
                    <a:pt x="6096457" y="619569"/>
                  </a:lnTo>
                  <a:lnTo>
                    <a:pt x="6096000" y="620687"/>
                  </a:lnTo>
                  <a:lnTo>
                    <a:pt x="6096000" y="623316"/>
                  </a:lnTo>
                  <a:lnTo>
                    <a:pt x="6096457" y="624446"/>
                  </a:lnTo>
                  <a:lnTo>
                    <a:pt x="6098324" y="626300"/>
                  </a:lnTo>
                  <a:lnTo>
                    <a:pt x="6099441" y="626770"/>
                  </a:lnTo>
                  <a:lnTo>
                    <a:pt x="6102070" y="626770"/>
                  </a:lnTo>
                  <a:lnTo>
                    <a:pt x="6103201" y="626300"/>
                  </a:lnTo>
                  <a:lnTo>
                    <a:pt x="6105055" y="624446"/>
                  </a:lnTo>
                  <a:lnTo>
                    <a:pt x="6105525" y="623316"/>
                  </a:lnTo>
                  <a:lnTo>
                    <a:pt x="6105525" y="620687"/>
                  </a:lnTo>
                  <a:close/>
                </a:path>
                <a:path w="10582275" h="2479040">
                  <a:moveTo>
                    <a:pt x="6105525" y="3441"/>
                  </a:moveTo>
                  <a:lnTo>
                    <a:pt x="6105055" y="2324"/>
                  </a:lnTo>
                  <a:lnTo>
                    <a:pt x="6103201" y="457"/>
                  </a:lnTo>
                  <a:lnTo>
                    <a:pt x="6102070" y="0"/>
                  </a:lnTo>
                  <a:lnTo>
                    <a:pt x="6099441" y="0"/>
                  </a:lnTo>
                  <a:lnTo>
                    <a:pt x="6098324" y="457"/>
                  </a:lnTo>
                  <a:lnTo>
                    <a:pt x="6096457" y="2324"/>
                  </a:lnTo>
                  <a:lnTo>
                    <a:pt x="6096000" y="3441"/>
                  </a:lnTo>
                  <a:lnTo>
                    <a:pt x="6096000" y="6070"/>
                  </a:lnTo>
                  <a:lnTo>
                    <a:pt x="6096457" y="7188"/>
                  </a:lnTo>
                  <a:lnTo>
                    <a:pt x="6098324" y="9055"/>
                  </a:lnTo>
                  <a:lnTo>
                    <a:pt x="6099441" y="9525"/>
                  </a:lnTo>
                  <a:lnTo>
                    <a:pt x="6102070" y="9525"/>
                  </a:lnTo>
                  <a:lnTo>
                    <a:pt x="6103201" y="9055"/>
                  </a:lnTo>
                  <a:lnTo>
                    <a:pt x="6105055" y="7188"/>
                  </a:lnTo>
                  <a:lnTo>
                    <a:pt x="6105525" y="6070"/>
                  </a:lnTo>
                  <a:lnTo>
                    <a:pt x="6105525" y="3441"/>
                  </a:lnTo>
                  <a:close/>
                </a:path>
                <a:path w="10582275" h="2479040">
                  <a:moveTo>
                    <a:pt x="6153150" y="2472436"/>
                  </a:moveTo>
                  <a:lnTo>
                    <a:pt x="6152680" y="2471318"/>
                  </a:lnTo>
                  <a:lnTo>
                    <a:pt x="6150826" y="2469451"/>
                  </a:lnTo>
                  <a:lnTo>
                    <a:pt x="6149695" y="2468994"/>
                  </a:lnTo>
                  <a:lnTo>
                    <a:pt x="6147066" y="2468994"/>
                  </a:lnTo>
                  <a:lnTo>
                    <a:pt x="6145949" y="2469451"/>
                  </a:lnTo>
                  <a:lnTo>
                    <a:pt x="6144082" y="2471318"/>
                  </a:lnTo>
                  <a:lnTo>
                    <a:pt x="6143625" y="2472436"/>
                  </a:lnTo>
                  <a:lnTo>
                    <a:pt x="6143625" y="2475065"/>
                  </a:lnTo>
                  <a:lnTo>
                    <a:pt x="6144082" y="2476195"/>
                  </a:lnTo>
                  <a:lnTo>
                    <a:pt x="6145949" y="2478049"/>
                  </a:lnTo>
                  <a:lnTo>
                    <a:pt x="6147066" y="2478519"/>
                  </a:lnTo>
                  <a:lnTo>
                    <a:pt x="6149695" y="2478519"/>
                  </a:lnTo>
                  <a:lnTo>
                    <a:pt x="6150826" y="2478049"/>
                  </a:lnTo>
                  <a:lnTo>
                    <a:pt x="6152680" y="2476195"/>
                  </a:lnTo>
                  <a:lnTo>
                    <a:pt x="6153150" y="2475065"/>
                  </a:lnTo>
                  <a:lnTo>
                    <a:pt x="6153150" y="2472436"/>
                  </a:lnTo>
                  <a:close/>
                </a:path>
                <a:path w="10582275" h="2479040">
                  <a:moveTo>
                    <a:pt x="6153150" y="1855190"/>
                  </a:moveTo>
                  <a:lnTo>
                    <a:pt x="6152680" y="1854060"/>
                  </a:lnTo>
                  <a:lnTo>
                    <a:pt x="6150826" y="1852206"/>
                  </a:lnTo>
                  <a:lnTo>
                    <a:pt x="6149695" y="1851736"/>
                  </a:lnTo>
                  <a:lnTo>
                    <a:pt x="6147066" y="1851736"/>
                  </a:lnTo>
                  <a:lnTo>
                    <a:pt x="6145949" y="1852206"/>
                  </a:lnTo>
                  <a:lnTo>
                    <a:pt x="6144082" y="1854060"/>
                  </a:lnTo>
                  <a:lnTo>
                    <a:pt x="6143625" y="1855190"/>
                  </a:lnTo>
                  <a:lnTo>
                    <a:pt x="6143625" y="1857819"/>
                  </a:lnTo>
                  <a:lnTo>
                    <a:pt x="6144082" y="1858937"/>
                  </a:lnTo>
                  <a:lnTo>
                    <a:pt x="6145949" y="1860804"/>
                  </a:lnTo>
                  <a:lnTo>
                    <a:pt x="6147066" y="1861261"/>
                  </a:lnTo>
                  <a:lnTo>
                    <a:pt x="6149695" y="1861261"/>
                  </a:lnTo>
                  <a:lnTo>
                    <a:pt x="6150826" y="1860804"/>
                  </a:lnTo>
                  <a:lnTo>
                    <a:pt x="6152680" y="1858937"/>
                  </a:lnTo>
                  <a:lnTo>
                    <a:pt x="6153150" y="1857819"/>
                  </a:lnTo>
                  <a:lnTo>
                    <a:pt x="6153150" y="1855190"/>
                  </a:lnTo>
                  <a:close/>
                </a:path>
                <a:path w="10582275" h="2479040">
                  <a:moveTo>
                    <a:pt x="6153150" y="1237945"/>
                  </a:moveTo>
                  <a:lnTo>
                    <a:pt x="6152680" y="1236814"/>
                  </a:lnTo>
                  <a:lnTo>
                    <a:pt x="6150826" y="1234960"/>
                  </a:lnTo>
                  <a:lnTo>
                    <a:pt x="6149695" y="1234490"/>
                  </a:lnTo>
                  <a:lnTo>
                    <a:pt x="6147066" y="1234490"/>
                  </a:lnTo>
                  <a:lnTo>
                    <a:pt x="6145949" y="1234960"/>
                  </a:lnTo>
                  <a:lnTo>
                    <a:pt x="6144082" y="1236814"/>
                  </a:lnTo>
                  <a:lnTo>
                    <a:pt x="6143625" y="1237945"/>
                  </a:lnTo>
                  <a:lnTo>
                    <a:pt x="6143625" y="1240574"/>
                  </a:lnTo>
                  <a:lnTo>
                    <a:pt x="6144082" y="1241691"/>
                  </a:lnTo>
                  <a:lnTo>
                    <a:pt x="6145949" y="1243545"/>
                  </a:lnTo>
                  <a:lnTo>
                    <a:pt x="6147066" y="1244015"/>
                  </a:lnTo>
                  <a:lnTo>
                    <a:pt x="6149695" y="1244015"/>
                  </a:lnTo>
                  <a:lnTo>
                    <a:pt x="6150826" y="1243545"/>
                  </a:lnTo>
                  <a:lnTo>
                    <a:pt x="6152680" y="1241691"/>
                  </a:lnTo>
                  <a:lnTo>
                    <a:pt x="6153150" y="1240574"/>
                  </a:lnTo>
                  <a:lnTo>
                    <a:pt x="6153150" y="1237945"/>
                  </a:lnTo>
                  <a:close/>
                </a:path>
                <a:path w="10582275" h="2479040">
                  <a:moveTo>
                    <a:pt x="6153150" y="620687"/>
                  </a:moveTo>
                  <a:lnTo>
                    <a:pt x="6152680" y="619569"/>
                  </a:lnTo>
                  <a:lnTo>
                    <a:pt x="6150826" y="617702"/>
                  </a:lnTo>
                  <a:lnTo>
                    <a:pt x="6149695" y="617245"/>
                  </a:lnTo>
                  <a:lnTo>
                    <a:pt x="6147066" y="617245"/>
                  </a:lnTo>
                  <a:lnTo>
                    <a:pt x="6145949" y="617702"/>
                  </a:lnTo>
                  <a:lnTo>
                    <a:pt x="6144082" y="619569"/>
                  </a:lnTo>
                  <a:lnTo>
                    <a:pt x="6143625" y="620687"/>
                  </a:lnTo>
                  <a:lnTo>
                    <a:pt x="6143625" y="623316"/>
                  </a:lnTo>
                  <a:lnTo>
                    <a:pt x="6144082" y="624446"/>
                  </a:lnTo>
                  <a:lnTo>
                    <a:pt x="6145949" y="626300"/>
                  </a:lnTo>
                  <a:lnTo>
                    <a:pt x="6147066" y="626770"/>
                  </a:lnTo>
                  <a:lnTo>
                    <a:pt x="6149695" y="626770"/>
                  </a:lnTo>
                  <a:lnTo>
                    <a:pt x="6150826" y="626300"/>
                  </a:lnTo>
                  <a:lnTo>
                    <a:pt x="6152680" y="624446"/>
                  </a:lnTo>
                  <a:lnTo>
                    <a:pt x="6153150" y="623316"/>
                  </a:lnTo>
                  <a:lnTo>
                    <a:pt x="6153150" y="620687"/>
                  </a:lnTo>
                  <a:close/>
                </a:path>
                <a:path w="10582275" h="2479040">
                  <a:moveTo>
                    <a:pt x="6153150" y="3441"/>
                  </a:moveTo>
                  <a:lnTo>
                    <a:pt x="6152680" y="2324"/>
                  </a:lnTo>
                  <a:lnTo>
                    <a:pt x="6150826" y="457"/>
                  </a:lnTo>
                  <a:lnTo>
                    <a:pt x="6149695" y="0"/>
                  </a:lnTo>
                  <a:lnTo>
                    <a:pt x="6147066" y="0"/>
                  </a:lnTo>
                  <a:lnTo>
                    <a:pt x="6145949" y="457"/>
                  </a:lnTo>
                  <a:lnTo>
                    <a:pt x="6144082" y="2324"/>
                  </a:lnTo>
                  <a:lnTo>
                    <a:pt x="6143625" y="3441"/>
                  </a:lnTo>
                  <a:lnTo>
                    <a:pt x="6143625" y="6070"/>
                  </a:lnTo>
                  <a:lnTo>
                    <a:pt x="6144082" y="7188"/>
                  </a:lnTo>
                  <a:lnTo>
                    <a:pt x="6145949" y="9055"/>
                  </a:lnTo>
                  <a:lnTo>
                    <a:pt x="6147066" y="9525"/>
                  </a:lnTo>
                  <a:lnTo>
                    <a:pt x="6149695" y="9525"/>
                  </a:lnTo>
                  <a:lnTo>
                    <a:pt x="6150826" y="9055"/>
                  </a:lnTo>
                  <a:lnTo>
                    <a:pt x="6152680" y="7188"/>
                  </a:lnTo>
                  <a:lnTo>
                    <a:pt x="6153150" y="6070"/>
                  </a:lnTo>
                  <a:lnTo>
                    <a:pt x="6153150" y="3441"/>
                  </a:lnTo>
                  <a:close/>
                </a:path>
                <a:path w="10582275" h="2479040">
                  <a:moveTo>
                    <a:pt x="6200775" y="2472436"/>
                  </a:moveTo>
                  <a:lnTo>
                    <a:pt x="6200305" y="2471318"/>
                  </a:lnTo>
                  <a:lnTo>
                    <a:pt x="6198451" y="2469451"/>
                  </a:lnTo>
                  <a:lnTo>
                    <a:pt x="6197320" y="2468994"/>
                  </a:lnTo>
                  <a:lnTo>
                    <a:pt x="6194691" y="2468994"/>
                  </a:lnTo>
                  <a:lnTo>
                    <a:pt x="6193574" y="2469451"/>
                  </a:lnTo>
                  <a:lnTo>
                    <a:pt x="6191707" y="2471318"/>
                  </a:lnTo>
                  <a:lnTo>
                    <a:pt x="6191250" y="2472436"/>
                  </a:lnTo>
                  <a:lnTo>
                    <a:pt x="6191250" y="2475065"/>
                  </a:lnTo>
                  <a:lnTo>
                    <a:pt x="6191707" y="2476195"/>
                  </a:lnTo>
                  <a:lnTo>
                    <a:pt x="6193574" y="2478049"/>
                  </a:lnTo>
                  <a:lnTo>
                    <a:pt x="6194691" y="2478519"/>
                  </a:lnTo>
                  <a:lnTo>
                    <a:pt x="6197320" y="2478519"/>
                  </a:lnTo>
                  <a:lnTo>
                    <a:pt x="6198451" y="2478049"/>
                  </a:lnTo>
                  <a:lnTo>
                    <a:pt x="6200305" y="2476195"/>
                  </a:lnTo>
                  <a:lnTo>
                    <a:pt x="6200775" y="2475065"/>
                  </a:lnTo>
                  <a:lnTo>
                    <a:pt x="6200775" y="2472436"/>
                  </a:lnTo>
                  <a:close/>
                </a:path>
                <a:path w="10582275" h="2479040">
                  <a:moveTo>
                    <a:pt x="6200775" y="1855190"/>
                  </a:moveTo>
                  <a:lnTo>
                    <a:pt x="6200305" y="1854060"/>
                  </a:lnTo>
                  <a:lnTo>
                    <a:pt x="6198451" y="1852206"/>
                  </a:lnTo>
                  <a:lnTo>
                    <a:pt x="6197320" y="1851736"/>
                  </a:lnTo>
                  <a:lnTo>
                    <a:pt x="6194691" y="1851736"/>
                  </a:lnTo>
                  <a:lnTo>
                    <a:pt x="6193574" y="1852206"/>
                  </a:lnTo>
                  <a:lnTo>
                    <a:pt x="6191707" y="1854060"/>
                  </a:lnTo>
                  <a:lnTo>
                    <a:pt x="6191250" y="1855190"/>
                  </a:lnTo>
                  <a:lnTo>
                    <a:pt x="6191250" y="1857819"/>
                  </a:lnTo>
                  <a:lnTo>
                    <a:pt x="6191707" y="1858937"/>
                  </a:lnTo>
                  <a:lnTo>
                    <a:pt x="6193574" y="1860804"/>
                  </a:lnTo>
                  <a:lnTo>
                    <a:pt x="6194691" y="1861261"/>
                  </a:lnTo>
                  <a:lnTo>
                    <a:pt x="6197320" y="1861261"/>
                  </a:lnTo>
                  <a:lnTo>
                    <a:pt x="6198451" y="1860804"/>
                  </a:lnTo>
                  <a:lnTo>
                    <a:pt x="6200305" y="1858937"/>
                  </a:lnTo>
                  <a:lnTo>
                    <a:pt x="6200775" y="1857819"/>
                  </a:lnTo>
                  <a:lnTo>
                    <a:pt x="6200775" y="1855190"/>
                  </a:lnTo>
                  <a:close/>
                </a:path>
                <a:path w="10582275" h="2479040">
                  <a:moveTo>
                    <a:pt x="6200775" y="1237945"/>
                  </a:moveTo>
                  <a:lnTo>
                    <a:pt x="6200305" y="1236814"/>
                  </a:lnTo>
                  <a:lnTo>
                    <a:pt x="6198451" y="1234960"/>
                  </a:lnTo>
                  <a:lnTo>
                    <a:pt x="6197320" y="1234490"/>
                  </a:lnTo>
                  <a:lnTo>
                    <a:pt x="6194691" y="1234490"/>
                  </a:lnTo>
                  <a:lnTo>
                    <a:pt x="6193574" y="1234960"/>
                  </a:lnTo>
                  <a:lnTo>
                    <a:pt x="6191707" y="1236814"/>
                  </a:lnTo>
                  <a:lnTo>
                    <a:pt x="6191250" y="1237945"/>
                  </a:lnTo>
                  <a:lnTo>
                    <a:pt x="6191250" y="1240574"/>
                  </a:lnTo>
                  <a:lnTo>
                    <a:pt x="6191707" y="1241691"/>
                  </a:lnTo>
                  <a:lnTo>
                    <a:pt x="6193574" y="1243545"/>
                  </a:lnTo>
                  <a:lnTo>
                    <a:pt x="6194691" y="1244015"/>
                  </a:lnTo>
                  <a:lnTo>
                    <a:pt x="6197320" y="1244015"/>
                  </a:lnTo>
                  <a:lnTo>
                    <a:pt x="6198451" y="1243545"/>
                  </a:lnTo>
                  <a:lnTo>
                    <a:pt x="6200305" y="1241691"/>
                  </a:lnTo>
                  <a:lnTo>
                    <a:pt x="6200775" y="1240574"/>
                  </a:lnTo>
                  <a:lnTo>
                    <a:pt x="6200775" y="1237945"/>
                  </a:lnTo>
                  <a:close/>
                </a:path>
                <a:path w="10582275" h="2479040">
                  <a:moveTo>
                    <a:pt x="6200775" y="620687"/>
                  </a:moveTo>
                  <a:lnTo>
                    <a:pt x="6200305" y="619569"/>
                  </a:lnTo>
                  <a:lnTo>
                    <a:pt x="6198451" y="617702"/>
                  </a:lnTo>
                  <a:lnTo>
                    <a:pt x="6197320" y="617245"/>
                  </a:lnTo>
                  <a:lnTo>
                    <a:pt x="6194691" y="617245"/>
                  </a:lnTo>
                  <a:lnTo>
                    <a:pt x="6193574" y="617702"/>
                  </a:lnTo>
                  <a:lnTo>
                    <a:pt x="6191707" y="619569"/>
                  </a:lnTo>
                  <a:lnTo>
                    <a:pt x="6191250" y="620687"/>
                  </a:lnTo>
                  <a:lnTo>
                    <a:pt x="6191250" y="623316"/>
                  </a:lnTo>
                  <a:lnTo>
                    <a:pt x="6191707" y="624446"/>
                  </a:lnTo>
                  <a:lnTo>
                    <a:pt x="6193574" y="626300"/>
                  </a:lnTo>
                  <a:lnTo>
                    <a:pt x="6194691" y="626770"/>
                  </a:lnTo>
                  <a:lnTo>
                    <a:pt x="6197320" y="626770"/>
                  </a:lnTo>
                  <a:lnTo>
                    <a:pt x="6198451" y="626300"/>
                  </a:lnTo>
                  <a:lnTo>
                    <a:pt x="6200305" y="624446"/>
                  </a:lnTo>
                  <a:lnTo>
                    <a:pt x="6200775" y="623316"/>
                  </a:lnTo>
                  <a:lnTo>
                    <a:pt x="6200775" y="620687"/>
                  </a:lnTo>
                  <a:close/>
                </a:path>
                <a:path w="10582275" h="2479040">
                  <a:moveTo>
                    <a:pt x="6200775" y="3441"/>
                  </a:moveTo>
                  <a:lnTo>
                    <a:pt x="6200305" y="2324"/>
                  </a:lnTo>
                  <a:lnTo>
                    <a:pt x="6198451" y="457"/>
                  </a:lnTo>
                  <a:lnTo>
                    <a:pt x="6197320" y="0"/>
                  </a:lnTo>
                  <a:lnTo>
                    <a:pt x="6194691" y="0"/>
                  </a:lnTo>
                  <a:lnTo>
                    <a:pt x="6193574" y="457"/>
                  </a:lnTo>
                  <a:lnTo>
                    <a:pt x="6191707" y="2324"/>
                  </a:lnTo>
                  <a:lnTo>
                    <a:pt x="6191250" y="3441"/>
                  </a:lnTo>
                  <a:lnTo>
                    <a:pt x="6191250" y="6070"/>
                  </a:lnTo>
                  <a:lnTo>
                    <a:pt x="6191707" y="7188"/>
                  </a:lnTo>
                  <a:lnTo>
                    <a:pt x="6193574" y="9055"/>
                  </a:lnTo>
                  <a:lnTo>
                    <a:pt x="6194691" y="9525"/>
                  </a:lnTo>
                  <a:lnTo>
                    <a:pt x="6197320" y="9525"/>
                  </a:lnTo>
                  <a:lnTo>
                    <a:pt x="6198451" y="9055"/>
                  </a:lnTo>
                  <a:lnTo>
                    <a:pt x="6200305" y="7188"/>
                  </a:lnTo>
                  <a:lnTo>
                    <a:pt x="6200775" y="6070"/>
                  </a:lnTo>
                  <a:lnTo>
                    <a:pt x="6200775" y="3441"/>
                  </a:lnTo>
                  <a:close/>
                </a:path>
                <a:path w="10582275" h="2479040">
                  <a:moveTo>
                    <a:pt x="6248400" y="2472436"/>
                  </a:moveTo>
                  <a:lnTo>
                    <a:pt x="6247930" y="2471318"/>
                  </a:lnTo>
                  <a:lnTo>
                    <a:pt x="6246076" y="2469451"/>
                  </a:lnTo>
                  <a:lnTo>
                    <a:pt x="6244945" y="2468994"/>
                  </a:lnTo>
                  <a:lnTo>
                    <a:pt x="6242316" y="2468994"/>
                  </a:lnTo>
                  <a:lnTo>
                    <a:pt x="6241199" y="2469451"/>
                  </a:lnTo>
                  <a:lnTo>
                    <a:pt x="6239332" y="2471318"/>
                  </a:lnTo>
                  <a:lnTo>
                    <a:pt x="6238875" y="2472436"/>
                  </a:lnTo>
                  <a:lnTo>
                    <a:pt x="6238875" y="2475065"/>
                  </a:lnTo>
                  <a:lnTo>
                    <a:pt x="6239332" y="2476195"/>
                  </a:lnTo>
                  <a:lnTo>
                    <a:pt x="6241199" y="2478049"/>
                  </a:lnTo>
                  <a:lnTo>
                    <a:pt x="6242316" y="2478519"/>
                  </a:lnTo>
                  <a:lnTo>
                    <a:pt x="6244945" y="2478519"/>
                  </a:lnTo>
                  <a:lnTo>
                    <a:pt x="6246076" y="2478049"/>
                  </a:lnTo>
                  <a:lnTo>
                    <a:pt x="6247930" y="2476195"/>
                  </a:lnTo>
                  <a:lnTo>
                    <a:pt x="6248400" y="2475065"/>
                  </a:lnTo>
                  <a:lnTo>
                    <a:pt x="6248400" y="2472436"/>
                  </a:lnTo>
                  <a:close/>
                </a:path>
                <a:path w="10582275" h="2479040">
                  <a:moveTo>
                    <a:pt x="6248400" y="1855190"/>
                  </a:moveTo>
                  <a:lnTo>
                    <a:pt x="6247930" y="1854060"/>
                  </a:lnTo>
                  <a:lnTo>
                    <a:pt x="6246076" y="1852206"/>
                  </a:lnTo>
                  <a:lnTo>
                    <a:pt x="6244945" y="1851736"/>
                  </a:lnTo>
                  <a:lnTo>
                    <a:pt x="6242316" y="1851736"/>
                  </a:lnTo>
                  <a:lnTo>
                    <a:pt x="6241199" y="1852206"/>
                  </a:lnTo>
                  <a:lnTo>
                    <a:pt x="6239332" y="1854060"/>
                  </a:lnTo>
                  <a:lnTo>
                    <a:pt x="6238875" y="1855190"/>
                  </a:lnTo>
                  <a:lnTo>
                    <a:pt x="6238875" y="1857819"/>
                  </a:lnTo>
                  <a:lnTo>
                    <a:pt x="6239332" y="1858937"/>
                  </a:lnTo>
                  <a:lnTo>
                    <a:pt x="6241199" y="1860804"/>
                  </a:lnTo>
                  <a:lnTo>
                    <a:pt x="6242316" y="1861261"/>
                  </a:lnTo>
                  <a:lnTo>
                    <a:pt x="6244945" y="1861261"/>
                  </a:lnTo>
                  <a:lnTo>
                    <a:pt x="6246076" y="1860804"/>
                  </a:lnTo>
                  <a:lnTo>
                    <a:pt x="6247930" y="1858937"/>
                  </a:lnTo>
                  <a:lnTo>
                    <a:pt x="6248400" y="1857819"/>
                  </a:lnTo>
                  <a:lnTo>
                    <a:pt x="6248400" y="1855190"/>
                  </a:lnTo>
                  <a:close/>
                </a:path>
                <a:path w="10582275" h="2479040">
                  <a:moveTo>
                    <a:pt x="6248400" y="1237945"/>
                  </a:moveTo>
                  <a:lnTo>
                    <a:pt x="6247930" y="1236814"/>
                  </a:lnTo>
                  <a:lnTo>
                    <a:pt x="6246076" y="1234960"/>
                  </a:lnTo>
                  <a:lnTo>
                    <a:pt x="6244945" y="1234490"/>
                  </a:lnTo>
                  <a:lnTo>
                    <a:pt x="6242316" y="1234490"/>
                  </a:lnTo>
                  <a:lnTo>
                    <a:pt x="6241199" y="1234960"/>
                  </a:lnTo>
                  <a:lnTo>
                    <a:pt x="6239332" y="1236814"/>
                  </a:lnTo>
                  <a:lnTo>
                    <a:pt x="6238875" y="1237945"/>
                  </a:lnTo>
                  <a:lnTo>
                    <a:pt x="6238875" y="1240574"/>
                  </a:lnTo>
                  <a:lnTo>
                    <a:pt x="6239332" y="1241691"/>
                  </a:lnTo>
                  <a:lnTo>
                    <a:pt x="6241199" y="1243545"/>
                  </a:lnTo>
                  <a:lnTo>
                    <a:pt x="6242316" y="1244015"/>
                  </a:lnTo>
                  <a:lnTo>
                    <a:pt x="6244945" y="1244015"/>
                  </a:lnTo>
                  <a:lnTo>
                    <a:pt x="6246076" y="1243545"/>
                  </a:lnTo>
                  <a:lnTo>
                    <a:pt x="6247930" y="1241691"/>
                  </a:lnTo>
                  <a:lnTo>
                    <a:pt x="6248400" y="1240574"/>
                  </a:lnTo>
                  <a:lnTo>
                    <a:pt x="6248400" y="1237945"/>
                  </a:lnTo>
                  <a:close/>
                </a:path>
                <a:path w="10582275" h="2479040">
                  <a:moveTo>
                    <a:pt x="6248400" y="620687"/>
                  </a:moveTo>
                  <a:lnTo>
                    <a:pt x="6247930" y="619569"/>
                  </a:lnTo>
                  <a:lnTo>
                    <a:pt x="6246076" y="617702"/>
                  </a:lnTo>
                  <a:lnTo>
                    <a:pt x="6244945" y="617245"/>
                  </a:lnTo>
                  <a:lnTo>
                    <a:pt x="6242316" y="617245"/>
                  </a:lnTo>
                  <a:lnTo>
                    <a:pt x="6241199" y="617702"/>
                  </a:lnTo>
                  <a:lnTo>
                    <a:pt x="6239332" y="619569"/>
                  </a:lnTo>
                  <a:lnTo>
                    <a:pt x="6238875" y="620687"/>
                  </a:lnTo>
                  <a:lnTo>
                    <a:pt x="6238875" y="623316"/>
                  </a:lnTo>
                  <a:lnTo>
                    <a:pt x="6239332" y="624446"/>
                  </a:lnTo>
                  <a:lnTo>
                    <a:pt x="6241199" y="626300"/>
                  </a:lnTo>
                  <a:lnTo>
                    <a:pt x="6242316" y="626770"/>
                  </a:lnTo>
                  <a:lnTo>
                    <a:pt x="6244945" y="626770"/>
                  </a:lnTo>
                  <a:lnTo>
                    <a:pt x="6246076" y="626300"/>
                  </a:lnTo>
                  <a:lnTo>
                    <a:pt x="6247930" y="624446"/>
                  </a:lnTo>
                  <a:lnTo>
                    <a:pt x="6248400" y="623316"/>
                  </a:lnTo>
                  <a:lnTo>
                    <a:pt x="6248400" y="620687"/>
                  </a:lnTo>
                  <a:close/>
                </a:path>
                <a:path w="10582275" h="2479040">
                  <a:moveTo>
                    <a:pt x="6248400" y="3441"/>
                  </a:moveTo>
                  <a:lnTo>
                    <a:pt x="6247930" y="2324"/>
                  </a:lnTo>
                  <a:lnTo>
                    <a:pt x="6246076" y="457"/>
                  </a:lnTo>
                  <a:lnTo>
                    <a:pt x="6244945" y="0"/>
                  </a:lnTo>
                  <a:lnTo>
                    <a:pt x="6242316" y="0"/>
                  </a:lnTo>
                  <a:lnTo>
                    <a:pt x="6241199" y="457"/>
                  </a:lnTo>
                  <a:lnTo>
                    <a:pt x="6239332" y="2324"/>
                  </a:lnTo>
                  <a:lnTo>
                    <a:pt x="6238875" y="3441"/>
                  </a:lnTo>
                  <a:lnTo>
                    <a:pt x="6238875" y="6070"/>
                  </a:lnTo>
                  <a:lnTo>
                    <a:pt x="6239332" y="7188"/>
                  </a:lnTo>
                  <a:lnTo>
                    <a:pt x="6241199" y="9055"/>
                  </a:lnTo>
                  <a:lnTo>
                    <a:pt x="6242316" y="9525"/>
                  </a:lnTo>
                  <a:lnTo>
                    <a:pt x="6244945" y="9525"/>
                  </a:lnTo>
                  <a:lnTo>
                    <a:pt x="6246076" y="9055"/>
                  </a:lnTo>
                  <a:lnTo>
                    <a:pt x="6247930" y="7188"/>
                  </a:lnTo>
                  <a:lnTo>
                    <a:pt x="6248400" y="6070"/>
                  </a:lnTo>
                  <a:lnTo>
                    <a:pt x="6248400" y="3441"/>
                  </a:lnTo>
                  <a:close/>
                </a:path>
                <a:path w="10582275" h="2479040">
                  <a:moveTo>
                    <a:pt x="6296025" y="2472436"/>
                  </a:moveTo>
                  <a:lnTo>
                    <a:pt x="6295555" y="2471318"/>
                  </a:lnTo>
                  <a:lnTo>
                    <a:pt x="6293701" y="2469451"/>
                  </a:lnTo>
                  <a:lnTo>
                    <a:pt x="6292570" y="2468994"/>
                  </a:lnTo>
                  <a:lnTo>
                    <a:pt x="6289941" y="2468994"/>
                  </a:lnTo>
                  <a:lnTo>
                    <a:pt x="6288824" y="2469451"/>
                  </a:lnTo>
                  <a:lnTo>
                    <a:pt x="6286957" y="2471318"/>
                  </a:lnTo>
                  <a:lnTo>
                    <a:pt x="6286500" y="2472436"/>
                  </a:lnTo>
                  <a:lnTo>
                    <a:pt x="6286500" y="2475065"/>
                  </a:lnTo>
                  <a:lnTo>
                    <a:pt x="6286957" y="2476195"/>
                  </a:lnTo>
                  <a:lnTo>
                    <a:pt x="6288824" y="2478049"/>
                  </a:lnTo>
                  <a:lnTo>
                    <a:pt x="6289941" y="2478519"/>
                  </a:lnTo>
                  <a:lnTo>
                    <a:pt x="6292570" y="2478519"/>
                  </a:lnTo>
                  <a:lnTo>
                    <a:pt x="6293701" y="2478049"/>
                  </a:lnTo>
                  <a:lnTo>
                    <a:pt x="6295555" y="2476195"/>
                  </a:lnTo>
                  <a:lnTo>
                    <a:pt x="6296025" y="2475065"/>
                  </a:lnTo>
                  <a:lnTo>
                    <a:pt x="6296025" y="2472436"/>
                  </a:lnTo>
                  <a:close/>
                </a:path>
                <a:path w="10582275" h="2479040">
                  <a:moveTo>
                    <a:pt x="6296025" y="1855190"/>
                  </a:moveTo>
                  <a:lnTo>
                    <a:pt x="6295555" y="1854060"/>
                  </a:lnTo>
                  <a:lnTo>
                    <a:pt x="6293701" y="1852206"/>
                  </a:lnTo>
                  <a:lnTo>
                    <a:pt x="6292570" y="1851736"/>
                  </a:lnTo>
                  <a:lnTo>
                    <a:pt x="6289941" y="1851736"/>
                  </a:lnTo>
                  <a:lnTo>
                    <a:pt x="6288824" y="1852206"/>
                  </a:lnTo>
                  <a:lnTo>
                    <a:pt x="6286957" y="1854060"/>
                  </a:lnTo>
                  <a:lnTo>
                    <a:pt x="6286500" y="1855190"/>
                  </a:lnTo>
                  <a:lnTo>
                    <a:pt x="6286500" y="1857819"/>
                  </a:lnTo>
                  <a:lnTo>
                    <a:pt x="6286957" y="1858937"/>
                  </a:lnTo>
                  <a:lnTo>
                    <a:pt x="6288824" y="1860804"/>
                  </a:lnTo>
                  <a:lnTo>
                    <a:pt x="6289941" y="1861261"/>
                  </a:lnTo>
                  <a:lnTo>
                    <a:pt x="6292570" y="1861261"/>
                  </a:lnTo>
                  <a:lnTo>
                    <a:pt x="6293701" y="1860804"/>
                  </a:lnTo>
                  <a:lnTo>
                    <a:pt x="6295555" y="1858937"/>
                  </a:lnTo>
                  <a:lnTo>
                    <a:pt x="6296025" y="1857819"/>
                  </a:lnTo>
                  <a:lnTo>
                    <a:pt x="6296025" y="1855190"/>
                  </a:lnTo>
                  <a:close/>
                </a:path>
                <a:path w="10582275" h="2479040">
                  <a:moveTo>
                    <a:pt x="6296025" y="1237945"/>
                  </a:moveTo>
                  <a:lnTo>
                    <a:pt x="6295555" y="1236814"/>
                  </a:lnTo>
                  <a:lnTo>
                    <a:pt x="6293701" y="1234960"/>
                  </a:lnTo>
                  <a:lnTo>
                    <a:pt x="6292570" y="1234490"/>
                  </a:lnTo>
                  <a:lnTo>
                    <a:pt x="6289941" y="1234490"/>
                  </a:lnTo>
                  <a:lnTo>
                    <a:pt x="6288824" y="1234960"/>
                  </a:lnTo>
                  <a:lnTo>
                    <a:pt x="6286957" y="1236814"/>
                  </a:lnTo>
                  <a:lnTo>
                    <a:pt x="6286500" y="1237945"/>
                  </a:lnTo>
                  <a:lnTo>
                    <a:pt x="6286500" y="1240574"/>
                  </a:lnTo>
                  <a:lnTo>
                    <a:pt x="6286957" y="1241691"/>
                  </a:lnTo>
                  <a:lnTo>
                    <a:pt x="6288824" y="1243545"/>
                  </a:lnTo>
                  <a:lnTo>
                    <a:pt x="6289941" y="1244015"/>
                  </a:lnTo>
                  <a:lnTo>
                    <a:pt x="6292570" y="1244015"/>
                  </a:lnTo>
                  <a:lnTo>
                    <a:pt x="6293701" y="1243545"/>
                  </a:lnTo>
                  <a:lnTo>
                    <a:pt x="6295555" y="1241691"/>
                  </a:lnTo>
                  <a:lnTo>
                    <a:pt x="6296025" y="1240574"/>
                  </a:lnTo>
                  <a:lnTo>
                    <a:pt x="6296025" y="1237945"/>
                  </a:lnTo>
                  <a:close/>
                </a:path>
                <a:path w="10582275" h="2479040">
                  <a:moveTo>
                    <a:pt x="6296025" y="620687"/>
                  </a:moveTo>
                  <a:lnTo>
                    <a:pt x="6295555" y="619569"/>
                  </a:lnTo>
                  <a:lnTo>
                    <a:pt x="6293701" y="617702"/>
                  </a:lnTo>
                  <a:lnTo>
                    <a:pt x="6292570" y="617245"/>
                  </a:lnTo>
                  <a:lnTo>
                    <a:pt x="6289941" y="617245"/>
                  </a:lnTo>
                  <a:lnTo>
                    <a:pt x="6288824" y="617702"/>
                  </a:lnTo>
                  <a:lnTo>
                    <a:pt x="6286957" y="619569"/>
                  </a:lnTo>
                  <a:lnTo>
                    <a:pt x="6286500" y="620687"/>
                  </a:lnTo>
                  <a:lnTo>
                    <a:pt x="6286500" y="623316"/>
                  </a:lnTo>
                  <a:lnTo>
                    <a:pt x="6286957" y="624446"/>
                  </a:lnTo>
                  <a:lnTo>
                    <a:pt x="6288824" y="626300"/>
                  </a:lnTo>
                  <a:lnTo>
                    <a:pt x="6289941" y="626770"/>
                  </a:lnTo>
                  <a:lnTo>
                    <a:pt x="6292570" y="626770"/>
                  </a:lnTo>
                  <a:lnTo>
                    <a:pt x="6293701" y="626300"/>
                  </a:lnTo>
                  <a:lnTo>
                    <a:pt x="6295555" y="624446"/>
                  </a:lnTo>
                  <a:lnTo>
                    <a:pt x="6296025" y="623316"/>
                  </a:lnTo>
                  <a:lnTo>
                    <a:pt x="6296025" y="620687"/>
                  </a:lnTo>
                  <a:close/>
                </a:path>
                <a:path w="10582275" h="2479040">
                  <a:moveTo>
                    <a:pt x="6296025" y="3441"/>
                  </a:moveTo>
                  <a:lnTo>
                    <a:pt x="6295555" y="2324"/>
                  </a:lnTo>
                  <a:lnTo>
                    <a:pt x="6293701" y="457"/>
                  </a:lnTo>
                  <a:lnTo>
                    <a:pt x="6292570" y="0"/>
                  </a:lnTo>
                  <a:lnTo>
                    <a:pt x="6289941" y="0"/>
                  </a:lnTo>
                  <a:lnTo>
                    <a:pt x="6288824" y="457"/>
                  </a:lnTo>
                  <a:lnTo>
                    <a:pt x="6286957" y="2324"/>
                  </a:lnTo>
                  <a:lnTo>
                    <a:pt x="6286500" y="3441"/>
                  </a:lnTo>
                  <a:lnTo>
                    <a:pt x="6286500" y="6070"/>
                  </a:lnTo>
                  <a:lnTo>
                    <a:pt x="6286957" y="7188"/>
                  </a:lnTo>
                  <a:lnTo>
                    <a:pt x="6288824" y="9055"/>
                  </a:lnTo>
                  <a:lnTo>
                    <a:pt x="6289941" y="9525"/>
                  </a:lnTo>
                  <a:lnTo>
                    <a:pt x="6292570" y="9525"/>
                  </a:lnTo>
                  <a:lnTo>
                    <a:pt x="6293701" y="9055"/>
                  </a:lnTo>
                  <a:lnTo>
                    <a:pt x="6295555" y="7188"/>
                  </a:lnTo>
                  <a:lnTo>
                    <a:pt x="6296025" y="6070"/>
                  </a:lnTo>
                  <a:lnTo>
                    <a:pt x="6296025" y="3441"/>
                  </a:lnTo>
                  <a:close/>
                </a:path>
                <a:path w="10582275" h="2479040">
                  <a:moveTo>
                    <a:pt x="6343650" y="2472436"/>
                  </a:moveTo>
                  <a:lnTo>
                    <a:pt x="6343180" y="2471318"/>
                  </a:lnTo>
                  <a:lnTo>
                    <a:pt x="6341326" y="2469451"/>
                  </a:lnTo>
                  <a:lnTo>
                    <a:pt x="6340195" y="2468994"/>
                  </a:lnTo>
                  <a:lnTo>
                    <a:pt x="6337567" y="2468994"/>
                  </a:lnTo>
                  <a:lnTo>
                    <a:pt x="6336449" y="2469451"/>
                  </a:lnTo>
                  <a:lnTo>
                    <a:pt x="6334582" y="2471318"/>
                  </a:lnTo>
                  <a:lnTo>
                    <a:pt x="6334125" y="2472436"/>
                  </a:lnTo>
                  <a:lnTo>
                    <a:pt x="6334125" y="2475065"/>
                  </a:lnTo>
                  <a:lnTo>
                    <a:pt x="6334582" y="2476195"/>
                  </a:lnTo>
                  <a:lnTo>
                    <a:pt x="6336449" y="2478049"/>
                  </a:lnTo>
                  <a:lnTo>
                    <a:pt x="6337567" y="2478519"/>
                  </a:lnTo>
                  <a:lnTo>
                    <a:pt x="6340195" y="2478519"/>
                  </a:lnTo>
                  <a:lnTo>
                    <a:pt x="6341326" y="2478049"/>
                  </a:lnTo>
                  <a:lnTo>
                    <a:pt x="6343180" y="2476195"/>
                  </a:lnTo>
                  <a:lnTo>
                    <a:pt x="6343650" y="2475065"/>
                  </a:lnTo>
                  <a:lnTo>
                    <a:pt x="6343650" y="2472436"/>
                  </a:lnTo>
                  <a:close/>
                </a:path>
                <a:path w="10582275" h="2479040">
                  <a:moveTo>
                    <a:pt x="6343650" y="1855190"/>
                  </a:moveTo>
                  <a:lnTo>
                    <a:pt x="6343180" y="1854060"/>
                  </a:lnTo>
                  <a:lnTo>
                    <a:pt x="6341326" y="1852206"/>
                  </a:lnTo>
                  <a:lnTo>
                    <a:pt x="6340195" y="1851736"/>
                  </a:lnTo>
                  <a:lnTo>
                    <a:pt x="6337567" y="1851736"/>
                  </a:lnTo>
                  <a:lnTo>
                    <a:pt x="6336449" y="1852206"/>
                  </a:lnTo>
                  <a:lnTo>
                    <a:pt x="6334582" y="1854060"/>
                  </a:lnTo>
                  <a:lnTo>
                    <a:pt x="6334125" y="1855190"/>
                  </a:lnTo>
                  <a:lnTo>
                    <a:pt x="6334125" y="1857819"/>
                  </a:lnTo>
                  <a:lnTo>
                    <a:pt x="6334582" y="1858937"/>
                  </a:lnTo>
                  <a:lnTo>
                    <a:pt x="6336449" y="1860804"/>
                  </a:lnTo>
                  <a:lnTo>
                    <a:pt x="6337567" y="1861261"/>
                  </a:lnTo>
                  <a:lnTo>
                    <a:pt x="6340195" y="1861261"/>
                  </a:lnTo>
                  <a:lnTo>
                    <a:pt x="6341326" y="1860804"/>
                  </a:lnTo>
                  <a:lnTo>
                    <a:pt x="6343180" y="1858937"/>
                  </a:lnTo>
                  <a:lnTo>
                    <a:pt x="6343650" y="1857819"/>
                  </a:lnTo>
                  <a:lnTo>
                    <a:pt x="6343650" y="1855190"/>
                  </a:lnTo>
                  <a:close/>
                </a:path>
                <a:path w="10582275" h="2479040">
                  <a:moveTo>
                    <a:pt x="6343650" y="1237945"/>
                  </a:moveTo>
                  <a:lnTo>
                    <a:pt x="6343180" y="1236814"/>
                  </a:lnTo>
                  <a:lnTo>
                    <a:pt x="6341326" y="1234960"/>
                  </a:lnTo>
                  <a:lnTo>
                    <a:pt x="6340195" y="1234490"/>
                  </a:lnTo>
                  <a:lnTo>
                    <a:pt x="6337567" y="1234490"/>
                  </a:lnTo>
                  <a:lnTo>
                    <a:pt x="6336449" y="1234960"/>
                  </a:lnTo>
                  <a:lnTo>
                    <a:pt x="6334582" y="1236814"/>
                  </a:lnTo>
                  <a:lnTo>
                    <a:pt x="6334125" y="1237945"/>
                  </a:lnTo>
                  <a:lnTo>
                    <a:pt x="6334125" y="1240574"/>
                  </a:lnTo>
                  <a:lnTo>
                    <a:pt x="6334582" y="1241691"/>
                  </a:lnTo>
                  <a:lnTo>
                    <a:pt x="6336449" y="1243545"/>
                  </a:lnTo>
                  <a:lnTo>
                    <a:pt x="6337567" y="1244015"/>
                  </a:lnTo>
                  <a:lnTo>
                    <a:pt x="6340195" y="1244015"/>
                  </a:lnTo>
                  <a:lnTo>
                    <a:pt x="6341326" y="1243545"/>
                  </a:lnTo>
                  <a:lnTo>
                    <a:pt x="6343180" y="1241691"/>
                  </a:lnTo>
                  <a:lnTo>
                    <a:pt x="6343650" y="1240574"/>
                  </a:lnTo>
                  <a:lnTo>
                    <a:pt x="6343650" y="1237945"/>
                  </a:lnTo>
                  <a:close/>
                </a:path>
                <a:path w="10582275" h="2479040">
                  <a:moveTo>
                    <a:pt x="6343650" y="620687"/>
                  </a:moveTo>
                  <a:lnTo>
                    <a:pt x="6343180" y="619569"/>
                  </a:lnTo>
                  <a:lnTo>
                    <a:pt x="6341326" y="617702"/>
                  </a:lnTo>
                  <a:lnTo>
                    <a:pt x="6340195" y="617245"/>
                  </a:lnTo>
                  <a:lnTo>
                    <a:pt x="6337567" y="617245"/>
                  </a:lnTo>
                  <a:lnTo>
                    <a:pt x="6336449" y="617702"/>
                  </a:lnTo>
                  <a:lnTo>
                    <a:pt x="6334582" y="619569"/>
                  </a:lnTo>
                  <a:lnTo>
                    <a:pt x="6334125" y="620687"/>
                  </a:lnTo>
                  <a:lnTo>
                    <a:pt x="6334125" y="623316"/>
                  </a:lnTo>
                  <a:lnTo>
                    <a:pt x="6334582" y="624446"/>
                  </a:lnTo>
                  <a:lnTo>
                    <a:pt x="6336449" y="626300"/>
                  </a:lnTo>
                  <a:lnTo>
                    <a:pt x="6337567" y="626770"/>
                  </a:lnTo>
                  <a:lnTo>
                    <a:pt x="6340195" y="626770"/>
                  </a:lnTo>
                  <a:lnTo>
                    <a:pt x="6341326" y="626300"/>
                  </a:lnTo>
                  <a:lnTo>
                    <a:pt x="6343180" y="624446"/>
                  </a:lnTo>
                  <a:lnTo>
                    <a:pt x="6343650" y="623316"/>
                  </a:lnTo>
                  <a:lnTo>
                    <a:pt x="6343650" y="620687"/>
                  </a:lnTo>
                  <a:close/>
                </a:path>
                <a:path w="10582275" h="2479040">
                  <a:moveTo>
                    <a:pt x="6343650" y="3441"/>
                  </a:moveTo>
                  <a:lnTo>
                    <a:pt x="6343180" y="2324"/>
                  </a:lnTo>
                  <a:lnTo>
                    <a:pt x="6341326" y="457"/>
                  </a:lnTo>
                  <a:lnTo>
                    <a:pt x="6340195" y="0"/>
                  </a:lnTo>
                  <a:lnTo>
                    <a:pt x="6337567" y="0"/>
                  </a:lnTo>
                  <a:lnTo>
                    <a:pt x="6336449" y="457"/>
                  </a:lnTo>
                  <a:lnTo>
                    <a:pt x="6334582" y="2324"/>
                  </a:lnTo>
                  <a:lnTo>
                    <a:pt x="6334125" y="3441"/>
                  </a:lnTo>
                  <a:lnTo>
                    <a:pt x="6334125" y="6070"/>
                  </a:lnTo>
                  <a:lnTo>
                    <a:pt x="6334582" y="7188"/>
                  </a:lnTo>
                  <a:lnTo>
                    <a:pt x="6336449" y="9055"/>
                  </a:lnTo>
                  <a:lnTo>
                    <a:pt x="6337567" y="9525"/>
                  </a:lnTo>
                  <a:lnTo>
                    <a:pt x="6340195" y="9525"/>
                  </a:lnTo>
                  <a:lnTo>
                    <a:pt x="6341326" y="9055"/>
                  </a:lnTo>
                  <a:lnTo>
                    <a:pt x="6343180" y="7188"/>
                  </a:lnTo>
                  <a:lnTo>
                    <a:pt x="6343650" y="6070"/>
                  </a:lnTo>
                  <a:lnTo>
                    <a:pt x="6343650" y="3441"/>
                  </a:lnTo>
                  <a:close/>
                </a:path>
                <a:path w="10582275" h="2479040">
                  <a:moveTo>
                    <a:pt x="6391275" y="2472436"/>
                  </a:moveTo>
                  <a:lnTo>
                    <a:pt x="6390805" y="2471318"/>
                  </a:lnTo>
                  <a:lnTo>
                    <a:pt x="6388951" y="2469451"/>
                  </a:lnTo>
                  <a:lnTo>
                    <a:pt x="6387820" y="2468994"/>
                  </a:lnTo>
                  <a:lnTo>
                    <a:pt x="6385192" y="2468994"/>
                  </a:lnTo>
                  <a:lnTo>
                    <a:pt x="6384074" y="2469451"/>
                  </a:lnTo>
                  <a:lnTo>
                    <a:pt x="6382207" y="2471318"/>
                  </a:lnTo>
                  <a:lnTo>
                    <a:pt x="6381750" y="2472436"/>
                  </a:lnTo>
                  <a:lnTo>
                    <a:pt x="6381750" y="2475065"/>
                  </a:lnTo>
                  <a:lnTo>
                    <a:pt x="6382207" y="2476195"/>
                  </a:lnTo>
                  <a:lnTo>
                    <a:pt x="6384074" y="2478049"/>
                  </a:lnTo>
                  <a:lnTo>
                    <a:pt x="6385192" y="2478519"/>
                  </a:lnTo>
                  <a:lnTo>
                    <a:pt x="6387820" y="2478519"/>
                  </a:lnTo>
                  <a:lnTo>
                    <a:pt x="6388951" y="2478049"/>
                  </a:lnTo>
                  <a:lnTo>
                    <a:pt x="6390805" y="2476195"/>
                  </a:lnTo>
                  <a:lnTo>
                    <a:pt x="6391275" y="2475065"/>
                  </a:lnTo>
                  <a:lnTo>
                    <a:pt x="6391275" y="2472436"/>
                  </a:lnTo>
                  <a:close/>
                </a:path>
                <a:path w="10582275" h="2479040">
                  <a:moveTo>
                    <a:pt x="6391275" y="1855190"/>
                  </a:moveTo>
                  <a:lnTo>
                    <a:pt x="6390805" y="1854060"/>
                  </a:lnTo>
                  <a:lnTo>
                    <a:pt x="6388951" y="1852206"/>
                  </a:lnTo>
                  <a:lnTo>
                    <a:pt x="6387820" y="1851736"/>
                  </a:lnTo>
                  <a:lnTo>
                    <a:pt x="6385192" y="1851736"/>
                  </a:lnTo>
                  <a:lnTo>
                    <a:pt x="6384074" y="1852206"/>
                  </a:lnTo>
                  <a:lnTo>
                    <a:pt x="6382207" y="1854060"/>
                  </a:lnTo>
                  <a:lnTo>
                    <a:pt x="6381750" y="1855190"/>
                  </a:lnTo>
                  <a:lnTo>
                    <a:pt x="6381750" y="1857819"/>
                  </a:lnTo>
                  <a:lnTo>
                    <a:pt x="6382207" y="1858937"/>
                  </a:lnTo>
                  <a:lnTo>
                    <a:pt x="6384074" y="1860804"/>
                  </a:lnTo>
                  <a:lnTo>
                    <a:pt x="6385192" y="1861261"/>
                  </a:lnTo>
                  <a:lnTo>
                    <a:pt x="6387820" y="1861261"/>
                  </a:lnTo>
                  <a:lnTo>
                    <a:pt x="6388951" y="1860804"/>
                  </a:lnTo>
                  <a:lnTo>
                    <a:pt x="6390805" y="1858937"/>
                  </a:lnTo>
                  <a:lnTo>
                    <a:pt x="6391275" y="1857819"/>
                  </a:lnTo>
                  <a:lnTo>
                    <a:pt x="6391275" y="1855190"/>
                  </a:lnTo>
                  <a:close/>
                </a:path>
                <a:path w="10582275" h="2479040">
                  <a:moveTo>
                    <a:pt x="6391275" y="1237945"/>
                  </a:moveTo>
                  <a:lnTo>
                    <a:pt x="6390805" y="1236814"/>
                  </a:lnTo>
                  <a:lnTo>
                    <a:pt x="6388951" y="1234960"/>
                  </a:lnTo>
                  <a:lnTo>
                    <a:pt x="6387820" y="1234490"/>
                  </a:lnTo>
                  <a:lnTo>
                    <a:pt x="6385192" y="1234490"/>
                  </a:lnTo>
                  <a:lnTo>
                    <a:pt x="6384074" y="1234960"/>
                  </a:lnTo>
                  <a:lnTo>
                    <a:pt x="6382207" y="1236814"/>
                  </a:lnTo>
                  <a:lnTo>
                    <a:pt x="6381750" y="1237945"/>
                  </a:lnTo>
                  <a:lnTo>
                    <a:pt x="6381750" y="1240574"/>
                  </a:lnTo>
                  <a:lnTo>
                    <a:pt x="6382207" y="1241691"/>
                  </a:lnTo>
                  <a:lnTo>
                    <a:pt x="6384074" y="1243545"/>
                  </a:lnTo>
                  <a:lnTo>
                    <a:pt x="6385192" y="1244015"/>
                  </a:lnTo>
                  <a:lnTo>
                    <a:pt x="6387820" y="1244015"/>
                  </a:lnTo>
                  <a:lnTo>
                    <a:pt x="6388951" y="1243545"/>
                  </a:lnTo>
                  <a:lnTo>
                    <a:pt x="6390805" y="1241691"/>
                  </a:lnTo>
                  <a:lnTo>
                    <a:pt x="6391275" y="1240574"/>
                  </a:lnTo>
                  <a:lnTo>
                    <a:pt x="6391275" y="1237945"/>
                  </a:lnTo>
                  <a:close/>
                </a:path>
                <a:path w="10582275" h="2479040">
                  <a:moveTo>
                    <a:pt x="6391275" y="620687"/>
                  </a:moveTo>
                  <a:lnTo>
                    <a:pt x="6390805" y="619569"/>
                  </a:lnTo>
                  <a:lnTo>
                    <a:pt x="6388951" y="617702"/>
                  </a:lnTo>
                  <a:lnTo>
                    <a:pt x="6387820" y="617245"/>
                  </a:lnTo>
                  <a:lnTo>
                    <a:pt x="6385192" y="617245"/>
                  </a:lnTo>
                  <a:lnTo>
                    <a:pt x="6384074" y="617702"/>
                  </a:lnTo>
                  <a:lnTo>
                    <a:pt x="6382207" y="619569"/>
                  </a:lnTo>
                  <a:lnTo>
                    <a:pt x="6381750" y="620687"/>
                  </a:lnTo>
                  <a:lnTo>
                    <a:pt x="6381750" y="623316"/>
                  </a:lnTo>
                  <a:lnTo>
                    <a:pt x="6382207" y="624446"/>
                  </a:lnTo>
                  <a:lnTo>
                    <a:pt x="6384074" y="626300"/>
                  </a:lnTo>
                  <a:lnTo>
                    <a:pt x="6385192" y="626770"/>
                  </a:lnTo>
                  <a:lnTo>
                    <a:pt x="6387820" y="626770"/>
                  </a:lnTo>
                  <a:lnTo>
                    <a:pt x="6388951" y="626300"/>
                  </a:lnTo>
                  <a:lnTo>
                    <a:pt x="6390805" y="624446"/>
                  </a:lnTo>
                  <a:lnTo>
                    <a:pt x="6391275" y="623316"/>
                  </a:lnTo>
                  <a:lnTo>
                    <a:pt x="6391275" y="620687"/>
                  </a:lnTo>
                  <a:close/>
                </a:path>
                <a:path w="10582275" h="2479040">
                  <a:moveTo>
                    <a:pt x="6391275" y="3441"/>
                  </a:moveTo>
                  <a:lnTo>
                    <a:pt x="6390805" y="2324"/>
                  </a:lnTo>
                  <a:lnTo>
                    <a:pt x="6388951" y="457"/>
                  </a:lnTo>
                  <a:lnTo>
                    <a:pt x="6387820" y="0"/>
                  </a:lnTo>
                  <a:lnTo>
                    <a:pt x="6385192" y="0"/>
                  </a:lnTo>
                  <a:lnTo>
                    <a:pt x="6384074" y="457"/>
                  </a:lnTo>
                  <a:lnTo>
                    <a:pt x="6382207" y="2324"/>
                  </a:lnTo>
                  <a:lnTo>
                    <a:pt x="6381750" y="3441"/>
                  </a:lnTo>
                  <a:lnTo>
                    <a:pt x="6381750" y="6070"/>
                  </a:lnTo>
                  <a:lnTo>
                    <a:pt x="6382207" y="7188"/>
                  </a:lnTo>
                  <a:lnTo>
                    <a:pt x="6384074" y="9055"/>
                  </a:lnTo>
                  <a:lnTo>
                    <a:pt x="6385192" y="9525"/>
                  </a:lnTo>
                  <a:lnTo>
                    <a:pt x="6387820" y="9525"/>
                  </a:lnTo>
                  <a:lnTo>
                    <a:pt x="6388951" y="9055"/>
                  </a:lnTo>
                  <a:lnTo>
                    <a:pt x="6390805" y="7188"/>
                  </a:lnTo>
                  <a:lnTo>
                    <a:pt x="6391275" y="6070"/>
                  </a:lnTo>
                  <a:lnTo>
                    <a:pt x="6391275" y="3441"/>
                  </a:lnTo>
                  <a:close/>
                </a:path>
                <a:path w="10582275" h="2479040">
                  <a:moveTo>
                    <a:pt x="6438900" y="2472436"/>
                  </a:moveTo>
                  <a:lnTo>
                    <a:pt x="6438430" y="2471318"/>
                  </a:lnTo>
                  <a:lnTo>
                    <a:pt x="6436576" y="2469451"/>
                  </a:lnTo>
                  <a:lnTo>
                    <a:pt x="6435445" y="2468994"/>
                  </a:lnTo>
                  <a:lnTo>
                    <a:pt x="6432817" y="2468994"/>
                  </a:lnTo>
                  <a:lnTo>
                    <a:pt x="6431699" y="2469451"/>
                  </a:lnTo>
                  <a:lnTo>
                    <a:pt x="6429832" y="2471318"/>
                  </a:lnTo>
                  <a:lnTo>
                    <a:pt x="6429375" y="2472436"/>
                  </a:lnTo>
                  <a:lnTo>
                    <a:pt x="6429375" y="2475065"/>
                  </a:lnTo>
                  <a:lnTo>
                    <a:pt x="6429832" y="2476195"/>
                  </a:lnTo>
                  <a:lnTo>
                    <a:pt x="6431699" y="2478049"/>
                  </a:lnTo>
                  <a:lnTo>
                    <a:pt x="6432817" y="2478519"/>
                  </a:lnTo>
                  <a:lnTo>
                    <a:pt x="6435445" y="2478519"/>
                  </a:lnTo>
                  <a:lnTo>
                    <a:pt x="6436576" y="2478049"/>
                  </a:lnTo>
                  <a:lnTo>
                    <a:pt x="6438430" y="2476195"/>
                  </a:lnTo>
                  <a:lnTo>
                    <a:pt x="6438900" y="2475065"/>
                  </a:lnTo>
                  <a:lnTo>
                    <a:pt x="6438900" y="2472436"/>
                  </a:lnTo>
                  <a:close/>
                </a:path>
                <a:path w="10582275" h="2479040">
                  <a:moveTo>
                    <a:pt x="6438900" y="1855190"/>
                  </a:moveTo>
                  <a:lnTo>
                    <a:pt x="6438430" y="1854060"/>
                  </a:lnTo>
                  <a:lnTo>
                    <a:pt x="6436576" y="1852206"/>
                  </a:lnTo>
                  <a:lnTo>
                    <a:pt x="6435445" y="1851736"/>
                  </a:lnTo>
                  <a:lnTo>
                    <a:pt x="6432817" y="1851736"/>
                  </a:lnTo>
                  <a:lnTo>
                    <a:pt x="6431699" y="1852206"/>
                  </a:lnTo>
                  <a:lnTo>
                    <a:pt x="6429832" y="1854060"/>
                  </a:lnTo>
                  <a:lnTo>
                    <a:pt x="6429375" y="1855190"/>
                  </a:lnTo>
                  <a:lnTo>
                    <a:pt x="6429375" y="1857819"/>
                  </a:lnTo>
                  <a:lnTo>
                    <a:pt x="6429832" y="1858937"/>
                  </a:lnTo>
                  <a:lnTo>
                    <a:pt x="6431699" y="1860804"/>
                  </a:lnTo>
                  <a:lnTo>
                    <a:pt x="6432817" y="1861261"/>
                  </a:lnTo>
                  <a:lnTo>
                    <a:pt x="6435445" y="1861261"/>
                  </a:lnTo>
                  <a:lnTo>
                    <a:pt x="6436576" y="1860804"/>
                  </a:lnTo>
                  <a:lnTo>
                    <a:pt x="6438430" y="1858937"/>
                  </a:lnTo>
                  <a:lnTo>
                    <a:pt x="6438900" y="1857819"/>
                  </a:lnTo>
                  <a:lnTo>
                    <a:pt x="6438900" y="1855190"/>
                  </a:lnTo>
                  <a:close/>
                </a:path>
                <a:path w="10582275" h="2479040">
                  <a:moveTo>
                    <a:pt x="6438900" y="1237945"/>
                  </a:moveTo>
                  <a:lnTo>
                    <a:pt x="6438430" y="1236814"/>
                  </a:lnTo>
                  <a:lnTo>
                    <a:pt x="6436576" y="1234960"/>
                  </a:lnTo>
                  <a:lnTo>
                    <a:pt x="6435445" y="1234490"/>
                  </a:lnTo>
                  <a:lnTo>
                    <a:pt x="6432817" y="1234490"/>
                  </a:lnTo>
                  <a:lnTo>
                    <a:pt x="6431699" y="1234960"/>
                  </a:lnTo>
                  <a:lnTo>
                    <a:pt x="6429832" y="1236814"/>
                  </a:lnTo>
                  <a:lnTo>
                    <a:pt x="6429375" y="1237945"/>
                  </a:lnTo>
                  <a:lnTo>
                    <a:pt x="6429375" y="1240574"/>
                  </a:lnTo>
                  <a:lnTo>
                    <a:pt x="6429832" y="1241691"/>
                  </a:lnTo>
                  <a:lnTo>
                    <a:pt x="6431699" y="1243545"/>
                  </a:lnTo>
                  <a:lnTo>
                    <a:pt x="6432817" y="1244015"/>
                  </a:lnTo>
                  <a:lnTo>
                    <a:pt x="6435445" y="1244015"/>
                  </a:lnTo>
                  <a:lnTo>
                    <a:pt x="6436576" y="1243545"/>
                  </a:lnTo>
                  <a:lnTo>
                    <a:pt x="6438430" y="1241691"/>
                  </a:lnTo>
                  <a:lnTo>
                    <a:pt x="6438900" y="1240574"/>
                  </a:lnTo>
                  <a:lnTo>
                    <a:pt x="6438900" y="1237945"/>
                  </a:lnTo>
                  <a:close/>
                </a:path>
                <a:path w="10582275" h="2479040">
                  <a:moveTo>
                    <a:pt x="6438900" y="620687"/>
                  </a:moveTo>
                  <a:lnTo>
                    <a:pt x="6438430" y="619569"/>
                  </a:lnTo>
                  <a:lnTo>
                    <a:pt x="6436576" y="617702"/>
                  </a:lnTo>
                  <a:lnTo>
                    <a:pt x="6435445" y="617245"/>
                  </a:lnTo>
                  <a:lnTo>
                    <a:pt x="6432817" y="617245"/>
                  </a:lnTo>
                  <a:lnTo>
                    <a:pt x="6431699" y="617702"/>
                  </a:lnTo>
                  <a:lnTo>
                    <a:pt x="6429832" y="619569"/>
                  </a:lnTo>
                  <a:lnTo>
                    <a:pt x="6429375" y="620687"/>
                  </a:lnTo>
                  <a:lnTo>
                    <a:pt x="6429375" y="623316"/>
                  </a:lnTo>
                  <a:lnTo>
                    <a:pt x="6429832" y="624446"/>
                  </a:lnTo>
                  <a:lnTo>
                    <a:pt x="6431699" y="626300"/>
                  </a:lnTo>
                  <a:lnTo>
                    <a:pt x="6432817" y="626770"/>
                  </a:lnTo>
                  <a:lnTo>
                    <a:pt x="6435445" y="626770"/>
                  </a:lnTo>
                  <a:lnTo>
                    <a:pt x="6436576" y="626300"/>
                  </a:lnTo>
                  <a:lnTo>
                    <a:pt x="6438430" y="624446"/>
                  </a:lnTo>
                  <a:lnTo>
                    <a:pt x="6438900" y="623316"/>
                  </a:lnTo>
                  <a:lnTo>
                    <a:pt x="6438900" y="620687"/>
                  </a:lnTo>
                  <a:close/>
                </a:path>
                <a:path w="10582275" h="2479040">
                  <a:moveTo>
                    <a:pt x="6438900" y="3441"/>
                  </a:moveTo>
                  <a:lnTo>
                    <a:pt x="6438430" y="2324"/>
                  </a:lnTo>
                  <a:lnTo>
                    <a:pt x="6436576" y="457"/>
                  </a:lnTo>
                  <a:lnTo>
                    <a:pt x="6435445" y="0"/>
                  </a:lnTo>
                  <a:lnTo>
                    <a:pt x="6432817" y="0"/>
                  </a:lnTo>
                  <a:lnTo>
                    <a:pt x="6431699" y="457"/>
                  </a:lnTo>
                  <a:lnTo>
                    <a:pt x="6429832" y="2324"/>
                  </a:lnTo>
                  <a:lnTo>
                    <a:pt x="6429375" y="3441"/>
                  </a:lnTo>
                  <a:lnTo>
                    <a:pt x="6429375" y="6070"/>
                  </a:lnTo>
                  <a:lnTo>
                    <a:pt x="6429832" y="7188"/>
                  </a:lnTo>
                  <a:lnTo>
                    <a:pt x="6431699" y="9055"/>
                  </a:lnTo>
                  <a:lnTo>
                    <a:pt x="6432817" y="9525"/>
                  </a:lnTo>
                  <a:lnTo>
                    <a:pt x="6435445" y="9525"/>
                  </a:lnTo>
                  <a:lnTo>
                    <a:pt x="6436576" y="9055"/>
                  </a:lnTo>
                  <a:lnTo>
                    <a:pt x="6438430" y="7188"/>
                  </a:lnTo>
                  <a:lnTo>
                    <a:pt x="6438900" y="6070"/>
                  </a:lnTo>
                  <a:lnTo>
                    <a:pt x="6438900" y="3441"/>
                  </a:lnTo>
                  <a:close/>
                </a:path>
                <a:path w="10582275" h="2479040">
                  <a:moveTo>
                    <a:pt x="6486525" y="2472436"/>
                  </a:moveTo>
                  <a:lnTo>
                    <a:pt x="6486055" y="2471318"/>
                  </a:lnTo>
                  <a:lnTo>
                    <a:pt x="6484201" y="2469451"/>
                  </a:lnTo>
                  <a:lnTo>
                    <a:pt x="6483070" y="2468994"/>
                  </a:lnTo>
                  <a:lnTo>
                    <a:pt x="6480442" y="2468994"/>
                  </a:lnTo>
                  <a:lnTo>
                    <a:pt x="6479324" y="2469451"/>
                  </a:lnTo>
                  <a:lnTo>
                    <a:pt x="6477457" y="2471318"/>
                  </a:lnTo>
                  <a:lnTo>
                    <a:pt x="6477000" y="2472436"/>
                  </a:lnTo>
                  <a:lnTo>
                    <a:pt x="6477000" y="2475065"/>
                  </a:lnTo>
                  <a:lnTo>
                    <a:pt x="6477457" y="2476195"/>
                  </a:lnTo>
                  <a:lnTo>
                    <a:pt x="6479324" y="2478049"/>
                  </a:lnTo>
                  <a:lnTo>
                    <a:pt x="6480442" y="2478519"/>
                  </a:lnTo>
                  <a:lnTo>
                    <a:pt x="6483070" y="2478519"/>
                  </a:lnTo>
                  <a:lnTo>
                    <a:pt x="6484201" y="2478049"/>
                  </a:lnTo>
                  <a:lnTo>
                    <a:pt x="6486055" y="2476195"/>
                  </a:lnTo>
                  <a:lnTo>
                    <a:pt x="6486525" y="2475065"/>
                  </a:lnTo>
                  <a:lnTo>
                    <a:pt x="6486525" y="2472436"/>
                  </a:lnTo>
                  <a:close/>
                </a:path>
                <a:path w="10582275" h="2479040">
                  <a:moveTo>
                    <a:pt x="6486525" y="1855190"/>
                  </a:moveTo>
                  <a:lnTo>
                    <a:pt x="6486055" y="1854060"/>
                  </a:lnTo>
                  <a:lnTo>
                    <a:pt x="6484201" y="1852206"/>
                  </a:lnTo>
                  <a:lnTo>
                    <a:pt x="6483070" y="1851736"/>
                  </a:lnTo>
                  <a:lnTo>
                    <a:pt x="6480442" y="1851736"/>
                  </a:lnTo>
                  <a:lnTo>
                    <a:pt x="6479324" y="1852206"/>
                  </a:lnTo>
                  <a:lnTo>
                    <a:pt x="6477457" y="1854060"/>
                  </a:lnTo>
                  <a:lnTo>
                    <a:pt x="6477000" y="1855190"/>
                  </a:lnTo>
                  <a:lnTo>
                    <a:pt x="6477000" y="1857819"/>
                  </a:lnTo>
                  <a:lnTo>
                    <a:pt x="6477457" y="1858937"/>
                  </a:lnTo>
                  <a:lnTo>
                    <a:pt x="6479324" y="1860804"/>
                  </a:lnTo>
                  <a:lnTo>
                    <a:pt x="6480442" y="1861261"/>
                  </a:lnTo>
                  <a:lnTo>
                    <a:pt x="6483070" y="1861261"/>
                  </a:lnTo>
                  <a:lnTo>
                    <a:pt x="6484201" y="1860804"/>
                  </a:lnTo>
                  <a:lnTo>
                    <a:pt x="6486055" y="1858937"/>
                  </a:lnTo>
                  <a:lnTo>
                    <a:pt x="6486525" y="1857819"/>
                  </a:lnTo>
                  <a:lnTo>
                    <a:pt x="6486525" y="1855190"/>
                  </a:lnTo>
                  <a:close/>
                </a:path>
                <a:path w="10582275" h="2479040">
                  <a:moveTo>
                    <a:pt x="6486525" y="1237945"/>
                  </a:moveTo>
                  <a:lnTo>
                    <a:pt x="6486055" y="1236814"/>
                  </a:lnTo>
                  <a:lnTo>
                    <a:pt x="6484201" y="1234960"/>
                  </a:lnTo>
                  <a:lnTo>
                    <a:pt x="6483070" y="1234490"/>
                  </a:lnTo>
                  <a:lnTo>
                    <a:pt x="6480442" y="1234490"/>
                  </a:lnTo>
                  <a:lnTo>
                    <a:pt x="6479324" y="1234960"/>
                  </a:lnTo>
                  <a:lnTo>
                    <a:pt x="6477457" y="1236814"/>
                  </a:lnTo>
                  <a:lnTo>
                    <a:pt x="6477000" y="1237945"/>
                  </a:lnTo>
                  <a:lnTo>
                    <a:pt x="6477000" y="1240574"/>
                  </a:lnTo>
                  <a:lnTo>
                    <a:pt x="6477457" y="1241691"/>
                  </a:lnTo>
                  <a:lnTo>
                    <a:pt x="6479324" y="1243545"/>
                  </a:lnTo>
                  <a:lnTo>
                    <a:pt x="6480442" y="1244015"/>
                  </a:lnTo>
                  <a:lnTo>
                    <a:pt x="6483070" y="1244015"/>
                  </a:lnTo>
                  <a:lnTo>
                    <a:pt x="6484201" y="1243545"/>
                  </a:lnTo>
                  <a:lnTo>
                    <a:pt x="6486055" y="1241691"/>
                  </a:lnTo>
                  <a:lnTo>
                    <a:pt x="6486525" y="1240574"/>
                  </a:lnTo>
                  <a:lnTo>
                    <a:pt x="6486525" y="1237945"/>
                  </a:lnTo>
                  <a:close/>
                </a:path>
                <a:path w="10582275" h="2479040">
                  <a:moveTo>
                    <a:pt x="6486525" y="620687"/>
                  </a:moveTo>
                  <a:lnTo>
                    <a:pt x="6486055" y="619569"/>
                  </a:lnTo>
                  <a:lnTo>
                    <a:pt x="6484201" y="617702"/>
                  </a:lnTo>
                  <a:lnTo>
                    <a:pt x="6483070" y="617245"/>
                  </a:lnTo>
                  <a:lnTo>
                    <a:pt x="6480442" y="617245"/>
                  </a:lnTo>
                  <a:lnTo>
                    <a:pt x="6479324" y="617702"/>
                  </a:lnTo>
                  <a:lnTo>
                    <a:pt x="6477457" y="619569"/>
                  </a:lnTo>
                  <a:lnTo>
                    <a:pt x="6477000" y="620687"/>
                  </a:lnTo>
                  <a:lnTo>
                    <a:pt x="6477000" y="623316"/>
                  </a:lnTo>
                  <a:lnTo>
                    <a:pt x="6477457" y="624446"/>
                  </a:lnTo>
                  <a:lnTo>
                    <a:pt x="6479324" y="626300"/>
                  </a:lnTo>
                  <a:lnTo>
                    <a:pt x="6480442" y="626770"/>
                  </a:lnTo>
                  <a:lnTo>
                    <a:pt x="6483070" y="626770"/>
                  </a:lnTo>
                  <a:lnTo>
                    <a:pt x="6484201" y="626300"/>
                  </a:lnTo>
                  <a:lnTo>
                    <a:pt x="6486055" y="624446"/>
                  </a:lnTo>
                  <a:lnTo>
                    <a:pt x="6486525" y="623316"/>
                  </a:lnTo>
                  <a:lnTo>
                    <a:pt x="6486525" y="620687"/>
                  </a:lnTo>
                  <a:close/>
                </a:path>
                <a:path w="10582275" h="2479040">
                  <a:moveTo>
                    <a:pt x="6486525" y="3441"/>
                  </a:moveTo>
                  <a:lnTo>
                    <a:pt x="6486055" y="2324"/>
                  </a:lnTo>
                  <a:lnTo>
                    <a:pt x="6484201" y="457"/>
                  </a:lnTo>
                  <a:lnTo>
                    <a:pt x="6483070" y="0"/>
                  </a:lnTo>
                  <a:lnTo>
                    <a:pt x="6480442" y="0"/>
                  </a:lnTo>
                  <a:lnTo>
                    <a:pt x="6479324" y="457"/>
                  </a:lnTo>
                  <a:lnTo>
                    <a:pt x="6477457" y="2324"/>
                  </a:lnTo>
                  <a:lnTo>
                    <a:pt x="6477000" y="3441"/>
                  </a:lnTo>
                  <a:lnTo>
                    <a:pt x="6477000" y="6070"/>
                  </a:lnTo>
                  <a:lnTo>
                    <a:pt x="6477457" y="7188"/>
                  </a:lnTo>
                  <a:lnTo>
                    <a:pt x="6479324" y="9055"/>
                  </a:lnTo>
                  <a:lnTo>
                    <a:pt x="6480442" y="9525"/>
                  </a:lnTo>
                  <a:lnTo>
                    <a:pt x="6483070" y="9525"/>
                  </a:lnTo>
                  <a:lnTo>
                    <a:pt x="6484201" y="9055"/>
                  </a:lnTo>
                  <a:lnTo>
                    <a:pt x="6486055" y="7188"/>
                  </a:lnTo>
                  <a:lnTo>
                    <a:pt x="6486525" y="6070"/>
                  </a:lnTo>
                  <a:lnTo>
                    <a:pt x="6486525" y="3441"/>
                  </a:lnTo>
                  <a:close/>
                </a:path>
                <a:path w="10582275" h="2479040">
                  <a:moveTo>
                    <a:pt x="6534150" y="2472436"/>
                  </a:moveTo>
                  <a:lnTo>
                    <a:pt x="6533680" y="2471318"/>
                  </a:lnTo>
                  <a:lnTo>
                    <a:pt x="6531826" y="2469451"/>
                  </a:lnTo>
                  <a:lnTo>
                    <a:pt x="6530695" y="2468994"/>
                  </a:lnTo>
                  <a:lnTo>
                    <a:pt x="6528067" y="2468994"/>
                  </a:lnTo>
                  <a:lnTo>
                    <a:pt x="6526949" y="2469451"/>
                  </a:lnTo>
                  <a:lnTo>
                    <a:pt x="6525082" y="2471318"/>
                  </a:lnTo>
                  <a:lnTo>
                    <a:pt x="6524625" y="2472436"/>
                  </a:lnTo>
                  <a:lnTo>
                    <a:pt x="6524625" y="2475065"/>
                  </a:lnTo>
                  <a:lnTo>
                    <a:pt x="6525082" y="2476195"/>
                  </a:lnTo>
                  <a:lnTo>
                    <a:pt x="6526949" y="2478049"/>
                  </a:lnTo>
                  <a:lnTo>
                    <a:pt x="6528067" y="2478519"/>
                  </a:lnTo>
                  <a:lnTo>
                    <a:pt x="6530695" y="2478519"/>
                  </a:lnTo>
                  <a:lnTo>
                    <a:pt x="6531826" y="2478049"/>
                  </a:lnTo>
                  <a:lnTo>
                    <a:pt x="6533680" y="2476195"/>
                  </a:lnTo>
                  <a:lnTo>
                    <a:pt x="6534150" y="2475065"/>
                  </a:lnTo>
                  <a:lnTo>
                    <a:pt x="6534150" y="2472436"/>
                  </a:lnTo>
                  <a:close/>
                </a:path>
                <a:path w="10582275" h="2479040">
                  <a:moveTo>
                    <a:pt x="6534150" y="1855190"/>
                  </a:moveTo>
                  <a:lnTo>
                    <a:pt x="6533680" y="1854060"/>
                  </a:lnTo>
                  <a:lnTo>
                    <a:pt x="6531826" y="1852206"/>
                  </a:lnTo>
                  <a:lnTo>
                    <a:pt x="6530695" y="1851736"/>
                  </a:lnTo>
                  <a:lnTo>
                    <a:pt x="6528067" y="1851736"/>
                  </a:lnTo>
                  <a:lnTo>
                    <a:pt x="6526949" y="1852206"/>
                  </a:lnTo>
                  <a:lnTo>
                    <a:pt x="6525082" y="1854060"/>
                  </a:lnTo>
                  <a:lnTo>
                    <a:pt x="6524625" y="1855190"/>
                  </a:lnTo>
                  <a:lnTo>
                    <a:pt x="6524625" y="1857819"/>
                  </a:lnTo>
                  <a:lnTo>
                    <a:pt x="6525082" y="1858937"/>
                  </a:lnTo>
                  <a:lnTo>
                    <a:pt x="6526949" y="1860804"/>
                  </a:lnTo>
                  <a:lnTo>
                    <a:pt x="6528067" y="1861261"/>
                  </a:lnTo>
                  <a:lnTo>
                    <a:pt x="6530695" y="1861261"/>
                  </a:lnTo>
                  <a:lnTo>
                    <a:pt x="6531826" y="1860804"/>
                  </a:lnTo>
                  <a:lnTo>
                    <a:pt x="6533680" y="1858937"/>
                  </a:lnTo>
                  <a:lnTo>
                    <a:pt x="6534150" y="1857819"/>
                  </a:lnTo>
                  <a:lnTo>
                    <a:pt x="6534150" y="1855190"/>
                  </a:lnTo>
                  <a:close/>
                </a:path>
                <a:path w="10582275" h="2479040">
                  <a:moveTo>
                    <a:pt x="6534150" y="1237945"/>
                  </a:moveTo>
                  <a:lnTo>
                    <a:pt x="6533680" y="1236814"/>
                  </a:lnTo>
                  <a:lnTo>
                    <a:pt x="6531826" y="1234960"/>
                  </a:lnTo>
                  <a:lnTo>
                    <a:pt x="6530695" y="1234490"/>
                  </a:lnTo>
                  <a:lnTo>
                    <a:pt x="6528067" y="1234490"/>
                  </a:lnTo>
                  <a:lnTo>
                    <a:pt x="6526949" y="1234960"/>
                  </a:lnTo>
                  <a:lnTo>
                    <a:pt x="6525082" y="1236814"/>
                  </a:lnTo>
                  <a:lnTo>
                    <a:pt x="6524625" y="1237945"/>
                  </a:lnTo>
                  <a:lnTo>
                    <a:pt x="6524625" y="1240574"/>
                  </a:lnTo>
                  <a:lnTo>
                    <a:pt x="6525082" y="1241691"/>
                  </a:lnTo>
                  <a:lnTo>
                    <a:pt x="6526949" y="1243545"/>
                  </a:lnTo>
                  <a:lnTo>
                    <a:pt x="6528067" y="1244015"/>
                  </a:lnTo>
                  <a:lnTo>
                    <a:pt x="6530695" y="1244015"/>
                  </a:lnTo>
                  <a:lnTo>
                    <a:pt x="6531826" y="1243545"/>
                  </a:lnTo>
                  <a:lnTo>
                    <a:pt x="6533680" y="1241691"/>
                  </a:lnTo>
                  <a:lnTo>
                    <a:pt x="6534150" y="1240574"/>
                  </a:lnTo>
                  <a:lnTo>
                    <a:pt x="6534150" y="1237945"/>
                  </a:lnTo>
                  <a:close/>
                </a:path>
                <a:path w="10582275" h="2479040">
                  <a:moveTo>
                    <a:pt x="6534150" y="620687"/>
                  </a:moveTo>
                  <a:lnTo>
                    <a:pt x="6533680" y="619569"/>
                  </a:lnTo>
                  <a:lnTo>
                    <a:pt x="6531826" y="617702"/>
                  </a:lnTo>
                  <a:lnTo>
                    <a:pt x="6530695" y="617245"/>
                  </a:lnTo>
                  <a:lnTo>
                    <a:pt x="6528067" y="617245"/>
                  </a:lnTo>
                  <a:lnTo>
                    <a:pt x="6526949" y="617702"/>
                  </a:lnTo>
                  <a:lnTo>
                    <a:pt x="6525082" y="619569"/>
                  </a:lnTo>
                  <a:lnTo>
                    <a:pt x="6524625" y="620687"/>
                  </a:lnTo>
                  <a:lnTo>
                    <a:pt x="6524625" y="623316"/>
                  </a:lnTo>
                  <a:lnTo>
                    <a:pt x="6525082" y="624446"/>
                  </a:lnTo>
                  <a:lnTo>
                    <a:pt x="6526949" y="626300"/>
                  </a:lnTo>
                  <a:lnTo>
                    <a:pt x="6528067" y="626770"/>
                  </a:lnTo>
                  <a:lnTo>
                    <a:pt x="6530695" y="626770"/>
                  </a:lnTo>
                  <a:lnTo>
                    <a:pt x="6531826" y="626300"/>
                  </a:lnTo>
                  <a:lnTo>
                    <a:pt x="6533680" y="624446"/>
                  </a:lnTo>
                  <a:lnTo>
                    <a:pt x="6534150" y="623316"/>
                  </a:lnTo>
                  <a:lnTo>
                    <a:pt x="6534150" y="620687"/>
                  </a:lnTo>
                  <a:close/>
                </a:path>
                <a:path w="10582275" h="2479040">
                  <a:moveTo>
                    <a:pt x="6534150" y="3441"/>
                  </a:moveTo>
                  <a:lnTo>
                    <a:pt x="6533680" y="2324"/>
                  </a:lnTo>
                  <a:lnTo>
                    <a:pt x="6531826" y="457"/>
                  </a:lnTo>
                  <a:lnTo>
                    <a:pt x="6530695" y="0"/>
                  </a:lnTo>
                  <a:lnTo>
                    <a:pt x="6528067" y="0"/>
                  </a:lnTo>
                  <a:lnTo>
                    <a:pt x="6526949" y="457"/>
                  </a:lnTo>
                  <a:lnTo>
                    <a:pt x="6525082" y="2324"/>
                  </a:lnTo>
                  <a:lnTo>
                    <a:pt x="6524625" y="3441"/>
                  </a:lnTo>
                  <a:lnTo>
                    <a:pt x="6524625" y="6070"/>
                  </a:lnTo>
                  <a:lnTo>
                    <a:pt x="6525082" y="7188"/>
                  </a:lnTo>
                  <a:lnTo>
                    <a:pt x="6526949" y="9055"/>
                  </a:lnTo>
                  <a:lnTo>
                    <a:pt x="6528067" y="9525"/>
                  </a:lnTo>
                  <a:lnTo>
                    <a:pt x="6530695" y="9525"/>
                  </a:lnTo>
                  <a:lnTo>
                    <a:pt x="6531826" y="9055"/>
                  </a:lnTo>
                  <a:lnTo>
                    <a:pt x="6533680" y="7188"/>
                  </a:lnTo>
                  <a:lnTo>
                    <a:pt x="6534150" y="6070"/>
                  </a:lnTo>
                  <a:lnTo>
                    <a:pt x="6534150" y="3441"/>
                  </a:lnTo>
                  <a:close/>
                </a:path>
                <a:path w="10582275" h="2479040">
                  <a:moveTo>
                    <a:pt x="6581775" y="2472436"/>
                  </a:moveTo>
                  <a:lnTo>
                    <a:pt x="6581305" y="2471318"/>
                  </a:lnTo>
                  <a:lnTo>
                    <a:pt x="6579451" y="2469451"/>
                  </a:lnTo>
                  <a:lnTo>
                    <a:pt x="6578320" y="2468994"/>
                  </a:lnTo>
                  <a:lnTo>
                    <a:pt x="6575692" y="2468994"/>
                  </a:lnTo>
                  <a:lnTo>
                    <a:pt x="6574574" y="2469451"/>
                  </a:lnTo>
                  <a:lnTo>
                    <a:pt x="6572707" y="2471318"/>
                  </a:lnTo>
                  <a:lnTo>
                    <a:pt x="6572250" y="2472436"/>
                  </a:lnTo>
                  <a:lnTo>
                    <a:pt x="6572250" y="2475065"/>
                  </a:lnTo>
                  <a:lnTo>
                    <a:pt x="6572707" y="2476195"/>
                  </a:lnTo>
                  <a:lnTo>
                    <a:pt x="6574574" y="2478049"/>
                  </a:lnTo>
                  <a:lnTo>
                    <a:pt x="6575692" y="2478519"/>
                  </a:lnTo>
                  <a:lnTo>
                    <a:pt x="6578320" y="2478519"/>
                  </a:lnTo>
                  <a:lnTo>
                    <a:pt x="6579451" y="2478049"/>
                  </a:lnTo>
                  <a:lnTo>
                    <a:pt x="6581305" y="2476195"/>
                  </a:lnTo>
                  <a:lnTo>
                    <a:pt x="6581775" y="2475065"/>
                  </a:lnTo>
                  <a:lnTo>
                    <a:pt x="6581775" y="2472436"/>
                  </a:lnTo>
                  <a:close/>
                </a:path>
                <a:path w="10582275" h="2479040">
                  <a:moveTo>
                    <a:pt x="6581775" y="1855190"/>
                  </a:moveTo>
                  <a:lnTo>
                    <a:pt x="6581305" y="1854060"/>
                  </a:lnTo>
                  <a:lnTo>
                    <a:pt x="6579451" y="1852206"/>
                  </a:lnTo>
                  <a:lnTo>
                    <a:pt x="6578320" y="1851736"/>
                  </a:lnTo>
                  <a:lnTo>
                    <a:pt x="6575692" y="1851736"/>
                  </a:lnTo>
                  <a:lnTo>
                    <a:pt x="6574574" y="1852206"/>
                  </a:lnTo>
                  <a:lnTo>
                    <a:pt x="6572707" y="1854060"/>
                  </a:lnTo>
                  <a:lnTo>
                    <a:pt x="6572250" y="1855190"/>
                  </a:lnTo>
                  <a:lnTo>
                    <a:pt x="6572250" y="1857819"/>
                  </a:lnTo>
                  <a:lnTo>
                    <a:pt x="6572707" y="1858937"/>
                  </a:lnTo>
                  <a:lnTo>
                    <a:pt x="6574574" y="1860804"/>
                  </a:lnTo>
                  <a:lnTo>
                    <a:pt x="6575692" y="1861261"/>
                  </a:lnTo>
                  <a:lnTo>
                    <a:pt x="6578320" y="1861261"/>
                  </a:lnTo>
                  <a:lnTo>
                    <a:pt x="6579451" y="1860804"/>
                  </a:lnTo>
                  <a:lnTo>
                    <a:pt x="6581305" y="1858937"/>
                  </a:lnTo>
                  <a:lnTo>
                    <a:pt x="6581775" y="1857819"/>
                  </a:lnTo>
                  <a:lnTo>
                    <a:pt x="6581775" y="1855190"/>
                  </a:lnTo>
                  <a:close/>
                </a:path>
                <a:path w="10582275" h="2479040">
                  <a:moveTo>
                    <a:pt x="6581775" y="1237945"/>
                  </a:moveTo>
                  <a:lnTo>
                    <a:pt x="6581305" y="1236814"/>
                  </a:lnTo>
                  <a:lnTo>
                    <a:pt x="6579451" y="1234960"/>
                  </a:lnTo>
                  <a:lnTo>
                    <a:pt x="6578320" y="1234490"/>
                  </a:lnTo>
                  <a:lnTo>
                    <a:pt x="6575692" y="1234490"/>
                  </a:lnTo>
                  <a:lnTo>
                    <a:pt x="6574574" y="1234960"/>
                  </a:lnTo>
                  <a:lnTo>
                    <a:pt x="6572707" y="1236814"/>
                  </a:lnTo>
                  <a:lnTo>
                    <a:pt x="6572250" y="1237945"/>
                  </a:lnTo>
                  <a:lnTo>
                    <a:pt x="6572250" y="1240574"/>
                  </a:lnTo>
                  <a:lnTo>
                    <a:pt x="6572707" y="1241691"/>
                  </a:lnTo>
                  <a:lnTo>
                    <a:pt x="6574574" y="1243545"/>
                  </a:lnTo>
                  <a:lnTo>
                    <a:pt x="6575692" y="1244015"/>
                  </a:lnTo>
                  <a:lnTo>
                    <a:pt x="6578320" y="1244015"/>
                  </a:lnTo>
                  <a:lnTo>
                    <a:pt x="6579451" y="1243545"/>
                  </a:lnTo>
                  <a:lnTo>
                    <a:pt x="6581305" y="1241691"/>
                  </a:lnTo>
                  <a:lnTo>
                    <a:pt x="6581775" y="1240574"/>
                  </a:lnTo>
                  <a:lnTo>
                    <a:pt x="6581775" y="1237945"/>
                  </a:lnTo>
                  <a:close/>
                </a:path>
                <a:path w="10582275" h="2479040">
                  <a:moveTo>
                    <a:pt x="6581775" y="620687"/>
                  </a:moveTo>
                  <a:lnTo>
                    <a:pt x="6581305" y="619569"/>
                  </a:lnTo>
                  <a:lnTo>
                    <a:pt x="6579451" y="617702"/>
                  </a:lnTo>
                  <a:lnTo>
                    <a:pt x="6578320" y="617245"/>
                  </a:lnTo>
                  <a:lnTo>
                    <a:pt x="6575692" y="617245"/>
                  </a:lnTo>
                  <a:lnTo>
                    <a:pt x="6574574" y="617702"/>
                  </a:lnTo>
                  <a:lnTo>
                    <a:pt x="6572707" y="619569"/>
                  </a:lnTo>
                  <a:lnTo>
                    <a:pt x="6572250" y="620687"/>
                  </a:lnTo>
                  <a:lnTo>
                    <a:pt x="6572250" y="623316"/>
                  </a:lnTo>
                  <a:lnTo>
                    <a:pt x="6572707" y="624446"/>
                  </a:lnTo>
                  <a:lnTo>
                    <a:pt x="6574574" y="626300"/>
                  </a:lnTo>
                  <a:lnTo>
                    <a:pt x="6575692" y="626770"/>
                  </a:lnTo>
                  <a:lnTo>
                    <a:pt x="6578320" y="626770"/>
                  </a:lnTo>
                  <a:lnTo>
                    <a:pt x="6579451" y="626300"/>
                  </a:lnTo>
                  <a:lnTo>
                    <a:pt x="6581305" y="624446"/>
                  </a:lnTo>
                  <a:lnTo>
                    <a:pt x="6581775" y="623316"/>
                  </a:lnTo>
                  <a:lnTo>
                    <a:pt x="6581775" y="620687"/>
                  </a:lnTo>
                  <a:close/>
                </a:path>
                <a:path w="10582275" h="2479040">
                  <a:moveTo>
                    <a:pt x="6581775" y="3441"/>
                  </a:moveTo>
                  <a:lnTo>
                    <a:pt x="6581305" y="2324"/>
                  </a:lnTo>
                  <a:lnTo>
                    <a:pt x="6579451" y="457"/>
                  </a:lnTo>
                  <a:lnTo>
                    <a:pt x="6578320" y="0"/>
                  </a:lnTo>
                  <a:lnTo>
                    <a:pt x="6575692" y="0"/>
                  </a:lnTo>
                  <a:lnTo>
                    <a:pt x="6574574" y="457"/>
                  </a:lnTo>
                  <a:lnTo>
                    <a:pt x="6572707" y="2324"/>
                  </a:lnTo>
                  <a:lnTo>
                    <a:pt x="6572250" y="3441"/>
                  </a:lnTo>
                  <a:lnTo>
                    <a:pt x="6572250" y="6070"/>
                  </a:lnTo>
                  <a:lnTo>
                    <a:pt x="6572707" y="7188"/>
                  </a:lnTo>
                  <a:lnTo>
                    <a:pt x="6574574" y="9055"/>
                  </a:lnTo>
                  <a:lnTo>
                    <a:pt x="6575692" y="9525"/>
                  </a:lnTo>
                  <a:lnTo>
                    <a:pt x="6578320" y="9525"/>
                  </a:lnTo>
                  <a:lnTo>
                    <a:pt x="6579451" y="9055"/>
                  </a:lnTo>
                  <a:lnTo>
                    <a:pt x="6581305" y="7188"/>
                  </a:lnTo>
                  <a:lnTo>
                    <a:pt x="6581775" y="6070"/>
                  </a:lnTo>
                  <a:lnTo>
                    <a:pt x="6581775" y="3441"/>
                  </a:lnTo>
                  <a:close/>
                </a:path>
                <a:path w="10582275" h="2479040">
                  <a:moveTo>
                    <a:pt x="6629400" y="2472436"/>
                  </a:moveTo>
                  <a:lnTo>
                    <a:pt x="6628930" y="2471318"/>
                  </a:lnTo>
                  <a:lnTo>
                    <a:pt x="6627076" y="2469451"/>
                  </a:lnTo>
                  <a:lnTo>
                    <a:pt x="6625945" y="2468994"/>
                  </a:lnTo>
                  <a:lnTo>
                    <a:pt x="6623317" y="2468994"/>
                  </a:lnTo>
                  <a:lnTo>
                    <a:pt x="6622199" y="2469451"/>
                  </a:lnTo>
                  <a:lnTo>
                    <a:pt x="6620332" y="2471318"/>
                  </a:lnTo>
                  <a:lnTo>
                    <a:pt x="6619875" y="2472436"/>
                  </a:lnTo>
                  <a:lnTo>
                    <a:pt x="6619875" y="2475065"/>
                  </a:lnTo>
                  <a:lnTo>
                    <a:pt x="6620332" y="2476195"/>
                  </a:lnTo>
                  <a:lnTo>
                    <a:pt x="6622199" y="2478049"/>
                  </a:lnTo>
                  <a:lnTo>
                    <a:pt x="6623317" y="2478519"/>
                  </a:lnTo>
                  <a:lnTo>
                    <a:pt x="6625945" y="2478519"/>
                  </a:lnTo>
                  <a:lnTo>
                    <a:pt x="6627076" y="2478049"/>
                  </a:lnTo>
                  <a:lnTo>
                    <a:pt x="6628930" y="2476195"/>
                  </a:lnTo>
                  <a:lnTo>
                    <a:pt x="6629400" y="2475065"/>
                  </a:lnTo>
                  <a:lnTo>
                    <a:pt x="6629400" y="2472436"/>
                  </a:lnTo>
                  <a:close/>
                </a:path>
                <a:path w="10582275" h="2479040">
                  <a:moveTo>
                    <a:pt x="6629400" y="1855190"/>
                  </a:moveTo>
                  <a:lnTo>
                    <a:pt x="6628930" y="1854060"/>
                  </a:lnTo>
                  <a:lnTo>
                    <a:pt x="6627076" y="1852206"/>
                  </a:lnTo>
                  <a:lnTo>
                    <a:pt x="6625945" y="1851736"/>
                  </a:lnTo>
                  <a:lnTo>
                    <a:pt x="6623317" y="1851736"/>
                  </a:lnTo>
                  <a:lnTo>
                    <a:pt x="6622199" y="1852206"/>
                  </a:lnTo>
                  <a:lnTo>
                    <a:pt x="6620332" y="1854060"/>
                  </a:lnTo>
                  <a:lnTo>
                    <a:pt x="6619875" y="1855190"/>
                  </a:lnTo>
                  <a:lnTo>
                    <a:pt x="6619875" y="1857819"/>
                  </a:lnTo>
                  <a:lnTo>
                    <a:pt x="6620332" y="1858937"/>
                  </a:lnTo>
                  <a:lnTo>
                    <a:pt x="6622199" y="1860804"/>
                  </a:lnTo>
                  <a:lnTo>
                    <a:pt x="6623317" y="1861261"/>
                  </a:lnTo>
                  <a:lnTo>
                    <a:pt x="6625945" y="1861261"/>
                  </a:lnTo>
                  <a:lnTo>
                    <a:pt x="6627076" y="1860804"/>
                  </a:lnTo>
                  <a:lnTo>
                    <a:pt x="6628930" y="1858937"/>
                  </a:lnTo>
                  <a:lnTo>
                    <a:pt x="6629400" y="1857819"/>
                  </a:lnTo>
                  <a:lnTo>
                    <a:pt x="6629400" y="1855190"/>
                  </a:lnTo>
                  <a:close/>
                </a:path>
                <a:path w="10582275" h="2479040">
                  <a:moveTo>
                    <a:pt x="6629400" y="1237945"/>
                  </a:moveTo>
                  <a:lnTo>
                    <a:pt x="6628930" y="1236814"/>
                  </a:lnTo>
                  <a:lnTo>
                    <a:pt x="6627076" y="1234960"/>
                  </a:lnTo>
                  <a:lnTo>
                    <a:pt x="6625945" y="1234490"/>
                  </a:lnTo>
                  <a:lnTo>
                    <a:pt x="6623317" y="1234490"/>
                  </a:lnTo>
                  <a:lnTo>
                    <a:pt x="6622199" y="1234960"/>
                  </a:lnTo>
                  <a:lnTo>
                    <a:pt x="6620332" y="1236814"/>
                  </a:lnTo>
                  <a:lnTo>
                    <a:pt x="6619875" y="1237945"/>
                  </a:lnTo>
                  <a:lnTo>
                    <a:pt x="6619875" y="1240574"/>
                  </a:lnTo>
                  <a:lnTo>
                    <a:pt x="6620332" y="1241691"/>
                  </a:lnTo>
                  <a:lnTo>
                    <a:pt x="6622199" y="1243545"/>
                  </a:lnTo>
                  <a:lnTo>
                    <a:pt x="6623317" y="1244015"/>
                  </a:lnTo>
                  <a:lnTo>
                    <a:pt x="6625945" y="1244015"/>
                  </a:lnTo>
                  <a:lnTo>
                    <a:pt x="6627076" y="1243545"/>
                  </a:lnTo>
                  <a:lnTo>
                    <a:pt x="6628930" y="1241691"/>
                  </a:lnTo>
                  <a:lnTo>
                    <a:pt x="6629400" y="1240574"/>
                  </a:lnTo>
                  <a:lnTo>
                    <a:pt x="6629400" y="1237945"/>
                  </a:lnTo>
                  <a:close/>
                </a:path>
                <a:path w="10582275" h="2479040">
                  <a:moveTo>
                    <a:pt x="6629400" y="620687"/>
                  </a:moveTo>
                  <a:lnTo>
                    <a:pt x="6628930" y="619569"/>
                  </a:lnTo>
                  <a:lnTo>
                    <a:pt x="6627076" y="617702"/>
                  </a:lnTo>
                  <a:lnTo>
                    <a:pt x="6625945" y="617245"/>
                  </a:lnTo>
                  <a:lnTo>
                    <a:pt x="6623317" y="617245"/>
                  </a:lnTo>
                  <a:lnTo>
                    <a:pt x="6622199" y="617702"/>
                  </a:lnTo>
                  <a:lnTo>
                    <a:pt x="6620332" y="619569"/>
                  </a:lnTo>
                  <a:lnTo>
                    <a:pt x="6619875" y="620687"/>
                  </a:lnTo>
                  <a:lnTo>
                    <a:pt x="6619875" y="623316"/>
                  </a:lnTo>
                  <a:lnTo>
                    <a:pt x="6620332" y="624446"/>
                  </a:lnTo>
                  <a:lnTo>
                    <a:pt x="6622199" y="626300"/>
                  </a:lnTo>
                  <a:lnTo>
                    <a:pt x="6623317" y="626770"/>
                  </a:lnTo>
                  <a:lnTo>
                    <a:pt x="6625945" y="626770"/>
                  </a:lnTo>
                  <a:lnTo>
                    <a:pt x="6627076" y="626300"/>
                  </a:lnTo>
                  <a:lnTo>
                    <a:pt x="6628930" y="624446"/>
                  </a:lnTo>
                  <a:lnTo>
                    <a:pt x="6629400" y="623316"/>
                  </a:lnTo>
                  <a:lnTo>
                    <a:pt x="6629400" y="620687"/>
                  </a:lnTo>
                  <a:close/>
                </a:path>
                <a:path w="10582275" h="2479040">
                  <a:moveTo>
                    <a:pt x="6629400" y="3441"/>
                  </a:moveTo>
                  <a:lnTo>
                    <a:pt x="6628930" y="2324"/>
                  </a:lnTo>
                  <a:lnTo>
                    <a:pt x="6627076" y="457"/>
                  </a:lnTo>
                  <a:lnTo>
                    <a:pt x="6625945" y="0"/>
                  </a:lnTo>
                  <a:lnTo>
                    <a:pt x="6623317" y="0"/>
                  </a:lnTo>
                  <a:lnTo>
                    <a:pt x="6622199" y="457"/>
                  </a:lnTo>
                  <a:lnTo>
                    <a:pt x="6620332" y="2324"/>
                  </a:lnTo>
                  <a:lnTo>
                    <a:pt x="6619875" y="3441"/>
                  </a:lnTo>
                  <a:lnTo>
                    <a:pt x="6619875" y="6070"/>
                  </a:lnTo>
                  <a:lnTo>
                    <a:pt x="6620332" y="7188"/>
                  </a:lnTo>
                  <a:lnTo>
                    <a:pt x="6622199" y="9055"/>
                  </a:lnTo>
                  <a:lnTo>
                    <a:pt x="6623317" y="9525"/>
                  </a:lnTo>
                  <a:lnTo>
                    <a:pt x="6625945" y="9525"/>
                  </a:lnTo>
                  <a:lnTo>
                    <a:pt x="6627076" y="9055"/>
                  </a:lnTo>
                  <a:lnTo>
                    <a:pt x="6628930" y="7188"/>
                  </a:lnTo>
                  <a:lnTo>
                    <a:pt x="6629400" y="6070"/>
                  </a:lnTo>
                  <a:lnTo>
                    <a:pt x="6629400" y="3441"/>
                  </a:lnTo>
                  <a:close/>
                </a:path>
                <a:path w="10582275" h="2479040">
                  <a:moveTo>
                    <a:pt x="6677025" y="2472436"/>
                  </a:moveTo>
                  <a:lnTo>
                    <a:pt x="6676555" y="2471318"/>
                  </a:lnTo>
                  <a:lnTo>
                    <a:pt x="6674701" y="2469451"/>
                  </a:lnTo>
                  <a:lnTo>
                    <a:pt x="6673570" y="2468994"/>
                  </a:lnTo>
                  <a:lnTo>
                    <a:pt x="6670942" y="2468994"/>
                  </a:lnTo>
                  <a:lnTo>
                    <a:pt x="6669824" y="2469451"/>
                  </a:lnTo>
                  <a:lnTo>
                    <a:pt x="6667957" y="2471318"/>
                  </a:lnTo>
                  <a:lnTo>
                    <a:pt x="6667500" y="2472436"/>
                  </a:lnTo>
                  <a:lnTo>
                    <a:pt x="6667500" y="2475065"/>
                  </a:lnTo>
                  <a:lnTo>
                    <a:pt x="6667957" y="2476195"/>
                  </a:lnTo>
                  <a:lnTo>
                    <a:pt x="6669824" y="2478049"/>
                  </a:lnTo>
                  <a:lnTo>
                    <a:pt x="6670942" y="2478519"/>
                  </a:lnTo>
                  <a:lnTo>
                    <a:pt x="6673570" y="2478519"/>
                  </a:lnTo>
                  <a:lnTo>
                    <a:pt x="6674701" y="2478049"/>
                  </a:lnTo>
                  <a:lnTo>
                    <a:pt x="6676555" y="2476195"/>
                  </a:lnTo>
                  <a:lnTo>
                    <a:pt x="6677025" y="2475065"/>
                  </a:lnTo>
                  <a:lnTo>
                    <a:pt x="6677025" y="2472436"/>
                  </a:lnTo>
                  <a:close/>
                </a:path>
                <a:path w="10582275" h="2479040">
                  <a:moveTo>
                    <a:pt x="6677025" y="1855190"/>
                  </a:moveTo>
                  <a:lnTo>
                    <a:pt x="6676555" y="1854060"/>
                  </a:lnTo>
                  <a:lnTo>
                    <a:pt x="6674701" y="1852206"/>
                  </a:lnTo>
                  <a:lnTo>
                    <a:pt x="6673570" y="1851736"/>
                  </a:lnTo>
                  <a:lnTo>
                    <a:pt x="6670942" y="1851736"/>
                  </a:lnTo>
                  <a:lnTo>
                    <a:pt x="6669824" y="1852206"/>
                  </a:lnTo>
                  <a:lnTo>
                    <a:pt x="6667957" y="1854060"/>
                  </a:lnTo>
                  <a:lnTo>
                    <a:pt x="6667500" y="1855190"/>
                  </a:lnTo>
                  <a:lnTo>
                    <a:pt x="6667500" y="1857819"/>
                  </a:lnTo>
                  <a:lnTo>
                    <a:pt x="6667957" y="1858937"/>
                  </a:lnTo>
                  <a:lnTo>
                    <a:pt x="6669824" y="1860804"/>
                  </a:lnTo>
                  <a:lnTo>
                    <a:pt x="6670942" y="1861261"/>
                  </a:lnTo>
                  <a:lnTo>
                    <a:pt x="6673570" y="1861261"/>
                  </a:lnTo>
                  <a:lnTo>
                    <a:pt x="6674701" y="1860804"/>
                  </a:lnTo>
                  <a:lnTo>
                    <a:pt x="6676555" y="1858937"/>
                  </a:lnTo>
                  <a:lnTo>
                    <a:pt x="6677025" y="1857819"/>
                  </a:lnTo>
                  <a:lnTo>
                    <a:pt x="6677025" y="1855190"/>
                  </a:lnTo>
                  <a:close/>
                </a:path>
                <a:path w="10582275" h="2479040">
                  <a:moveTo>
                    <a:pt x="6677025" y="1237945"/>
                  </a:moveTo>
                  <a:lnTo>
                    <a:pt x="6676555" y="1236814"/>
                  </a:lnTo>
                  <a:lnTo>
                    <a:pt x="6674701" y="1234960"/>
                  </a:lnTo>
                  <a:lnTo>
                    <a:pt x="6673570" y="1234490"/>
                  </a:lnTo>
                  <a:lnTo>
                    <a:pt x="6670942" y="1234490"/>
                  </a:lnTo>
                  <a:lnTo>
                    <a:pt x="6669824" y="1234960"/>
                  </a:lnTo>
                  <a:lnTo>
                    <a:pt x="6667957" y="1236814"/>
                  </a:lnTo>
                  <a:lnTo>
                    <a:pt x="6667500" y="1237945"/>
                  </a:lnTo>
                  <a:lnTo>
                    <a:pt x="6667500" y="1240574"/>
                  </a:lnTo>
                  <a:lnTo>
                    <a:pt x="6667957" y="1241691"/>
                  </a:lnTo>
                  <a:lnTo>
                    <a:pt x="6669824" y="1243545"/>
                  </a:lnTo>
                  <a:lnTo>
                    <a:pt x="6670942" y="1244015"/>
                  </a:lnTo>
                  <a:lnTo>
                    <a:pt x="6673570" y="1244015"/>
                  </a:lnTo>
                  <a:lnTo>
                    <a:pt x="6674701" y="1243545"/>
                  </a:lnTo>
                  <a:lnTo>
                    <a:pt x="6676555" y="1241691"/>
                  </a:lnTo>
                  <a:lnTo>
                    <a:pt x="6677025" y="1240574"/>
                  </a:lnTo>
                  <a:lnTo>
                    <a:pt x="6677025" y="1237945"/>
                  </a:lnTo>
                  <a:close/>
                </a:path>
                <a:path w="10582275" h="2479040">
                  <a:moveTo>
                    <a:pt x="6677025" y="620687"/>
                  </a:moveTo>
                  <a:lnTo>
                    <a:pt x="6676555" y="619569"/>
                  </a:lnTo>
                  <a:lnTo>
                    <a:pt x="6674701" y="617702"/>
                  </a:lnTo>
                  <a:lnTo>
                    <a:pt x="6673570" y="617245"/>
                  </a:lnTo>
                  <a:lnTo>
                    <a:pt x="6670942" y="617245"/>
                  </a:lnTo>
                  <a:lnTo>
                    <a:pt x="6669824" y="617702"/>
                  </a:lnTo>
                  <a:lnTo>
                    <a:pt x="6667957" y="619569"/>
                  </a:lnTo>
                  <a:lnTo>
                    <a:pt x="6667500" y="620687"/>
                  </a:lnTo>
                  <a:lnTo>
                    <a:pt x="6667500" y="623316"/>
                  </a:lnTo>
                  <a:lnTo>
                    <a:pt x="6667957" y="624446"/>
                  </a:lnTo>
                  <a:lnTo>
                    <a:pt x="6669824" y="626300"/>
                  </a:lnTo>
                  <a:lnTo>
                    <a:pt x="6670942" y="626770"/>
                  </a:lnTo>
                  <a:lnTo>
                    <a:pt x="6673570" y="626770"/>
                  </a:lnTo>
                  <a:lnTo>
                    <a:pt x="6674701" y="626300"/>
                  </a:lnTo>
                  <a:lnTo>
                    <a:pt x="6676555" y="624446"/>
                  </a:lnTo>
                  <a:lnTo>
                    <a:pt x="6677025" y="623316"/>
                  </a:lnTo>
                  <a:lnTo>
                    <a:pt x="6677025" y="620687"/>
                  </a:lnTo>
                  <a:close/>
                </a:path>
                <a:path w="10582275" h="2479040">
                  <a:moveTo>
                    <a:pt x="6677025" y="3441"/>
                  </a:moveTo>
                  <a:lnTo>
                    <a:pt x="6676555" y="2324"/>
                  </a:lnTo>
                  <a:lnTo>
                    <a:pt x="6674701" y="457"/>
                  </a:lnTo>
                  <a:lnTo>
                    <a:pt x="6673570" y="0"/>
                  </a:lnTo>
                  <a:lnTo>
                    <a:pt x="6670942" y="0"/>
                  </a:lnTo>
                  <a:lnTo>
                    <a:pt x="6669824" y="457"/>
                  </a:lnTo>
                  <a:lnTo>
                    <a:pt x="6667957" y="2324"/>
                  </a:lnTo>
                  <a:lnTo>
                    <a:pt x="6667500" y="3441"/>
                  </a:lnTo>
                  <a:lnTo>
                    <a:pt x="6667500" y="6070"/>
                  </a:lnTo>
                  <a:lnTo>
                    <a:pt x="6667957" y="7188"/>
                  </a:lnTo>
                  <a:lnTo>
                    <a:pt x="6669824" y="9055"/>
                  </a:lnTo>
                  <a:lnTo>
                    <a:pt x="6670942" y="9525"/>
                  </a:lnTo>
                  <a:lnTo>
                    <a:pt x="6673570" y="9525"/>
                  </a:lnTo>
                  <a:lnTo>
                    <a:pt x="6674701" y="9055"/>
                  </a:lnTo>
                  <a:lnTo>
                    <a:pt x="6676555" y="7188"/>
                  </a:lnTo>
                  <a:lnTo>
                    <a:pt x="6677025" y="6070"/>
                  </a:lnTo>
                  <a:lnTo>
                    <a:pt x="6677025" y="3441"/>
                  </a:lnTo>
                  <a:close/>
                </a:path>
                <a:path w="10582275" h="2479040">
                  <a:moveTo>
                    <a:pt x="6724650" y="2472436"/>
                  </a:moveTo>
                  <a:lnTo>
                    <a:pt x="6724180" y="2471318"/>
                  </a:lnTo>
                  <a:lnTo>
                    <a:pt x="6722326" y="2469451"/>
                  </a:lnTo>
                  <a:lnTo>
                    <a:pt x="6721195" y="2468994"/>
                  </a:lnTo>
                  <a:lnTo>
                    <a:pt x="6718567" y="2468994"/>
                  </a:lnTo>
                  <a:lnTo>
                    <a:pt x="6717449" y="2469451"/>
                  </a:lnTo>
                  <a:lnTo>
                    <a:pt x="6715582" y="2471318"/>
                  </a:lnTo>
                  <a:lnTo>
                    <a:pt x="6715125" y="2472436"/>
                  </a:lnTo>
                  <a:lnTo>
                    <a:pt x="6715125" y="2475065"/>
                  </a:lnTo>
                  <a:lnTo>
                    <a:pt x="6715582" y="2476195"/>
                  </a:lnTo>
                  <a:lnTo>
                    <a:pt x="6717449" y="2478049"/>
                  </a:lnTo>
                  <a:lnTo>
                    <a:pt x="6718567" y="2478519"/>
                  </a:lnTo>
                  <a:lnTo>
                    <a:pt x="6721195" y="2478519"/>
                  </a:lnTo>
                  <a:lnTo>
                    <a:pt x="6722326" y="2478049"/>
                  </a:lnTo>
                  <a:lnTo>
                    <a:pt x="6724180" y="2476195"/>
                  </a:lnTo>
                  <a:lnTo>
                    <a:pt x="6724650" y="2475065"/>
                  </a:lnTo>
                  <a:lnTo>
                    <a:pt x="6724650" y="2472436"/>
                  </a:lnTo>
                  <a:close/>
                </a:path>
                <a:path w="10582275" h="2479040">
                  <a:moveTo>
                    <a:pt x="6724650" y="1855190"/>
                  </a:moveTo>
                  <a:lnTo>
                    <a:pt x="6724180" y="1854060"/>
                  </a:lnTo>
                  <a:lnTo>
                    <a:pt x="6722326" y="1852206"/>
                  </a:lnTo>
                  <a:lnTo>
                    <a:pt x="6721195" y="1851736"/>
                  </a:lnTo>
                  <a:lnTo>
                    <a:pt x="6718567" y="1851736"/>
                  </a:lnTo>
                  <a:lnTo>
                    <a:pt x="6717449" y="1852206"/>
                  </a:lnTo>
                  <a:lnTo>
                    <a:pt x="6715582" y="1854060"/>
                  </a:lnTo>
                  <a:lnTo>
                    <a:pt x="6715125" y="1855190"/>
                  </a:lnTo>
                  <a:lnTo>
                    <a:pt x="6715125" y="1857819"/>
                  </a:lnTo>
                  <a:lnTo>
                    <a:pt x="6715582" y="1858937"/>
                  </a:lnTo>
                  <a:lnTo>
                    <a:pt x="6717449" y="1860804"/>
                  </a:lnTo>
                  <a:lnTo>
                    <a:pt x="6718567" y="1861261"/>
                  </a:lnTo>
                  <a:lnTo>
                    <a:pt x="6721195" y="1861261"/>
                  </a:lnTo>
                  <a:lnTo>
                    <a:pt x="6722326" y="1860804"/>
                  </a:lnTo>
                  <a:lnTo>
                    <a:pt x="6724180" y="1858937"/>
                  </a:lnTo>
                  <a:lnTo>
                    <a:pt x="6724650" y="1857819"/>
                  </a:lnTo>
                  <a:lnTo>
                    <a:pt x="6724650" y="1855190"/>
                  </a:lnTo>
                  <a:close/>
                </a:path>
                <a:path w="10582275" h="2479040">
                  <a:moveTo>
                    <a:pt x="6724650" y="1237945"/>
                  </a:moveTo>
                  <a:lnTo>
                    <a:pt x="6724180" y="1236814"/>
                  </a:lnTo>
                  <a:lnTo>
                    <a:pt x="6722326" y="1234960"/>
                  </a:lnTo>
                  <a:lnTo>
                    <a:pt x="6721195" y="1234490"/>
                  </a:lnTo>
                  <a:lnTo>
                    <a:pt x="6718567" y="1234490"/>
                  </a:lnTo>
                  <a:lnTo>
                    <a:pt x="6717449" y="1234960"/>
                  </a:lnTo>
                  <a:lnTo>
                    <a:pt x="6715582" y="1236814"/>
                  </a:lnTo>
                  <a:lnTo>
                    <a:pt x="6715125" y="1237945"/>
                  </a:lnTo>
                  <a:lnTo>
                    <a:pt x="6715125" y="1240574"/>
                  </a:lnTo>
                  <a:lnTo>
                    <a:pt x="6715582" y="1241691"/>
                  </a:lnTo>
                  <a:lnTo>
                    <a:pt x="6717449" y="1243545"/>
                  </a:lnTo>
                  <a:lnTo>
                    <a:pt x="6718567" y="1244015"/>
                  </a:lnTo>
                  <a:lnTo>
                    <a:pt x="6721195" y="1244015"/>
                  </a:lnTo>
                  <a:lnTo>
                    <a:pt x="6722326" y="1243545"/>
                  </a:lnTo>
                  <a:lnTo>
                    <a:pt x="6724180" y="1241691"/>
                  </a:lnTo>
                  <a:lnTo>
                    <a:pt x="6724650" y="1240574"/>
                  </a:lnTo>
                  <a:lnTo>
                    <a:pt x="6724650" y="1237945"/>
                  </a:lnTo>
                  <a:close/>
                </a:path>
                <a:path w="10582275" h="2479040">
                  <a:moveTo>
                    <a:pt x="6724650" y="620687"/>
                  </a:moveTo>
                  <a:lnTo>
                    <a:pt x="6724180" y="619569"/>
                  </a:lnTo>
                  <a:lnTo>
                    <a:pt x="6722326" y="617702"/>
                  </a:lnTo>
                  <a:lnTo>
                    <a:pt x="6721195" y="617245"/>
                  </a:lnTo>
                  <a:lnTo>
                    <a:pt x="6718567" y="617245"/>
                  </a:lnTo>
                  <a:lnTo>
                    <a:pt x="6717449" y="617702"/>
                  </a:lnTo>
                  <a:lnTo>
                    <a:pt x="6715582" y="619569"/>
                  </a:lnTo>
                  <a:lnTo>
                    <a:pt x="6715125" y="620687"/>
                  </a:lnTo>
                  <a:lnTo>
                    <a:pt x="6715125" y="623316"/>
                  </a:lnTo>
                  <a:lnTo>
                    <a:pt x="6715582" y="624446"/>
                  </a:lnTo>
                  <a:lnTo>
                    <a:pt x="6717449" y="626300"/>
                  </a:lnTo>
                  <a:lnTo>
                    <a:pt x="6718567" y="626770"/>
                  </a:lnTo>
                  <a:lnTo>
                    <a:pt x="6721195" y="626770"/>
                  </a:lnTo>
                  <a:lnTo>
                    <a:pt x="6722326" y="626300"/>
                  </a:lnTo>
                  <a:lnTo>
                    <a:pt x="6724180" y="624446"/>
                  </a:lnTo>
                  <a:lnTo>
                    <a:pt x="6724650" y="623316"/>
                  </a:lnTo>
                  <a:lnTo>
                    <a:pt x="6724650" y="620687"/>
                  </a:lnTo>
                  <a:close/>
                </a:path>
                <a:path w="10582275" h="2479040">
                  <a:moveTo>
                    <a:pt x="6724650" y="3441"/>
                  </a:moveTo>
                  <a:lnTo>
                    <a:pt x="6724180" y="2324"/>
                  </a:lnTo>
                  <a:lnTo>
                    <a:pt x="6722326" y="457"/>
                  </a:lnTo>
                  <a:lnTo>
                    <a:pt x="6721195" y="0"/>
                  </a:lnTo>
                  <a:lnTo>
                    <a:pt x="6718567" y="0"/>
                  </a:lnTo>
                  <a:lnTo>
                    <a:pt x="6717449" y="457"/>
                  </a:lnTo>
                  <a:lnTo>
                    <a:pt x="6715582" y="2324"/>
                  </a:lnTo>
                  <a:lnTo>
                    <a:pt x="6715125" y="3441"/>
                  </a:lnTo>
                  <a:lnTo>
                    <a:pt x="6715125" y="6070"/>
                  </a:lnTo>
                  <a:lnTo>
                    <a:pt x="6715582" y="7188"/>
                  </a:lnTo>
                  <a:lnTo>
                    <a:pt x="6717449" y="9055"/>
                  </a:lnTo>
                  <a:lnTo>
                    <a:pt x="6718567" y="9525"/>
                  </a:lnTo>
                  <a:lnTo>
                    <a:pt x="6721195" y="9525"/>
                  </a:lnTo>
                  <a:lnTo>
                    <a:pt x="6722326" y="9055"/>
                  </a:lnTo>
                  <a:lnTo>
                    <a:pt x="6724180" y="7188"/>
                  </a:lnTo>
                  <a:lnTo>
                    <a:pt x="6724650" y="6070"/>
                  </a:lnTo>
                  <a:lnTo>
                    <a:pt x="6724650" y="3441"/>
                  </a:lnTo>
                  <a:close/>
                </a:path>
                <a:path w="10582275" h="2479040">
                  <a:moveTo>
                    <a:pt x="6772275" y="2472436"/>
                  </a:moveTo>
                  <a:lnTo>
                    <a:pt x="6771805" y="2471318"/>
                  </a:lnTo>
                  <a:lnTo>
                    <a:pt x="6769951" y="2469451"/>
                  </a:lnTo>
                  <a:lnTo>
                    <a:pt x="6768820" y="2468994"/>
                  </a:lnTo>
                  <a:lnTo>
                    <a:pt x="6766192" y="2468994"/>
                  </a:lnTo>
                  <a:lnTo>
                    <a:pt x="6765074" y="2469451"/>
                  </a:lnTo>
                  <a:lnTo>
                    <a:pt x="6763207" y="2471318"/>
                  </a:lnTo>
                  <a:lnTo>
                    <a:pt x="6762750" y="2472436"/>
                  </a:lnTo>
                  <a:lnTo>
                    <a:pt x="6762750" y="2475065"/>
                  </a:lnTo>
                  <a:lnTo>
                    <a:pt x="6763207" y="2476195"/>
                  </a:lnTo>
                  <a:lnTo>
                    <a:pt x="6765074" y="2478049"/>
                  </a:lnTo>
                  <a:lnTo>
                    <a:pt x="6766192" y="2478519"/>
                  </a:lnTo>
                  <a:lnTo>
                    <a:pt x="6768820" y="2478519"/>
                  </a:lnTo>
                  <a:lnTo>
                    <a:pt x="6769951" y="2478049"/>
                  </a:lnTo>
                  <a:lnTo>
                    <a:pt x="6771805" y="2476195"/>
                  </a:lnTo>
                  <a:lnTo>
                    <a:pt x="6772275" y="2475065"/>
                  </a:lnTo>
                  <a:lnTo>
                    <a:pt x="6772275" y="2472436"/>
                  </a:lnTo>
                  <a:close/>
                </a:path>
                <a:path w="10582275" h="2479040">
                  <a:moveTo>
                    <a:pt x="6772275" y="1855190"/>
                  </a:moveTo>
                  <a:lnTo>
                    <a:pt x="6771805" y="1854060"/>
                  </a:lnTo>
                  <a:lnTo>
                    <a:pt x="6769951" y="1852206"/>
                  </a:lnTo>
                  <a:lnTo>
                    <a:pt x="6768820" y="1851736"/>
                  </a:lnTo>
                  <a:lnTo>
                    <a:pt x="6766192" y="1851736"/>
                  </a:lnTo>
                  <a:lnTo>
                    <a:pt x="6765074" y="1852206"/>
                  </a:lnTo>
                  <a:lnTo>
                    <a:pt x="6763207" y="1854060"/>
                  </a:lnTo>
                  <a:lnTo>
                    <a:pt x="6762750" y="1855190"/>
                  </a:lnTo>
                  <a:lnTo>
                    <a:pt x="6762750" y="1857819"/>
                  </a:lnTo>
                  <a:lnTo>
                    <a:pt x="6763207" y="1858937"/>
                  </a:lnTo>
                  <a:lnTo>
                    <a:pt x="6765074" y="1860804"/>
                  </a:lnTo>
                  <a:lnTo>
                    <a:pt x="6766192" y="1861261"/>
                  </a:lnTo>
                  <a:lnTo>
                    <a:pt x="6768820" y="1861261"/>
                  </a:lnTo>
                  <a:lnTo>
                    <a:pt x="6769951" y="1860804"/>
                  </a:lnTo>
                  <a:lnTo>
                    <a:pt x="6771805" y="1858937"/>
                  </a:lnTo>
                  <a:lnTo>
                    <a:pt x="6772275" y="1857819"/>
                  </a:lnTo>
                  <a:lnTo>
                    <a:pt x="6772275" y="1855190"/>
                  </a:lnTo>
                  <a:close/>
                </a:path>
                <a:path w="10582275" h="2479040">
                  <a:moveTo>
                    <a:pt x="6772275" y="1237945"/>
                  </a:moveTo>
                  <a:lnTo>
                    <a:pt x="6771805" y="1236814"/>
                  </a:lnTo>
                  <a:lnTo>
                    <a:pt x="6769951" y="1234960"/>
                  </a:lnTo>
                  <a:lnTo>
                    <a:pt x="6768820" y="1234490"/>
                  </a:lnTo>
                  <a:lnTo>
                    <a:pt x="6766192" y="1234490"/>
                  </a:lnTo>
                  <a:lnTo>
                    <a:pt x="6765074" y="1234960"/>
                  </a:lnTo>
                  <a:lnTo>
                    <a:pt x="6763207" y="1236814"/>
                  </a:lnTo>
                  <a:lnTo>
                    <a:pt x="6762750" y="1237945"/>
                  </a:lnTo>
                  <a:lnTo>
                    <a:pt x="6762750" y="1240574"/>
                  </a:lnTo>
                  <a:lnTo>
                    <a:pt x="6763207" y="1241691"/>
                  </a:lnTo>
                  <a:lnTo>
                    <a:pt x="6765074" y="1243545"/>
                  </a:lnTo>
                  <a:lnTo>
                    <a:pt x="6766192" y="1244015"/>
                  </a:lnTo>
                  <a:lnTo>
                    <a:pt x="6768820" y="1244015"/>
                  </a:lnTo>
                  <a:lnTo>
                    <a:pt x="6769951" y="1243545"/>
                  </a:lnTo>
                  <a:lnTo>
                    <a:pt x="6771805" y="1241691"/>
                  </a:lnTo>
                  <a:lnTo>
                    <a:pt x="6772275" y="1240574"/>
                  </a:lnTo>
                  <a:lnTo>
                    <a:pt x="6772275" y="1237945"/>
                  </a:lnTo>
                  <a:close/>
                </a:path>
                <a:path w="10582275" h="2479040">
                  <a:moveTo>
                    <a:pt x="6772275" y="620687"/>
                  </a:moveTo>
                  <a:lnTo>
                    <a:pt x="6771805" y="619569"/>
                  </a:lnTo>
                  <a:lnTo>
                    <a:pt x="6769951" y="617702"/>
                  </a:lnTo>
                  <a:lnTo>
                    <a:pt x="6768820" y="617245"/>
                  </a:lnTo>
                  <a:lnTo>
                    <a:pt x="6766192" y="617245"/>
                  </a:lnTo>
                  <a:lnTo>
                    <a:pt x="6765074" y="617702"/>
                  </a:lnTo>
                  <a:lnTo>
                    <a:pt x="6763207" y="619569"/>
                  </a:lnTo>
                  <a:lnTo>
                    <a:pt x="6762750" y="620687"/>
                  </a:lnTo>
                  <a:lnTo>
                    <a:pt x="6762750" y="623316"/>
                  </a:lnTo>
                  <a:lnTo>
                    <a:pt x="6763207" y="624446"/>
                  </a:lnTo>
                  <a:lnTo>
                    <a:pt x="6765074" y="626300"/>
                  </a:lnTo>
                  <a:lnTo>
                    <a:pt x="6766192" y="626770"/>
                  </a:lnTo>
                  <a:lnTo>
                    <a:pt x="6768820" y="626770"/>
                  </a:lnTo>
                  <a:lnTo>
                    <a:pt x="6769951" y="626300"/>
                  </a:lnTo>
                  <a:lnTo>
                    <a:pt x="6771805" y="624446"/>
                  </a:lnTo>
                  <a:lnTo>
                    <a:pt x="6772275" y="623316"/>
                  </a:lnTo>
                  <a:lnTo>
                    <a:pt x="6772275" y="620687"/>
                  </a:lnTo>
                  <a:close/>
                </a:path>
                <a:path w="10582275" h="2479040">
                  <a:moveTo>
                    <a:pt x="6772275" y="3441"/>
                  </a:moveTo>
                  <a:lnTo>
                    <a:pt x="6771805" y="2324"/>
                  </a:lnTo>
                  <a:lnTo>
                    <a:pt x="6769951" y="457"/>
                  </a:lnTo>
                  <a:lnTo>
                    <a:pt x="6768820" y="0"/>
                  </a:lnTo>
                  <a:lnTo>
                    <a:pt x="6766192" y="0"/>
                  </a:lnTo>
                  <a:lnTo>
                    <a:pt x="6765074" y="457"/>
                  </a:lnTo>
                  <a:lnTo>
                    <a:pt x="6763207" y="2324"/>
                  </a:lnTo>
                  <a:lnTo>
                    <a:pt x="6762750" y="3441"/>
                  </a:lnTo>
                  <a:lnTo>
                    <a:pt x="6762750" y="6070"/>
                  </a:lnTo>
                  <a:lnTo>
                    <a:pt x="6763207" y="7188"/>
                  </a:lnTo>
                  <a:lnTo>
                    <a:pt x="6765074" y="9055"/>
                  </a:lnTo>
                  <a:lnTo>
                    <a:pt x="6766192" y="9525"/>
                  </a:lnTo>
                  <a:lnTo>
                    <a:pt x="6768820" y="9525"/>
                  </a:lnTo>
                  <a:lnTo>
                    <a:pt x="6769951" y="9055"/>
                  </a:lnTo>
                  <a:lnTo>
                    <a:pt x="6771805" y="7188"/>
                  </a:lnTo>
                  <a:lnTo>
                    <a:pt x="6772275" y="6070"/>
                  </a:lnTo>
                  <a:lnTo>
                    <a:pt x="6772275" y="3441"/>
                  </a:lnTo>
                  <a:close/>
                </a:path>
                <a:path w="10582275" h="2479040">
                  <a:moveTo>
                    <a:pt x="6819900" y="2472436"/>
                  </a:moveTo>
                  <a:lnTo>
                    <a:pt x="6819430" y="2471318"/>
                  </a:lnTo>
                  <a:lnTo>
                    <a:pt x="6817576" y="2469451"/>
                  </a:lnTo>
                  <a:lnTo>
                    <a:pt x="6816445" y="2468994"/>
                  </a:lnTo>
                  <a:lnTo>
                    <a:pt x="6813817" y="2468994"/>
                  </a:lnTo>
                  <a:lnTo>
                    <a:pt x="6812699" y="2469451"/>
                  </a:lnTo>
                  <a:lnTo>
                    <a:pt x="6810832" y="2471318"/>
                  </a:lnTo>
                  <a:lnTo>
                    <a:pt x="6810375" y="2472436"/>
                  </a:lnTo>
                  <a:lnTo>
                    <a:pt x="6810375" y="2475065"/>
                  </a:lnTo>
                  <a:lnTo>
                    <a:pt x="6810832" y="2476195"/>
                  </a:lnTo>
                  <a:lnTo>
                    <a:pt x="6812699" y="2478049"/>
                  </a:lnTo>
                  <a:lnTo>
                    <a:pt x="6813817" y="2478519"/>
                  </a:lnTo>
                  <a:lnTo>
                    <a:pt x="6816445" y="2478519"/>
                  </a:lnTo>
                  <a:lnTo>
                    <a:pt x="6817576" y="2478049"/>
                  </a:lnTo>
                  <a:lnTo>
                    <a:pt x="6819430" y="2476195"/>
                  </a:lnTo>
                  <a:lnTo>
                    <a:pt x="6819900" y="2475065"/>
                  </a:lnTo>
                  <a:lnTo>
                    <a:pt x="6819900" y="2472436"/>
                  </a:lnTo>
                  <a:close/>
                </a:path>
                <a:path w="10582275" h="2479040">
                  <a:moveTo>
                    <a:pt x="6819900" y="1855190"/>
                  </a:moveTo>
                  <a:lnTo>
                    <a:pt x="6819430" y="1854060"/>
                  </a:lnTo>
                  <a:lnTo>
                    <a:pt x="6817576" y="1852206"/>
                  </a:lnTo>
                  <a:lnTo>
                    <a:pt x="6816445" y="1851736"/>
                  </a:lnTo>
                  <a:lnTo>
                    <a:pt x="6813817" y="1851736"/>
                  </a:lnTo>
                  <a:lnTo>
                    <a:pt x="6812699" y="1852206"/>
                  </a:lnTo>
                  <a:lnTo>
                    <a:pt x="6810832" y="1854060"/>
                  </a:lnTo>
                  <a:lnTo>
                    <a:pt x="6810375" y="1855190"/>
                  </a:lnTo>
                  <a:lnTo>
                    <a:pt x="6810375" y="1857819"/>
                  </a:lnTo>
                  <a:lnTo>
                    <a:pt x="6810832" y="1858937"/>
                  </a:lnTo>
                  <a:lnTo>
                    <a:pt x="6812699" y="1860804"/>
                  </a:lnTo>
                  <a:lnTo>
                    <a:pt x="6813817" y="1861261"/>
                  </a:lnTo>
                  <a:lnTo>
                    <a:pt x="6816445" y="1861261"/>
                  </a:lnTo>
                  <a:lnTo>
                    <a:pt x="6817576" y="1860804"/>
                  </a:lnTo>
                  <a:lnTo>
                    <a:pt x="6819430" y="1858937"/>
                  </a:lnTo>
                  <a:lnTo>
                    <a:pt x="6819900" y="1857819"/>
                  </a:lnTo>
                  <a:lnTo>
                    <a:pt x="6819900" y="1855190"/>
                  </a:lnTo>
                  <a:close/>
                </a:path>
                <a:path w="10582275" h="2479040">
                  <a:moveTo>
                    <a:pt x="6819900" y="1237945"/>
                  </a:moveTo>
                  <a:lnTo>
                    <a:pt x="6819430" y="1236814"/>
                  </a:lnTo>
                  <a:lnTo>
                    <a:pt x="6817576" y="1234960"/>
                  </a:lnTo>
                  <a:lnTo>
                    <a:pt x="6816445" y="1234490"/>
                  </a:lnTo>
                  <a:lnTo>
                    <a:pt x="6813817" y="1234490"/>
                  </a:lnTo>
                  <a:lnTo>
                    <a:pt x="6812699" y="1234960"/>
                  </a:lnTo>
                  <a:lnTo>
                    <a:pt x="6810832" y="1236814"/>
                  </a:lnTo>
                  <a:lnTo>
                    <a:pt x="6810375" y="1237945"/>
                  </a:lnTo>
                  <a:lnTo>
                    <a:pt x="6810375" y="1240574"/>
                  </a:lnTo>
                  <a:lnTo>
                    <a:pt x="6810832" y="1241691"/>
                  </a:lnTo>
                  <a:lnTo>
                    <a:pt x="6812699" y="1243545"/>
                  </a:lnTo>
                  <a:lnTo>
                    <a:pt x="6813817" y="1244015"/>
                  </a:lnTo>
                  <a:lnTo>
                    <a:pt x="6816445" y="1244015"/>
                  </a:lnTo>
                  <a:lnTo>
                    <a:pt x="6817576" y="1243545"/>
                  </a:lnTo>
                  <a:lnTo>
                    <a:pt x="6819430" y="1241691"/>
                  </a:lnTo>
                  <a:lnTo>
                    <a:pt x="6819900" y="1240574"/>
                  </a:lnTo>
                  <a:lnTo>
                    <a:pt x="6819900" y="1237945"/>
                  </a:lnTo>
                  <a:close/>
                </a:path>
                <a:path w="10582275" h="2479040">
                  <a:moveTo>
                    <a:pt x="6819900" y="620687"/>
                  </a:moveTo>
                  <a:lnTo>
                    <a:pt x="6819430" y="619569"/>
                  </a:lnTo>
                  <a:lnTo>
                    <a:pt x="6817576" y="617702"/>
                  </a:lnTo>
                  <a:lnTo>
                    <a:pt x="6816445" y="617245"/>
                  </a:lnTo>
                  <a:lnTo>
                    <a:pt x="6813817" y="617245"/>
                  </a:lnTo>
                  <a:lnTo>
                    <a:pt x="6812699" y="617702"/>
                  </a:lnTo>
                  <a:lnTo>
                    <a:pt x="6810832" y="619569"/>
                  </a:lnTo>
                  <a:lnTo>
                    <a:pt x="6810375" y="620687"/>
                  </a:lnTo>
                  <a:lnTo>
                    <a:pt x="6810375" y="623316"/>
                  </a:lnTo>
                  <a:lnTo>
                    <a:pt x="6810832" y="624446"/>
                  </a:lnTo>
                  <a:lnTo>
                    <a:pt x="6812699" y="626300"/>
                  </a:lnTo>
                  <a:lnTo>
                    <a:pt x="6813817" y="626770"/>
                  </a:lnTo>
                  <a:lnTo>
                    <a:pt x="6816445" y="626770"/>
                  </a:lnTo>
                  <a:lnTo>
                    <a:pt x="6817576" y="626300"/>
                  </a:lnTo>
                  <a:lnTo>
                    <a:pt x="6819430" y="624446"/>
                  </a:lnTo>
                  <a:lnTo>
                    <a:pt x="6819900" y="623316"/>
                  </a:lnTo>
                  <a:lnTo>
                    <a:pt x="6819900" y="620687"/>
                  </a:lnTo>
                  <a:close/>
                </a:path>
                <a:path w="10582275" h="2479040">
                  <a:moveTo>
                    <a:pt x="6819900" y="3441"/>
                  </a:moveTo>
                  <a:lnTo>
                    <a:pt x="6819430" y="2324"/>
                  </a:lnTo>
                  <a:lnTo>
                    <a:pt x="6817576" y="457"/>
                  </a:lnTo>
                  <a:lnTo>
                    <a:pt x="6816445" y="0"/>
                  </a:lnTo>
                  <a:lnTo>
                    <a:pt x="6813817" y="0"/>
                  </a:lnTo>
                  <a:lnTo>
                    <a:pt x="6812699" y="457"/>
                  </a:lnTo>
                  <a:lnTo>
                    <a:pt x="6810832" y="2324"/>
                  </a:lnTo>
                  <a:lnTo>
                    <a:pt x="6810375" y="3441"/>
                  </a:lnTo>
                  <a:lnTo>
                    <a:pt x="6810375" y="6070"/>
                  </a:lnTo>
                  <a:lnTo>
                    <a:pt x="6810832" y="7188"/>
                  </a:lnTo>
                  <a:lnTo>
                    <a:pt x="6812699" y="9055"/>
                  </a:lnTo>
                  <a:lnTo>
                    <a:pt x="6813817" y="9525"/>
                  </a:lnTo>
                  <a:lnTo>
                    <a:pt x="6816445" y="9525"/>
                  </a:lnTo>
                  <a:lnTo>
                    <a:pt x="6817576" y="9055"/>
                  </a:lnTo>
                  <a:lnTo>
                    <a:pt x="6819430" y="7188"/>
                  </a:lnTo>
                  <a:lnTo>
                    <a:pt x="6819900" y="6070"/>
                  </a:lnTo>
                  <a:lnTo>
                    <a:pt x="6819900" y="3441"/>
                  </a:lnTo>
                  <a:close/>
                </a:path>
                <a:path w="10582275" h="2479040">
                  <a:moveTo>
                    <a:pt x="6867525" y="2472436"/>
                  </a:moveTo>
                  <a:lnTo>
                    <a:pt x="6867055" y="2471318"/>
                  </a:lnTo>
                  <a:lnTo>
                    <a:pt x="6865201" y="2469451"/>
                  </a:lnTo>
                  <a:lnTo>
                    <a:pt x="6864070" y="2468994"/>
                  </a:lnTo>
                  <a:lnTo>
                    <a:pt x="6861442" y="2468994"/>
                  </a:lnTo>
                  <a:lnTo>
                    <a:pt x="6860324" y="2469451"/>
                  </a:lnTo>
                  <a:lnTo>
                    <a:pt x="6858457" y="2471318"/>
                  </a:lnTo>
                  <a:lnTo>
                    <a:pt x="6858000" y="2472436"/>
                  </a:lnTo>
                  <a:lnTo>
                    <a:pt x="6858000" y="2475065"/>
                  </a:lnTo>
                  <a:lnTo>
                    <a:pt x="6858457" y="2476195"/>
                  </a:lnTo>
                  <a:lnTo>
                    <a:pt x="6860324" y="2478049"/>
                  </a:lnTo>
                  <a:lnTo>
                    <a:pt x="6861442" y="2478519"/>
                  </a:lnTo>
                  <a:lnTo>
                    <a:pt x="6864070" y="2478519"/>
                  </a:lnTo>
                  <a:lnTo>
                    <a:pt x="6865201" y="2478049"/>
                  </a:lnTo>
                  <a:lnTo>
                    <a:pt x="6867055" y="2476195"/>
                  </a:lnTo>
                  <a:lnTo>
                    <a:pt x="6867525" y="2475065"/>
                  </a:lnTo>
                  <a:lnTo>
                    <a:pt x="6867525" y="2472436"/>
                  </a:lnTo>
                  <a:close/>
                </a:path>
                <a:path w="10582275" h="2479040">
                  <a:moveTo>
                    <a:pt x="6867525" y="1855190"/>
                  </a:moveTo>
                  <a:lnTo>
                    <a:pt x="6867055" y="1854060"/>
                  </a:lnTo>
                  <a:lnTo>
                    <a:pt x="6865201" y="1852206"/>
                  </a:lnTo>
                  <a:lnTo>
                    <a:pt x="6864070" y="1851736"/>
                  </a:lnTo>
                  <a:lnTo>
                    <a:pt x="6861442" y="1851736"/>
                  </a:lnTo>
                  <a:lnTo>
                    <a:pt x="6860324" y="1852206"/>
                  </a:lnTo>
                  <a:lnTo>
                    <a:pt x="6858457" y="1854060"/>
                  </a:lnTo>
                  <a:lnTo>
                    <a:pt x="6858000" y="1855190"/>
                  </a:lnTo>
                  <a:lnTo>
                    <a:pt x="6858000" y="1857819"/>
                  </a:lnTo>
                  <a:lnTo>
                    <a:pt x="6858457" y="1858937"/>
                  </a:lnTo>
                  <a:lnTo>
                    <a:pt x="6860324" y="1860804"/>
                  </a:lnTo>
                  <a:lnTo>
                    <a:pt x="6861442" y="1861261"/>
                  </a:lnTo>
                  <a:lnTo>
                    <a:pt x="6864070" y="1861261"/>
                  </a:lnTo>
                  <a:lnTo>
                    <a:pt x="6865201" y="1860804"/>
                  </a:lnTo>
                  <a:lnTo>
                    <a:pt x="6867055" y="1858937"/>
                  </a:lnTo>
                  <a:lnTo>
                    <a:pt x="6867525" y="1857819"/>
                  </a:lnTo>
                  <a:lnTo>
                    <a:pt x="6867525" y="1855190"/>
                  </a:lnTo>
                  <a:close/>
                </a:path>
                <a:path w="10582275" h="2479040">
                  <a:moveTo>
                    <a:pt x="6867525" y="1237945"/>
                  </a:moveTo>
                  <a:lnTo>
                    <a:pt x="6867055" y="1236814"/>
                  </a:lnTo>
                  <a:lnTo>
                    <a:pt x="6865201" y="1234960"/>
                  </a:lnTo>
                  <a:lnTo>
                    <a:pt x="6864070" y="1234490"/>
                  </a:lnTo>
                  <a:lnTo>
                    <a:pt x="6861442" y="1234490"/>
                  </a:lnTo>
                  <a:lnTo>
                    <a:pt x="6860324" y="1234960"/>
                  </a:lnTo>
                  <a:lnTo>
                    <a:pt x="6858457" y="1236814"/>
                  </a:lnTo>
                  <a:lnTo>
                    <a:pt x="6858000" y="1237945"/>
                  </a:lnTo>
                  <a:lnTo>
                    <a:pt x="6858000" y="1240574"/>
                  </a:lnTo>
                  <a:lnTo>
                    <a:pt x="6858457" y="1241691"/>
                  </a:lnTo>
                  <a:lnTo>
                    <a:pt x="6860324" y="1243545"/>
                  </a:lnTo>
                  <a:lnTo>
                    <a:pt x="6861442" y="1244015"/>
                  </a:lnTo>
                  <a:lnTo>
                    <a:pt x="6864070" y="1244015"/>
                  </a:lnTo>
                  <a:lnTo>
                    <a:pt x="6865201" y="1243545"/>
                  </a:lnTo>
                  <a:lnTo>
                    <a:pt x="6867055" y="1241691"/>
                  </a:lnTo>
                  <a:lnTo>
                    <a:pt x="6867525" y="1240574"/>
                  </a:lnTo>
                  <a:lnTo>
                    <a:pt x="6867525" y="1237945"/>
                  </a:lnTo>
                  <a:close/>
                </a:path>
                <a:path w="10582275" h="2479040">
                  <a:moveTo>
                    <a:pt x="6867525" y="620687"/>
                  </a:moveTo>
                  <a:lnTo>
                    <a:pt x="6867055" y="619569"/>
                  </a:lnTo>
                  <a:lnTo>
                    <a:pt x="6865201" y="617702"/>
                  </a:lnTo>
                  <a:lnTo>
                    <a:pt x="6864070" y="617245"/>
                  </a:lnTo>
                  <a:lnTo>
                    <a:pt x="6861442" y="617245"/>
                  </a:lnTo>
                  <a:lnTo>
                    <a:pt x="6860324" y="617702"/>
                  </a:lnTo>
                  <a:lnTo>
                    <a:pt x="6858457" y="619569"/>
                  </a:lnTo>
                  <a:lnTo>
                    <a:pt x="6858000" y="620687"/>
                  </a:lnTo>
                  <a:lnTo>
                    <a:pt x="6858000" y="623316"/>
                  </a:lnTo>
                  <a:lnTo>
                    <a:pt x="6858457" y="624446"/>
                  </a:lnTo>
                  <a:lnTo>
                    <a:pt x="6860324" y="626300"/>
                  </a:lnTo>
                  <a:lnTo>
                    <a:pt x="6861442" y="626770"/>
                  </a:lnTo>
                  <a:lnTo>
                    <a:pt x="6864070" y="626770"/>
                  </a:lnTo>
                  <a:lnTo>
                    <a:pt x="6865201" y="626300"/>
                  </a:lnTo>
                  <a:lnTo>
                    <a:pt x="6867055" y="624446"/>
                  </a:lnTo>
                  <a:lnTo>
                    <a:pt x="6867525" y="623316"/>
                  </a:lnTo>
                  <a:lnTo>
                    <a:pt x="6867525" y="620687"/>
                  </a:lnTo>
                  <a:close/>
                </a:path>
                <a:path w="10582275" h="2479040">
                  <a:moveTo>
                    <a:pt x="6867525" y="3441"/>
                  </a:moveTo>
                  <a:lnTo>
                    <a:pt x="6867055" y="2324"/>
                  </a:lnTo>
                  <a:lnTo>
                    <a:pt x="6865201" y="457"/>
                  </a:lnTo>
                  <a:lnTo>
                    <a:pt x="6864070" y="0"/>
                  </a:lnTo>
                  <a:lnTo>
                    <a:pt x="6861442" y="0"/>
                  </a:lnTo>
                  <a:lnTo>
                    <a:pt x="6860324" y="457"/>
                  </a:lnTo>
                  <a:lnTo>
                    <a:pt x="6858457" y="2324"/>
                  </a:lnTo>
                  <a:lnTo>
                    <a:pt x="6858000" y="3441"/>
                  </a:lnTo>
                  <a:lnTo>
                    <a:pt x="6858000" y="6070"/>
                  </a:lnTo>
                  <a:lnTo>
                    <a:pt x="6858457" y="7188"/>
                  </a:lnTo>
                  <a:lnTo>
                    <a:pt x="6860324" y="9055"/>
                  </a:lnTo>
                  <a:lnTo>
                    <a:pt x="6861442" y="9525"/>
                  </a:lnTo>
                  <a:lnTo>
                    <a:pt x="6864070" y="9525"/>
                  </a:lnTo>
                  <a:lnTo>
                    <a:pt x="6865201" y="9055"/>
                  </a:lnTo>
                  <a:lnTo>
                    <a:pt x="6867055" y="7188"/>
                  </a:lnTo>
                  <a:lnTo>
                    <a:pt x="6867525" y="6070"/>
                  </a:lnTo>
                  <a:lnTo>
                    <a:pt x="6867525" y="3441"/>
                  </a:lnTo>
                  <a:close/>
                </a:path>
                <a:path w="10582275" h="2479040">
                  <a:moveTo>
                    <a:pt x="6915150" y="2472436"/>
                  </a:moveTo>
                  <a:lnTo>
                    <a:pt x="6914680" y="2471318"/>
                  </a:lnTo>
                  <a:lnTo>
                    <a:pt x="6912826" y="2469451"/>
                  </a:lnTo>
                  <a:lnTo>
                    <a:pt x="6911695" y="2468994"/>
                  </a:lnTo>
                  <a:lnTo>
                    <a:pt x="6909067" y="2468994"/>
                  </a:lnTo>
                  <a:lnTo>
                    <a:pt x="6907949" y="2469451"/>
                  </a:lnTo>
                  <a:lnTo>
                    <a:pt x="6906082" y="2471318"/>
                  </a:lnTo>
                  <a:lnTo>
                    <a:pt x="6905625" y="2472436"/>
                  </a:lnTo>
                  <a:lnTo>
                    <a:pt x="6905625" y="2475065"/>
                  </a:lnTo>
                  <a:lnTo>
                    <a:pt x="6906082" y="2476195"/>
                  </a:lnTo>
                  <a:lnTo>
                    <a:pt x="6907949" y="2478049"/>
                  </a:lnTo>
                  <a:lnTo>
                    <a:pt x="6909067" y="2478519"/>
                  </a:lnTo>
                  <a:lnTo>
                    <a:pt x="6911695" y="2478519"/>
                  </a:lnTo>
                  <a:lnTo>
                    <a:pt x="6912826" y="2478049"/>
                  </a:lnTo>
                  <a:lnTo>
                    <a:pt x="6914680" y="2476195"/>
                  </a:lnTo>
                  <a:lnTo>
                    <a:pt x="6915150" y="2475065"/>
                  </a:lnTo>
                  <a:lnTo>
                    <a:pt x="6915150" y="2472436"/>
                  </a:lnTo>
                  <a:close/>
                </a:path>
                <a:path w="10582275" h="2479040">
                  <a:moveTo>
                    <a:pt x="6915150" y="1855190"/>
                  </a:moveTo>
                  <a:lnTo>
                    <a:pt x="6914680" y="1854060"/>
                  </a:lnTo>
                  <a:lnTo>
                    <a:pt x="6912826" y="1852206"/>
                  </a:lnTo>
                  <a:lnTo>
                    <a:pt x="6911695" y="1851736"/>
                  </a:lnTo>
                  <a:lnTo>
                    <a:pt x="6909067" y="1851736"/>
                  </a:lnTo>
                  <a:lnTo>
                    <a:pt x="6907949" y="1852206"/>
                  </a:lnTo>
                  <a:lnTo>
                    <a:pt x="6906082" y="1854060"/>
                  </a:lnTo>
                  <a:lnTo>
                    <a:pt x="6905625" y="1855190"/>
                  </a:lnTo>
                  <a:lnTo>
                    <a:pt x="6905625" y="1857819"/>
                  </a:lnTo>
                  <a:lnTo>
                    <a:pt x="6906082" y="1858937"/>
                  </a:lnTo>
                  <a:lnTo>
                    <a:pt x="6907949" y="1860804"/>
                  </a:lnTo>
                  <a:lnTo>
                    <a:pt x="6909067" y="1861261"/>
                  </a:lnTo>
                  <a:lnTo>
                    <a:pt x="6911695" y="1861261"/>
                  </a:lnTo>
                  <a:lnTo>
                    <a:pt x="6912826" y="1860804"/>
                  </a:lnTo>
                  <a:lnTo>
                    <a:pt x="6914680" y="1858937"/>
                  </a:lnTo>
                  <a:lnTo>
                    <a:pt x="6915150" y="1857819"/>
                  </a:lnTo>
                  <a:lnTo>
                    <a:pt x="6915150" y="1855190"/>
                  </a:lnTo>
                  <a:close/>
                </a:path>
                <a:path w="10582275" h="2479040">
                  <a:moveTo>
                    <a:pt x="6915150" y="1237945"/>
                  </a:moveTo>
                  <a:lnTo>
                    <a:pt x="6914680" y="1236814"/>
                  </a:lnTo>
                  <a:lnTo>
                    <a:pt x="6912826" y="1234960"/>
                  </a:lnTo>
                  <a:lnTo>
                    <a:pt x="6911695" y="1234490"/>
                  </a:lnTo>
                  <a:lnTo>
                    <a:pt x="6909067" y="1234490"/>
                  </a:lnTo>
                  <a:lnTo>
                    <a:pt x="6907949" y="1234960"/>
                  </a:lnTo>
                  <a:lnTo>
                    <a:pt x="6906082" y="1236814"/>
                  </a:lnTo>
                  <a:lnTo>
                    <a:pt x="6905625" y="1237945"/>
                  </a:lnTo>
                  <a:lnTo>
                    <a:pt x="6905625" y="1240574"/>
                  </a:lnTo>
                  <a:lnTo>
                    <a:pt x="6906082" y="1241691"/>
                  </a:lnTo>
                  <a:lnTo>
                    <a:pt x="6907949" y="1243545"/>
                  </a:lnTo>
                  <a:lnTo>
                    <a:pt x="6909067" y="1244015"/>
                  </a:lnTo>
                  <a:lnTo>
                    <a:pt x="6911695" y="1244015"/>
                  </a:lnTo>
                  <a:lnTo>
                    <a:pt x="6912826" y="1243545"/>
                  </a:lnTo>
                  <a:lnTo>
                    <a:pt x="6914680" y="1241691"/>
                  </a:lnTo>
                  <a:lnTo>
                    <a:pt x="6915150" y="1240574"/>
                  </a:lnTo>
                  <a:lnTo>
                    <a:pt x="6915150" y="1237945"/>
                  </a:lnTo>
                  <a:close/>
                </a:path>
                <a:path w="10582275" h="2479040">
                  <a:moveTo>
                    <a:pt x="6915150" y="620687"/>
                  </a:moveTo>
                  <a:lnTo>
                    <a:pt x="6914680" y="619569"/>
                  </a:lnTo>
                  <a:lnTo>
                    <a:pt x="6912826" y="617702"/>
                  </a:lnTo>
                  <a:lnTo>
                    <a:pt x="6911695" y="617245"/>
                  </a:lnTo>
                  <a:lnTo>
                    <a:pt x="6909067" y="617245"/>
                  </a:lnTo>
                  <a:lnTo>
                    <a:pt x="6907949" y="617702"/>
                  </a:lnTo>
                  <a:lnTo>
                    <a:pt x="6906082" y="619569"/>
                  </a:lnTo>
                  <a:lnTo>
                    <a:pt x="6905625" y="620687"/>
                  </a:lnTo>
                  <a:lnTo>
                    <a:pt x="6905625" y="623316"/>
                  </a:lnTo>
                  <a:lnTo>
                    <a:pt x="6906082" y="624446"/>
                  </a:lnTo>
                  <a:lnTo>
                    <a:pt x="6907949" y="626300"/>
                  </a:lnTo>
                  <a:lnTo>
                    <a:pt x="6909067" y="626770"/>
                  </a:lnTo>
                  <a:lnTo>
                    <a:pt x="6911695" y="626770"/>
                  </a:lnTo>
                  <a:lnTo>
                    <a:pt x="6912826" y="626300"/>
                  </a:lnTo>
                  <a:lnTo>
                    <a:pt x="6914680" y="624446"/>
                  </a:lnTo>
                  <a:lnTo>
                    <a:pt x="6915150" y="623316"/>
                  </a:lnTo>
                  <a:lnTo>
                    <a:pt x="6915150" y="620687"/>
                  </a:lnTo>
                  <a:close/>
                </a:path>
                <a:path w="10582275" h="2479040">
                  <a:moveTo>
                    <a:pt x="6915150" y="3441"/>
                  </a:moveTo>
                  <a:lnTo>
                    <a:pt x="6914680" y="2324"/>
                  </a:lnTo>
                  <a:lnTo>
                    <a:pt x="6912826" y="457"/>
                  </a:lnTo>
                  <a:lnTo>
                    <a:pt x="6911695" y="0"/>
                  </a:lnTo>
                  <a:lnTo>
                    <a:pt x="6909067" y="0"/>
                  </a:lnTo>
                  <a:lnTo>
                    <a:pt x="6907949" y="457"/>
                  </a:lnTo>
                  <a:lnTo>
                    <a:pt x="6906082" y="2324"/>
                  </a:lnTo>
                  <a:lnTo>
                    <a:pt x="6905625" y="3441"/>
                  </a:lnTo>
                  <a:lnTo>
                    <a:pt x="6905625" y="6070"/>
                  </a:lnTo>
                  <a:lnTo>
                    <a:pt x="6906082" y="7188"/>
                  </a:lnTo>
                  <a:lnTo>
                    <a:pt x="6907949" y="9055"/>
                  </a:lnTo>
                  <a:lnTo>
                    <a:pt x="6909067" y="9525"/>
                  </a:lnTo>
                  <a:lnTo>
                    <a:pt x="6911695" y="9525"/>
                  </a:lnTo>
                  <a:lnTo>
                    <a:pt x="6912826" y="9055"/>
                  </a:lnTo>
                  <a:lnTo>
                    <a:pt x="6914680" y="7188"/>
                  </a:lnTo>
                  <a:lnTo>
                    <a:pt x="6915150" y="6070"/>
                  </a:lnTo>
                  <a:lnTo>
                    <a:pt x="6915150" y="3441"/>
                  </a:lnTo>
                  <a:close/>
                </a:path>
                <a:path w="10582275" h="2479040">
                  <a:moveTo>
                    <a:pt x="6962775" y="2472436"/>
                  </a:moveTo>
                  <a:lnTo>
                    <a:pt x="6962305" y="2471318"/>
                  </a:lnTo>
                  <a:lnTo>
                    <a:pt x="6960451" y="2469451"/>
                  </a:lnTo>
                  <a:lnTo>
                    <a:pt x="6959320" y="2468994"/>
                  </a:lnTo>
                  <a:lnTo>
                    <a:pt x="6956692" y="2468994"/>
                  </a:lnTo>
                  <a:lnTo>
                    <a:pt x="6955574" y="2469451"/>
                  </a:lnTo>
                  <a:lnTo>
                    <a:pt x="6953707" y="2471318"/>
                  </a:lnTo>
                  <a:lnTo>
                    <a:pt x="6953250" y="2472436"/>
                  </a:lnTo>
                  <a:lnTo>
                    <a:pt x="6953250" y="2475065"/>
                  </a:lnTo>
                  <a:lnTo>
                    <a:pt x="6953707" y="2476195"/>
                  </a:lnTo>
                  <a:lnTo>
                    <a:pt x="6955574" y="2478049"/>
                  </a:lnTo>
                  <a:lnTo>
                    <a:pt x="6956692" y="2478519"/>
                  </a:lnTo>
                  <a:lnTo>
                    <a:pt x="6959320" y="2478519"/>
                  </a:lnTo>
                  <a:lnTo>
                    <a:pt x="6960451" y="2478049"/>
                  </a:lnTo>
                  <a:lnTo>
                    <a:pt x="6962305" y="2476195"/>
                  </a:lnTo>
                  <a:lnTo>
                    <a:pt x="6962775" y="2475065"/>
                  </a:lnTo>
                  <a:lnTo>
                    <a:pt x="6962775" y="2472436"/>
                  </a:lnTo>
                  <a:close/>
                </a:path>
                <a:path w="10582275" h="2479040">
                  <a:moveTo>
                    <a:pt x="6962775" y="1855190"/>
                  </a:moveTo>
                  <a:lnTo>
                    <a:pt x="6962305" y="1854060"/>
                  </a:lnTo>
                  <a:lnTo>
                    <a:pt x="6960451" y="1852206"/>
                  </a:lnTo>
                  <a:lnTo>
                    <a:pt x="6959320" y="1851736"/>
                  </a:lnTo>
                  <a:lnTo>
                    <a:pt x="6956692" y="1851736"/>
                  </a:lnTo>
                  <a:lnTo>
                    <a:pt x="6955574" y="1852206"/>
                  </a:lnTo>
                  <a:lnTo>
                    <a:pt x="6953707" y="1854060"/>
                  </a:lnTo>
                  <a:lnTo>
                    <a:pt x="6953250" y="1855190"/>
                  </a:lnTo>
                  <a:lnTo>
                    <a:pt x="6953250" y="1857819"/>
                  </a:lnTo>
                  <a:lnTo>
                    <a:pt x="6953707" y="1858937"/>
                  </a:lnTo>
                  <a:lnTo>
                    <a:pt x="6955574" y="1860804"/>
                  </a:lnTo>
                  <a:lnTo>
                    <a:pt x="6956692" y="1861261"/>
                  </a:lnTo>
                  <a:lnTo>
                    <a:pt x="6959320" y="1861261"/>
                  </a:lnTo>
                  <a:lnTo>
                    <a:pt x="6960451" y="1860804"/>
                  </a:lnTo>
                  <a:lnTo>
                    <a:pt x="6962305" y="1858937"/>
                  </a:lnTo>
                  <a:lnTo>
                    <a:pt x="6962775" y="1857819"/>
                  </a:lnTo>
                  <a:lnTo>
                    <a:pt x="6962775" y="1855190"/>
                  </a:lnTo>
                  <a:close/>
                </a:path>
                <a:path w="10582275" h="2479040">
                  <a:moveTo>
                    <a:pt x="6962775" y="1237945"/>
                  </a:moveTo>
                  <a:lnTo>
                    <a:pt x="6962305" y="1236814"/>
                  </a:lnTo>
                  <a:lnTo>
                    <a:pt x="6960451" y="1234960"/>
                  </a:lnTo>
                  <a:lnTo>
                    <a:pt x="6959320" y="1234490"/>
                  </a:lnTo>
                  <a:lnTo>
                    <a:pt x="6956692" y="1234490"/>
                  </a:lnTo>
                  <a:lnTo>
                    <a:pt x="6955574" y="1234960"/>
                  </a:lnTo>
                  <a:lnTo>
                    <a:pt x="6953707" y="1236814"/>
                  </a:lnTo>
                  <a:lnTo>
                    <a:pt x="6953250" y="1237945"/>
                  </a:lnTo>
                  <a:lnTo>
                    <a:pt x="6953250" y="1240574"/>
                  </a:lnTo>
                  <a:lnTo>
                    <a:pt x="6953707" y="1241691"/>
                  </a:lnTo>
                  <a:lnTo>
                    <a:pt x="6955574" y="1243545"/>
                  </a:lnTo>
                  <a:lnTo>
                    <a:pt x="6956692" y="1244015"/>
                  </a:lnTo>
                  <a:lnTo>
                    <a:pt x="6959320" y="1244015"/>
                  </a:lnTo>
                  <a:lnTo>
                    <a:pt x="6960451" y="1243545"/>
                  </a:lnTo>
                  <a:lnTo>
                    <a:pt x="6962305" y="1241691"/>
                  </a:lnTo>
                  <a:lnTo>
                    <a:pt x="6962775" y="1240574"/>
                  </a:lnTo>
                  <a:lnTo>
                    <a:pt x="6962775" y="1237945"/>
                  </a:lnTo>
                  <a:close/>
                </a:path>
                <a:path w="10582275" h="2479040">
                  <a:moveTo>
                    <a:pt x="6962775" y="620687"/>
                  </a:moveTo>
                  <a:lnTo>
                    <a:pt x="6962305" y="619569"/>
                  </a:lnTo>
                  <a:lnTo>
                    <a:pt x="6960451" y="617702"/>
                  </a:lnTo>
                  <a:lnTo>
                    <a:pt x="6959320" y="617245"/>
                  </a:lnTo>
                  <a:lnTo>
                    <a:pt x="6956692" y="617245"/>
                  </a:lnTo>
                  <a:lnTo>
                    <a:pt x="6955574" y="617702"/>
                  </a:lnTo>
                  <a:lnTo>
                    <a:pt x="6953707" y="619569"/>
                  </a:lnTo>
                  <a:lnTo>
                    <a:pt x="6953250" y="620687"/>
                  </a:lnTo>
                  <a:lnTo>
                    <a:pt x="6953250" y="623316"/>
                  </a:lnTo>
                  <a:lnTo>
                    <a:pt x="6953707" y="624446"/>
                  </a:lnTo>
                  <a:lnTo>
                    <a:pt x="6955574" y="626300"/>
                  </a:lnTo>
                  <a:lnTo>
                    <a:pt x="6956692" y="626770"/>
                  </a:lnTo>
                  <a:lnTo>
                    <a:pt x="6959320" y="626770"/>
                  </a:lnTo>
                  <a:lnTo>
                    <a:pt x="6960451" y="626300"/>
                  </a:lnTo>
                  <a:lnTo>
                    <a:pt x="6962305" y="624446"/>
                  </a:lnTo>
                  <a:lnTo>
                    <a:pt x="6962775" y="623316"/>
                  </a:lnTo>
                  <a:lnTo>
                    <a:pt x="6962775" y="620687"/>
                  </a:lnTo>
                  <a:close/>
                </a:path>
                <a:path w="10582275" h="2479040">
                  <a:moveTo>
                    <a:pt x="6962775" y="3441"/>
                  </a:moveTo>
                  <a:lnTo>
                    <a:pt x="6962305" y="2324"/>
                  </a:lnTo>
                  <a:lnTo>
                    <a:pt x="6960451" y="457"/>
                  </a:lnTo>
                  <a:lnTo>
                    <a:pt x="6959320" y="0"/>
                  </a:lnTo>
                  <a:lnTo>
                    <a:pt x="6956692" y="0"/>
                  </a:lnTo>
                  <a:lnTo>
                    <a:pt x="6955574" y="457"/>
                  </a:lnTo>
                  <a:lnTo>
                    <a:pt x="6953707" y="2324"/>
                  </a:lnTo>
                  <a:lnTo>
                    <a:pt x="6953250" y="3441"/>
                  </a:lnTo>
                  <a:lnTo>
                    <a:pt x="6953250" y="6070"/>
                  </a:lnTo>
                  <a:lnTo>
                    <a:pt x="6953707" y="7188"/>
                  </a:lnTo>
                  <a:lnTo>
                    <a:pt x="6955574" y="9055"/>
                  </a:lnTo>
                  <a:lnTo>
                    <a:pt x="6956692" y="9525"/>
                  </a:lnTo>
                  <a:lnTo>
                    <a:pt x="6959320" y="9525"/>
                  </a:lnTo>
                  <a:lnTo>
                    <a:pt x="6960451" y="9055"/>
                  </a:lnTo>
                  <a:lnTo>
                    <a:pt x="6962305" y="7188"/>
                  </a:lnTo>
                  <a:lnTo>
                    <a:pt x="6962775" y="6070"/>
                  </a:lnTo>
                  <a:lnTo>
                    <a:pt x="6962775" y="3441"/>
                  </a:lnTo>
                  <a:close/>
                </a:path>
                <a:path w="10582275" h="2479040">
                  <a:moveTo>
                    <a:pt x="7010400" y="2472436"/>
                  </a:moveTo>
                  <a:lnTo>
                    <a:pt x="7009930" y="2471318"/>
                  </a:lnTo>
                  <a:lnTo>
                    <a:pt x="7008076" y="2469451"/>
                  </a:lnTo>
                  <a:lnTo>
                    <a:pt x="7006945" y="2468994"/>
                  </a:lnTo>
                  <a:lnTo>
                    <a:pt x="7004317" y="2468994"/>
                  </a:lnTo>
                  <a:lnTo>
                    <a:pt x="7003199" y="2469451"/>
                  </a:lnTo>
                  <a:lnTo>
                    <a:pt x="7001332" y="2471318"/>
                  </a:lnTo>
                  <a:lnTo>
                    <a:pt x="7000875" y="2472436"/>
                  </a:lnTo>
                  <a:lnTo>
                    <a:pt x="7000875" y="2475065"/>
                  </a:lnTo>
                  <a:lnTo>
                    <a:pt x="7001332" y="2476195"/>
                  </a:lnTo>
                  <a:lnTo>
                    <a:pt x="7003199" y="2478049"/>
                  </a:lnTo>
                  <a:lnTo>
                    <a:pt x="7004317" y="2478519"/>
                  </a:lnTo>
                  <a:lnTo>
                    <a:pt x="7006945" y="2478519"/>
                  </a:lnTo>
                  <a:lnTo>
                    <a:pt x="7008076" y="2478049"/>
                  </a:lnTo>
                  <a:lnTo>
                    <a:pt x="7009930" y="2476195"/>
                  </a:lnTo>
                  <a:lnTo>
                    <a:pt x="7010400" y="2475065"/>
                  </a:lnTo>
                  <a:lnTo>
                    <a:pt x="7010400" y="2472436"/>
                  </a:lnTo>
                  <a:close/>
                </a:path>
                <a:path w="10582275" h="2479040">
                  <a:moveTo>
                    <a:pt x="7010400" y="1855190"/>
                  </a:moveTo>
                  <a:lnTo>
                    <a:pt x="7009930" y="1854060"/>
                  </a:lnTo>
                  <a:lnTo>
                    <a:pt x="7008076" y="1852206"/>
                  </a:lnTo>
                  <a:lnTo>
                    <a:pt x="7006945" y="1851736"/>
                  </a:lnTo>
                  <a:lnTo>
                    <a:pt x="7004317" y="1851736"/>
                  </a:lnTo>
                  <a:lnTo>
                    <a:pt x="7003199" y="1852206"/>
                  </a:lnTo>
                  <a:lnTo>
                    <a:pt x="7001332" y="1854060"/>
                  </a:lnTo>
                  <a:lnTo>
                    <a:pt x="7000875" y="1855190"/>
                  </a:lnTo>
                  <a:lnTo>
                    <a:pt x="7000875" y="1857819"/>
                  </a:lnTo>
                  <a:lnTo>
                    <a:pt x="7001332" y="1858937"/>
                  </a:lnTo>
                  <a:lnTo>
                    <a:pt x="7003199" y="1860804"/>
                  </a:lnTo>
                  <a:lnTo>
                    <a:pt x="7004317" y="1861261"/>
                  </a:lnTo>
                  <a:lnTo>
                    <a:pt x="7006945" y="1861261"/>
                  </a:lnTo>
                  <a:lnTo>
                    <a:pt x="7008076" y="1860804"/>
                  </a:lnTo>
                  <a:lnTo>
                    <a:pt x="7009930" y="1858937"/>
                  </a:lnTo>
                  <a:lnTo>
                    <a:pt x="7010400" y="1857819"/>
                  </a:lnTo>
                  <a:lnTo>
                    <a:pt x="7010400" y="1855190"/>
                  </a:lnTo>
                  <a:close/>
                </a:path>
                <a:path w="10582275" h="2479040">
                  <a:moveTo>
                    <a:pt x="7010400" y="1237945"/>
                  </a:moveTo>
                  <a:lnTo>
                    <a:pt x="7009930" y="1236814"/>
                  </a:lnTo>
                  <a:lnTo>
                    <a:pt x="7008076" y="1234960"/>
                  </a:lnTo>
                  <a:lnTo>
                    <a:pt x="7006945" y="1234490"/>
                  </a:lnTo>
                  <a:lnTo>
                    <a:pt x="7004317" y="1234490"/>
                  </a:lnTo>
                  <a:lnTo>
                    <a:pt x="7003199" y="1234960"/>
                  </a:lnTo>
                  <a:lnTo>
                    <a:pt x="7001332" y="1236814"/>
                  </a:lnTo>
                  <a:lnTo>
                    <a:pt x="7000875" y="1237945"/>
                  </a:lnTo>
                  <a:lnTo>
                    <a:pt x="7000875" y="1240574"/>
                  </a:lnTo>
                  <a:lnTo>
                    <a:pt x="7001332" y="1241691"/>
                  </a:lnTo>
                  <a:lnTo>
                    <a:pt x="7003199" y="1243545"/>
                  </a:lnTo>
                  <a:lnTo>
                    <a:pt x="7004317" y="1244015"/>
                  </a:lnTo>
                  <a:lnTo>
                    <a:pt x="7006945" y="1244015"/>
                  </a:lnTo>
                  <a:lnTo>
                    <a:pt x="7008076" y="1243545"/>
                  </a:lnTo>
                  <a:lnTo>
                    <a:pt x="7009930" y="1241691"/>
                  </a:lnTo>
                  <a:lnTo>
                    <a:pt x="7010400" y="1240574"/>
                  </a:lnTo>
                  <a:lnTo>
                    <a:pt x="7010400" y="1237945"/>
                  </a:lnTo>
                  <a:close/>
                </a:path>
                <a:path w="10582275" h="2479040">
                  <a:moveTo>
                    <a:pt x="7010400" y="620687"/>
                  </a:moveTo>
                  <a:lnTo>
                    <a:pt x="7009930" y="619569"/>
                  </a:lnTo>
                  <a:lnTo>
                    <a:pt x="7008076" y="617702"/>
                  </a:lnTo>
                  <a:lnTo>
                    <a:pt x="7006945" y="617245"/>
                  </a:lnTo>
                  <a:lnTo>
                    <a:pt x="7004317" y="617245"/>
                  </a:lnTo>
                  <a:lnTo>
                    <a:pt x="7003199" y="617702"/>
                  </a:lnTo>
                  <a:lnTo>
                    <a:pt x="7001332" y="619569"/>
                  </a:lnTo>
                  <a:lnTo>
                    <a:pt x="7000875" y="620687"/>
                  </a:lnTo>
                  <a:lnTo>
                    <a:pt x="7000875" y="623316"/>
                  </a:lnTo>
                  <a:lnTo>
                    <a:pt x="7001332" y="624446"/>
                  </a:lnTo>
                  <a:lnTo>
                    <a:pt x="7003199" y="626300"/>
                  </a:lnTo>
                  <a:lnTo>
                    <a:pt x="7004317" y="626770"/>
                  </a:lnTo>
                  <a:lnTo>
                    <a:pt x="7006945" y="626770"/>
                  </a:lnTo>
                  <a:lnTo>
                    <a:pt x="7008076" y="626300"/>
                  </a:lnTo>
                  <a:lnTo>
                    <a:pt x="7009930" y="624446"/>
                  </a:lnTo>
                  <a:lnTo>
                    <a:pt x="7010400" y="623316"/>
                  </a:lnTo>
                  <a:lnTo>
                    <a:pt x="7010400" y="620687"/>
                  </a:lnTo>
                  <a:close/>
                </a:path>
                <a:path w="10582275" h="2479040">
                  <a:moveTo>
                    <a:pt x="7010400" y="3441"/>
                  </a:moveTo>
                  <a:lnTo>
                    <a:pt x="7009930" y="2324"/>
                  </a:lnTo>
                  <a:lnTo>
                    <a:pt x="7008076" y="457"/>
                  </a:lnTo>
                  <a:lnTo>
                    <a:pt x="7006945" y="0"/>
                  </a:lnTo>
                  <a:lnTo>
                    <a:pt x="7004317" y="0"/>
                  </a:lnTo>
                  <a:lnTo>
                    <a:pt x="7003199" y="457"/>
                  </a:lnTo>
                  <a:lnTo>
                    <a:pt x="7001332" y="2324"/>
                  </a:lnTo>
                  <a:lnTo>
                    <a:pt x="7000875" y="3441"/>
                  </a:lnTo>
                  <a:lnTo>
                    <a:pt x="7000875" y="6070"/>
                  </a:lnTo>
                  <a:lnTo>
                    <a:pt x="7001332" y="7188"/>
                  </a:lnTo>
                  <a:lnTo>
                    <a:pt x="7003199" y="9055"/>
                  </a:lnTo>
                  <a:lnTo>
                    <a:pt x="7004317" y="9525"/>
                  </a:lnTo>
                  <a:lnTo>
                    <a:pt x="7006945" y="9525"/>
                  </a:lnTo>
                  <a:lnTo>
                    <a:pt x="7008076" y="9055"/>
                  </a:lnTo>
                  <a:lnTo>
                    <a:pt x="7009930" y="7188"/>
                  </a:lnTo>
                  <a:lnTo>
                    <a:pt x="7010400" y="6070"/>
                  </a:lnTo>
                  <a:lnTo>
                    <a:pt x="7010400" y="3441"/>
                  </a:lnTo>
                  <a:close/>
                </a:path>
                <a:path w="10582275" h="2479040">
                  <a:moveTo>
                    <a:pt x="7058025" y="2472436"/>
                  </a:moveTo>
                  <a:lnTo>
                    <a:pt x="7057555" y="2471318"/>
                  </a:lnTo>
                  <a:lnTo>
                    <a:pt x="7055701" y="2469451"/>
                  </a:lnTo>
                  <a:lnTo>
                    <a:pt x="7054570" y="2468994"/>
                  </a:lnTo>
                  <a:lnTo>
                    <a:pt x="7051942" y="2468994"/>
                  </a:lnTo>
                  <a:lnTo>
                    <a:pt x="7050824" y="2469451"/>
                  </a:lnTo>
                  <a:lnTo>
                    <a:pt x="7048957" y="2471318"/>
                  </a:lnTo>
                  <a:lnTo>
                    <a:pt x="7048500" y="2472436"/>
                  </a:lnTo>
                  <a:lnTo>
                    <a:pt x="7048500" y="2475065"/>
                  </a:lnTo>
                  <a:lnTo>
                    <a:pt x="7048957" y="2476195"/>
                  </a:lnTo>
                  <a:lnTo>
                    <a:pt x="7050824" y="2478049"/>
                  </a:lnTo>
                  <a:lnTo>
                    <a:pt x="7051942" y="2478519"/>
                  </a:lnTo>
                  <a:lnTo>
                    <a:pt x="7054570" y="2478519"/>
                  </a:lnTo>
                  <a:lnTo>
                    <a:pt x="7055701" y="2478049"/>
                  </a:lnTo>
                  <a:lnTo>
                    <a:pt x="7057555" y="2476195"/>
                  </a:lnTo>
                  <a:lnTo>
                    <a:pt x="7058025" y="2475065"/>
                  </a:lnTo>
                  <a:lnTo>
                    <a:pt x="7058025" y="2472436"/>
                  </a:lnTo>
                  <a:close/>
                </a:path>
                <a:path w="10582275" h="2479040">
                  <a:moveTo>
                    <a:pt x="7058025" y="1855190"/>
                  </a:moveTo>
                  <a:lnTo>
                    <a:pt x="7057555" y="1854060"/>
                  </a:lnTo>
                  <a:lnTo>
                    <a:pt x="7055701" y="1852206"/>
                  </a:lnTo>
                  <a:lnTo>
                    <a:pt x="7054570" y="1851736"/>
                  </a:lnTo>
                  <a:lnTo>
                    <a:pt x="7051942" y="1851736"/>
                  </a:lnTo>
                  <a:lnTo>
                    <a:pt x="7050824" y="1852206"/>
                  </a:lnTo>
                  <a:lnTo>
                    <a:pt x="7048957" y="1854060"/>
                  </a:lnTo>
                  <a:lnTo>
                    <a:pt x="7048500" y="1855190"/>
                  </a:lnTo>
                  <a:lnTo>
                    <a:pt x="7048500" y="1857819"/>
                  </a:lnTo>
                  <a:lnTo>
                    <a:pt x="7048957" y="1858937"/>
                  </a:lnTo>
                  <a:lnTo>
                    <a:pt x="7050824" y="1860804"/>
                  </a:lnTo>
                  <a:lnTo>
                    <a:pt x="7051942" y="1861261"/>
                  </a:lnTo>
                  <a:lnTo>
                    <a:pt x="7054570" y="1861261"/>
                  </a:lnTo>
                  <a:lnTo>
                    <a:pt x="7055701" y="1860804"/>
                  </a:lnTo>
                  <a:lnTo>
                    <a:pt x="7057555" y="1858937"/>
                  </a:lnTo>
                  <a:lnTo>
                    <a:pt x="7058025" y="1857819"/>
                  </a:lnTo>
                  <a:lnTo>
                    <a:pt x="7058025" y="1855190"/>
                  </a:lnTo>
                  <a:close/>
                </a:path>
                <a:path w="10582275" h="2479040">
                  <a:moveTo>
                    <a:pt x="7058025" y="1237945"/>
                  </a:moveTo>
                  <a:lnTo>
                    <a:pt x="7057555" y="1236814"/>
                  </a:lnTo>
                  <a:lnTo>
                    <a:pt x="7055701" y="1234960"/>
                  </a:lnTo>
                  <a:lnTo>
                    <a:pt x="7054570" y="1234490"/>
                  </a:lnTo>
                  <a:lnTo>
                    <a:pt x="7051942" y="1234490"/>
                  </a:lnTo>
                  <a:lnTo>
                    <a:pt x="7050824" y="1234960"/>
                  </a:lnTo>
                  <a:lnTo>
                    <a:pt x="7048957" y="1236814"/>
                  </a:lnTo>
                  <a:lnTo>
                    <a:pt x="7048500" y="1237945"/>
                  </a:lnTo>
                  <a:lnTo>
                    <a:pt x="7048500" y="1240574"/>
                  </a:lnTo>
                  <a:lnTo>
                    <a:pt x="7048957" y="1241691"/>
                  </a:lnTo>
                  <a:lnTo>
                    <a:pt x="7050824" y="1243545"/>
                  </a:lnTo>
                  <a:lnTo>
                    <a:pt x="7051942" y="1244015"/>
                  </a:lnTo>
                  <a:lnTo>
                    <a:pt x="7054570" y="1244015"/>
                  </a:lnTo>
                  <a:lnTo>
                    <a:pt x="7055701" y="1243545"/>
                  </a:lnTo>
                  <a:lnTo>
                    <a:pt x="7057555" y="1241691"/>
                  </a:lnTo>
                  <a:lnTo>
                    <a:pt x="7058025" y="1240574"/>
                  </a:lnTo>
                  <a:lnTo>
                    <a:pt x="7058025" y="1237945"/>
                  </a:lnTo>
                  <a:close/>
                </a:path>
                <a:path w="10582275" h="2479040">
                  <a:moveTo>
                    <a:pt x="7058025" y="620687"/>
                  </a:moveTo>
                  <a:lnTo>
                    <a:pt x="7057555" y="619569"/>
                  </a:lnTo>
                  <a:lnTo>
                    <a:pt x="7055701" y="617702"/>
                  </a:lnTo>
                  <a:lnTo>
                    <a:pt x="7054570" y="617245"/>
                  </a:lnTo>
                  <a:lnTo>
                    <a:pt x="7051942" y="617245"/>
                  </a:lnTo>
                  <a:lnTo>
                    <a:pt x="7050824" y="617702"/>
                  </a:lnTo>
                  <a:lnTo>
                    <a:pt x="7048957" y="619569"/>
                  </a:lnTo>
                  <a:lnTo>
                    <a:pt x="7048500" y="620687"/>
                  </a:lnTo>
                  <a:lnTo>
                    <a:pt x="7048500" y="623316"/>
                  </a:lnTo>
                  <a:lnTo>
                    <a:pt x="7048957" y="624446"/>
                  </a:lnTo>
                  <a:lnTo>
                    <a:pt x="7050824" y="626300"/>
                  </a:lnTo>
                  <a:lnTo>
                    <a:pt x="7051942" y="626770"/>
                  </a:lnTo>
                  <a:lnTo>
                    <a:pt x="7054570" y="626770"/>
                  </a:lnTo>
                  <a:lnTo>
                    <a:pt x="7055701" y="626300"/>
                  </a:lnTo>
                  <a:lnTo>
                    <a:pt x="7057555" y="624446"/>
                  </a:lnTo>
                  <a:lnTo>
                    <a:pt x="7058025" y="623316"/>
                  </a:lnTo>
                  <a:lnTo>
                    <a:pt x="7058025" y="620687"/>
                  </a:lnTo>
                  <a:close/>
                </a:path>
                <a:path w="10582275" h="2479040">
                  <a:moveTo>
                    <a:pt x="7058025" y="3441"/>
                  </a:moveTo>
                  <a:lnTo>
                    <a:pt x="7057555" y="2324"/>
                  </a:lnTo>
                  <a:lnTo>
                    <a:pt x="7055701" y="457"/>
                  </a:lnTo>
                  <a:lnTo>
                    <a:pt x="7054570" y="0"/>
                  </a:lnTo>
                  <a:lnTo>
                    <a:pt x="7051942" y="0"/>
                  </a:lnTo>
                  <a:lnTo>
                    <a:pt x="7050824" y="457"/>
                  </a:lnTo>
                  <a:lnTo>
                    <a:pt x="7048957" y="2324"/>
                  </a:lnTo>
                  <a:lnTo>
                    <a:pt x="7048500" y="3441"/>
                  </a:lnTo>
                  <a:lnTo>
                    <a:pt x="7048500" y="6070"/>
                  </a:lnTo>
                  <a:lnTo>
                    <a:pt x="7048957" y="7188"/>
                  </a:lnTo>
                  <a:lnTo>
                    <a:pt x="7050824" y="9055"/>
                  </a:lnTo>
                  <a:lnTo>
                    <a:pt x="7051942" y="9525"/>
                  </a:lnTo>
                  <a:lnTo>
                    <a:pt x="7054570" y="9525"/>
                  </a:lnTo>
                  <a:lnTo>
                    <a:pt x="7055701" y="9055"/>
                  </a:lnTo>
                  <a:lnTo>
                    <a:pt x="7057555" y="7188"/>
                  </a:lnTo>
                  <a:lnTo>
                    <a:pt x="7058025" y="6070"/>
                  </a:lnTo>
                  <a:lnTo>
                    <a:pt x="7058025" y="3441"/>
                  </a:lnTo>
                  <a:close/>
                </a:path>
                <a:path w="10582275" h="2479040">
                  <a:moveTo>
                    <a:pt x="7105650" y="2472436"/>
                  </a:moveTo>
                  <a:lnTo>
                    <a:pt x="7105180" y="2471318"/>
                  </a:lnTo>
                  <a:lnTo>
                    <a:pt x="7103326" y="2469451"/>
                  </a:lnTo>
                  <a:lnTo>
                    <a:pt x="7102195" y="2468994"/>
                  </a:lnTo>
                  <a:lnTo>
                    <a:pt x="7099567" y="2468994"/>
                  </a:lnTo>
                  <a:lnTo>
                    <a:pt x="7098449" y="2469451"/>
                  </a:lnTo>
                  <a:lnTo>
                    <a:pt x="7096582" y="2471318"/>
                  </a:lnTo>
                  <a:lnTo>
                    <a:pt x="7096125" y="2472436"/>
                  </a:lnTo>
                  <a:lnTo>
                    <a:pt x="7096125" y="2475065"/>
                  </a:lnTo>
                  <a:lnTo>
                    <a:pt x="7096582" y="2476195"/>
                  </a:lnTo>
                  <a:lnTo>
                    <a:pt x="7098449" y="2478049"/>
                  </a:lnTo>
                  <a:lnTo>
                    <a:pt x="7099567" y="2478519"/>
                  </a:lnTo>
                  <a:lnTo>
                    <a:pt x="7102195" y="2478519"/>
                  </a:lnTo>
                  <a:lnTo>
                    <a:pt x="7103326" y="2478049"/>
                  </a:lnTo>
                  <a:lnTo>
                    <a:pt x="7105180" y="2476195"/>
                  </a:lnTo>
                  <a:lnTo>
                    <a:pt x="7105650" y="2475065"/>
                  </a:lnTo>
                  <a:lnTo>
                    <a:pt x="7105650" y="2472436"/>
                  </a:lnTo>
                  <a:close/>
                </a:path>
                <a:path w="10582275" h="2479040">
                  <a:moveTo>
                    <a:pt x="7105650" y="1855190"/>
                  </a:moveTo>
                  <a:lnTo>
                    <a:pt x="7105180" y="1854060"/>
                  </a:lnTo>
                  <a:lnTo>
                    <a:pt x="7103326" y="1852206"/>
                  </a:lnTo>
                  <a:lnTo>
                    <a:pt x="7102195" y="1851736"/>
                  </a:lnTo>
                  <a:lnTo>
                    <a:pt x="7099567" y="1851736"/>
                  </a:lnTo>
                  <a:lnTo>
                    <a:pt x="7098449" y="1852206"/>
                  </a:lnTo>
                  <a:lnTo>
                    <a:pt x="7096582" y="1854060"/>
                  </a:lnTo>
                  <a:lnTo>
                    <a:pt x="7096125" y="1855190"/>
                  </a:lnTo>
                  <a:lnTo>
                    <a:pt x="7096125" y="1857819"/>
                  </a:lnTo>
                  <a:lnTo>
                    <a:pt x="7096582" y="1858937"/>
                  </a:lnTo>
                  <a:lnTo>
                    <a:pt x="7098449" y="1860804"/>
                  </a:lnTo>
                  <a:lnTo>
                    <a:pt x="7099567" y="1861261"/>
                  </a:lnTo>
                  <a:lnTo>
                    <a:pt x="7102195" y="1861261"/>
                  </a:lnTo>
                  <a:lnTo>
                    <a:pt x="7103326" y="1860804"/>
                  </a:lnTo>
                  <a:lnTo>
                    <a:pt x="7105180" y="1858937"/>
                  </a:lnTo>
                  <a:lnTo>
                    <a:pt x="7105650" y="1857819"/>
                  </a:lnTo>
                  <a:lnTo>
                    <a:pt x="7105650" y="1855190"/>
                  </a:lnTo>
                  <a:close/>
                </a:path>
                <a:path w="10582275" h="2479040">
                  <a:moveTo>
                    <a:pt x="7105650" y="1237945"/>
                  </a:moveTo>
                  <a:lnTo>
                    <a:pt x="7105180" y="1236814"/>
                  </a:lnTo>
                  <a:lnTo>
                    <a:pt x="7103326" y="1234960"/>
                  </a:lnTo>
                  <a:lnTo>
                    <a:pt x="7102195" y="1234490"/>
                  </a:lnTo>
                  <a:lnTo>
                    <a:pt x="7099567" y="1234490"/>
                  </a:lnTo>
                  <a:lnTo>
                    <a:pt x="7098449" y="1234960"/>
                  </a:lnTo>
                  <a:lnTo>
                    <a:pt x="7096582" y="1236814"/>
                  </a:lnTo>
                  <a:lnTo>
                    <a:pt x="7096125" y="1237945"/>
                  </a:lnTo>
                  <a:lnTo>
                    <a:pt x="7096125" y="1240574"/>
                  </a:lnTo>
                  <a:lnTo>
                    <a:pt x="7096582" y="1241691"/>
                  </a:lnTo>
                  <a:lnTo>
                    <a:pt x="7098449" y="1243545"/>
                  </a:lnTo>
                  <a:lnTo>
                    <a:pt x="7099567" y="1244015"/>
                  </a:lnTo>
                  <a:lnTo>
                    <a:pt x="7102195" y="1244015"/>
                  </a:lnTo>
                  <a:lnTo>
                    <a:pt x="7103326" y="1243545"/>
                  </a:lnTo>
                  <a:lnTo>
                    <a:pt x="7105180" y="1241691"/>
                  </a:lnTo>
                  <a:lnTo>
                    <a:pt x="7105650" y="1240574"/>
                  </a:lnTo>
                  <a:lnTo>
                    <a:pt x="7105650" y="1237945"/>
                  </a:lnTo>
                  <a:close/>
                </a:path>
                <a:path w="10582275" h="2479040">
                  <a:moveTo>
                    <a:pt x="7105650" y="620687"/>
                  </a:moveTo>
                  <a:lnTo>
                    <a:pt x="7105180" y="619569"/>
                  </a:lnTo>
                  <a:lnTo>
                    <a:pt x="7103326" y="617702"/>
                  </a:lnTo>
                  <a:lnTo>
                    <a:pt x="7102195" y="617245"/>
                  </a:lnTo>
                  <a:lnTo>
                    <a:pt x="7099567" y="617245"/>
                  </a:lnTo>
                  <a:lnTo>
                    <a:pt x="7098449" y="617702"/>
                  </a:lnTo>
                  <a:lnTo>
                    <a:pt x="7096582" y="619569"/>
                  </a:lnTo>
                  <a:lnTo>
                    <a:pt x="7096125" y="620687"/>
                  </a:lnTo>
                  <a:lnTo>
                    <a:pt x="7096125" y="623316"/>
                  </a:lnTo>
                  <a:lnTo>
                    <a:pt x="7096582" y="624446"/>
                  </a:lnTo>
                  <a:lnTo>
                    <a:pt x="7098449" y="626300"/>
                  </a:lnTo>
                  <a:lnTo>
                    <a:pt x="7099567" y="626770"/>
                  </a:lnTo>
                  <a:lnTo>
                    <a:pt x="7102195" y="626770"/>
                  </a:lnTo>
                  <a:lnTo>
                    <a:pt x="7103326" y="626300"/>
                  </a:lnTo>
                  <a:lnTo>
                    <a:pt x="7105180" y="624446"/>
                  </a:lnTo>
                  <a:lnTo>
                    <a:pt x="7105650" y="623316"/>
                  </a:lnTo>
                  <a:lnTo>
                    <a:pt x="7105650" y="620687"/>
                  </a:lnTo>
                  <a:close/>
                </a:path>
                <a:path w="10582275" h="2479040">
                  <a:moveTo>
                    <a:pt x="7105650" y="3441"/>
                  </a:moveTo>
                  <a:lnTo>
                    <a:pt x="7105180" y="2324"/>
                  </a:lnTo>
                  <a:lnTo>
                    <a:pt x="7103326" y="457"/>
                  </a:lnTo>
                  <a:lnTo>
                    <a:pt x="7102195" y="0"/>
                  </a:lnTo>
                  <a:lnTo>
                    <a:pt x="7099567" y="0"/>
                  </a:lnTo>
                  <a:lnTo>
                    <a:pt x="7098449" y="457"/>
                  </a:lnTo>
                  <a:lnTo>
                    <a:pt x="7096582" y="2324"/>
                  </a:lnTo>
                  <a:lnTo>
                    <a:pt x="7096125" y="3441"/>
                  </a:lnTo>
                  <a:lnTo>
                    <a:pt x="7096125" y="6070"/>
                  </a:lnTo>
                  <a:lnTo>
                    <a:pt x="7096582" y="7188"/>
                  </a:lnTo>
                  <a:lnTo>
                    <a:pt x="7098449" y="9055"/>
                  </a:lnTo>
                  <a:lnTo>
                    <a:pt x="7099567" y="9525"/>
                  </a:lnTo>
                  <a:lnTo>
                    <a:pt x="7102195" y="9525"/>
                  </a:lnTo>
                  <a:lnTo>
                    <a:pt x="7103326" y="9055"/>
                  </a:lnTo>
                  <a:lnTo>
                    <a:pt x="7105180" y="7188"/>
                  </a:lnTo>
                  <a:lnTo>
                    <a:pt x="7105650" y="6070"/>
                  </a:lnTo>
                  <a:lnTo>
                    <a:pt x="7105650" y="3441"/>
                  </a:lnTo>
                  <a:close/>
                </a:path>
                <a:path w="10582275" h="2479040">
                  <a:moveTo>
                    <a:pt x="7153275" y="2472436"/>
                  </a:moveTo>
                  <a:lnTo>
                    <a:pt x="7152805" y="2471318"/>
                  </a:lnTo>
                  <a:lnTo>
                    <a:pt x="7150951" y="2469451"/>
                  </a:lnTo>
                  <a:lnTo>
                    <a:pt x="7149820" y="2468994"/>
                  </a:lnTo>
                  <a:lnTo>
                    <a:pt x="7147192" y="2468994"/>
                  </a:lnTo>
                  <a:lnTo>
                    <a:pt x="7146074" y="2469451"/>
                  </a:lnTo>
                  <a:lnTo>
                    <a:pt x="7144207" y="2471318"/>
                  </a:lnTo>
                  <a:lnTo>
                    <a:pt x="7143750" y="2472436"/>
                  </a:lnTo>
                  <a:lnTo>
                    <a:pt x="7143750" y="2475065"/>
                  </a:lnTo>
                  <a:lnTo>
                    <a:pt x="7144207" y="2476195"/>
                  </a:lnTo>
                  <a:lnTo>
                    <a:pt x="7146074" y="2478049"/>
                  </a:lnTo>
                  <a:lnTo>
                    <a:pt x="7147192" y="2478519"/>
                  </a:lnTo>
                  <a:lnTo>
                    <a:pt x="7149820" y="2478519"/>
                  </a:lnTo>
                  <a:lnTo>
                    <a:pt x="7150951" y="2478049"/>
                  </a:lnTo>
                  <a:lnTo>
                    <a:pt x="7152805" y="2476195"/>
                  </a:lnTo>
                  <a:lnTo>
                    <a:pt x="7153275" y="2475065"/>
                  </a:lnTo>
                  <a:lnTo>
                    <a:pt x="7153275" y="2472436"/>
                  </a:lnTo>
                  <a:close/>
                </a:path>
                <a:path w="10582275" h="2479040">
                  <a:moveTo>
                    <a:pt x="7153275" y="1855190"/>
                  </a:moveTo>
                  <a:lnTo>
                    <a:pt x="7152805" y="1854060"/>
                  </a:lnTo>
                  <a:lnTo>
                    <a:pt x="7150951" y="1852206"/>
                  </a:lnTo>
                  <a:lnTo>
                    <a:pt x="7149820" y="1851736"/>
                  </a:lnTo>
                  <a:lnTo>
                    <a:pt x="7147192" y="1851736"/>
                  </a:lnTo>
                  <a:lnTo>
                    <a:pt x="7146074" y="1852206"/>
                  </a:lnTo>
                  <a:lnTo>
                    <a:pt x="7144207" y="1854060"/>
                  </a:lnTo>
                  <a:lnTo>
                    <a:pt x="7143750" y="1855190"/>
                  </a:lnTo>
                  <a:lnTo>
                    <a:pt x="7143750" y="1857819"/>
                  </a:lnTo>
                  <a:lnTo>
                    <a:pt x="7144207" y="1858937"/>
                  </a:lnTo>
                  <a:lnTo>
                    <a:pt x="7146074" y="1860804"/>
                  </a:lnTo>
                  <a:lnTo>
                    <a:pt x="7147192" y="1861261"/>
                  </a:lnTo>
                  <a:lnTo>
                    <a:pt x="7149820" y="1861261"/>
                  </a:lnTo>
                  <a:lnTo>
                    <a:pt x="7150951" y="1860804"/>
                  </a:lnTo>
                  <a:lnTo>
                    <a:pt x="7152805" y="1858937"/>
                  </a:lnTo>
                  <a:lnTo>
                    <a:pt x="7153275" y="1857819"/>
                  </a:lnTo>
                  <a:lnTo>
                    <a:pt x="7153275" y="1855190"/>
                  </a:lnTo>
                  <a:close/>
                </a:path>
                <a:path w="10582275" h="2479040">
                  <a:moveTo>
                    <a:pt x="7153275" y="1237945"/>
                  </a:moveTo>
                  <a:lnTo>
                    <a:pt x="7152805" y="1236814"/>
                  </a:lnTo>
                  <a:lnTo>
                    <a:pt x="7150951" y="1234960"/>
                  </a:lnTo>
                  <a:lnTo>
                    <a:pt x="7149820" y="1234490"/>
                  </a:lnTo>
                  <a:lnTo>
                    <a:pt x="7147192" y="1234490"/>
                  </a:lnTo>
                  <a:lnTo>
                    <a:pt x="7146074" y="1234960"/>
                  </a:lnTo>
                  <a:lnTo>
                    <a:pt x="7144207" y="1236814"/>
                  </a:lnTo>
                  <a:lnTo>
                    <a:pt x="7143750" y="1237945"/>
                  </a:lnTo>
                  <a:lnTo>
                    <a:pt x="7143750" y="1240574"/>
                  </a:lnTo>
                  <a:lnTo>
                    <a:pt x="7144207" y="1241691"/>
                  </a:lnTo>
                  <a:lnTo>
                    <a:pt x="7146074" y="1243545"/>
                  </a:lnTo>
                  <a:lnTo>
                    <a:pt x="7147192" y="1244015"/>
                  </a:lnTo>
                  <a:lnTo>
                    <a:pt x="7149820" y="1244015"/>
                  </a:lnTo>
                  <a:lnTo>
                    <a:pt x="7150951" y="1243545"/>
                  </a:lnTo>
                  <a:lnTo>
                    <a:pt x="7152805" y="1241691"/>
                  </a:lnTo>
                  <a:lnTo>
                    <a:pt x="7153275" y="1240574"/>
                  </a:lnTo>
                  <a:lnTo>
                    <a:pt x="7153275" y="1237945"/>
                  </a:lnTo>
                  <a:close/>
                </a:path>
                <a:path w="10582275" h="2479040">
                  <a:moveTo>
                    <a:pt x="7153275" y="620687"/>
                  </a:moveTo>
                  <a:lnTo>
                    <a:pt x="7152805" y="619569"/>
                  </a:lnTo>
                  <a:lnTo>
                    <a:pt x="7150951" y="617702"/>
                  </a:lnTo>
                  <a:lnTo>
                    <a:pt x="7149820" y="617245"/>
                  </a:lnTo>
                  <a:lnTo>
                    <a:pt x="7147192" y="617245"/>
                  </a:lnTo>
                  <a:lnTo>
                    <a:pt x="7146074" y="617702"/>
                  </a:lnTo>
                  <a:lnTo>
                    <a:pt x="7144207" y="619569"/>
                  </a:lnTo>
                  <a:lnTo>
                    <a:pt x="7143750" y="620687"/>
                  </a:lnTo>
                  <a:lnTo>
                    <a:pt x="7143750" y="623316"/>
                  </a:lnTo>
                  <a:lnTo>
                    <a:pt x="7144207" y="624446"/>
                  </a:lnTo>
                  <a:lnTo>
                    <a:pt x="7146074" y="626300"/>
                  </a:lnTo>
                  <a:lnTo>
                    <a:pt x="7147192" y="626770"/>
                  </a:lnTo>
                  <a:lnTo>
                    <a:pt x="7149820" y="626770"/>
                  </a:lnTo>
                  <a:lnTo>
                    <a:pt x="7150951" y="626300"/>
                  </a:lnTo>
                  <a:lnTo>
                    <a:pt x="7152805" y="624446"/>
                  </a:lnTo>
                  <a:lnTo>
                    <a:pt x="7153275" y="623316"/>
                  </a:lnTo>
                  <a:lnTo>
                    <a:pt x="7153275" y="620687"/>
                  </a:lnTo>
                  <a:close/>
                </a:path>
                <a:path w="10582275" h="2479040">
                  <a:moveTo>
                    <a:pt x="7153275" y="3441"/>
                  </a:moveTo>
                  <a:lnTo>
                    <a:pt x="7152805" y="2324"/>
                  </a:lnTo>
                  <a:lnTo>
                    <a:pt x="7150951" y="457"/>
                  </a:lnTo>
                  <a:lnTo>
                    <a:pt x="7149820" y="0"/>
                  </a:lnTo>
                  <a:lnTo>
                    <a:pt x="7147192" y="0"/>
                  </a:lnTo>
                  <a:lnTo>
                    <a:pt x="7146074" y="457"/>
                  </a:lnTo>
                  <a:lnTo>
                    <a:pt x="7144207" y="2324"/>
                  </a:lnTo>
                  <a:lnTo>
                    <a:pt x="7143750" y="3441"/>
                  </a:lnTo>
                  <a:lnTo>
                    <a:pt x="7143750" y="6070"/>
                  </a:lnTo>
                  <a:lnTo>
                    <a:pt x="7144207" y="7188"/>
                  </a:lnTo>
                  <a:lnTo>
                    <a:pt x="7146074" y="9055"/>
                  </a:lnTo>
                  <a:lnTo>
                    <a:pt x="7147192" y="9525"/>
                  </a:lnTo>
                  <a:lnTo>
                    <a:pt x="7149820" y="9525"/>
                  </a:lnTo>
                  <a:lnTo>
                    <a:pt x="7150951" y="9055"/>
                  </a:lnTo>
                  <a:lnTo>
                    <a:pt x="7152805" y="7188"/>
                  </a:lnTo>
                  <a:lnTo>
                    <a:pt x="7153275" y="6070"/>
                  </a:lnTo>
                  <a:lnTo>
                    <a:pt x="7153275" y="3441"/>
                  </a:lnTo>
                  <a:close/>
                </a:path>
                <a:path w="10582275" h="2479040">
                  <a:moveTo>
                    <a:pt x="7200900" y="2472436"/>
                  </a:moveTo>
                  <a:lnTo>
                    <a:pt x="7200430" y="2471318"/>
                  </a:lnTo>
                  <a:lnTo>
                    <a:pt x="7198576" y="2469451"/>
                  </a:lnTo>
                  <a:lnTo>
                    <a:pt x="7197445" y="2468994"/>
                  </a:lnTo>
                  <a:lnTo>
                    <a:pt x="7194817" y="2468994"/>
                  </a:lnTo>
                  <a:lnTo>
                    <a:pt x="7193699" y="2469451"/>
                  </a:lnTo>
                  <a:lnTo>
                    <a:pt x="7191832" y="2471318"/>
                  </a:lnTo>
                  <a:lnTo>
                    <a:pt x="7191375" y="2472436"/>
                  </a:lnTo>
                  <a:lnTo>
                    <a:pt x="7191375" y="2475065"/>
                  </a:lnTo>
                  <a:lnTo>
                    <a:pt x="7191832" y="2476195"/>
                  </a:lnTo>
                  <a:lnTo>
                    <a:pt x="7193699" y="2478049"/>
                  </a:lnTo>
                  <a:lnTo>
                    <a:pt x="7194817" y="2478519"/>
                  </a:lnTo>
                  <a:lnTo>
                    <a:pt x="7197445" y="2478519"/>
                  </a:lnTo>
                  <a:lnTo>
                    <a:pt x="7198576" y="2478049"/>
                  </a:lnTo>
                  <a:lnTo>
                    <a:pt x="7200430" y="2476195"/>
                  </a:lnTo>
                  <a:lnTo>
                    <a:pt x="7200900" y="2475065"/>
                  </a:lnTo>
                  <a:lnTo>
                    <a:pt x="7200900" y="2472436"/>
                  </a:lnTo>
                  <a:close/>
                </a:path>
                <a:path w="10582275" h="2479040">
                  <a:moveTo>
                    <a:pt x="7200900" y="1855190"/>
                  </a:moveTo>
                  <a:lnTo>
                    <a:pt x="7200430" y="1854060"/>
                  </a:lnTo>
                  <a:lnTo>
                    <a:pt x="7198576" y="1852206"/>
                  </a:lnTo>
                  <a:lnTo>
                    <a:pt x="7197445" y="1851736"/>
                  </a:lnTo>
                  <a:lnTo>
                    <a:pt x="7194817" y="1851736"/>
                  </a:lnTo>
                  <a:lnTo>
                    <a:pt x="7193699" y="1852206"/>
                  </a:lnTo>
                  <a:lnTo>
                    <a:pt x="7191832" y="1854060"/>
                  </a:lnTo>
                  <a:lnTo>
                    <a:pt x="7191375" y="1855190"/>
                  </a:lnTo>
                  <a:lnTo>
                    <a:pt x="7191375" y="1857819"/>
                  </a:lnTo>
                  <a:lnTo>
                    <a:pt x="7191832" y="1858937"/>
                  </a:lnTo>
                  <a:lnTo>
                    <a:pt x="7193699" y="1860804"/>
                  </a:lnTo>
                  <a:lnTo>
                    <a:pt x="7194817" y="1861261"/>
                  </a:lnTo>
                  <a:lnTo>
                    <a:pt x="7197445" y="1861261"/>
                  </a:lnTo>
                  <a:lnTo>
                    <a:pt x="7198576" y="1860804"/>
                  </a:lnTo>
                  <a:lnTo>
                    <a:pt x="7200430" y="1858937"/>
                  </a:lnTo>
                  <a:lnTo>
                    <a:pt x="7200900" y="1857819"/>
                  </a:lnTo>
                  <a:lnTo>
                    <a:pt x="7200900" y="1855190"/>
                  </a:lnTo>
                  <a:close/>
                </a:path>
                <a:path w="10582275" h="2479040">
                  <a:moveTo>
                    <a:pt x="7200900" y="1237945"/>
                  </a:moveTo>
                  <a:lnTo>
                    <a:pt x="7200430" y="1236814"/>
                  </a:lnTo>
                  <a:lnTo>
                    <a:pt x="7198576" y="1234960"/>
                  </a:lnTo>
                  <a:lnTo>
                    <a:pt x="7197445" y="1234490"/>
                  </a:lnTo>
                  <a:lnTo>
                    <a:pt x="7194817" y="1234490"/>
                  </a:lnTo>
                  <a:lnTo>
                    <a:pt x="7193699" y="1234960"/>
                  </a:lnTo>
                  <a:lnTo>
                    <a:pt x="7191832" y="1236814"/>
                  </a:lnTo>
                  <a:lnTo>
                    <a:pt x="7191375" y="1237945"/>
                  </a:lnTo>
                  <a:lnTo>
                    <a:pt x="7191375" y="1240574"/>
                  </a:lnTo>
                  <a:lnTo>
                    <a:pt x="7191832" y="1241691"/>
                  </a:lnTo>
                  <a:lnTo>
                    <a:pt x="7193699" y="1243545"/>
                  </a:lnTo>
                  <a:lnTo>
                    <a:pt x="7194817" y="1244015"/>
                  </a:lnTo>
                  <a:lnTo>
                    <a:pt x="7197445" y="1244015"/>
                  </a:lnTo>
                  <a:lnTo>
                    <a:pt x="7198576" y="1243545"/>
                  </a:lnTo>
                  <a:lnTo>
                    <a:pt x="7200430" y="1241691"/>
                  </a:lnTo>
                  <a:lnTo>
                    <a:pt x="7200900" y="1240574"/>
                  </a:lnTo>
                  <a:lnTo>
                    <a:pt x="7200900" y="1237945"/>
                  </a:lnTo>
                  <a:close/>
                </a:path>
                <a:path w="10582275" h="2479040">
                  <a:moveTo>
                    <a:pt x="7200900" y="620687"/>
                  </a:moveTo>
                  <a:lnTo>
                    <a:pt x="7200430" y="619569"/>
                  </a:lnTo>
                  <a:lnTo>
                    <a:pt x="7198576" y="617702"/>
                  </a:lnTo>
                  <a:lnTo>
                    <a:pt x="7197445" y="617245"/>
                  </a:lnTo>
                  <a:lnTo>
                    <a:pt x="7194817" y="617245"/>
                  </a:lnTo>
                  <a:lnTo>
                    <a:pt x="7193699" y="617702"/>
                  </a:lnTo>
                  <a:lnTo>
                    <a:pt x="7191832" y="619569"/>
                  </a:lnTo>
                  <a:lnTo>
                    <a:pt x="7191375" y="620687"/>
                  </a:lnTo>
                  <a:lnTo>
                    <a:pt x="7191375" y="623316"/>
                  </a:lnTo>
                  <a:lnTo>
                    <a:pt x="7191832" y="624446"/>
                  </a:lnTo>
                  <a:lnTo>
                    <a:pt x="7193699" y="626300"/>
                  </a:lnTo>
                  <a:lnTo>
                    <a:pt x="7194817" y="626770"/>
                  </a:lnTo>
                  <a:lnTo>
                    <a:pt x="7197445" y="626770"/>
                  </a:lnTo>
                  <a:lnTo>
                    <a:pt x="7198576" y="626300"/>
                  </a:lnTo>
                  <a:lnTo>
                    <a:pt x="7200430" y="624446"/>
                  </a:lnTo>
                  <a:lnTo>
                    <a:pt x="7200900" y="623316"/>
                  </a:lnTo>
                  <a:lnTo>
                    <a:pt x="7200900" y="620687"/>
                  </a:lnTo>
                  <a:close/>
                </a:path>
                <a:path w="10582275" h="2479040">
                  <a:moveTo>
                    <a:pt x="7200900" y="3441"/>
                  </a:moveTo>
                  <a:lnTo>
                    <a:pt x="7200430" y="2324"/>
                  </a:lnTo>
                  <a:lnTo>
                    <a:pt x="7198576" y="457"/>
                  </a:lnTo>
                  <a:lnTo>
                    <a:pt x="7197445" y="0"/>
                  </a:lnTo>
                  <a:lnTo>
                    <a:pt x="7194817" y="0"/>
                  </a:lnTo>
                  <a:lnTo>
                    <a:pt x="7193699" y="457"/>
                  </a:lnTo>
                  <a:lnTo>
                    <a:pt x="7191832" y="2324"/>
                  </a:lnTo>
                  <a:lnTo>
                    <a:pt x="7191375" y="3441"/>
                  </a:lnTo>
                  <a:lnTo>
                    <a:pt x="7191375" y="6070"/>
                  </a:lnTo>
                  <a:lnTo>
                    <a:pt x="7191832" y="7188"/>
                  </a:lnTo>
                  <a:lnTo>
                    <a:pt x="7193699" y="9055"/>
                  </a:lnTo>
                  <a:lnTo>
                    <a:pt x="7194817" y="9525"/>
                  </a:lnTo>
                  <a:lnTo>
                    <a:pt x="7197445" y="9525"/>
                  </a:lnTo>
                  <a:lnTo>
                    <a:pt x="7198576" y="9055"/>
                  </a:lnTo>
                  <a:lnTo>
                    <a:pt x="7200430" y="7188"/>
                  </a:lnTo>
                  <a:lnTo>
                    <a:pt x="7200900" y="6070"/>
                  </a:lnTo>
                  <a:lnTo>
                    <a:pt x="7200900" y="3441"/>
                  </a:lnTo>
                  <a:close/>
                </a:path>
                <a:path w="10582275" h="2479040">
                  <a:moveTo>
                    <a:pt x="7248525" y="2472436"/>
                  </a:moveTo>
                  <a:lnTo>
                    <a:pt x="7248055" y="2471318"/>
                  </a:lnTo>
                  <a:lnTo>
                    <a:pt x="7246201" y="2469451"/>
                  </a:lnTo>
                  <a:lnTo>
                    <a:pt x="7245070" y="2468994"/>
                  </a:lnTo>
                  <a:lnTo>
                    <a:pt x="7242442" y="2468994"/>
                  </a:lnTo>
                  <a:lnTo>
                    <a:pt x="7241324" y="2469451"/>
                  </a:lnTo>
                  <a:lnTo>
                    <a:pt x="7239457" y="2471318"/>
                  </a:lnTo>
                  <a:lnTo>
                    <a:pt x="7239000" y="2472436"/>
                  </a:lnTo>
                  <a:lnTo>
                    <a:pt x="7239000" y="2475065"/>
                  </a:lnTo>
                  <a:lnTo>
                    <a:pt x="7239457" y="2476195"/>
                  </a:lnTo>
                  <a:lnTo>
                    <a:pt x="7241324" y="2478049"/>
                  </a:lnTo>
                  <a:lnTo>
                    <a:pt x="7242442" y="2478519"/>
                  </a:lnTo>
                  <a:lnTo>
                    <a:pt x="7245070" y="2478519"/>
                  </a:lnTo>
                  <a:lnTo>
                    <a:pt x="7246201" y="2478049"/>
                  </a:lnTo>
                  <a:lnTo>
                    <a:pt x="7248055" y="2476195"/>
                  </a:lnTo>
                  <a:lnTo>
                    <a:pt x="7248525" y="2475065"/>
                  </a:lnTo>
                  <a:lnTo>
                    <a:pt x="7248525" y="2472436"/>
                  </a:lnTo>
                  <a:close/>
                </a:path>
                <a:path w="10582275" h="2479040">
                  <a:moveTo>
                    <a:pt x="7248525" y="1855190"/>
                  </a:moveTo>
                  <a:lnTo>
                    <a:pt x="7248055" y="1854060"/>
                  </a:lnTo>
                  <a:lnTo>
                    <a:pt x="7246201" y="1852206"/>
                  </a:lnTo>
                  <a:lnTo>
                    <a:pt x="7245070" y="1851736"/>
                  </a:lnTo>
                  <a:lnTo>
                    <a:pt x="7242442" y="1851736"/>
                  </a:lnTo>
                  <a:lnTo>
                    <a:pt x="7241324" y="1852206"/>
                  </a:lnTo>
                  <a:lnTo>
                    <a:pt x="7239457" y="1854060"/>
                  </a:lnTo>
                  <a:lnTo>
                    <a:pt x="7239000" y="1855190"/>
                  </a:lnTo>
                  <a:lnTo>
                    <a:pt x="7239000" y="1857819"/>
                  </a:lnTo>
                  <a:lnTo>
                    <a:pt x="7239457" y="1858937"/>
                  </a:lnTo>
                  <a:lnTo>
                    <a:pt x="7241324" y="1860804"/>
                  </a:lnTo>
                  <a:lnTo>
                    <a:pt x="7242442" y="1861261"/>
                  </a:lnTo>
                  <a:lnTo>
                    <a:pt x="7245070" y="1861261"/>
                  </a:lnTo>
                  <a:lnTo>
                    <a:pt x="7246201" y="1860804"/>
                  </a:lnTo>
                  <a:lnTo>
                    <a:pt x="7248055" y="1858937"/>
                  </a:lnTo>
                  <a:lnTo>
                    <a:pt x="7248525" y="1857819"/>
                  </a:lnTo>
                  <a:lnTo>
                    <a:pt x="7248525" y="1855190"/>
                  </a:lnTo>
                  <a:close/>
                </a:path>
                <a:path w="10582275" h="2479040">
                  <a:moveTo>
                    <a:pt x="7248525" y="1237945"/>
                  </a:moveTo>
                  <a:lnTo>
                    <a:pt x="7248055" y="1236814"/>
                  </a:lnTo>
                  <a:lnTo>
                    <a:pt x="7246201" y="1234960"/>
                  </a:lnTo>
                  <a:lnTo>
                    <a:pt x="7245070" y="1234490"/>
                  </a:lnTo>
                  <a:lnTo>
                    <a:pt x="7242442" y="1234490"/>
                  </a:lnTo>
                  <a:lnTo>
                    <a:pt x="7241324" y="1234960"/>
                  </a:lnTo>
                  <a:lnTo>
                    <a:pt x="7239457" y="1236814"/>
                  </a:lnTo>
                  <a:lnTo>
                    <a:pt x="7239000" y="1237945"/>
                  </a:lnTo>
                  <a:lnTo>
                    <a:pt x="7239000" y="1240574"/>
                  </a:lnTo>
                  <a:lnTo>
                    <a:pt x="7239457" y="1241691"/>
                  </a:lnTo>
                  <a:lnTo>
                    <a:pt x="7241324" y="1243545"/>
                  </a:lnTo>
                  <a:lnTo>
                    <a:pt x="7242442" y="1244015"/>
                  </a:lnTo>
                  <a:lnTo>
                    <a:pt x="7245070" y="1244015"/>
                  </a:lnTo>
                  <a:lnTo>
                    <a:pt x="7246201" y="1243545"/>
                  </a:lnTo>
                  <a:lnTo>
                    <a:pt x="7248055" y="1241691"/>
                  </a:lnTo>
                  <a:lnTo>
                    <a:pt x="7248525" y="1240574"/>
                  </a:lnTo>
                  <a:lnTo>
                    <a:pt x="7248525" y="1237945"/>
                  </a:lnTo>
                  <a:close/>
                </a:path>
                <a:path w="10582275" h="2479040">
                  <a:moveTo>
                    <a:pt x="7248525" y="620687"/>
                  </a:moveTo>
                  <a:lnTo>
                    <a:pt x="7248055" y="619569"/>
                  </a:lnTo>
                  <a:lnTo>
                    <a:pt x="7246201" y="617702"/>
                  </a:lnTo>
                  <a:lnTo>
                    <a:pt x="7245070" y="617245"/>
                  </a:lnTo>
                  <a:lnTo>
                    <a:pt x="7242442" y="617245"/>
                  </a:lnTo>
                  <a:lnTo>
                    <a:pt x="7241324" y="617702"/>
                  </a:lnTo>
                  <a:lnTo>
                    <a:pt x="7239457" y="619569"/>
                  </a:lnTo>
                  <a:lnTo>
                    <a:pt x="7239000" y="620687"/>
                  </a:lnTo>
                  <a:lnTo>
                    <a:pt x="7239000" y="623316"/>
                  </a:lnTo>
                  <a:lnTo>
                    <a:pt x="7239457" y="624446"/>
                  </a:lnTo>
                  <a:lnTo>
                    <a:pt x="7241324" y="626300"/>
                  </a:lnTo>
                  <a:lnTo>
                    <a:pt x="7242442" y="626770"/>
                  </a:lnTo>
                  <a:lnTo>
                    <a:pt x="7245070" y="626770"/>
                  </a:lnTo>
                  <a:lnTo>
                    <a:pt x="7246201" y="626300"/>
                  </a:lnTo>
                  <a:lnTo>
                    <a:pt x="7248055" y="624446"/>
                  </a:lnTo>
                  <a:lnTo>
                    <a:pt x="7248525" y="623316"/>
                  </a:lnTo>
                  <a:lnTo>
                    <a:pt x="7248525" y="620687"/>
                  </a:lnTo>
                  <a:close/>
                </a:path>
                <a:path w="10582275" h="2479040">
                  <a:moveTo>
                    <a:pt x="7248525" y="3441"/>
                  </a:moveTo>
                  <a:lnTo>
                    <a:pt x="7248055" y="2324"/>
                  </a:lnTo>
                  <a:lnTo>
                    <a:pt x="7246201" y="457"/>
                  </a:lnTo>
                  <a:lnTo>
                    <a:pt x="7245070" y="0"/>
                  </a:lnTo>
                  <a:lnTo>
                    <a:pt x="7242442" y="0"/>
                  </a:lnTo>
                  <a:lnTo>
                    <a:pt x="7241324" y="457"/>
                  </a:lnTo>
                  <a:lnTo>
                    <a:pt x="7239457" y="2324"/>
                  </a:lnTo>
                  <a:lnTo>
                    <a:pt x="7239000" y="3441"/>
                  </a:lnTo>
                  <a:lnTo>
                    <a:pt x="7239000" y="6070"/>
                  </a:lnTo>
                  <a:lnTo>
                    <a:pt x="7239457" y="7188"/>
                  </a:lnTo>
                  <a:lnTo>
                    <a:pt x="7241324" y="9055"/>
                  </a:lnTo>
                  <a:lnTo>
                    <a:pt x="7242442" y="9525"/>
                  </a:lnTo>
                  <a:lnTo>
                    <a:pt x="7245070" y="9525"/>
                  </a:lnTo>
                  <a:lnTo>
                    <a:pt x="7246201" y="9055"/>
                  </a:lnTo>
                  <a:lnTo>
                    <a:pt x="7248055" y="7188"/>
                  </a:lnTo>
                  <a:lnTo>
                    <a:pt x="7248525" y="6070"/>
                  </a:lnTo>
                  <a:lnTo>
                    <a:pt x="7248525" y="3441"/>
                  </a:lnTo>
                  <a:close/>
                </a:path>
                <a:path w="10582275" h="2479040">
                  <a:moveTo>
                    <a:pt x="7296150" y="2472436"/>
                  </a:moveTo>
                  <a:lnTo>
                    <a:pt x="7295680" y="2471318"/>
                  </a:lnTo>
                  <a:lnTo>
                    <a:pt x="7293826" y="2469451"/>
                  </a:lnTo>
                  <a:lnTo>
                    <a:pt x="7292695" y="2468994"/>
                  </a:lnTo>
                  <a:lnTo>
                    <a:pt x="7290067" y="2468994"/>
                  </a:lnTo>
                  <a:lnTo>
                    <a:pt x="7288949" y="2469451"/>
                  </a:lnTo>
                  <a:lnTo>
                    <a:pt x="7287082" y="2471318"/>
                  </a:lnTo>
                  <a:lnTo>
                    <a:pt x="7286625" y="2472436"/>
                  </a:lnTo>
                  <a:lnTo>
                    <a:pt x="7286625" y="2475065"/>
                  </a:lnTo>
                  <a:lnTo>
                    <a:pt x="7287082" y="2476195"/>
                  </a:lnTo>
                  <a:lnTo>
                    <a:pt x="7288949" y="2478049"/>
                  </a:lnTo>
                  <a:lnTo>
                    <a:pt x="7290067" y="2478519"/>
                  </a:lnTo>
                  <a:lnTo>
                    <a:pt x="7292695" y="2478519"/>
                  </a:lnTo>
                  <a:lnTo>
                    <a:pt x="7293826" y="2478049"/>
                  </a:lnTo>
                  <a:lnTo>
                    <a:pt x="7295680" y="2476195"/>
                  </a:lnTo>
                  <a:lnTo>
                    <a:pt x="7296150" y="2475065"/>
                  </a:lnTo>
                  <a:lnTo>
                    <a:pt x="7296150" y="2472436"/>
                  </a:lnTo>
                  <a:close/>
                </a:path>
                <a:path w="10582275" h="2479040">
                  <a:moveTo>
                    <a:pt x="7296150" y="1855190"/>
                  </a:moveTo>
                  <a:lnTo>
                    <a:pt x="7295680" y="1854060"/>
                  </a:lnTo>
                  <a:lnTo>
                    <a:pt x="7293826" y="1852206"/>
                  </a:lnTo>
                  <a:lnTo>
                    <a:pt x="7292695" y="1851736"/>
                  </a:lnTo>
                  <a:lnTo>
                    <a:pt x="7290067" y="1851736"/>
                  </a:lnTo>
                  <a:lnTo>
                    <a:pt x="7288949" y="1852206"/>
                  </a:lnTo>
                  <a:lnTo>
                    <a:pt x="7287082" y="1854060"/>
                  </a:lnTo>
                  <a:lnTo>
                    <a:pt x="7286625" y="1855190"/>
                  </a:lnTo>
                  <a:lnTo>
                    <a:pt x="7286625" y="1857819"/>
                  </a:lnTo>
                  <a:lnTo>
                    <a:pt x="7287082" y="1858937"/>
                  </a:lnTo>
                  <a:lnTo>
                    <a:pt x="7288949" y="1860804"/>
                  </a:lnTo>
                  <a:lnTo>
                    <a:pt x="7290067" y="1861261"/>
                  </a:lnTo>
                  <a:lnTo>
                    <a:pt x="7292695" y="1861261"/>
                  </a:lnTo>
                  <a:lnTo>
                    <a:pt x="7293826" y="1860804"/>
                  </a:lnTo>
                  <a:lnTo>
                    <a:pt x="7295680" y="1858937"/>
                  </a:lnTo>
                  <a:lnTo>
                    <a:pt x="7296150" y="1857819"/>
                  </a:lnTo>
                  <a:lnTo>
                    <a:pt x="7296150" y="1855190"/>
                  </a:lnTo>
                  <a:close/>
                </a:path>
                <a:path w="10582275" h="2479040">
                  <a:moveTo>
                    <a:pt x="7296150" y="1237945"/>
                  </a:moveTo>
                  <a:lnTo>
                    <a:pt x="7295680" y="1236814"/>
                  </a:lnTo>
                  <a:lnTo>
                    <a:pt x="7293826" y="1234960"/>
                  </a:lnTo>
                  <a:lnTo>
                    <a:pt x="7292695" y="1234490"/>
                  </a:lnTo>
                  <a:lnTo>
                    <a:pt x="7290067" y="1234490"/>
                  </a:lnTo>
                  <a:lnTo>
                    <a:pt x="7288949" y="1234960"/>
                  </a:lnTo>
                  <a:lnTo>
                    <a:pt x="7287082" y="1236814"/>
                  </a:lnTo>
                  <a:lnTo>
                    <a:pt x="7286625" y="1237945"/>
                  </a:lnTo>
                  <a:lnTo>
                    <a:pt x="7286625" y="1240574"/>
                  </a:lnTo>
                  <a:lnTo>
                    <a:pt x="7287082" y="1241691"/>
                  </a:lnTo>
                  <a:lnTo>
                    <a:pt x="7288949" y="1243545"/>
                  </a:lnTo>
                  <a:lnTo>
                    <a:pt x="7290067" y="1244015"/>
                  </a:lnTo>
                  <a:lnTo>
                    <a:pt x="7292695" y="1244015"/>
                  </a:lnTo>
                  <a:lnTo>
                    <a:pt x="7293826" y="1243545"/>
                  </a:lnTo>
                  <a:lnTo>
                    <a:pt x="7295680" y="1241691"/>
                  </a:lnTo>
                  <a:lnTo>
                    <a:pt x="7296150" y="1240574"/>
                  </a:lnTo>
                  <a:lnTo>
                    <a:pt x="7296150" y="1237945"/>
                  </a:lnTo>
                  <a:close/>
                </a:path>
                <a:path w="10582275" h="2479040">
                  <a:moveTo>
                    <a:pt x="7296150" y="620687"/>
                  </a:moveTo>
                  <a:lnTo>
                    <a:pt x="7295680" y="619569"/>
                  </a:lnTo>
                  <a:lnTo>
                    <a:pt x="7293826" y="617702"/>
                  </a:lnTo>
                  <a:lnTo>
                    <a:pt x="7292695" y="617245"/>
                  </a:lnTo>
                  <a:lnTo>
                    <a:pt x="7290067" y="617245"/>
                  </a:lnTo>
                  <a:lnTo>
                    <a:pt x="7288949" y="617702"/>
                  </a:lnTo>
                  <a:lnTo>
                    <a:pt x="7287082" y="619569"/>
                  </a:lnTo>
                  <a:lnTo>
                    <a:pt x="7286625" y="620687"/>
                  </a:lnTo>
                  <a:lnTo>
                    <a:pt x="7286625" y="623316"/>
                  </a:lnTo>
                  <a:lnTo>
                    <a:pt x="7287082" y="624446"/>
                  </a:lnTo>
                  <a:lnTo>
                    <a:pt x="7288949" y="626300"/>
                  </a:lnTo>
                  <a:lnTo>
                    <a:pt x="7290067" y="626770"/>
                  </a:lnTo>
                  <a:lnTo>
                    <a:pt x="7292695" y="626770"/>
                  </a:lnTo>
                  <a:lnTo>
                    <a:pt x="7293826" y="626300"/>
                  </a:lnTo>
                  <a:lnTo>
                    <a:pt x="7295680" y="624446"/>
                  </a:lnTo>
                  <a:lnTo>
                    <a:pt x="7296150" y="623316"/>
                  </a:lnTo>
                  <a:lnTo>
                    <a:pt x="7296150" y="620687"/>
                  </a:lnTo>
                  <a:close/>
                </a:path>
                <a:path w="10582275" h="2479040">
                  <a:moveTo>
                    <a:pt x="7296150" y="3441"/>
                  </a:moveTo>
                  <a:lnTo>
                    <a:pt x="7295680" y="2324"/>
                  </a:lnTo>
                  <a:lnTo>
                    <a:pt x="7293826" y="457"/>
                  </a:lnTo>
                  <a:lnTo>
                    <a:pt x="7292695" y="0"/>
                  </a:lnTo>
                  <a:lnTo>
                    <a:pt x="7290067" y="0"/>
                  </a:lnTo>
                  <a:lnTo>
                    <a:pt x="7288949" y="457"/>
                  </a:lnTo>
                  <a:lnTo>
                    <a:pt x="7287082" y="2324"/>
                  </a:lnTo>
                  <a:lnTo>
                    <a:pt x="7286625" y="3441"/>
                  </a:lnTo>
                  <a:lnTo>
                    <a:pt x="7286625" y="6070"/>
                  </a:lnTo>
                  <a:lnTo>
                    <a:pt x="7287082" y="7188"/>
                  </a:lnTo>
                  <a:lnTo>
                    <a:pt x="7288949" y="9055"/>
                  </a:lnTo>
                  <a:lnTo>
                    <a:pt x="7290067" y="9525"/>
                  </a:lnTo>
                  <a:lnTo>
                    <a:pt x="7292695" y="9525"/>
                  </a:lnTo>
                  <a:lnTo>
                    <a:pt x="7293826" y="9055"/>
                  </a:lnTo>
                  <a:lnTo>
                    <a:pt x="7295680" y="7188"/>
                  </a:lnTo>
                  <a:lnTo>
                    <a:pt x="7296150" y="6070"/>
                  </a:lnTo>
                  <a:lnTo>
                    <a:pt x="7296150" y="3441"/>
                  </a:lnTo>
                  <a:close/>
                </a:path>
                <a:path w="10582275" h="2479040">
                  <a:moveTo>
                    <a:pt x="7343775" y="2472436"/>
                  </a:moveTo>
                  <a:lnTo>
                    <a:pt x="7343305" y="2471318"/>
                  </a:lnTo>
                  <a:lnTo>
                    <a:pt x="7341451" y="2469451"/>
                  </a:lnTo>
                  <a:lnTo>
                    <a:pt x="7340320" y="2468994"/>
                  </a:lnTo>
                  <a:lnTo>
                    <a:pt x="7337692" y="2468994"/>
                  </a:lnTo>
                  <a:lnTo>
                    <a:pt x="7336574" y="2469451"/>
                  </a:lnTo>
                  <a:lnTo>
                    <a:pt x="7334707" y="2471318"/>
                  </a:lnTo>
                  <a:lnTo>
                    <a:pt x="7334250" y="2472436"/>
                  </a:lnTo>
                  <a:lnTo>
                    <a:pt x="7334250" y="2475065"/>
                  </a:lnTo>
                  <a:lnTo>
                    <a:pt x="7334707" y="2476195"/>
                  </a:lnTo>
                  <a:lnTo>
                    <a:pt x="7336574" y="2478049"/>
                  </a:lnTo>
                  <a:lnTo>
                    <a:pt x="7337692" y="2478519"/>
                  </a:lnTo>
                  <a:lnTo>
                    <a:pt x="7340320" y="2478519"/>
                  </a:lnTo>
                  <a:lnTo>
                    <a:pt x="7341451" y="2478049"/>
                  </a:lnTo>
                  <a:lnTo>
                    <a:pt x="7343305" y="2476195"/>
                  </a:lnTo>
                  <a:lnTo>
                    <a:pt x="7343775" y="2475065"/>
                  </a:lnTo>
                  <a:lnTo>
                    <a:pt x="7343775" y="2472436"/>
                  </a:lnTo>
                  <a:close/>
                </a:path>
                <a:path w="10582275" h="2479040">
                  <a:moveTo>
                    <a:pt x="7343775" y="1855190"/>
                  </a:moveTo>
                  <a:lnTo>
                    <a:pt x="7343305" y="1854060"/>
                  </a:lnTo>
                  <a:lnTo>
                    <a:pt x="7341451" y="1852206"/>
                  </a:lnTo>
                  <a:lnTo>
                    <a:pt x="7340320" y="1851736"/>
                  </a:lnTo>
                  <a:lnTo>
                    <a:pt x="7337692" y="1851736"/>
                  </a:lnTo>
                  <a:lnTo>
                    <a:pt x="7336574" y="1852206"/>
                  </a:lnTo>
                  <a:lnTo>
                    <a:pt x="7334707" y="1854060"/>
                  </a:lnTo>
                  <a:lnTo>
                    <a:pt x="7334250" y="1855190"/>
                  </a:lnTo>
                  <a:lnTo>
                    <a:pt x="7334250" y="1857819"/>
                  </a:lnTo>
                  <a:lnTo>
                    <a:pt x="7334707" y="1858937"/>
                  </a:lnTo>
                  <a:lnTo>
                    <a:pt x="7336574" y="1860804"/>
                  </a:lnTo>
                  <a:lnTo>
                    <a:pt x="7337692" y="1861261"/>
                  </a:lnTo>
                  <a:lnTo>
                    <a:pt x="7340320" y="1861261"/>
                  </a:lnTo>
                  <a:lnTo>
                    <a:pt x="7341451" y="1860804"/>
                  </a:lnTo>
                  <a:lnTo>
                    <a:pt x="7343305" y="1858937"/>
                  </a:lnTo>
                  <a:lnTo>
                    <a:pt x="7343775" y="1857819"/>
                  </a:lnTo>
                  <a:lnTo>
                    <a:pt x="7343775" y="1855190"/>
                  </a:lnTo>
                  <a:close/>
                </a:path>
                <a:path w="10582275" h="2479040">
                  <a:moveTo>
                    <a:pt x="7343775" y="1237945"/>
                  </a:moveTo>
                  <a:lnTo>
                    <a:pt x="7343305" y="1236814"/>
                  </a:lnTo>
                  <a:lnTo>
                    <a:pt x="7341451" y="1234960"/>
                  </a:lnTo>
                  <a:lnTo>
                    <a:pt x="7340320" y="1234490"/>
                  </a:lnTo>
                  <a:lnTo>
                    <a:pt x="7337692" y="1234490"/>
                  </a:lnTo>
                  <a:lnTo>
                    <a:pt x="7336574" y="1234960"/>
                  </a:lnTo>
                  <a:lnTo>
                    <a:pt x="7334707" y="1236814"/>
                  </a:lnTo>
                  <a:lnTo>
                    <a:pt x="7334250" y="1237945"/>
                  </a:lnTo>
                  <a:lnTo>
                    <a:pt x="7334250" y="1240574"/>
                  </a:lnTo>
                  <a:lnTo>
                    <a:pt x="7334707" y="1241691"/>
                  </a:lnTo>
                  <a:lnTo>
                    <a:pt x="7336574" y="1243545"/>
                  </a:lnTo>
                  <a:lnTo>
                    <a:pt x="7337692" y="1244015"/>
                  </a:lnTo>
                  <a:lnTo>
                    <a:pt x="7340320" y="1244015"/>
                  </a:lnTo>
                  <a:lnTo>
                    <a:pt x="7341451" y="1243545"/>
                  </a:lnTo>
                  <a:lnTo>
                    <a:pt x="7343305" y="1241691"/>
                  </a:lnTo>
                  <a:lnTo>
                    <a:pt x="7343775" y="1240574"/>
                  </a:lnTo>
                  <a:lnTo>
                    <a:pt x="7343775" y="1237945"/>
                  </a:lnTo>
                  <a:close/>
                </a:path>
                <a:path w="10582275" h="2479040">
                  <a:moveTo>
                    <a:pt x="7343775" y="620687"/>
                  </a:moveTo>
                  <a:lnTo>
                    <a:pt x="7343305" y="619569"/>
                  </a:lnTo>
                  <a:lnTo>
                    <a:pt x="7341451" y="617702"/>
                  </a:lnTo>
                  <a:lnTo>
                    <a:pt x="7340320" y="617245"/>
                  </a:lnTo>
                  <a:lnTo>
                    <a:pt x="7337692" y="617245"/>
                  </a:lnTo>
                  <a:lnTo>
                    <a:pt x="7336574" y="617702"/>
                  </a:lnTo>
                  <a:lnTo>
                    <a:pt x="7334707" y="619569"/>
                  </a:lnTo>
                  <a:lnTo>
                    <a:pt x="7334250" y="620687"/>
                  </a:lnTo>
                  <a:lnTo>
                    <a:pt x="7334250" y="623316"/>
                  </a:lnTo>
                  <a:lnTo>
                    <a:pt x="7334707" y="624446"/>
                  </a:lnTo>
                  <a:lnTo>
                    <a:pt x="7336574" y="626300"/>
                  </a:lnTo>
                  <a:lnTo>
                    <a:pt x="7337692" y="626770"/>
                  </a:lnTo>
                  <a:lnTo>
                    <a:pt x="7340320" y="626770"/>
                  </a:lnTo>
                  <a:lnTo>
                    <a:pt x="7341451" y="626300"/>
                  </a:lnTo>
                  <a:lnTo>
                    <a:pt x="7343305" y="624446"/>
                  </a:lnTo>
                  <a:lnTo>
                    <a:pt x="7343775" y="623316"/>
                  </a:lnTo>
                  <a:lnTo>
                    <a:pt x="7343775" y="620687"/>
                  </a:lnTo>
                  <a:close/>
                </a:path>
                <a:path w="10582275" h="2479040">
                  <a:moveTo>
                    <a:pt x="7343775" y="3441"/>
                  </a:moveTo>
                  <a:lnTo>
                    <a:pt x="7343305" y="2324"/>
                  </a:lnTo>
                  <a:lnTo>
                    <a:pt x="7341451" y="457"/>
                  </a:lnTo>
                  <a:lnTo>
                    <a:pt x="7340320" y="0"/>
                  </a:lnTo>
                  <a:lnTo>
                    <a:pt x="7337692" y="0"/>
                  </a:lnTo>
                  <a:lnTo>
                    <a:pt x="7336574" y="457"/>
                  </a:lnTo>
                  <a:lnTo>
                    <a:pt x="7334707" y="2324"/>
                  </a:lnTo>
                  <a:lnTo>
                    <a:pt x="7334250" y="3441"/>
                  </a:lnTo>
                  <a:lnTo>
                    <a:pt x="7334250" y="6070"/>
                  </a:lnTo>
                  <a:lnTo>
                    <a:pt x="7334707" y="7188"/>
                  </a:lnTo>
                  <a:lnTo>
                    <a:pt x="7336574" y="9055"/>
                  </a:lnTo>
                  <a:lnTo>
                    <a:pt x="7337692" y="9525"/>
                  </a:lnTo>
                  <a:lnTo>
                    <a:pt x="7340320" y="9525"/>
                  </a:lnTo>
                  <a:lnTo>
                    <a:pt x="7341451" y="9055"/>
                  </a:lnTo>
                  <a:lnTo>
                    <a:pt x="7343305" y="7188"/>
                  </a:lnTo>
                  <a:lnTo>
                    <a:pt x="7343775" y="6070"/>
                  </a:lnTo>
                  <a:lnTo>
                    <a:pt x="7343775" y="3441"/>
                  </a:lnTo>
                  <a:close/>
                </a:path>
                <a:path w="10582275" h="2479040">
                  <a:moveTo>
                    <a:pt x="7391400" y="2472436"/>
                  </a:moveTo>
                  <a:lnTo>
                    <a:pt x="7390930" y="2471318"/>
                  </a:lnTo>
                  <a:lnTo>
                    <a:pt x="7389076" y="2469451"/>
                  </a:lnTo>
                  <a:lnTo>
                    <a:pt x="7387945" y="2468994"/>
                  </a:lnTo>
                  <a:lnTo>
                    <a:pt x="7385317" y="2468994"/>
                  </a:lnTo>
                  <a:lnTo>
                    <a:pt x="7384199" y="2469451"/>
                  </a:lnTo>
                  <a:lnTo>
                    <a:pt x="7382332" y="2471318"/>
                  </a:lnTo>
                  <a:lnTo>
                    <a:pt x="7381875" y="2472436"/>
                  </a:lnTo>
                  <a:lnTo>
                    <a:pt x="7381875" y="2475065"/>
                  </a:lnTo>
                  <a:lnTo>
                    <a:pt x="7382332" y="2476195"/>
                  </a:lnTo>
                  <a:lnTo>
                    <a:pt x="7384199" y="2478049"/>
                  </a:lnTo>
                  <a:lnTo>
                    <a:pt x="7385317" y="2478519"/>
                  </a:lnTo>
                  <a:lnTo>
                    <a:pt x="7387945" y="2478519"/>
                  </a:lnTo>
                  <a:lnTo>
                    <a:pt x="7389076" y="2478049"/>
                  </a:lnTo>
                  <a:lnTo>
                    <a:pt x="7390930" y="2476195"/>
                  </a:lnTo>
                  <a:lnTo>
                    <a:pt x="7391400" y="2475065"/>
                  </a:lnTo>
                  <a:lnTo>
                    <a:pt x="7391400" y="2472436"/>
                  </a:lnTo>
                  <a:close/>
                </a:path>
                <a:path w="10582275" h="2479040">
                  <a:moveTo>
                    <a:pt x="7391400" y="1855190"/>
                  </a:moveTo>
                  <a:lnTo>
                    <a:pt x="7390930" y="1854060"/>
                  </a:lnTo>
                  <a:lnTo>
                    <a:pt x="7389076" y="1852206"/>
                  </a:lnTo>
                  <a:lnTo>
                    <a:pt x="7387945" y="1851736"/>
                  </a:lnTo>
                  <a:lnTo>
                    <a:pt x="7385317" y="1851736"/>
                  </a:lnTo>
                  <a:lnTo>
                    <a:pt x="7384199" y="1852206"/>
                  </a:lnTo>
                  <a:lnTo>
                    <a:pt x="7382332" y="1854060"/>
                  </a:lnTo>
                  <a:lnTo>
                    <a:pt x="7381875" y="1855190"/>
                  </a:lnTo>
                  <a:lnTo>
                    <a:pt x="7381875" y="1857819"/>
                  </a:lnTo>
                  <a:lnTo>
                    <a:pt x="7382332" y="1858937"/>
                  </a:lnTo>
                  <a:lnTo>
                    <a:pt x="7384199" y="1860804"/>
                  </a:lnTo>
                  <a:lnTo>
                    <a:pt x="7385317" y="1861261"/>
                  </a:lnTo>
                  <a:lnTo>
                    <a:pt x="7387945" y="1861261"/>
                  </a:lnTo>
                  <a:lnTo>
                    <a:pt x="7389076" y="1860804"/>
                  </a:lnTo>
                  <a:lnTo>
                    <a:pt x="7390930" y="1858937"/>
                  </a:lnTo>
                  <a:lnTo>
                    <a:pt x="7391400" y="1857819"/>
                  </a:lnTo>
                  <a:lnTo>
                    <a:pt x="7391400" y="1855190"/>
                  </a:lnTo>
                  <a:close/>
                </a:path>
                <a:path w="10582275" h="2479040">
                  <a:moveTo>
                    <a:pt x="7391400" y="1237945"/>
                  </a:moveTo>
                  <a:lnTo>
                    <a:pt x="7390930" y="1236814"/>
                  </a:lnTo>
                  <a:lnTo>
                    <a:pt x="7389076" y="1234960"/>
                  </a:lnTo>
                  <a:lnTo>
                    <a:pt x="7387945" y="1234490"/>
                  </a:lnTo>
                  <a:lnTo>
                    <a:pt x="7385317" y="1234490"/>
                  </a:lnTo>
                  <a:lnTo>
                    <a:pt x="7384199" y="1234960"/>
                  </a:lnTo>
                  <a:lnTo>
                    <a:pt x="7382332" y="1236814"/>
                  </a:lnTo>
                  <a:lnTo>
                    <a:pt x="7381875" y="1237945"/>
                  </a:lnTo>
                  <a:lnTo>
                    <a:pt x="7381875" y="1240574"/>
                  </a:lnTo>
                  <a:lnTo>
                    <a:pt x="7382332" y="1241691"/>
                  </a:lnTo>
                  <a:lnTo>
                    <a:pt x="7384199" y="1243545"/>
                  </a:lnTo>
                  <a:lnTo>
                    <a:pt x="7385317" y="1244015"/>
                  </a:lnTo>
                  <a:lnTo>
                    <a:pt x="7387945" y="1244015"/>
                  </a:lnTo>
                  <a:lnTo>
                    <a:pt x="7389076" y="1243545"/>
                  </a:lnTo>
                  <a:lnTo>
                    <a:pt x="7390930" y="1241691"/>
                  </a:lnTo>
                  <a:lnTo>
                    <a:pt x="7391400" y="1240574"/>
                  </a:lnTo>
                  <a:lnTo>
                    <a:pt x="7391400" y="1237945"/>
                  </a:lnTo>
                  <a:close/>
                </a:path>
                <a:path w="10582275" h="2479040">
                  <a:moveTo>
                    <a:pt x="7391400" y="620687"/>
                  </a:moveTo>
                  <a:lnTo>
                    <a:pt x="7390930" y="619569"/>
                  </a:lnTo>
                  <a:lnTo>
                    <a:pt x="7389076" y="617702"/>
                  </a:lnTo>
                  <a:lnTo>
                    <a:pt x="7387945" y="617245"/>
                  </a:lnTo>
                  <a:lnTo>
                    <a:pt x="7385317" y="617245"/>
                  </a:lnTo>
                  <a:lnTo>
                    <a:pt x="7384199" y="617702"/>
                  </a:lnTo>
                  <a:lnTo>
                    <a:pt x="7382332" y="619569"/>
                  </a:lnTo>
                  <a:lnTo>
                    <a:pt x="7381875" y="620687"/>
                  </a:lnTo>
                  <a:lnTo>
                    <a:pt x="7381875" y="623316"/>
                  </a:lnTo>
                  <a:lnTo>
                    <a:pt x="7382332" y="624446"/>
                  </a:lnTo>
                  <a:lnTo>
                    <a:pt x="7384199" y="626300"/>
                  </a:lnTo>
                  <a:lnTo>
                    <a:pt x="7385317" y="626770"/>
                  </a:lnTo>
                  <a:lnTo>
                    <a:pt x="7387945" y="626770"/>
                  </a:lnTo>
                  <a:lnTo>
                    <a:pt x="7389076" y="626300"/>
                  </a:lnTo>
                  <a:lnTo>
                    <a:pt x="7390930" y="624446"/>
                  </a:lnTo>
                  <a:lnTo>
                    <a:pt x="7391400" y="623316"/>
                  </a:lnTo>
                  <a:lnTo>
                    <a:pt x="7391400" y="620687"/>
                  </a:lnTo>
                  <a:close/>
                </a:path>
                <a:path w="10582275" h="2479040">
                  <a:moveTo>
                    <a:pt x="7391400" y="3441"/>
                  </a:moveTo>
                  <a:lnTo>
                    <a:pt x="7390930" y="2324"/>
                  </a:lnTo>
                  <a:lnTo>
                    <a:pt x="7389076" y="457"/>
                  </a:lnTo>
                  <a:lnTo>
                    <a:pt x="7387945" y="0"/>
                  </a:lnTo>
                  <a:lnTo>
                    <a:pt x="7385317" y="0"/>
                  </a:lnTo>
                  <a:lnTo>
                    <a:pt x="7384199" y="457"/>
                  </a:lnTo>
                  <a:lnTo>
                    <a:pt x="7382332" y="2324"/>
                  </a:lnTo>
                  <a:lnTo>
                    <a:pt x="7381875" y="3441"/>
                  </a:lnTo>
                  <a:lnTo>
                    <a:pt x="7381875" y="6070"/>
                  </a:lnTo>
                  <a:lnTo>
                    <a:pt x="7382332" y="7188"/>
                  </a:lnTo>
                  <a:lnTo>
                    <a:pt x="7384199" y="9055"/>
                  </a:lnTo>
                  <a:lnTo>
                    <a:pt x="7385317" y="9525"/>
                  </a:lnTo>
                  <a:lnTo>
                    <a:pt x="7387945" y="9525"/>
                  </a:lnTo>
                  <a:lnTo>
                    <a:pt x="7389076" y="9055"/>
                  </a:lnTo>
                  <a:lnTo>
                    <a:pt x="7390930" y="7188"/>
                  </a:lnTo>
                  <a:lnTo>
                    <a:pt x="7391400" y="6070"/>
                  </a:lnTo>
                  <a:lnTo>
                    <a:pt x="7391400" y="3441"/>
                  </a:lnTo>
                  <a:close/>
                </a:path>
                <a:path w="10582275" h="2479040">
                  <a:moveTo>
                    <a:pt x="7439025" y="2472436"/>
                  </a:moveTo>
                  <a:lnTo>
                    <a:pt x="7438555" y="2471318"/>
                  </a:lnTo>
                  <a:lnTo>
                    <a:pt x="7436701" y="2469451"/>
                  </a:lnTo>
                  <a:lnTo>
                    <a:pt x="7435570" y="2468994"/>
                  </a:lnTo>
                  <a:lnTo>
                    <a:pt x="7432942" y="2468994"/>
                  </a:lnTo>
                  <a:lnTo>
                    <a:pt x="7431824" y="2469451"/>
                  </a:lnTo>
                  <a:lnTo>
                    <a:pt x="7429957" y="2471318"/>
                  </a:lnTo>
                  <a:lnTo>
                    <a:pt x="7429500" y="2472436"/>
                  </a:lnTo>
                  <a:lnTo>
                    <a:pt x="7429500" y="2475065"/>
                  </a:lnTo>
                  <a:lnTo>
                    <a:pt x="7429957" y="2476195"/>
                  </a:lnTo>
                  <a:lnTo>
                    <a:pt x="7431824" y="2478049"/>
                  </a:lnTo>
                  <a:lnTo>
                    <a:pt x="7432942" y="2478519"/>
                  </a:lnTo>
                  <a:lnTo>
                    <a:pt x="7435570" y="2478519"/>
                  </a:lnTo>
                  <a:lnTo>
                    <a:pt x="7436701" y="2478049"/>
                  </a:lnTo>
                  <a:lnTo>
                    <a:pt x="7438555" y="2476195"/>
                  </a:lnTo>
                  <a:lnTo>
                    <a:pt x="7439025" y="2475065"/>
                  </a:lnTo>
                  <a:lnTo>
                    <a:pt x="7439025" y="2472436"/>
                  </a:lnTo>
                  <a:close/>
                </a:path>
                <a:path w="10582275" h="2479040">
                  <a:moveTo>
                    <a:pt x="7439025" y="1855190"/>
                  </a:moveTo>
                  <a:lnTo>
                    <a:pt x="7438555" y="1854060"/>
                  </a:lnTo>
                  <a:lnTo>
                    <a:pt x="7436701" y="1852206"/>
                  </a:lnTo>
                  <a:lnTo>
                    <a:pt x="7435570" y="1851736"/>
                  </a:lnTo>
                  <a:lnTo>
                    <a:pt x="7432942" y="1851736"/>
                  </a:lnTo>
                  <a:lnTo>
                    <a:pt x="7431824" y="1852206"/>
                  </a:lnTo>
                  <a:lnTo>
                    <a:pt x="7429957" y="1854060"/>
                  </a:lnTo>
                  <a:lnTo>
                    <a:pt x="7429500" y="1855190"/>
                  </a:lnTo>
                  <a:lnTo>
                    <a:pt x="7429500" y="1857819"/>
                  </a:lnTo>
                  <a:lnTo>
                    <a:pt x="7429957" y="1858937"/>
                  </a:lnTo>
                  <a:lnTo>
                    <a:pt x="7431824" y="1860804"/>
                  </a:lnTo>
                  <a:lnTo>
                    <a:pt x="7432942" y="1861261"/>
                  </a:lnTo>
                  <a:lnTo>
                    <a:pt x="7435570" y="1861261"/>
                  </a:lnTo>
                  <a:lnTo>
                    <a:pt x="7436701" y="1860804"/>
                  </a:lnTo>
                  <a:lnTo>
                    <a:pt x="7438555" y="1858937"/>
                  </a:lnTo>
                  <a:lnTo>
                    <a:pt x="7439025" y="1857819"/>
                  </a:lnTo>
                  <a:lnTo>
                    <a:pt x="7439025" y="1855190"/>
                  </a:lnTo>
                  <a:close/>
                </a:path>
                <a:path w="10582275" h="2479040">
                  <a:moveTo>
                    <a:pt x="7439025" y="1237945"/>
                  </a:moveTo>
                  <a:lnTo>
                    <a:pt x="7438555" y="1236814"/>
                  </a:lnTo>
                  <a:lnTo>
                    <a:pt x="7436701" y="1234960"/>
                  </a:lnTo>
                  <a:lnTo>
                    <a:pt x="7435570" y="1234490"/>
                  </a:lnTo>
                  <a:lnTo>
                    <a:pt x="7432942" y="1234490"/>
                  </a:lnTo>
                  <a:lnTo>
                    <a:pt x="7431824" y="1234960"/>
                  </a:lnTo>
                  <a:lnTo>
                    <a:pt x="7429957" y="1236814"/>
                  </a:lnTo>
                  <a:lnTo>
                    <a:pt x="7429500" y="1237945"/>
                  </a:lnTo>
                  <a:lnTo>
                    <a:pt x="7429500" y="1240574"/>
                  </a:lnTo>
                  <a:lnTo>
                    <a:pt x="7429957" y="1241691"/>
                  </a:lnTo>
                  <a:lnTo>
                    <a:pt x="7431824" y="1243545"/>
                  </a:lnTo>
                  <a:lnTo>
                    <a:pt x="7432942" y="1244015"/>
                  </a:lnTo>
                  <a:lnTo>
                    <a:pt x="7435570" y="1244015"/>
                  </a:lnTo>
                  <a:lnTo>
                    <a:pt x="7436701" y="1243545"/>
                  </a:lnTo>
                  <a:lnTo>
                    <a:pt x="7438555" y="1241691"/>
                  </a:lnTo>
                  <a:lnTo>
                    <a:pt x="7439025" y="1240574"/>
                  </a:lnTo>
                  <a:lnTo>
                    <a:pt x="7439025" y="1237945"/>
                  </a:lnTo>
                  <a:close/>
                </a:path>
                <a:path w="10582275" h="2479040">
                  <a:moveTo>
                    <a:pt x="7439025" y="620687"/>
                  </a:moveTo>
                  <a:lnTo>
                    <a:pt x="7438555" y="619569"/>
                  </a:lnTo>
                  <a:lnTo>
                    <a:pt x="7436701" y="617702"/>
                  </a:lnTo>
                  <a:lnTo>
                    <a:pt x="7435570" y="617245"/>
                  </a:lnTo>
                  <a:lnTo>
                    <a:pt x="7432942" y="617245"/>
                  </a:lnTo>
                  <a:lnTo>
                    <a:pt x="7431824" y="617702"/>
                  </a:lnTo>
                  <a:lnTo>
                    <a:pt x="7429957" y="619569"/>
                  </a:lnTo>
                  <a:lnTo>
                    <a:pt x="7429500" y="620687"/>
                  </a:lnTo>
                  <a:lnTo>
                    <a:pt x="7429500" y="623316"/>
                  </a:lnTo>
                  <a:lnTo>
                    <a:pt x="7429957" y="624446"/>
                  </a:lnTo>
                  <a:lnTo>
                    <a:pt x="7431824" y="626300"/>
                  </a:lnTo>
                  <a:lnTo>
                    <a:pt x="7432942" y="626770"/>
                  </a:lnTo>
                  <a:lnTo>
                    <a:pt x="7435570" y="626770"/>
                  </a:lnTo>
                  <a:lnTo>
                    <a:pt x="7436701" y="626300"/>
                  </a:lnTo>
                  <a:lnTo>
                    <a:pt x="7438555" y="624446"/>
                  </a:lnTo>
                  <a:lnTo>
                    <a:pt x="7439025" y="623316"/>
                  </a:lnTo>
                  <a:lnTo>
                    <a:pt x="7439025" y="620687"/>
                  </a:lnTo>
                  <a:close/>
                </a:path>
                <a:path w="10582275" h="2479040">
                  <a:moveTo>
                    <a:pt x="7439025" y="3441"/>
                  </a:moveTo>
                  <a:lnTo>
                    <a:pt x="7438555" y="2324"/>
                  </a:lnTo>
                  <a:lnTo>
                    <a:pt x="7436701" y="457"/>
                  </a:lnTo>
                  <a:lnTo>
                    <a:pt x="7435570" y="0"/>
                  </a:lnTo>
                  <a:lnTo>
                    <a:pt x="7432942" y="0"/>
                  </a:lnTo>
                  <a:lnTo>
                    <a:pt x="7431824" y="457"/>
                  </a:lnTo>
                  <a:lnTo>
                    <a:pt x="7429957" y="2324"/>
                  </a:lnTo>
                  <a:lnTo>
                    <a:pt x="7429500" y="3441"/>
                  </a:lnTo>
                  <a:lnTo>
                    <a:pt x="7429500" y="6070"/>
                  </a:lnTo>
                  <a:lnTo>
                    <a:pt x="7429957" y="7188"/>
                  </a:lnTo>
                  <a:lnTo>
                    <a:pt x="7431824" y="9055"/>
                  </a:lnTo>
                  <a:lnTo>
                    <a:pt x="7432942" y="9525"/>
                  </a:lnTo>
                  <a:lnTo>
                    <a:pt x="7435570" y="9525"/>
                  </a:lnTo>
                  <a:lnTo>
                    <a:pt x="7436701" y="9055"/>
                  </a:lnTo>
                  <a:lnTo>
                    <a:pt x="7438555" y="7188"/>
                  </a:lnTo>
                  <a:lnTo>
                    <a:pt x="7439025" y="6070"/>
                  </a:lnTo>
                  <a:lnTo>
                    <a:pt x="7439025" y="3441"/>
                  </a:lnTo>
                  <a:close/>
                </a:path>
                <a:path w="10582275" h="2479040">
                  <a:moveTo>
                    <a:pt x="7486650" y="2472436"/>
                  </a:moveTo>
                  <a:lnTo>
                    <a:pt x="7486180" y="2471318"/>
                  </a:lnTo>
                  <a:lnTo>
                    <a:pt x="7484326" y="2469451"/>
                  </a:lnTo>
                  <a:lnTo>
                    <a:pt x="7483195" y="2468994"/>
                  </a:lnTo>
                  <a:lnTo>
                    <a:pt x="7480567" y="2468994"/>
                  </a:lnTo>
                  <a:lnTo>
                    <a:pt x="7479449" y="2469451"/>
                  </a:lnTo>
                  <a:lnTo>
                    <a:pt x="7477582" y="2471318"/>
                  </a:lnTo>
                  <a:lnTo>
                    <a:pt x="7477125" y="2472436"/>
                  </a:lnTo>
                  <a:lnTo>
                    <a:pt x="7477125" y="2475065"/>
                  </a:lnTo>
                  <a:lnTo>
                    <a:pt x="7477582" y="2476195"/>
                  </a:lnTo>
                  <a:lnTo>
                    <a:pt x="7479449" y="2478049"/>
                  </a:lnTo>
                  <a:lnTo>
                    <a:pt x="7480567" y="2478519"/>
                  </a:lnTo>
                  <a:lnTo>
                    <a:pt x="7483195" y="2478519"/>
                  </a:lnTo>
                  <a:lnTo>
                    <a:pt x="7484326" y="2478049"/>
                  </a:lnTo>
                  <a:lnTo>
                    <a:pt x="7486180" y="2476195"/>
                  </a:lnTo>
                  <a:lnTo>
                    <a:pt x="7486650" y="2475065"/>
                  </a:lnTo>
                  <a:lnTo>
                    <a:pt x="7486650" y="2472436"/>
                  </a:lnTo>
                  <a:close/>
                </a:path>
                <a:path w="10582275" h="2479040">
                  <a:moveTo>
                    <a:pt x="7486650" y="1855190"/>
                  </a:moveTo>
                  <a:lnTo>
                    <a:pt x="7486180" y="1854060"/>
                  </a:lnTo>
                  <a:lnTo>
                    <a:pt x="7484326" y="1852206"/>
                  </a:lnTo>
                  <a:lnTo>
                    <a:pt x="7483195" y="1851736"/>
                  </a:lnTo>
                  <a:lnTo>
                    <a:pt x="7480567" y="1851736"/>
                  </a:lnTo>
                  <a:lnTo>
                    <a:pt x="7479449" y="1852206"/>
                  </a:lnTo>
                  <a:lnTo>
                    <a:pt x="7477582" y="1854060"/>
                  </a:lnTo>
                  <a:lnTo>
                    <a:pt x="7477125" y="1855190"/>
                  </a:lnTo>
                  <a:lnTo>
                    <a:pt x="7477125" y="1857819"/>
                  </a:lnTo>
                  <a:lnTo>
                    <a:pt x="7477582" y="1858937"/>
                  </a:lnTo>
                  <a:lnTo>
                    <a:pt x="7479449" y="1860804"/>
                  </a:lnTo>
                  <a:lnTo>
                    <a:pt x="7480567" y="1861261"/>
                  </a:lnTo>
                  <a:lnTo>
                    <a:pt x="7483195" y="1861261"/>
                  </a:lnTo>
                  <a:lnTo>
                    <a:pt x="7484326" y="1860804"/>
                  </a:lnTo>
                  <a:lnTo>
                    <a:pt x="7486180" y="1858937"/>
                  </a:lnTo>
                  <a:lnTo>
                    <a:pt x="7486650" y="1857819"/>
                  </a:lnTo>
                  <a:lnTo>
                    <a:pt x="7486650" y="1855190"/>
                  </a:lnTo>
                  <a:close/>
                </a:path>
                <a:path w="10582275" h="2479040">
                  <a:moveTo>
                    <a:pt x="7486650" y="1237945"/>
                  </a:moveTo>
                  <a:lnTo>
                    <a:pt x="7486180" y="1236814"/>
                  </a:lnTo>
                  <a:lnTo>
                    <a:pt x="7484326" y="1234960"/>
                  </a:lnTo>
                  <a:lnTo>
                    <a:pt x="7483195" y="1234490"/>
                  </a:lnTo>
                  <a:lnTo>
                    <a:pt x="7480567" y="1234490"/>
                  </a:lnTo>
                  <a:lnTo>
                    <a:pt x="7479449" y="1234960"/>
                  </a:lnTo>
                  <a:lnTo>
                    <a:pt x="7477582" y="1236814"/>
                  </a:lnTo>
                  <a:lnTo>
                    <a:pt x="7477125" y="1237945"/>
                  </a:lnTo>
                  <a:lnTo>
                    <a:pt x="7477125" y="1240574"/>
                  </a:lnTo>
                  <a:lnTo>
                    <a:pt x="7477582" y="1241691"/>
                  </a:lnTo>
                  <a:lnTo>
                    <a:pt x="7479449" y="1243545"/>
                  </a:lnTo>
                  <a:lnTo>
                    <a:pt x="7480567" y="1244015"/>
                  </a:lnTo>
                  <a:lnTo>
                    <a:pt x="7483195" y="1244015"/>
                  </a:lnTo>
                  <a:lnTo>
                    <a:pt x="7484326" y="1243545"/>
                  </a:lnTo>
                  <a:lnTo>
                    <a:pt x="7486180" y="1241691"/>
                  </a:lnTo>
                  <a:lnTo>
                    <a:pt x="7486650" y="1240574"/>
                  </a:lnTo>
                  <a:lnTo>
                    <a:pt x="7486650" y="1237945"/>
                  </a:lnTo>
                  <a:close/>
                </a:path>
                <a:path w="10582275" h="2479040">
                  <a:moveTo>
                    <a:pt x="7486650" y="620687"/>
                  </a:moveTo>
                  <a:lnTo>
                    <a:pt x="7486180" y="619569"/>
                  </a:lnTo>
                  <a:lnTo>
                    <a:pt x="7484326" y="617702"/>
                  </a:lnTo>
                  <a:lnTo>
                    <a:pt x="7483195" y="617245"/>
                  </a:lnTo>
                  <a:lnTo>
                    <a:pt x="7480567" y="617245"/>
                  </a:lnTo>
                  <a:lnTo>
                    <a:pt x="7479449" y="617702"/>
                  </a:lnTo>
                  <a:lnTo>
                    <a:pt x="7477582" y="619569"/>
                  </a:lnTo>
                  <a:lnTo>
                    <a:pt x="7477125" y="620687"/>
                  </a:lnTo>
                  <a:lnTo>
                    <a:pt x="7477125" y="623316"/>
                  </a:lnTo>
                  <a:lnTo>
                    <a:pt x="7477582" y="624446"/>
                  </a:lnTo>
                  <a:lnTo>
                    <a:pt x="7479449" y="626300"/>
                  </a:lnTo>
                  <a:lnTo>
                    <a:pt x="7480567" y="626770"/>
                  </a:lnTo>
                  <a:lnTo>
                    <a:pt x="7483195" y="626770"/>
                  </a:lnTo>
                  <a:lnTo>
                    <a:pt x="7484326" y="626300"/>
                  </a:lnTo>
                  <a:lnTo>
                    <a:pt x="7486180" y="624446"/>
                  </a:lnTo>
                  <a:lnTo>
                    <a:pt x="7486650" y="623316"/>
                  </a:lnTo>
                  <a:lnTo>
                    <a:pt x="7486650" y="620687"/>
                  </a:lnTo>
                  <a:close/>
                </a:path>
                <a:path w="10582275" h="2479040">
                  <a:moveTo>
                    <a:pt x="7486650" y="3441"/>
                  </a:moveTo>
                  <a:lnTo>
                    <a:pt x="7486180" y="2324"/>
                  </a:lnTo>
                  <a:lnTo>
                    <a:pt x="7484326" y="457"/>
                  </a:lnTo>
                  <a:lnTo>
                    <a:pt x="7483195" y="0"/>
                  </a:lnTo>
                  <a:lnTo>
                    <a:pt x="7480567" y="0"/>
                  </a:lnTo>
                  <a:lnTo>
                    <a:pt x="7479449" y="457"/>
                  </a:lnTo>
                  <a:lnTo>
                    <a:pt x="7477582" y="2324"/>
                  </a:lnTo>
                  <a:lnTo>
                    <a:pt x="7477125" y="3441"/>
                  </a:lnTo>
                  <a:lnTo>
                    <a:pt x="7477125" y="6070"/>
                  </a:lnTo>
                  <a:lnTo>
                    <a:pt x="7477582" y="7188"/>
                  </a:lnTo>
                  <a:lnTo>
                    <a:pt x="7479449" y="9055"/>
                  </a:lnTo>
                  <a:lnTo>
                    <a:pt x="7480567" y="9525"/>
                  </a:lnTo>
                  <a:lnTo>
                    <a:pt x="7483195" y="9525"/>
                  </a:lnTo>
                  <a:lnTo>
                    <a:pt x="7484326" y="9055"/>
                  </a:lnTo>
                  <a:lnTo>
                    <a:pt x="7486180" y="7188"/>
                  </a:lnTo>
                  <a:lnTo>
                    <a:pt x="7486650" y="6070"/>
                  </a:lnTo>
                  <a:lnTo>
                    <a:pt x="7486650" y="3441"/>
                  </a:lnTo>
                  <a:close/>
                </a:path>
                <a:path w="10582275" h="2479040">
                  <a:moveTo>
                    <a:pt x="7534275" y="2472436"/>
                  </a:moveTo>
                  <a:lnTo>
                    <a:pt x="7533805" y="2471318"/>
                  </a:lnTo>
                  <a:lnTo>
                    <a:pt x="7531951" y="2469451"/>
                  </a:lnTo>
                  <a:lnTo>
                    <a:pt x="7530820" y="2468994"/>
                  </a:lnTo>
                  <a:lnTo>
                    <a:pt x="7528192" y="2468994"/>
                  </a:lnTo>
                  <a:lnTo>
                    <a:pt x="7527074" y="2469451"/>
                  </a:lnTo>
                  <a:lnTo>
                    <a:pt x="7525207" y="2471318"/>
                  </a:lnTo>
                  <a:lnTo>
                    <a:pt x="7524750" y="2472436"/>
                  </a:lnTo>
                  <a:lnTo>
                    <a:pt x="7524750" y="2475065"/>
                  </a:lnTo>
                  <a:lnTo>
                    <a:pt x="7525207" y="2476195"/>
                  </a:lnTo>
                  <a:lnTo>
                    <a:pt x="7527074" y="2478049"/>
                  </a:lnTo>
                  <a:lnTo>
                    <a:pt x="7528192" y="2478519"/>
                  </a:lnTo>
                  <a:lnTo>
                    <a:pt x="7530820" y="2478519"/>
                  </a:lnTo>
                  <a:lnTo>
                    <a:pt x="7531951" y="2478049"/>
                  </a:lnTo>
                  <a:lnTo>
                    <a:pt x="7533805" y="2476195"/>
                  </a:lnTo>
                  <a:lnTo>
                    <a:pt x="7534275" y="2475065"/>
                  </a:lnTo>
                  <a:lnTo>
                    <a:pt x="7534275" y="2472436"/>
                  </a:lnTo>
                  <a:close/>
                </a:path>
                <a:path w="10582275" h="2479040">
                  <a:moveTo>
                    <a:pt x="7534275" y="1855190"/>
                  </a:moveTo>
                  <a:lnTo>
                    <a:pt x="7533805" y="1854060"/>
                  </a:lnTo>
                  <a:lnTo>
                    <a:pt x="7531951" y="1852206"/>
                  </a:lnTo>
                  <a:lnTo>
                    <a:pt x="7530820" y="1851736"/>
                  </a:lnTo>
                  <a:lnTo>
                    <a:pt x="7528192" y="1851736"/>
                  </a:lnTo>
                  <a:lnTo>
                    <a:pt x="7527074" y="1852206"/>
                  </a:lnTo>
                  <a:lnTo>
                    <a:pt x="7525207" y="1854060"/>
                  </a:lnTo>
                  <a:lnTo>
                    <a:pt x="7524750" y="1855190"/>
                  </a:lnTo>
                  <a:lnTo>
                    <a:pt x="7524750" y="1857819"/>
                  </a:lnTo>
                  <a:lnTo>
                    <a:pt x="7525207" y="1858937"/>
                  </a:lnTo>
                  <a:lnTo>
                    <a:pt x="7527074" y="1860804"/>
                  </a:lnTo>
                  <a:lnTo>
                    <a:pt x="7528192" y="1861261"/>
                  </a:lnTo>
                  <a:lnTo>
                    <a:pt x="7530820" y="1861261"/>
                  </a:lnTo>
                  <a:lnTo>
                    <a:pt x="7531951" y="1860804"/>
                  </a:lnTo>
                  <a:lnTo>
                    <a:pt x="7533805" y="1858937"/>
                  </a:lnTo>
                  <a:lnTo>
                    <a:pt x="7534275" y="1857819"/>
                  </a:lnTo>
                  <a:lnTo>
                    <a:pt x="7534275" y="1855190"/>
                  </a:lnTo>
                  <a:close/>
                </a:path>
                <a:path w="10582275" h="2479040">
                  <a:moveTo>
                    <a:pt x="7534275" y="1237945"/>
                  </a:moveTo>
                  <a:lnTo>
                    <a:pt x="7533805" y="1236814"/>
                  </a:lnTo>
                  <a:lnTo>
                    <a:pt x="7531951" y="1234960"/>
                  </a:lnTo>
                  <a:lnTo>
                    <a:pt x="7530820" y="1234490"/>
                  </a:lnTo>
                  <a:lnTo>
                    <a:pt x="7528192" y="1234490"/>
                  </a:lnTo>
                  <a:lnTo>
                    <a:pt x="7527074" y="1234960"/>
                  </a:lnTo>
                  <a:lnTo>
                    <a:pt x="7525207" y="1236814"/>
                  </a:lnTo>
                  <a:lnTo>
                    <a:pt x="7524750" y="1237945"/>
                  </a:lnTo>
                  <a:lnTo>
                    <a:pt x="7524750" y="1240574"/>
                  </a:lnTo>
                  <a:lnTo>
                    <a:pt x="7525207" y="1241691"/>
                  </a:lnTo>
                  <a:lnTo>
                    <a:pt x="7527074" y="1243545"/>
                  </a:lnTo>
                  <a:lnTo>
                    <a:pt x="7528192" y="1244015"/>
                  </a:lnTo>
                  <a:lnTo>
                    <a:pt x="7530820" y="1244015"/>
                  </a:lnTo>
                  <a:lnTo>
                    <a:pt x="7531951" y="1243545"/>
                  </a:lnTo>
                  <a:lnTo>
                    <a:pt x="7533805" y="1241691"/>
                  </a:lnTo>
                  <a:lnTo>
                    <a:pt x="7534275" y="1240574"/>
                  </a:lnTo>
                  <a:lnTo>
                    <a:pt x="7534275" y="1237945"/>
                  </a:lnTo>
                  <a:close/>
                </a:path>
                <a:path w="10582275" h="2479040">
                  <a:moveTo>
                    <a:pt x="7534275" y="620687"/>
                  </a:moveTo>
                  <a:lnTo>
                    <a:pt x="7533805" y="619569"/>
                  </a:lnTo>
                  <a:lnTo>
                    <a:pt x="7531951" y="617702"/>
                  </a:lnTo>
                  <a:lnTo>
                    <a:pt x="7530820" y="617245"/>
                  </a:lnTo>
                  <a:lnTo>
                    <a:pt x="7528192" y="617245"/>
                  </a:lnTo>
                  <a:lnTo>
                    <a:pt x="7527074" y="617702"/>
                  </a:lnTo>
                  <a:lnTo>
                    <a:pt x="7525207" y="619569"/>
                  </a:lnTo>
                  <a:lnTo>
                    <a:pt x="7524750" y="620687"/>
                  </a:lnTo>
                  <a:lnTo>
                    <a:pt x="7524750" y="623316"/>
                  </a:lnTo>
                  <a:lnTo>
                    <a:pt x="7525207" y="624446"/>
                  </a:lnTo>
                  <a:lnTo>
                    <a:pt x="7527074" y="626300"/>
                  </a:lnTo>
                  <a:lnTo>
                    <a:pt x="7528192" y="626770"/>
                  </a:lnTo>
                  <a:lnTo>
                    <a:pt x="7530820" y="626770"/>
                  </a:lnTo>
                  <a:lnTo>
                    <a:pt x="7531951" y="626300"/>
                  </a:lnTo>
                  <a:lnTo>
                    <a:pt x="7533805" y="624446"/>
                  </a:lnTo>
                  <a:lnTo>
                    <a:pt x="7534275" y="623316"/>
                  </a:lnTo>
                  <a:lnTo>
                    <a:pt x="7534275" y="620687"/>
                  </a:lnTo>
                  <a:close/>
                </a:path>
                <a:path w="10582275" h="2479040">
                  <a:moveTo>
                    <a:pt x="7534275" y="3441"/>
                  </a:moveTo>
                  <a:lnTo>
                    <a:pt x="7533805" y="2324"/>
                  </a:lnTo>
                  <a:lnTo>
                    <a:pt x="7531951" y="457"/>
                  </a:lnTo>
                  <a:lnTo>
                    <a:pt x="7530820" y="0"/>
                  </a:lnTo>
                  <a:lnTo>
                    <a:pt x="7528192" y="0"/>
                  </a:lnTo>
                  <a:lnTo>
                    <a:pt x="7527074" y="457"/>
                  </a:lnTo>
                  <a:lnTo>
                    <a:pt x="7525207" y="2324"/>
                  </a:lnTo>
                  <a:lnTo>
                    <a:pt x="7524750" y="3441"/>
                  </a:lnTo>
                  <a:lnTo>
                    <a:pt x="7524750" y="6070"/>
                  </a:lnTo>
                  <a:lnTo>
                    <a:pt x="7525207" y="7188"/>
                  </a:lnTo>
                  <a:lnTo>
                    <a:pt x="7527074" y="9055"/>
                  </a:lnTo>
                  <a:lnTo>
                    <a:pt x="7528192" y="9525"/>
                  </a:lnTo>
                  <a:lnTo>
                    <a:pt x="7530820" y="9525"/>
                  </a:lnTo>
                  <a:lnTo>
                    <a:pt x="7531951" y="9055"/>
                  </a:lnTo>
                  <a:lnTo>
                    <a:pt x="7533805" y="7188"/>
                  </a:lnTo>
                  <a:lnTo>
                    <a:pt x="7534275" y="6070"/>
                  </a:lnTo>
                  <a:lnTo>
                    <a:pt x="7534275" y="3441"/>
                  </a:lnTo>
                  <a:close/>
                </a:path>
                <a:path w="10582275" h="2479040">
                  <a:moveTo>
                    <a:pt x="7581900" y="2472436"/>
                  </a:moveTo>
                  <a:lnTo>
                    <a:pt x="7581430" y="2471318"/>
                  </a:lnTo>
                  <a:lnTo>
                    <a:pt x="7579576" y="2469451"/>
                  </a:lnTo>
                  <a:lnTo>
                    <a:pt x="7578445" y="2468994"/>
                  </a:lnTo>
                  <a:lnTo>
                    <a:pt x="7575817" y="2468994"/>
                  </a:lnTo>
                  <a:lnTo>
                    <a:pt x="7574699" y="2469451"/>
                  </a:lnTo>
                  <a:lnTo>
                    <a:pt x="7572832" y="2471318"/>
                  </a:lnTo>
                  <a:lnTo>
                    <a:pt x="7572375" y="2472436"/>
                  </a:lnTo>
                  <a:lnTo>
                    <a:pt x="7572375" y="2475065"/>
                  </a:lnTo>
                  <a:lnTo>
                    <a:pt x="7572832" y="2476195"/>
                  </a:lnTo>
                  <a:lnTo>
                    <a:pt x="7574699" y="2478049"/>
                  </a:lnTo>
                  <a:lnTo>
                    <a:pt x="7575817" y="2478519"/>
                  </a:lnTo>
                  <a:lnTo>
                    <a:pt x="7578445" y="2478519"/>
                  </a:lnTo>
                  <a:lnTo>
                    <a:pt x="7579576" y="2478049"/>
                  </a:lnTo>
                  <a:lnTo>
                    <a:pt x="7581430" y="2476195"/>
                  </a:lnTo>
                  <a:lnTo>
                    <a:pt x="7581900" y="2475065"/>
                  </a:lnTo>
                  <a:lnTo>
                    <a:pt x="7581900" y="2472436"/>
                  </a:lnTo>
                  <a:close/>
                </a:path>
                <a:path w="10582275" h="2479040">
                  <a:moveTo>
                    <a:pt x="7581900" y="1855190"/>
                  </a:moveTo>
                  <a:lnTo>
                    <a:pt x="7581430" y="1854060"/>
                  </a:lnTo>
                  <a:lnTo>
                    <a:pt x="7579576" y="1852206"/>
                  </a:lnTo>
                  <a:lnTo>
                    <a:pt x="7578445" y="1851736"/>
                  </a:lnTo>
                  <a:lnTo>
                    <a:pt x="7575817" y="1851736"/>
                  </a:lnTo>
                  <a:lnTo>
                    <a:pt x="7574699" y="1852206"/>
                  </a:lnTo>
                  <a:lnTo>
                    <a:pt x="7572832" y="1854060"/>
                  </a:lnTo>
                  <a:lnTo>
                    <a:pt x="7572375" y="1855190"/>
                  </a:lnTo>
                  <a:lnTo>
                    <a:pt x="7572375" y="1857819"/>
                  </a:lnTo>
                  <a:lnTo>
                    <a:pt x="7572832" y="1858937"/>
                  </a:lnTo>
                  <a:lnTo>
                    <a:pt x="7574699" y="1860804"/>
                  </a:lnTo>
                  <a:lnTo>
                    <a:pt x="7575817" y="1861261"/>
                  </a:lnTo>
                  <a:lnTo>
                    <a:pt x="7578445" y="1861261"/>
                  </a:lnTo>
                  <a:lnTo>
                    <a:pt x="7579576" y="1860804"/>
                  </a:lnTo>
                  <a:lnTo>
                    <a:pt x="7581430" y="1858937"/>
                  </a:lnTo>
                  <a:lnTo>
                    <a:pt x="7581900" y="1857819"/>
                  </a:lnTo>
                  <a:lnTo>
                    <a:pt x="7581900" y="1855190"/>
                  </a:lnTo>
                  <a:close/>
                </a:path>
                <a:path w="10582275" h="2479040">
                  <a:moveTo>
                    <a:pt x="7581900" y="1237945"/>
                  </a:moveTo>
                  <a:lnTo>
                    <a:pt x="7581430" y="1236814"/>
                  </a:lnTo>
                  <a:lnTo>
                    <a:pt x="7579576" y="1234960"/>
                  </a:lnTo>
                  <a:lnTo>
                    <a:pt x="7578445" y="1234490"/>
                  </a:lnTo>
                  <a:lnTo>
                    <a:pt x="7575817" y="1234490"/>
                  </a:lnTo>
                  <a:lnTo>
                    <a:pt x="7574699" y="1234960"/>
                  </a:lnTo>
                  <a:lnTo>
                    <a:pt x="7572832" y="1236814"/>
                  </a:lnTo>
                  <a:lnTo>
                    <a:pt x="7572375" y="1237945"/>
                  </a:lnTo>
                  <a:lnTo>
                    <a:pt x="7572375" y="1240574"/>
                  </a:lnTo>
                  <a:lnTo>
                    <a:pt x="7572832" y="1241691"/>
                  </a:lnTo>
                  <a:lnTo>
                    <a:pt x="7574699" y="1243545"/>
                  </a:lnTo>
                  <a:lnTo>
                    <a:pt x="7575817" y="1244015"/>
                  </a:lnTo>
                  <a:lnTo>
                    <a:pt x="7578445" y="1244015"/>
                  </a:lnTo>
                  <a:lnTo>
                    <a:pt x="7579576" y="1243545"/>
                  </a:lnTo>
                  <a:lnTo>
                    <a:pt x="7581430" y="1241691"/>
                  </a:lnTo>
                  <a:lnTo>
                    <a:pt x="7581900" y="1240574"/>
                  </a:lnTo>
                  <a:lnTo>
                    <a:pt x="7581900" y="1237945"/>
                  </a:lnTo>
                  <a:close/>
                </a:path>
                <a:path w="10582275" h="2479040">
                  <a:moveTo>
                    <a:pt x="7581900" y="620687"/>
                  </a:moveTo>
                  <a:lnTo>
                    <a:pt x="7581430" y="619569"/>
                  </a:lnTo>
                  <a:lnTo>
                    <a:pt x="7579576" y="617702"/>
                  </a:lnTo>
                  <a:lnTo>
                    <a:pt x="7578445" y="617245"/>
                  </a:lnTo>
                  <a:lnTo>
                    <a:pt x="7575817" y="617245"/>
                  </a:lnTo>
                  <a:lnTo>
                    <a:pt x="7574699" y="617702"/>
                  </a:lnTo>
                  <a:lnTo>
                    <a:pt x="7572832" y="619569"/>
                  </a:lnTo>
                  <a:lnTo>
                    <a:pt x="7572375" y="620687"/>
                  </a:lnTo>
                  <a:lnTo>
                    <a:pt x="7572375" y="623316"/>
                  </a:lnTo>
                  <a:lnTo>
                    <a:pt x="7572832" y="624446"/>
                  </a:lnTo>
                  <a:lnTo>
                    <a:pt x="7574699" y="626300"/>
                  </a:lnTo>
                  <a:lnTo>
                    <a:pt x="7575817" y="626770"/>
                  </a:lnTo>
                  <a:lnTo>
                    <a:pt x="7578445" y="626770"/>
                  </a:lnTo>
                  <a:lnTo>
                    <a:pt x="7579576" y="626300"/>
                  </a:lnTo>
                  <a:lnTo>
                    <a:pt x="7581430" y="624446"/>
                  </a:lnTo>
                  <a:lnTo>
                    <a:pt x="7581900" y="623316"/>
                  </a:lnTo>
                  <a:lnTo>
                    <a:pt x="7581900" y="620687"/>
                  </a:lnTo>
                  <a:close/>
                </a:path>
                <a:path w="10582275" h="2479040">
                  <a:moveTo>
                    <a:pt x="7581900" y="3441"/>
                  </a:moveTo>
                  <a:lnTo>
                    <a:pt x="7581430" y="2324"/>
                  </a:lnTo>
                  <a:lnTo>
                    <a:pt x="7579576" y="457"/>
                  </a:lnTo>
                  <a:lnTo>
                    <a:pt x="7578445" y="0"/>
                  </a:lnTo>
                  <a:lnTo>
                    <a:pt x="7575817" y="0"/>
                  </a:lnTo>
                  <a:lnTo>
                    <a:pt x="7574699" y="457"/>
                  </a:lnTo>
                  <a:lnTo>
                    <a:pt x="7572832" y="2324"/>
                  </a:lnTo>
                  <a:lnTo>
                    <a:pt x="7572375" y="3441"/>
                  </a:lnTo>
                  <a:lnTo>
                    <a:pt x="7572375" y="6070"/>
                  </a:lnTo>
                  <a:lnTo>
                    <a:pt x="7572832" y="7188"/>
                  </a:lnTo>
                  <a:lnTo>
                    <a:pt x="7574699" y="9055"/>
                  </a:lnTo>
                  <a:lnTo>
                    <a:pt x="7575817" y="9525"/>
                  </a:lnTo>
                  <a:lnTo>
                    <a:pt x="7578445" y="9525"/>
                  </a:lnTo>
                  <a:lnTo>
                    <a:pt x="7579576" y="9055"/>
                  </a:lnTo>
                  <a:lnTo>
                    <a:pt x="7581430" y="7188"/>
                  </a:lnTo>
                  <a:lnTo>
                    <a:pt x="7581900" y="6070"/>
                  </a:lnTo>
                  <a:lnTo>
                    <a:pt x="7581900" y="3441"/>
                  </a:lnTo>
                  <a:close/>
                </a:path>
                <a:path w="10582275" h="2479040">
                  <a:moveTo>
                    <a:pt x="7629525" y="2472436"/>
                  </a:moveTo>
                  <a:lnTo>
                    <a:pt x="7629055" y="2471318"/>
                  </a:lnTo>
                  <a:lnTo>
                    <a:pt x="7627201" y="2469451"/>
                  </a:lnTo>
                  <a:lnTo>
                    <a:pt x="7626070" y="2468994"/>
                  </a:lnTo>
                  <a:lnTo>
                    <a:pt x="7623442" y="2468994"/>
                  </a:lnTo>
                  <a:lnTo>
                    <a:pt x="7622324" y="2469451"/>
                  </a:lnTo>
                  <a:lnTo>
                    <a:pt x="7620457" y="2471318"/>
                  </a:lnTo>
                  <a:lnTo>
                    <a:pt x="7620000" y="2472436"/>
                  </a:lnTo>
                  <a:lnTo>
                    <a:pt x="7620000" y="2475065"/>
                  </a:lnTo>
                  <a:lnTo>
                    <a:pt x="7620457" y="2476195"/>
                  </a:lnTo>
                  <a:lnTo>
                    <a:pt x="7622324" y="2478049"/>
                  </a:lnTo>
                  <a:lnTo>
                    <a:pt x="7623442" y="2478519"/>
                  </a:lnTo>
                  <a:lnTo>
                    <a:pt x="7626070" y="2478519"/>
                  </a:lnTo>
                  <a:lnTo>
                    <a:pt x="7627201" y="2478049"/>
                  </a:lnTo>
                  <a:lnTo>
                    <a:pt x="7629055" y="2476195"/>
                  </a:lnTo>
                  <a:lnTo>
                    <a:pt x="7629525" y="2475065"/>
                  </a:lnTo>
                  <a:lnTo>
                    <a:pt x="7629525" y="2472436"/>
                  </a:lnTo>
                  <a:close/>
                </a:path>
                <a:path w="10582275" h="2479040">
                  <a:moveTo>
                    <a:pt x="7629525" y="1855190"/>
                  </a:moveTo>
                  <a:lnTo>
                    <a:pt x="7629055" y="1854060"/>
                  </a:lnTo>
                  <a:lnTo>
                    <a:pt x="7627201" y="1852206"/>
                  </a:lnTo>
                  <a:lnTo>
                    <a:pt x="7626070" y="1851736"/>
                  </a:lnTo>
                  <a:lnTo>
                    <a:pt x="7623442" y="1851736"/>
                  </a:lnTo>
                  <a:lnTo>
                    <a:pt x="7622324" y="1852206"/>
                  </a:lnTo>
                  <a:lnTo>
                    <a:pt x="7620457" y="1854060"/>
                  </a:lnTo>
                  <a:lnTo>
                    <a:pt x="7620000" y="1855190"/>
                  </a:lnTo>
                  <a:lnTo>
                    <a:pt x="7620000" y="1857819"/>
                  </a:lnTo>
                  <a:lnTo>
                    <a:pt x="7620457" y="1858937"/>
                  </a:lnTo>
                  <a:lnTo>
                    <a:pt x="7622324" y="1860804"/>
                  </a:lnTo>
                  <a:lnTo>
                    <a:pt x="7623442" y="1861261"/>
                  </a:lnTo>
                  <a:lnTo>
                    <a:pt x="7626070" y="1861261"/>
                  </a:lnTo>
                  <a:lnTo>
                    <a:pt x="7627201" y="1860804"/>
                  </a:lnTo>
                  <a:lnTo>
                    <a:pt x="7629055" y="1858937"/>
                  </a:lnTo>
                  <a:lnTo>
                    <a:pt x="7629525" y="1857819"/>
                  </a:lnTo>
                  <a:lnTo>
                    <a:pt x="7629525" y="1855190"/>
                  </a:lnTo>
                  <a:close/>
                </a:path>
                <a:path w="10582275" h="2479040">
                  <a:moveTo>
                    <a:pt x="7629525" y="1237945"/>
                  </a:moveTo>
                  <a:lnTo>
                    <a:pt x="7629055" y="1236814"/>
                  </a:lnTo>
                  <a:lnTo>
                    <a:pt x="7627201" y="1234960"/>
                  </a:lnTo>
                  <a:lnTo>
                    <a:pt x="7626070" y="1234490"/>
                  </a:lnTo>
                  <a:lnTo>
                    <a:pt x="7623442" y="1234490"/>
                  </a:lnTo>
                  <a:lnTo>
                    <a:pt x="7622324" y="1234960"/>
                  </a:lnTo>
                  <a:lnTo>
                    <a:pt x="7620457" y="1236814"/>
                  </a:lnTo>
                  <a:lnTo>
                    <a:pt x="7620000" y="1237945"/>
                  </a:lnTo>
                  <a:lnTo>
                    <a:pt x="7620000" y="1240574"/>
                  </a:lnTo>
                  <a:lnTo>
                    <a:pt x="7620457" y="1241691"/>
                  </a:lnTo>
                  <a:lnTo>
                    <a:pt x="7622324" y="1243545"/>
                  </a:lnTo>
                  <a:lnTo>
                    <a:pt x="7623442" y="1244015"/>
                  </a:lnTo>
                  <a:lnTo>
                    <a:pt x="7626070" y="1244015"/>
                  </a:lnTo>
                  <a:lnTo>
                    <a:pt x="7627201" y="1243545"/>
                  </a:lnTo>
                  <a:lnTo>
                    <a:pt x="7629055" y="1241691"/>
                  </a:lnTo>
                  <a:lnTo>
                    <a:pt x="7629525" y="1240574"/>
                  </a:lnTo>
                  <a:lnTo>
                    <a:pt x="7629525" y="1237945"/>
                  </a:lnTo>
                  <a:close/>
                </a:path>
                <a:path w="10582275" h="2479040">
                  <a:moveTo>
                    <a:pt x="7629525" y="620687"/>
                  </a:moveTo>
                  <a:lnTo>
                    <a:pt x="7629055" y="619569"/>
                  </a:lnTo>
                  <a:lnTo>
                    <a:pt x="7627201" y="617702"/>
                  </a:lnTo>
                  <a:lnTo>
                    <a:pt x="7626070" y="617245"/>
                  </a:lnTo>
                  <a:lnTo>
                    <a:pt x="7623442" y="617245"/>
                  </a:lnTo>
                  <a:lnTo>
                    <a:pt x="7622324" y="617702"/>
                  </a:lnTo>
                  <a:lnTo>
                    <a:pt x="7620457" y="619569"/>
                  </a:lnTo>
                  <a:lnTo>
                    <a:pt x="7620000" y="620687"/>
                  </a:lnTo>
                  <a:lnTo>
                    <a:pt x="7620000" y="623316"/>
                  </a:lnTo>
                  <a:lnTo>
                    <a:pt x="7620457" y="624446"/>
                  </a:lnTo>
                  <a:lnTo>
                    <a:pt x="7622324" y="626300"/>
                  </a:lnTo>
                  <a:lnTo>
                    <a:pt x="7623442" y="626770"/>
                  </a:lnTo>
                  <a:lnTo>
                    <a:pt x="7626070" y="626770"/>
                  </a:lnTo>
                  <a:lnTo>
                    <a:pt x="7627201" y="626300"/>
                  </a:lnTo>
                  <a:lnTo>
                    <a:pt x="7629055" y="624446"/>
                  </a:lnTo>
                  <a:lnTo>
                    <a:pt x="7629525" y="623316"/>
                  </a:lnTo>
                  <a:lnTo>
                    <a:pt x="7629525" y="620687"/>
                  </a:lnTo>
                  <a:close/>
                </a:path>
                <a:path w="10582275" h="2479040">
                  <a:moveTo>
                    <a:pt x="7629525" y="3441"/>
                  </a:moveTo>
                  <a:lnTo>
                    <a:pt x="7629055" y="2324"/>
                  </a:lnTo>
                  <a:lnTo>
                    <a:pt x="7627201" y="457"/>
                  </a:lnTo>
                  <a:lnTo>
                    <a:pt x="7626070" y="0"/>
                  </a:lnTo>
                  <a:lnTo>
                    <a:pt x="7623442" y="0"/>
                  </a:lnTo>
                  <a:lnTo>
                    <a:pt x="7622324" y="457"/>
                  </a:lnTo>
                  <a:lnTo>
                    <a:pt x="7620457" y="2324"/>
                  </a:lnTo>
                  <a:lnTo>
                    <a:pt x="7620000" y="3441"/>
                  </a:lnTo>
                  <a:lnTo>
                    <a:pt x="7620000" y="6070"/>
                  </a:lnTo>
                  <a:lnTo>
                    <a:pt x="7620457" y="7188"/>
                  </a:lnTo>
                  <a:lnTo>
                    <a:pt x="7622324" y="9055"/>
                  </a:lnTo>
                  <a:lnTo>
                    <a:pt x="7623442" y="9525"/>
                  </a:lnTo>
                  <a:lnTo>
                    <a:pt x="7626070" y="9525"/>
                  </a:lnTo>
                  <a:lnTo>
                    <a:pt x="7627201" y="9055"/>
                  </a:lnTo>
                  <a:lnTo>
                    <a:pt x="7629055" y="7188"/>
                  </a:lnTo>
                  <a:lnTo>
                    <a:pt x="7629525" y="6070"/>
                  </a:lnTo>
                  <a:lnTo>
                    <a:pt x="7629525" y="3441"/>
                  </a:lnTo>
                  <a:close/>
                </a:path>
                <a:path w="10582275" h="2479040">
                  <a:moveTo>
                    <a:pt x="7677150" y="2472436"/>
                  </a:moveTo>
                  <a:lnTo>
                    <a:pt x="7676680" y="2471318"/>
                  </a:lnTo>
                  <a:lnTo>
                    <a:pt x="7674826" y="2469451"/>
                  </a:lnTo>
                  <a:lnTo>
                    <a:pt x="7673695" y="2468994"/>
                  </a:lnTo>
                  <a:lnTo>
                    <a:pt x="7671067" y="2468994"/>
                  </a:lnTo>
                  <a:lnTo>
                    <a:pt x="7669949" y="2469451"/>
                  </a:lnTo>
                  <a:lnTo>
                    <a:pt x="7668082" y="2471318"/>
                  </a:lnTo>
                  <a:lnTo>
                    <a:pt x="7667625" y="2472436"/>
                  </a:lnTo>
                  <a:lnTo>
                    <a:pt x="7667625" y="2475065"/>
                  </a:lnTo>
                  <a:lnTo>
                    <a:pt x="7668082" y="2476195"/>
                  </a:lnTo>
                  <a:lnTo>
                    <a:pt x="7669949" y="2478049"/>
                  </a:lnTo>
                  <a:lnTo>
                    <a:pt x="7671067" y="2478519"/>
                  </a:lnTo>
                  <a:lnTo>
                    <a:pt x="7673695" y="2478519"/>
                  </a:lnTo>
                  <a:lnTo>
                    <a:pt x="7674826" y="2478049"/>
                  </a:lnTo>
                  <a:lnTo>
                    <a:pt x="7676680" y="2476195"/>
                  </a:lnTo>
                  <a:lnTo>
                    <a:pt x="7677150" y="2475065"/>
                  </a:lnTo>
                  <a:lnTo>
                    <a:pt x="7677150" y="2472436"/>
                  </a:lnTo>
                  <a:close/>
                </a:path>
                <a:path w="10582275" h="2479040">
                  <a:moveTo>
                    <a:pt x="7677150" y="1855190"/>
                  </a:moveTo>
                  <a:lnTo>
                    <a:pt x="7676680" y="1854060"/>
                  </a:lnTo>
                  <a:lnTo>
                    <a:pt x="7674826" y="1852206"/>
                  </a:lnTo>
                  <a:lnTo>
                    <a:pt x="7673695" y="1851736"/>
                  </a:lnTo>
                  <a:lnTo>
                    <a:pt x="7671067" y="1851736"/>
                  </a:lnTo>
                  <a:lnTo>
                    <a:pt x="7669949" y="1852206"/>
                  </a:lnTo>
                  <a:lnTo>
                    <a:pt x="7668082" y="1854060"/>
                  </a:lnTo>
                  <a:lnTo>
                    <a:pt x="7667625" y="1855190"/>
                  </a:lnTo>
                  <a:lnTo>
                    <a:pt x="7667625" y="1857819"/>
                  </a:lnTo>
                  <a:lnTo>
                    <a:pt x="7668082" y="1858937"/>
                  </a:lnTo>
                  <a:lnTo>
                    <a:pt x="7669949" y="1860804"/>
                  </a:lnTo>
                  <a:lnTo>
                    <a:pt x="7671067" y="1861261"/>
                  </a:lnTo>
                  <a:lnTo>
                    <a:pt x="7673695" y="1861261"/>
                  </a:lnTo>
                  <a:lnTo>
                    <a:pt x="7674826" y="1860804"/>
                  </a:lnTo>
                  <a:lnTo>
                    <a:pt x="7676680" y="1858937"/>
                  </a:lnTo>
                  <a:lnTo>
                    <a:pt x="7677150" y="1857819"/>
                  </a:lnTo>
                  <a:lnTo>
                    <a:pt x="7677150" y="1855190"/>
                  </a:lnTo>
                  <a:close/>
                </a:path>
                <a:path w="10582275" h="2479040">
                  <a:moveTo>
                    <a:pt x="7677150" y="1237945"/>
                  </a:moveTo>
                  <a:lnTo>
                    <a:pt x="7676680" y="1236814"/>
                  </a:lnTo>
                  <a:lnTo>
                    <a:pt x="7674826" y="1234960"/>
                  </a:lnTo>
                  <a:lnTo>
                    <a:pt x="7673695" y="1234490"/>
                  </a:lnTo>
                  <a:lnTo>
                    <a:pt x="7671067" y="1234490"/>
                  </a:lnTo>
                  <a:lnTo>
                    <a:pt x="7669949" y="1234960"/>
                  </a:lnTo>
                  <a:lnTo>
                    <a:pt x="7668082" y="1236814"/>
                  </a:lnTo>
                  <a:lnTo>
                    <a:pt x="7667625" y="1237945"/>
                  </a:lnTo>
                  <a:lnTo>
                    <a:pt x="7667625" y="1240574"/>
                  </a:lnTo>
                  <a:lnTo>
                    <a:pt x="7668082" y="1241691"/>
                  </a:lnTo>
                  <a:lnTo>
                    <a:pt x="7669949" y="1243545"/>
                  </a:lnTo>
                  <a:lnTo>
                    <a:pt x="7671067" y="1244015"/>
                  </a:lnTo>
                  <a:lnTo>
                    <a:pt x="7673695" y="1244015"/>
                  </a:lnTo>
                  <a:lnTo>
                    <a:pt x="7674826" y="1243545"/>
                  </a:lnTo>
                  <a:lnTo>
                    <a:pt x="7676680" y="1241691"/>
                  </a:lnTo>
                  <a:lnTo>
                    <a:pt x="7677150" y="1240574"/>
                  </a:lnTo>
                  <a:lnTo>
                    <a:pt x="7677150" y="1237945"/>
                  </a:lnTo>
                  <a:close/>
                </a:path>
                <a:path w="10582275" h="2479040">
                  <a:moveTo>
                    <a:pt x="7677150" y="620687"/>
                  </a:moveTo>
                  <a:lnTo>
                    <a:pt x="7676680" y="619569"/>
                  </a:lnTo>
                  <a:lnTo>
                    <a:pt x="7674826" y="617702"/>
                  </a:lnTo>
                  <a:lnTo>
                    <a:pt x="7673695" y="617245"/>
                  </a:lnTo>
                  <a:lnTo>
                    <a:pt x="7671067" y="617245"/>
                  </a:lnTo>
                  <a:lnTo>
                    <a:pt x="7669949" y="617702"/>
                  </a:lnTo>
                  <a:lnTo>
                    <a:pt x="7668082" y="619569"/>
                  </a:lnTo>
                  <a:lnTo>
                    <a:pt x="7667625" y="620687"/>
                  </a:lnTo>
                  <a:lnTo>
                    <a:pt x="7667625" y="623316"/>
                  </a:lnTo>
                  <a:lnTo>
                    <a:pt x="7668082" y="624446"/>
                  </a:lnTo>
                  <a:lnTo>
                    <a:pt x="7669949" y="626300"/>
                  </a:lnTo>
                  <a:lnTo>
                    <a:pt x="7671067" y="626770"/>
                  </a:lnTo>
                  <a:lnTo>
                    <a:pt x="7673695" y="626770"/>
                  </a:lnTo>
                  <a:lnTo>
                    <a:pt x="7674826" y="626300"/>
                  </a:lnTo>
                  <a:lnTo>
                    <a:pt x="7676680" y="624446"/>
                  </a:lnTo>
                  <a:lnTo>
                    <a:pt x="7677150" y="623316"/>
                  </a:lnTo>
                  <a:lnTo>
                    <a:pt x="7677150" y="620687"/>
                  </a:lnTo>
                  <a:close/>
                </a:path>
                <a:path w="10582275" h="2479040">
                  <a:moveTo>
                    <a:pt x="7677150" y="3441"/>
                  </a:moveTo>
                  <a:lnTo>
                    <a:pt x="7676680" y="2324"/>
                  </a:lnTo>
                  <a:lnTo>
                    <a:pt x="7674826" y="457"/>
                  </a:lnTo>
                  <a:lnTo>
                    <a:pt x="7673695" y="0"/>
                  </a:lnTo>
                  <a:lnTo>
                    <a:pt x="7671067" y="0"/>
                  </a:lnTo>
                  <a:lnTo>
                    <a:pt x="7669949" y="457"/>
                  </a:lnTo>
                  <a:lnTo>
                    <a:pt x="7668082" y="2324"/>
                  </a:lnTo>
                  <a:lnTo>
                    <a:pt x="7667625" y="3441"/>
                  </a:lnTo>
                  <a:lnTo>
                    <a:pt x="7667625" y="6070"/>
                  </a:lnTo>
                  <a:lnTo>
                    <a:pt x="7668082" y="7188"/>
                  </a:lnTo>
                  <a:lnTo>
                    <a:pt x="7669949" y="9055"/>
                  </a:lnTo>
                  <a:lnTo>
                    <a:pt x="7671067" y="9525"/>
                  </a:lnTo>
                  <a:lnTo>
                    <a:pt x="7673695" y="9525"/>
                  </a:lnTo>
                  <a:lnTo>
                    <a:pt x="7674826" y="9055"/>
                  </a:lnTo>
                  <a:lnTo>
                    <a:pt x="7676680" y="7188"/>
                  </a:lnTo>
                  <a:lnTo>
                    <a:pt x="7677150" y="6070"/>
                  </a:lnTo>
                  <a:lnTo>
                    <a:pt x="7677150" y="3441"/>
                  </a:lnTo>
                  <a:close/>
                </a:path>
                <a:path w="10582275" h="2479040">
                  <a:moveTo>
                    <a:pt x="7724775" y="2472436"/>
                  </a:moveTo>
                  <a:lnTo>
                    <a:pt x="7724305" y="2471318"/>
                  </a:lnTo>
                  <a:lnTo>
                    <a:pt x="7722451" y="2469451"/>
                  </a:lnTo>
                  <a:lnTo>
                    <a:pt x="7721320" y="2468994"/>
                  </a:lnTo>
                  <a:lnTo>
                    <a:pt x="7718692" y="2468994"/>
                  </a:lnTo>
                  <a:lnTo>
                    <a:pt x="7717574" y="2469451"/>
                  </a:lnTo>
                  <a:lnTo>
                    <a:pt x="7715707" y="2471318"/>
                  </a:lnTo>
                  <a:lnTo>
                    <a:pt x="7715250" y="2472436"/>
                  </a:lnTo>
                  <a:lnTo>
                    <a:pt x="7715250" y="2475065"/>
                  </a:lnTo>
                  <a:lnTo>
                    <a:pt x="7715707" y="2476195"/>
                  </a:lnTo>
                  <a:lnTo>
                    <a:pt x="7717574" y="2478049"/>
                  </a:lnTo>
                  <a:lnTo>
                    <a:pt x="7718692" y="2478519"/>
                  </a:lnTo>
                  <a:lnTo>
                    <a:pt x="7721320" y="2478519"/>
                  </a:lnTo>
                  <a:lnTo>
                    <a:pt x="7722451" y="2478049"/>
                  </a:lnTo>
                  <a:lnTo>
                    <a:pt x="7724305" y="2476195"/>
                  </a:lnTo>
                  <a:lnTo>
                    <a:pt x="7724775" y="2475065"/>
                  </a:lnTo>
                  <a:lnTo>
                    <a:pt x="7724775" y="2472436"/>
                  </a:lnTo>
                  <a:close/>
                </a:path>
                <a:path w="10582275" h="2479040">
                  <a:moveTo>
                    <a:pt x="7724775" y="1855190"/>
                  </a:moveTo>
                  <a:lnTo>
                    <a:pt x="7724305" y="1854060"/>
                  </a:lnTo>
                  <a:lnTo>
                    <a:pt x="7722451" y="1852206"/>
                  </a:lnTo>
                  <a:lnTo>
                    <a:pt x="7721320" y="1851736"/>
                  </a:lnTo>
                  <a:lnTo>
                    <a:pt x="7718692" y="1851736"/>
                  </a:lnTo>
                  <a:lnTo>
                    <a:pt x="7717574" y="1852206"/>
                  </a:lnTo>
                  <a:lnTo>
                    <a:pt x="7715707" y="1854060"/>
                  </a:lnTo>
                  <a:lnTo>
                    <a:pt x="7715250" y="1855190"/>
                  </a:lnTo>
                  <a:lnTo>
                    <a:pt x="7715250" y="1857819"/>
                  </a:lnTo>
                  <a:lnTo>
                    <a:pt x="7715707" y="1858937"/>
                  </a:lnTo>
                  <a:lnTo>
                    <a:pt x="7717574" y="1860804"/>
                  </a:lnTo>
                  <a:lnTo>
                    <a:pt x="7718692" y="1861261"/>
                  </a:lnTo>
                  <a:lnTo>
                    <a:pt x="7721320" y="1861261"/>
                  </a:lnTo>
                  <a:lnTo>
                    <a:pt x="7722451" y="1860804"/>
                  </a:lnTo>
                  <a:lnTo>
                    <a:pt x="7724305" y="1858937"/>
                  </a:lnTo>
                  <a:lnTo>
                    <a:pt x="7724775" y="1857819"/>
                  </a:lnTo>
                  <a:lnTo>
                    <a:pt x="7724775" y="1855190"/>
                  </a:lnTo>
                  <a:close/>
                </a:path>
                <a:path w="10582275" h="2479040">
                  <a:moveTo>
                    <a:pt x="7724775" y="1237945"/>
                  </a:moveTo>
                  <a:lnTo>
                    <a:pt x="7724305" y="1236814"/>
                  </a:lnTo>
                  <a:lnTo>
                    <a:pt x="7722451" y="1234960"/>
                  </a:lnTo>
                  <a:lnTo>
                    <a:pt x="7721320" y="1234490"/>
                  </a:lnTo>
                  <a:lnTo>
                    <a:pt x="7718692" y="1234490"/>
                  </a:lnTo>
                  <a:lnTo>
                    <a:pt x="7717574" y="1234960"/>
                  </a:lnTo>
                  <a:lnTo>
                    <a:pt x="7715707" y="1236814"/>
                  </a:lnTo>
                  <a:lnTo>
                    <a:pt x="7715250" y="1237945"/>
                  </a:lnTo>
                  <a:lnTo>
                    <a:pt x="7715250" y="1240574"/>
                  </a:lnTo>
                  <a:lnTo>
                    <a:pt x="7715707" y="1241691"/>
                  </a:lnTo>
                  <a:lnTo>
                    <a:pt x="7717574" y="1243545"/>
                  </a:lnTo>
                  <a:lnTo>
                    <a:pt x="7718692" y="1244015"/>
                  </a:lnTo>
                  <a:lnTo>
                    <a:pt x="7721320" y="1244015"/>
                  </a:lnTo>
                  <a:lnTo>
                    <a:pt x="7722451" y="1243545"/>
                  </a:lnTo>
                  <a:lnTo>
                    <a:pt x="7724305" y="1241691"/>
                  </a:lnTo>
                  <a:lnTo>
                    <a:pt x="7724775" y="1240574"/>
                  </a:lnTo>
                  <a:lnTo>
                    <a:pt x="7724775" y="1237945"/>
                  </a:lnTo>
                  <a:close/>
                </a:path>
                <a:path w="10582275" h="2479040">
                  <a:moveTo>
                    <a:pt x="7724775" y="620687"/>
                  </a:moveTo>
                  <a:lnTo>
                    <a:pt x="7724305" y="619569"/>
                  </a:lnTo>
                  <a:lnTo>
                    <a:pt x="7722451" y="617702"/>
                  </a:lnTo>
                  <a:lnTo>
                    <a:pt x="7721320" y="617245"/>
                  </a:lnTo>
                  <a:lnTo>
                    <a:pt x="7718692" y="617245"/>
                  </a:lnTo>
                  <a:lnTo>
                    <a:pt x="7717574" y="617702"/>
                  </a:lnTo>
                  <a:lnTo>
                    <a:pt x="7715707" y="619569"/>
                  </a:lnTo>
                  <a:lnTo>
                    <a:pt x="7715250" y="620687"/>
                  </a:lnTo>
                  <a:lnTo>
                    <a:pt x="7715250" y="623316"/>
                  </a:lnTo>
                  <a:lnTo>
                    <a:pt x="7715707" y="624446"/>
                  </a:lnTo>
                  <a:lnTo>
                    <a:pt x="7717574" y="626300"/>
                  </a:lnTo>
                  <a:lnTo>
                    <a:pt x="7718692" y="626770"/>
                  </a:lnTo>
                  <a:lnTo>
                    <a:pt x="7721320" y="626770"/>
                  </a:lnTo>
                  <a:lnTo>
                    <a:pt x="7722451" y="626300"/>
                  </a:lnTo>
                  <a:lnTo>
                    <a:pt x="7724305" y="624446"/>
                  </a:lnTo>
                  <a:lnTo>
                    <a:pt x="7724775" y="623316"/>
                  </a:lnTo>
                  <a:lnTo>
                    <a:pt x="7724775" y="620687"/>
                  </a:lnTo>
                  <a:close/>
                </a:path>
                <a:path w="10582275" h="2479040">
                  <a:moveTo>
                    <a:pt x="7724775" y="3441"/>
                  </a:moveTo>
                  <a:lnTo>
                    <a:pt x="7724305" y="2324"/>
                  </a:lnTo>
                  <a:lnTo>
                    <a:pt x="7722451" y="457"/>
                  </a:lnTo>
                  <a:lnTo>
                    <a:pt x="7721320" y="0"/>
                  </a:lnTo>
                  <a:lnTo>
                    <a:pt x="7718692" y="0"/>
                  </a:lnTo>
                  <a:lnTo>
                    <a:pt x="7717574" y="457"/>
                  </a:lnTo>
                  <a:lnTo>
                    <a:pt x="7715707" y="2324"/>
                  </a:lnTo>
                  <a:lnTo>
                    <a:pt x="7715250" y="3441"/>
                  </a:lnTo>
                  <a:lnTo>
                    <a:pt x="7715250" y="6070"/>
                  </a:lnTo>
                  <a:lnTo>
                    <a:pt x="7715707" y="7188"/>
                  </a:lnTo>
                  <a:lnTo>
                    <a:pt x="7717574" y="9055"/>
                  </a:lnTo>
                  <a:lnTo>
                    <a:pt x="7718692" y="9525"/>
                  </a:lnTo>
                  <a:lnTo>
                    <a:pt x="7721320" y="9525"/>
                  </a:lnTo>
                  <a:lnTo>
                    <a:pt x="7722451" y="9055"/>
                  </a:lnTo>
                  <a:lnTo>
                    <a:pt x="7724305" y="7188"/>
                  </a:lnTo>
                  <a:lnTo>
                    <a:pt x="7724775" y="6070"/>
                  </a:lnTo>
                  <a:lnTo>
                    <a:pt x="7724775" y="3441"/>
                  </a:lnTo>
                  <a:close/>
                </a:path>
                <a:path w="10582275" h="2479040">
                  <a:moveTo>
                    <a:pt x="7772400" y="2472436"/>
                  </a:moveTo>
                  <a:lnTo>
                    <a:pt x="7771930" y="2471318"/>
                  </a:lnTo>
                  <a:lnTo>
                    <a:pt x="7770076" y="2469451"/>
                  </a:lnTo>
                  <a:lnTo>
                    <a:pt x="7768945" y="2468994"/>
                  </a:lnTo>
                  <a:lnTo>
                    <a:pt x="7766317" y="2468994"/>
                  </a:lnTo>
                  <a:lnTo>
                    <a:pt x="7765199" y="2469451"/>
                  </a:lnTo>
                  <a:lnTo>
                    <a:pt x="7763332" y="2471318"/>
                  </a:lnTo>
                  <a:lnTo>
                    <a:pt x="7762875" y="2472436"/>
                  </a:lnTo>
                  <a:lnTo>
                    <a:pt x="7762875" y="2475065"/>
                  </a:lnTo>
                  <a:lnTo>
                    <a:pt x="7763332" y="2476195"/>
                  </a:lnTo>
                  <a:lnTo>
                    <a:pt x="7765199" y="2478049"/>
                  </a:lnTo>
                  <a:lnTo>
                    <a:pt x="7766317" y="2478519"/>
                  </a:lnTo>
                  <a:lnTo>
                    <a:pt x="7768945" y="2478519"/>
                  </a:lnTo>
                  <a:lnTo>
                    <a:pt x="7770076" y="2478049"/>
                  </a:lnTo>
                  <a:lnTo>
                    <a:pt x="7771930" y="2476195"/>
                  </a:lnTo>
                  <a:lnTo>
                    <a:pt x="7772400" y="2475065"/>
                  </a:lnTo>
                  <a:lnTo>
                    <a:pt x="7772400" y="2472436"/>
                  </a:lnTo>
                  <a:close/>
                </a:path>
                <a:path w="10582275" h="2479040">
                  <a:moveTo>
                    <a:pt x="7772400" y="1855190"/>
                  </a:moveTo>
                  <a:lnTo>
                    <a:pt x="7771930" y="1854060"/>
                  </a:lnTo>
                  <a:lnTo>
                    <a:pt x="7770076" y="1852206"/>
                  </a:lnTo>
                  <a:lnTo>
                    <a:pt x="7768945" y="1851736"/>
                  </a:lnTo>
                  <a:lnTo>
                    <a:pt x="7766317" y="1851736"/>
                  </a:lnTo>
                  <a:lnTo>
                    <a:pt x="7765199" y="1852206"/>
                  </a:lnTo>
                  <a:lnTo>
                    <a:pt x="7763332" y="1854060"/>
                  </a:lnTo>
                  <a:lnTo>
                    <a:pt x="7762875" y="1855190"/>
                  </a:lnTo>
                  <a:lnTo>
                    <a:pt x="7762875" y="1857819"/>
                  </a:lnTo>
                  <a:lnTo>
                    <a:pt x="7763332" y="1858937"/>
                  </a:lnTo>
                  <a:lnTo>
                    <a:pt x="7765199" y="1860804"/>
                  </a:lnTo>
                  <a:lnTo>
                    <a:pt x="7766317" y="1861261"/>
                  </a:lnTo>
                  <a:lnTo>
                    <a:pt x="7768945" y="1861261"/>
                  </a:lnTo>
                  <a:lnTo>
                    <a:pt x="7770076" y="1860804"/>
                  </a:lnTo>
                  <a:lnTo>
                    <a:pt x="7771930" y="1858937"/>
                  </a:lnTo>
                  <a:lnTo>
                    <a:pt x="7772400" y="1857819"/>
                  </a:lnTo>
                  <a:lnTo>
                    <a:pt x="7772400" y="1855190"/>
                  </a:lnTo>
                  <a:close/>
                </a:path>
                <a:path w="10582275" h="2479040">
                  <a:moveTo>
                    <a:pt x="7772400" y="1237945"/>
                  </a:moveTo>
                  <a:lnTo>
                    <a:pt x="7771930" y="1236814"/>
                  </a:lnTo>
                  <a:lnTo>
                    <a:pt x="7770076" y="1234960"/>
                  </a:lnTo>
                  <a:lnTo>
                    <a:pt x="7768945" y="1234490"/>
                  </a:lnTo>
                  <a:lnTo>
                    <a:pt x="7766317" y="1234490"/>
                  </a:lnTo>
                  <a:lnTo>
                    <a:pt x="7765199" y="1234960"/>
                  </a:lnTo>
                  <a:lnTo>
                    <a:pt x="7763332" y="1236814"/>
                  </a:lnTo>
                  <a:lnTo>
                    <a:pt x="7762875" y="1237945"/>
                  </a:lnTo>
                  <a:lnTo>
                    <a:pt x="7762875" y="1240574"/>
                  </a:lnTo>
                  <a:lnTo>
                    <a:pt x="7763332" y="1241691"/>
                  </a:lnTo>
                  <a:lnTo>
                    <a:pt x="7765199" y="1243545"/>
                  </a:lnTo>
                  <a:lnTo>
                    <a:pt x="7766317" y="1244015"/>
                  </a:lnTo>
                  <a:lnTo>
                    <a:pt x="7768945" y="1244015"/>
                  </a:lnTo>
                  <a:lnTo>
                    <a:pt x="7770076" y="1243545"/>
                  </a:lnTo>
                  <a:lnTo>
                    <a:pt x="7771930" y="1241691"/>
                  </a:lnTo>
                  <a:lnTo>
                    <a:pt x="7772400" y="1240574"/>
                  </a:lnTo>
                  <a:lnTo>
                    <a:pt x="7772400" y="1237945"/>
                  </a:lnTo>
                  <a:close/>
                </a:path>
                <a:path w="10582275" h="2479040">
                  <a:moveTo>
                    <a:pt x="7772400" y="620687"/>
                  </a:moveTo>
                  <a:lnTo>
                    <a:pt x="7771930" y="619569"/>
                  </a:lnTo>
                  <a:lnTo>
                    <a:pt x="7770076" y="617702"/>
                  </a:lnTo>
                  <a:lnTo>
                    <a:pt x="7768945" y="617245"/>
                  </a:lnTo>
                  <a:lnTo>
                    <a:pt x="7766317" y="617245"/>
                  </a:lnTo>
                  <a:lnTo>
                    <a:pt x="7765199" y="617702"/>
                  </a:lnTo>
                  <a:lnTo>
                    <a:pt x="7763332" y="619569"/>
                  </a:lnTo>
                  <a:lnTo>
                    <a:pt x="7762875" y="620687"/>
                  </a:lnTo>
                  <a:lnTo>
                    <a:pt x="7762875" y="623316"/>
                  </a:lnTo>
                  <a:lnTo>
                    <a:pt x="7763332" y="624446"/>
                  </a:lnTo>
                  <a:lnTo>
                    <a:pt x="7765199" y="626300"/>
                  </a:lnTo>
                  <a:lnTo>
                    <a:pt x="7766317" y="626770"/>
                  </a:lnTo>
                  <a:lnTo>
                    <a:pt x="7768945" y="626770"/>
                  </a:lnTo>
                  <a:lnTo>
                    <a:pt x="7770076" y="626300"/>
                  </a:lnTo>
                  <a:lnTo>
                    <a:pt x="7771930" y="624446"/>
                  </a:lnTo>
                  <a:lnTo>
                    <a:pt x="7772400" y="623316"/>
                  </a:lnTo>
                  <a:lnTo>
                    <a:pt x="7772400" y="620687"/>
                  </a:lnTo>
                  <a:close/>
                </a:path>
                <a:path w="10582275" h="2479040">
                  <a:moveTo>
                    <a:pt x="7772400" y="3441"/>
                  </a:moveTo>
                  <a:lnTo>
                    <a:pt x="7771930" y="2324"/>
                  </a:lnTo>
                  <a:lnTo>
                    <a:pt x="7770076" y="457"/>
                  </a:lnTo>
                  <a:lnTo>
                    <a:pt x="7768945" y="0"/>
                  </a:lnTo>
                  <a:lnTo>
                    <a:pt x="7766317" y="0"/>
                  </a:lnTo>
                  <a:lnTo>
                    <a:pt x="7765199" y="457"/>
                  </a:lnTo>
                  <a:lnTo>
                    <a:pt x="7763332" y="2324"/>
                  </a:lnTo>
                  <a:lnTo>
                    <a:pt x="7762875" y="3441"/>
                  </a:lnTo>
                  <a:lnTo>
                    <a:pt x="7762875" y="6070"/>
                  </a:lnTo>
                  <a:lnTo>
                    <a:pt x="7763332" y="7188"/>
                  </a:lnTo>
                  <a:lnTo>
                    <a:pt x="7765199" y="9055"/>
                  </a:lnTo>
                  <a:lnTo>
                    <a:pt x="7766317" y="9525"/>
                  </a:lnTo>
                  <a:lnTo>
                    <a:pt x="7768945" y="9525"/>
                  </a:lnTo>
                  <a:lnTo>
                    <a:pt x="7770076" y="9055"/>
                  </a:lnTo>
                  <a:lnTo>
                    <a:pt x="7771930" y="7188"/>
                  </a:lnTo>
                  <a:lnTo>
                    <a:pt x="7772400" y="6070"/>
                  </a:lnTo>
                  <a:lnTo>
                    <a:pt x="7772400" y="3441"/>
                  </a:lnTo>
                  <a:close/>
                </a:path>
                <a:path w="10582275" h="2479040">
                  <a:moveTo>
                    <a:pt x="7820025" y="2472436"/>
                  </a:moveTo>
                  <a:lnTo>
                    <a:pt x="7819555" y="2471318"/>
                  </a:lnTo>
                  <a:lnTo>
                    <a:pt x="7817701" y="2469451"/>
                  </a:lnTo>
                  <a:lnTo>
                    <a:pt x="7816570" y="2468994"/>
                  </a:lnTo>
                  <a:lnTo>
                    <a:pt x="7813942" y="2468994"/>
                  </a:lnTo>
                  <a:lnTo>
                    <a:pt x="7812824" y="2469451"/>
                  </a:lnTo>
                  <a:lnTo>
                    <a:pt x="7810957" y="2471318"/>
                  </a:lnTo>
                  <a:lnTo>
                    <a:pt x="7810500" y="2472436"/>
                  </a:lnTo>
                  <a:lnTo>
                    <a:pt x="7810500" y="2475065"/>
                  </a:lnTo>
                  <a:lnTo>
                    <a:pt x="7810957" y="2476195"/>
                  </a:lnTo>
                  <a:lnTo>
                    <a:pt x="7812824" y="2478049"/>
                  </a:lnTo>
                  <a:lnTo>
                    <a:pt x="7813942" y="2478519"/>
                  </a:lnTo>
                  <a:lnTo>
                    <a:pt x="7816570" y="2478519"/>
                  </a:lnTo>
                  <a:lnTo>
                    <a:pt x="7817701" y="2478049"/>
                  </a:lnTo>
                  <a:lnTo>
                    <a:pt x="7819555" y="2476195"/>
                  </a:lnTo>
                  <a:lnTo>
                    <a:pt x="7820025" y="2475065"/>
                  </a:lnTo>
                  <a:lnTo>
                    <a:pt x="7820025" y="2472436"/>
                  </a:lnTo>
                  <a:close/>
                </a:path>
                <a:path w="10582275" h="2479040">
                  <a:moveTo>
                    <a:pt x="7820025" y="1855190"/>
                  </a:moveTo>
                  <a:lnTo>
                    <a:pt x="7819555" y="1854060"/>
                  </a:lnTo>
                  <a:lnTo>
                    <a:pt x="7817701" y="1852206"/>
                  </a:lnTo>
                  <a:lnTo>
                    <a:pt x="7816570" y="1851736"/>
                  </a:lnTo>
                  <a:lnTo>
                    <a:pt x="7813942" y="1851736"/>
                  </a:lnTo>
                  <a:lnTo>
                    <a:pt x="7812824" y="1852206"/>
                  </a:lnTo>
                  <a:lnTo>
                    <a:pt x="7810957" y="1854060"/>
                  </a:lnTo>
                  <a:lnTo>
                    <a:pt x="7810500" y="1855190"/>
                  </a:lnTo>
                  <a:lnTo>
                    <a:pt x="7810500" y="1857819"/>
                  </a:lnTo>
                  <a:lnTo>
                    <a:pt x="7810957" y="1858937"/>
                  </a:lnTo>
                  <a:lnTo>
                    <a:pt x="7812824" y="1860804"/>
                  </a:lnTo>
                  <a:lnTo>
                    <a:pt x="7813942" y="1861261"/>
                  </a:lnTo>
                  <a:lnTo>
                    <a:pt x="7816570" y="1861261"/>
                  </a:lnTo>
                  <a:lnTo>
                    <a:pt x="7817701" y="1860804"/>
                  </a:lnTo>
                  <a:lnTo>
                    <a:pt x="7819555" y="1858937"/>
                  </a:lnTo>
                  <a:lnTo>
                    <a:pt x="7820025" y="1857819"/>
                  </a:lnTo>
                  <a:lnTo>
                    <a:pt x="7820025" y="1855190"/>
                  </a:lnTo>
                  <a:close/>
                </a:path>
                <a:path w="10582275" h="2479040">
                  <a:moveTo>
                    <a:pt x="7820025" y="1237945"/>
                  </a:moveTo>
                  <a:lnTo>
                    <a:pt x="7819555" y="1236814"/>
                  </a:lnTo>
                  <a:lnTo>
                    <a:pt x="7817701" y="1234960"/>
                  </a:lnTo>
                  <a:lnTo>
                    <a:pt x="7816570" y="1234490"/>
                  </a:lnTo>
                  <a:lnTo>
                    <a:pt x="7813942" y="1234490"/>
                  </a:lnTo>
                  <a:lnTo>
                    <a:pt x="7812824" y="1234960"/>
                  </a:lnTo>
                  <a:lnTo>
                    <a:pt x="7810957" y="1236814"/>
                  </a:lnTo>
                  <a:lnTo>
                    <a:pt x="7810500" y="1237945"/>
                  </a:lnTo>
                  <a:lnTo>
                    <a:pt x="7810500" y="1240574"/>
                  </a:lnTo>
                  <a:lnTo>
                    <a:pt x="7810957" y="1241691"/>
                  </a:lnTo>
                  <a:lnTo>
                    <a:pt x="7812824" y="1243545"/>
                  </a:lnTo>
                  <a:lnTo>
                    <a:pt x="7813942" y="1244015"/>
                  </a:lnTo>
                  <a:lnTo>
                    <a:pt x="7816570" y="1244015"/>
                  </a:lnTo>
                  <a:lnTo>
                    <a:pt x="7817701" y="1243545"/>
                  </a:lnTo>
                  <a:lnTo>
                    <a:pt x="7819555" y="1241691"/>
                  </a:lnTo>
                  <a:lnTo>
                    <a:pt x="7820025" y="1240574"/>
                  </a:lnTo>
                  <a:lnTo>
                    <a:pt x="7820025" y="1237945"/>
                  </a:lnTo>
                  <a:close/>
                </a:path>
                <a:path w="10582275" h="2479040">
                  <a:moveTo>
                    <a:pt x="7820025" y="620687"/>
                  </a:moveTo>
                  <a:lnTo>
                    <a:pt x="7819555" y="619569"/>
                  </a:lnTo>
                  <a:lnTo>
                    <a:pt x="7817701" y="617702"/>
                  </a:lnTo>
                  <a:lnTo>
                    <a:pt x="7816570" y="617245"/>
                  </a:lnTo>
                  <a:lnTo>
                    <a:pt x="7813942" y="617245"/>
                  </a:lnTo>
                  <a:lnTo>
                    <a:pt x="7812824" y="617702"/>
                  </a:lnTo>
                  <a:lnTo>
                    <a:pt x="7810957" y="619569"/>
                  </a:lnTo>
                  <a:lnTo>
                    <a:pt x="7810500" y="620687"/>
                  </a:lnTo>
                  <a:lnTo>
                    <a:pt x="7810500" y="623316"/>
                  </a:lnTo>
                  <a:lnTo>
                    <a:pt x="7810957" y="624446"/>
                  </a:lnTo>
                  <a:lnTo>
                    <a:pt x="7812824" y="626300"/>
                  </a:lnTo>
                  <a:lnTo>
                    <a:pt x="7813942" y="626770"/>
                  </a:lnTo>
                  <a:lnTo>
                    <a:pt x="7816570" y="626770"/>
                  </a:lnTo>
                  <a:lnTo>
                    <a:pt x="7817701" y="626300"/>
                  </a:lnTo>
                  <a:lnTo>
                    <a:pt x="7819555" y="624446"/>
                  </a:lnTo>
                  <a:lnTo>
                    <a:pt x="7820025" y="623316"/>
                  </a:lnTo>
                  <a:lnTo>
                    <a:pt x="7820025" y="620687"/>
                  </a:lnTo>
                  <a:close/>
                </a:path>
                <a:path w="10582275" h="2479040">
                  <a:moveTo>
                    <a:pt x="7820025" y="3441"/>
                  </a:moveTo>
                  <a:lnTo>
                    <a:pt x="7819555" y="2324"/>
                  </a:lnTo>
                  <a:lnTo>
                    <a:pt x="7817701" y="457"/>
                  </a:lnTo>
                  <a:lnTo>
                    <a:pt x="7816570" y="0"/>
                  </a:lnTo>
                  <a:lnTo>
                    <a:pt x="7813942" y="0"/>
                  </a:lnTo>
                  <a:lnTo>
                    <a:pt x="7812824" y="457"/>
                  </a:lnTo>
                  <a:lnTo>
                    <a:pt x="7810957" y="2324"/>
                  </a:lnTo>
                  <a:lnTo>
                    <a:pt x="7810500" y="3441"/>
                  </a:lnTo>
                  <a:lnTo>
                    <a:pt x="7810500" y="6070"/>
                  </a:lnTo>
                  <a:lnTo>
                    <a:pt x="7810957" y="7188"/>
                  </a:lnTo>
                  <a:lnTo>
                    <a:pt x="7812824" y="9055"/>
                  </a:lnTo>
                  <a:lnTo>
                    <a:pt x="7813942" y="9525"/>
                  </a:lnTo>
                  <a:lnTo>
                    <a:pt x="7816570" y="9525"/>
                  </a:lnTo>
                  <a:lnTo>
                    <a:pt x="7817701" y="9055"/>
                  </a:lnTo>
                  <a:lnTo>
                    <a:pt x="7819555" y="7188"/>
                  </a:lnTo>
                  <a:lnTo>
                    <a:pt x="7820025" y="6070"/>
                  </a:lnTo>
                  <a:lnTo>
                    <a:pt x="7820025" y="3441"/>
                  </a:lnTo>
                  <a:close/>
                </a:path>
                <a:path w="10582275" h="2479040">
                  <a:moveTo>
                    <a:pt x="7867650" y="2472436"/>
                  </a:moveTo>
                  <a:lnTo>
                    <a:pt x="7867180" y="2471318"/>
                  </a:lnTo>
                  <a:lnTo>
                    <a:pt x="7865326" y="2469451"/>
                  </a:lnTo>
                  <a:lnTo>
                    <a:pt x="7864195" y="2468994"/>
                  </a:lnTo>
                  <a:lnTo>
                    <a:pt x="7861567" y="2468994"/>
                  </a:lnTo>
                  <a:lnTo>
                    <a:pt x="7860449" y="2469451"/>
                  </a:lnTo>
                  <a:lnTo>
                    <a:pt x="7858582" y="2471318"/>
                  </a:lnTo>
                  <a:lnTo>
                    <a:pt x="7858125" y="2472436"/>
                  </a:lnTo>
                  <a:lnTo>
                    <a:pt x="7858125" y="2475065"/>
                  </a:lnTo>
                  <a:lnTo>
                    <a:pt x="7858582" y="2476195"/>
                  </a:lnTo>
                  <a:lnTo>
                    <a:pt x="7860449" y="2478049"/>
                  </a:lnTo>
                  <a:lnTo>
                    <a:pt x="7861567" y="2478519"/>
                  </a:lnTo>
                  <a:lnTo>
                    <a:pt x="7864195" y="2478519"/>
                  </a:lnTo>
                  <a:lnTo>
                    <a:pt x="7865326" y="2478049"/>
                  </a:lnTo>
                  <a:lnTo>
                    <a:pt x="7867180" y="2476195"/>
                  </a:lnTo>
                  <a:lnTo>
                    <a:pt x="7867650" y="2475065"/>
                  </a:lnTo>
                  <a:lnTo>
                    <a:pt x="7867650" y="2472436"/>
                  </a:lnTo>
                  <a:close/>
                </a:path>
                <a:path w="10582275" h="2479040">
                  <a:moveTo>
                    <a:pt x="7867650" y="1855190"/>
                  </a:moveTo>
                  <a:lnTo>
                    <a:pt x="7867180" y="1854060"/>
                  </a:lnTo>
                  <a:lnTo>
                    <a:pt x="7865326" y="1852206"/>
                  </a:lnTo>
                  <a:lnTo>
                    <a:pt x="7864195" y="1851736"/>
                  </a:lnTo>
                  <a:lnTo>
                    <a:pt x="7861567" y="1851736"/>
                  </a:lnTo>
                  <a:lnTo>
                    <a:pt x="7860449" y="1852206"/>
                  </a:lnTo>
                  <a:lnTo>
                    <a:pt x="7858582" y="1854060"/>
                  </a:lnTo>
                  <a:lnTo>
                    <a:pt x="7858125" y="1855190"/>
                  </a:lnTo>
                  <a:lnTo>
                    <a:pt x="7858125" y="1857819"/>
                  </a:lnTo>
                  <a:lnTo>
                    <a:pt x="7858582" y="1858937"/>
                  </a:lnTo>
                  <a:lnTo>
                    <a:pt x="7860449" y="1860804"/>
                  </a:lnTo>
                  <a:lnTo>
                    <a:pt x="7861567" y="1861261"/>
                  </a:lnTo>
                  <a:lnTo>
                    <a:pt x="7864195" y="1861261"/>
                  </a:lnTo>
                  <a:lnTo>
                    <a:pt x="7865326" y="1860804"/>
                  </a:lnTo>
                  <a:lnTo>
                    <a:pt x="7867180" y="1858937"/>
                  </a:lnTo>
                  <a:lnTo>
                    <a:pt x="7867650" y="1857819"/>
                  </a:lnTo>
                  <a:lnTo>
                    <a:pt x="7867650" y="1855190"/>
                  </a:lnTo>
                  <a:close/>
                </a:path>
                <a:path w="10582275" h="2479040">
                  <a:moveTo>
                    <a:pt x="7867650" y="1237945"/>
                  </a:moveTo>
                  <a:lnTo>
                    <a:pt x="7867180" y="1236814"/>
                  </a:lnTo>
                  <a:lnTo>
                    <a:pt x="7865326" y="1234960"/>
                  </a:lnTo>
                  <a:lnTo>
                    <a:pt x="7864195" y="1234490"/>
                  </a:lnTo>
                  <a:lnTo>
                    <a:pt x="7861567" y="1234490"/>
                  </a:lnTo>
                  <a:lnTo>
                    <a:pt x="7860449" y="1234960"/>
                  </a:lnTo>
                  <a:lnTo>
                    <a:pt x="7858582" y="1236814"/>
                  </a:lnTo>
                  <a:lnTo>
                    <a:pt x="7858125" y="1237945"/>
                  </a:lnTo>
                  <a:lnTo>
                    <a:pt x="7858125" y="1240574"/>
                  </a:lnTo>
                  <a:lnTo>
                    <a:pt x="7858582" y="1241691"/>
                  </a:lnTo>
                  <a:lnTo>
                    <a:pt x="7860449" y="1243545"/>
                  </a:lnTo>
                  <a:lnTo>
                    <a:pt x="7861567" y="1244015"/>
                  </a:lnTo>
                  <a:lnTo>
                    <a:pt x="7864195" y="1244015"/>
                  </a:lnTo>
                  <a:lnTo>
                    <a:pt x="7865326" y="1243545"/>
                  </a:lnTo>
                  <a:lnTo>
                    <a:pt x="7867180" y="1241691"/>
                  </a:lnTo>
                  <a:lnTo>
                    <a:pt x="7867650" y="1240574"/>
                  </a:lnTo>
                  <a:lnTo>
                    <a:pt x="7867650" y="1237945"/>
                  </a:lnTo>
                  <a:close/>
                </a:path>
                <a:path w="10582275" h="2479040">
                  <a:moveTo>
                    <a:pt x="7867650" y="620687"/>
                  </a:moveTo>
                  <a:lnTo>
                    <a:pt x="7867180" y="619569"/>
                  </a:lnTo>
                  <a:lnTo>
                    <a:pt x="7865326" y="617702"/>
                  </a:lnTo>
                  <a:lnTo>
                    <a:pt x="7864195" y="617245"/>
                  </a:lnTo>
                  <a:lnTo>
                    <a:pt x="7861567" y="617245"/>
                  </a:lnTo>
                  <a:lnTo>
                    <a:pt x="7860449" y="617702"/>
                  </a:lnTo>
                  <a:lnTo>
                    <a:pt x="7858582" y="619569"/>
                  </a:lnTo>
                  <a:lnTo>
                    <a:pt x="7858125" y="620687"/>
                  </a:lnTo>
                  <a:lnTo>
                    <a:pt x="7858125" y="623316"/>
                  </a:lnTo>
                  <a:lnTo>
                    <a:pt x="7858582" y="624446"/>
                  </a:lnTo>
                  <a:lnTo>
                    <a:pt x="7860449" y="626300"/>
                  </a:lnTo>
                  <a:lnTo>
                    <a:pt x="7861567" y="626770"/>
                  </a:lnTo>
                  <a:lnTo>
                    <a:pt x="7864195" y="626770"/>
                  </a:lnTo>
                  <a:lnTo>
                    <a:pt x="7865326" y="626300"/>
                  </a:lnTo>
                  <a:lnTo>
                    <a:pt x="7867180" y="624446"/>
                  </a:lnTo>
                  <a:lnTo>
                    <a:pt x="7867650" y="623316"/>
                  </a:lnTo>
                  <a:lnTo>
                    <a:pt x="7867650" y="620687"/>
                  </a:lnTo>
                  <a:close/>
                </a:path>
                <a:path w="10582275" h="2479040">
                  <a:moveTo>
                    <a:pt x="7867650" y="3441"/>
                  </a:moveTo>
                  <a:lnTo>
                    <a:pt x="7867180" y="2324"/>
                  </a:lnTo>
                  <a:lnTo>
                    <a:pt x="7865326" y="457"/>
                  </a:lnTo>
                  <a:lnTo>
                    <a:pt x="7864195" y="0"/>
                  </a:lnTo>
                  <a:lnTo>
                    <a:pt x="7861567" y="0"/>
                  </a:lnTo>
                  <a:lnTo>
                    <a:pt x="7860449" y="457"/>
                  </a:lnTo>
                  <a:lnTo>
                    <a:pt x="7858582" y="2324"/>
                  </a:lnTo>
                  <a:lnTo>
                    <a:pt x="7858125" y="3441"/>
                  </a:lnTo>
                  <a:lnTo>
                    <a:pt x="7858125" y="6070"/>
                  </a:lnTo>
                  <a:lnTo>
                    <a:pt x="7858582" y="7188"/>
                  </a:lnTo>
                  <a:lnTo>
                    <a:pt x="7860449" y="9055"/>
                  </a:lnTo>
                  <a:lnTo>
                    <a:pt x="7861567" y="9525"/>
                  </a:lnTo>
                  <a:lnTo>
                    <a:pt x="7864195" y="9525"/>
                  </a:lnTo>
                  <a:lnTo>
                    <a:pt x="7865326" y="9055"/>
                  </a:lnTo>
                  <a:lnTo>
                    <a:pt x="7867180" y="7188"/>
                  </a:lnTo>
                  <a:lnTo>
                    <a:pt x="7867650" y="6070"/>
                  </a:lnTo>
                  <a:lnTo>
                    <a:pt x="7867650" y="3441"/>
                  </a:lnTo>
                  <a:close/>
                </a:path>
                <a:path w="10582275" h="2479040">
                  <a:moveTo>
                    <a:pt x="7915275" y="2472436"/>
                  </a:moveTo>
                  <a:lnTo>
                    <a:pt x="7914805" y="2471318"/>
                  </a:lnTo>
                  <a:lnTo>
                    <a:pt x="7912951" y="2469451"/>
                  </a:lnTo>
                  <a:lnTo>
                    <a:pt x="7911820" y="2468994"/>
                  </a:lnTo>
                  <a:lnTo>
                    <a:pt x="7909192" y="2468994"/>
                  </a:lnTo>
                  <a:lnTo>
                    <a:pt x="7908074" y="2469451"/>
                  </a:lnTo>
                  <a:lnTo>
                    <a:pt x="7906207" y="2471318"/>
                  </a:lnTo>
                  <a:lnTo>
                    <a:pt x="7905750" y="2472436"/>
                  </a:lnTo>
                  <a:lnTo>
                    <a:pt x="7905750" y="2475065"/>
                  </a:lnTo>
                  <a:lnTo>
                    <a:pt x="7906207" y="2476195"/>
                  </a:lnTo>
                  <a:lnTo>
                    <a:pt x="7908074" y="2478049"/>
                  </a:lnTo>
                  <a:lnTo>
                    <a:pt x="7909192" y="2478519"/>
                  </a:lnTo>
                  <a:lnTo>
                    <a:pt x="7911820" y="2478519"/>
                  </a:lnTo>
                  <a:lnTo>
                    <a:pt x="7912951" y="2478049"/>
                  </a:lnTo>
                  <a:lnTo>
                    <a:pt x="7914805" y="2476195"/>
                  </a:lnTo>
                  <a:lnTo>
                    <a:pt x="7915275" y="2475065"/>
                  </a:lnTo>
                  <a:lnTo>
                    <a:pt x="7915275" y="2472436"/>
                  </a:lnTo>
                  <a:close/>
                </a:path>
                <a:path w="10582275" h="2479040">
                  <a:moveTo>
                    <a:pt x="7915275" y="1855190"/>
                  </a:moveTo>
                  <a:lnTo>
                    <a:pt x="7914805" y="1854060"/>
                  </a:lnTo>
                  <a:lnTo>
                    <a:pt x="7912951" y="1852206"/>
                  </a:lnTo>
                  <a:lnTo>
                    <a:pt x="7911820" y="1851736"/>
                  </a:lnTo>
                  <a:lnTo>
                    <a:pt x="7909192" y="1851736"/>
                  </a:lnTo>
                  <a:lnTo>
                    <a:pt x="7908074" y="1852206"/>
                  </a:lnTo>
                  <a:lnTo>
                    <a:pt x="7906207" y="1854060"/>
                  </a:lnTo>
                  <a:lnTo>
                    <a:pt x="7905750" y="1855190"/>
                  </a:lnTo>
                  <a:lnTo>
                    <a:pt x="7905750" y="1857819"/>
                  </a:lnTo>
                  <a:lnTo>
                    <a:pt x="7906207" y="1858937"/>
                  </a:lnTo>
                  <a:lnTo>
                    <a:pt x="7908074" y="1860804"/>
                  </a:lnTo>
                  <a:lnTo>
                    <a:pt x="7909192" y="1861261"/>
                  </a:lnTo>
                  <a:lnTo>
                    <a:pt x="7911820" y="1861261"/>
                  </a:lnTo>
                  <a:lnTo>
                    <a:pt x="7912951" y="1860804"/>
                  </a:lnTo>
                  <a:lnTo>
                    <a:pt x="7914805" y="1858937"/>
                  </a:lnTo>
                  <a:lnTo>
                    <a:pt x="7915275" y="1857819"/>
                  </a:lnTo>
                  <a:lnTo>
                    <a:pt x="7915275" y="1855190"/>
                  </a:lnTo>
                  <a:close/>
                </a:path>
                <a:path w="10582275" h="2479040">
                  <a:moveTo>
                    <a:pt x="7915275" y="1237945"/>
                  </a:moveTo>
                  <a:lnTo>
                    <a:pt x="7914805" y="1236814"/>
                  </a:lnTo>
                  <a:lnTo>
                    <a:pt x="7912951" y="1234960"/>
                  </a:lnTo>
                  <a:lnTo>
                    <a:pt x="7911820" y="1234490"/>
                  </a:lnTo>
                  <a:lnTo>
                    <a:pt x="7909192" y="1234490"/>
                  </a:lnTo>
                  <a:lnTo>
                    <a:pt x="7908074" y="1234960"/>
                  </a:lnTo>
                  <a:lnTo>
                    <a:pt x="7906207" y="1236814"/>
                  </a:lnTo>
                  <a:lnTo>
                    <a:pt x="7905750" y="1237945"/>
                  </a:lnTo>
                  <a:lnTo>
                    <a:pt x="7905750" y="1240574"/>
                  </a:lnTo>
                  <a:lnTo>
                    <a:pt x="7906207" y="1241691"/>
                  </a:lnTo>
                  <a:lnTo>
                    <a:pt x="7908074" y="1243545"/>
                  </a:lnTo>
                  <a:lnTo>
                    <a:pt x="7909192" y="1244015"/>
                  </a:lnTo>
                  <a:lnTo>
                    <a:pt x="7911820" y="1244015"/>
                  </a:lnTo>
                  <a:lnTo>
                    <a:pt x="7912951" y="1243545"/>
                  </a:lnTo>
                  <a:lnTo>
                    <a:pt x="7914805" y="1241691"/>
                  </a:lnTo>
                  <a:lnTo>
                    <a:pt x="7915275" y="1240574"/>
                  </a:lnTo>
                  <a:lnTo>
                    <a:pt x="7915275" y="1237945"/>
                  </a:lnTo>
                  <a:close/>
                </a:path>
                <a:path w="10582275" h="2479040">
                  <a:moveTo>
                    <a:pt x="7915275" y="620687"/>
                  </a:moveTo>
                  <a:lnTo>
                    <a:pt x="7914805" y="619569"/>
                  </a:lnTo>
                  <a:lnTo>
                    <a:pt x="7912951" y="617702"/>
                  </a:lnTo>
                  <a:lnTo>
                    <a:pt x="7911820" y="617245"/>
                  </a:lnTo>
                  <a:lnTo>
                    <a:pt x="7909192" y="617245"/>
                  </a:lnTo>
                  <a:lnTo>
                    <a:pt x="7908074" y="617702"/>
                  </a:lnTo>
                  <a:lnTo>
                    <a:pt x="7906207" y="619569"/>
                  </a:lnTo>
                  <a:lnTo>
                    <a:pt x="7905750" y="620687"/>
                  </a:lnTo>
                  <a:lnTo>
                    <a:pt x="7905750" y="623316"/>
                  </a:lnTo>
                  <a:lnTo>
                    <a:pt x="7906207" y="624446"/>
                  </a:lnTo>
                  <a:lnTo>
                    <a:pt x="7908074" y="626300"/>
                  </a:lnTo>
                  <a:lnTo>
                    <a:pt x="7909192" y="626770"/>
                  </a:lnTo>
                  <a:lnTo>
                    <a:pt x="7911820" y="626770"/>
                  </a:lnTo>
                  <a:lnTo>
                    <a:pt x="7912951" y="626300"/>
                  </a:lnTo>
                  <a:lnTo>
                    <a:pt x="7914805" y="624446"/>
                  </a:lnTo>
                  <a:lnTo>
                    <a:pt x="7915275" y="623316"/>
                  </a:lnTo>
                  <a:lnTo>
                    <a:pt x="7915275" y="620687"/>
                  </a:lnTo>
                  <a:close/>
                </a:path>
                <a:path w="10582275" h="2479040">
                  <a:moveTo>
                    <a:pt x="7915275" y="3441"/>
                  </a:moveTo>
                  <a:lnTo>
                    <a:pt x="7914805" y="2324"/>
                  </a:lnTo>
                  <a:lnTo>
                    <a:pt x="7912951" y="457"/>
                  </a:lnTo>
                  <a:lnTo>
                    <a:pt x="7911820" y="0"/>
                  </a:lnTo>
                  <a:lnTo>
                    <a:pt x="7909192" y="0"/>
                  </a:lnTo>
                  <a:lnTo>
                    <a:pt x="7908074" y="457"/>
                  </a:lnTo>
                  <a:lnTo>
                    <a:pt x="7906207" y="2324"/>
                  </a:lnTo>
                  <a:lnTo>
                    <a:pt x="7905750" y="3441"/>
                  </a:lnTo>
                  <a:lnTo>
                    <a:pt x="7905750" y="6070"/>
                  </a:lnTo>
                  <a:lnTo>
                    <a:pt x="7906207" y="7188"/>
                  </a:lnTo>
                  <a:lnTo>
                    <a:pt x="7908074" y="9055"/>
                  </a:lnTo>
                  <a:lnTo>
                    <a:pt x="7909192" y="9525"/>
                  </a:lnTo>
                  <a:lnTo>
                    <a:pt x="7911820" y="9525"/>
                  </a:lnTo>
                  <a:lnTo>
                    <a:pt x="7912951" y="9055"/>
                  </a:lnTo>
                  <a:lnTo>
                    <a:pt x="7914805" y="7188"/>
                  </a:lnTo>
                  <a:lnTo>
                    <a:pt x="7915275" y="6070"/>
                  </a:lnTo>
                  <a:lnTo>
                    <a:pt x="7915275" y="3441"/>
                  </a:lnTo>
                  <a:close/>
                </a:path>
                <a:path w="10582275" h="2479040">
                  <a:moveTo>
                    <a:pt x="7962900" y="2472436"/>
                  </a:moveTo>
                  <a:lnTo>
                    <a:pt x="7962430" y="2471318"/>
                  </a:lnTo>
                  <a:lnTo>
                    <a:pt x="7960576" y="2469451"/>
                  </a:lnTo>
                  <a:lnTo>
                    <a:pt x="7959445" y="2468994"/>
                  </a:lnTo>
                  <a:lnTo>
                    <a:pt x="7956817" y="2468994"/>
                  </a:lnTo>
                  <a:lnTo>
                    <a:pt x="7955699" y="2469451"/>
                  </a:lnTo>
                  <a:lnTo>
                    <a:pt x="7953832" y="2471318"/>
                  </a:lnTo>
                  <a:lnTo>
                    <a:pt x="7953375" y="2472436"/>
                  </a:lnTo>
                  <a:lnTo>
                    <a:pt x="7953375" y="2475065"/>
                  </a:lnTo>
                  <a:lnTo>
                    <a:pt x="7953832" y="2476195"/>
                  </a:lnTo>
                  <a:lnTo>
                    <a:pt x="7955699" y="2478049"/>
                  </a:lnTo>
                  <a:lnTo>
                    <a:pt x="7956817" y="2478519"/>
                  </a:lnTo>
                  <a:lnTo>
                    <a:pt x="7959445" y="2478519"/>
                  </a:lnTo>
                  <a:lnTo>
                    <a:pt x="7960576" y="2478049"/>
                  </a:lnTo>
                  <a:lnTo>
                    <a:pt x="7962430" y="2476195"/>
                  </a:lnTo>
                  <a:lnTo>
                    <a:pt x="7962900" y="2475065"/>
                  </a:lnTo>
                  <a:lnTo>
                    <a:pt x="7962900" y="2472436"/>
                  </a:lnTo>
                  <a:close/>
                </a:path>
                <a:path w="10582275" h="2479040">
                  <a:moveTo>
                    <a:pt x="7962900" y="1855190"/>
                  </a:moveTo>
                  <a:lnTo>
                    <a:pt x="7962430" y="1854060"/>
                  </a:lnTo>
                  <a:lnTo>
                    <a:pt x="7960576" y="1852206"/>
                  </a:lnTo>
                  <a:lnTo>
                    <a:pt x="7959445" y="1851736"/>
                  </a:lnTo>
                  <a:lnTo>
                    <a:pt x="7956817" y="1851736"/>
                  </a:lnTo>
                  <a:lnTo>
                    <a:pt x="7955699" y="1852206"/>
                  </a:lnTo>
                  <a:lnTo>
                    <a:pt x="7953832" y="1854060"/>
                  </a:lnTo>
                  <a:lnTo>
                    <a:pt x="7953375" y="1855190"/>
                  </a:lnTo>
                  <a:lnTo>
                    <a:pt x="7953375" y="1857819"/>
                  </a:lnTo>
                  <a:lnTo>
                    <a:pt x="7953832" y="1858937"/>
                  </a:lnTo>
                  <a:lnTo>
                    <a:pt x="7955699" y="1860804"/>
                  </a:lnTo>
                  <a:lnTo>
                    <a:pt x="7956817" y="1861261"/>
                  </a:lnTo>
                  <a:lnTo>
                    <a:pt x="7959445" y="1861261"/>
                  </a:lnTo>
                  <a:lnTo>
                    <a:pt x="7960576" y="1860804"/>
                  </a:lnTo>
                  <a:lnTo>
                    <a:pt x="7962430" y="1858937"/>
                  </a:lnTo>
                  <a:lnTo>
                    <a:pt x="7962900" y="1857819"/>
                  </a:lnTo>
                  <a:lnTo>
                    <a:pt x="7962900" y="1855190"/>
                  </a:lnTo>
                  <a:close/>
                </a:path>
                <a:path w="10582275" h="2479040">
                  <a:moveTo>
                    <a:pt x="7962900" y="1237945"/>
                  </a:moveTo>
                  <a:lnTo>
                    <a:pt x="7962430" y="1236814"/>
                  </a:lnTo>
                  <a:lnTo>
                    <a:pt x="7960576" y="1234960"/>
                  </a:lnTo>
                  <a:lnTo>
                    <a:pt x="7959445" y="1234490"/>
                  </a:lnTo>
                  <a:lnTo>
                    <a:pt x="7956817" y="1234490"/>
                  </a:lnTo>
                  <a:lnTo>
                    <a:pt x="7955699" y="1234960"/>
                  </a:lnTo>
                  <a:lnTo>
                    <a:pt x="7953832" y="1236814"/>
                  </a:lnTo>
                  <a:lnTo>
                    <a:pt x="7953375" y="1237945"/>
                  </a:lnTo>
                  <a:lnTo>
                    <a:pt x="7953375" y="1240574"/>
                  </a:lnTo>
                  <a:lnTo>
                    <a:pt x="7953832" y="1241691"/>
                  </a:lnTo>
                  <a:lnTo>
                    <a:pt x="7955699" y="1243545"/>
                  </a:lnTo>
                  <a:lnTo>
                    <a:pt x="7956817" y="1244015"/>
                  </a:lnTo>
                  <a:lnTo>
                    <a:pt x="7959445" y="1244015"/>
                  </a:lnTo>
                  <a:lnTo>
                    <a:pt x="7960576" y="1243545"/>
                  </a:lnTo>
                  <a:lnTo>
                    <a:pt x="7962430" y="1241691"/>
                  </a:lnTo>
                  <a:lnTo>
                    <a:pt x="7962900" y="1240574"/>
                  </a:lnTo>
                  <a:lnTo>
                    <a:pt x="7962900" y="1237945"/>
                  </a:lnTo>
                  <a:close/>
                </a:path>
                <a:path w="10582275" h="2479040">
                  <a:moveTo>
                    <a:pt x="7962900" y="620687"/>
                  </a:moveTo>
                  <a:lnTo>
                    <a:pt x="7962430" y="619569"/>
                  </a:lnTo>
                  <a:lnTo>
                    <a:pt x="7960576" y="617702"/>
                  </a:lnTo>
                  <a:lnTo>
                    <a:pt x="7959445" y="617245"/>
                  </a:lnTo>
                  <a:lnTo>
                    <a:pt x="7956817" y="617245"/>
                  </a:lnTo>
                  <a:lnTo>
                    <a:pt x="7955699" y="617702"/>
                  </a:lnTo>
                  <a:lnTo>
                    <a:pt x="7953832" y="619569"/>
                  </a:lnTo>
                  <a:lnTo>
                    <a:pt x="7953375" y="620687"/>
                  </a:lnTo>
                  <a:lnTo>
                    <a:pt x="7953375" y="623316"/>
                  </a:lnTo>
                  <a:lnTo>
                    <a:pt x="7953832" y="624446"/>
                  </a:lnTo>
                  <a:lnTo>
                    <a:pt x="7955699" y="626300"/>
                  </a:lnTo>
                  <a:lnTo>
                    <a:pt x="7956817" y="626770"/>
                  </a:lnTo>
                  <a:lnTo>
                    <a:pt x="7959445" y="626770"/>
                  </a:lnTo>
                  <a:lnTo>
                    <a:pt x="7960576" y="626300"/>
                  </a:lnTo>
                  <a:lnTo>
                    <a:pt x="7962430" y="624446"/>
                  </a:lnTo>
                  <a:lnTo>
                    <a:pt x="7962900" y="623316"/>
                  </a:lnTo>
                  <a:lnTo>
                    <a:pt x="7962900" y="620687"/>
                  </a:lnTo>
                  <a:close/>
                </a:path>
                <a:path w="10582275" h="2479040">
                  <a:moveTo>
                    <a:pt x="7962900" y="3441"/>
                  </a:moveTo>
                  <a:lnTo>
                    <a:pt x="7962430" y="2324"/>
                  </a:lnTo>
                  <a:lnTo>
                    <a:pt x="7960576" y="457"/>
                  </a:lnTo>
                  <a:lnTo>
                    <a:pt x="7959445" y="0"/>
                  </a:lnTo>
                  <a:lnTo>
                    <a:pt x="7956817" y="0"/>
                  </a:lnTo>
                  <a:lnTo>
                    <a:pt x="7955699" y="457"/>
                  </a:lnTo>
                  <a:lnTo>
                    <a:pt x="7953832" y="2324"/>
                  </a:lnTo>
                  <a:lnTo>
                    <a:pt x="7953375" y="3441"/>
                  </a:lnTo>
                  <a:lnTo>
                    <a:pt x="7953375" y="6070"/>
                  </a:lnTo>
                  <a:lnTo>
                    <a:pt x="7953832" y="7188"/>
                  </a:lnTo>
                  <a:lnTo>
                    <a:pt x="7955699" y="9055"/>
                  </a:lnTo>
                  <a:lnTo>
                    <a:pt x="7956817" y="9525"/>
                  </a:lnTo>
                  <a:lnTo>
                    <a:pt x="7959445" y="9525"/>
                  </a:lnTo>
                  <a:lnTo>
                    <a:pt x="7960576" y="9055"/>
                  </a:lnTo>
                  <a:lnTo>
                    <a:pt x="7962430" y="7188"/>
                  </a:lnTo>
                  <a:lnTo>
                    <a:pt x="7962900" y="6070"/>
                  </a:lnTo>
                  <a:lnTo>
                    <a:pt x="7962900" y="3441"/>
                  </a:lnTo>
                  <a:close/>
                </a:path>
                <a:path w="10582275" h="2479040">
                  <a:moveTo>
                    <a:pt x="8010525" y="2472436"/>
                  </a:moveTo>
                  <a:lnTo>
                    <a:pt x="8010055" y="2471318"/>
                  </a:lnTo>
                  <a:lnTo>
                    <a:pt x="8008201" y="2469451"/>
                  </a:lnTo>
                  <a:lnTo>
                    <a:pt x="8007070" y="2468994"/>
                  </a:lnTo>
                  <a:lnTo>
                    <a:pt x="8004442" y="2468994"/>
                  </a:lnTo>
                  <a:lnTo>
                    <a:pt x="8003324" y="2469451"/>
                  </a:lnTo>
                  <a:lnTo>
                    <a:pt x="8001457" y="2471318"/>
                  </a:lnTo>
                  <a:lnTo>
                    <a:pt x="8001000" y="2472436"/>
                  </a:lnTo>
                  <a:lnTo>
                    <a:pt x="8001000" y="2475065"/>
                  </a:lnTo>
                  <a:lnTo>
                    <a:pt x="8001457" y="2476195"/>
                  </a:lnTo>
                  <a:lnTo>
                    <a:pt x="8003324" y="2478049"/>
                  </a:lnTo>
                  <a:lnTo>
                    <a:pt x="8004442" y="2478519"/>
                  </a:lnTo>
                  <a:lnTo>
                    <a:pt x="8007070" y="2478519"/>
                  </a:lnTo>
                  <a:lnTo>
                    <a:pt x="8008201" y="2478049"/>
                  </a:lnTo>
                  <a:lnTo>
                    <a:pt x="8010055" y="2476195"/>
                  </a:lnTo>
                  <a:lnTo>
                    <a:pt x="8010525" y="2475065"/>
                  </a:lnTo>
                  <a:lnTo>
                    <a:pt x="8010525" y="2472436"/>
                  </a:lnTo>
                  <a:close/>
                </a:path>
                <a:path w="10582275" h="2479040">
                  <a:moveTo>
                    <a:pt x="8010525" y="1855190"/>
                  </a:moveTo>
                  <a:lnTo>
                    <a:pt x="8010055" y="1854060"/>
                  </a:lnTo>
                  <a:lnTo>
                    <a:pt x="8008201" y="1852206"/>
                  </a:lnTo>
                  <a:lnTo>
                    <a:pt x="8007070" y="1851736"/>
                  </a:lnTo>
                  <a:lnTo>
                    <a:pt x="8004442" y="1851736"/>
                  </a:lnTo>
                  <a:lnTo>
                    <a:pt x="8003324" y="1852206"/>
                  </a:lnTo>
                  <a:lnTo>
                    <a:pt x="8001457" y="1854060"/>
                  </a:lnTo>
                  <a:lnTo>
                    <a:pt x="8001000" y="1855190"/>
                  </a:lnTo>
                  <a:lnTo>
                    <a:pt x="8001000" y="1857819"/>
                  </a:lnTo>
                  <a:lnTo>
                    <a:pt x="8001457" y="1858937"/>
                  </a:lnTo>
                  <a:lnTo>
                    <a:pt x="8003324" y="1860804"/>
                  </a:lnTo>
                  <a:lnTo>
                    <a:pt x="8004442" y="1861261"/>
                  </a:lnTo>
                  <a:lnTo>
                    <a:pt x="8007070" y="1861261"/>
                  </a:lnTo>
                  <a:lnTo>
                    <a:pt x="8008201" y="1860804"/>
                  </a:lnTo>
                  <a:lnTo>
                    <a:pt x="8010055" y="1858937"/>
                  </a:lnTo>
                  <a:lnTo>
                    <a:pt x="8010525" y="1857819"/>
                  </a:lnTo>
                  <a:lnTo>
                    <a:pt x="8010525" y="1855190"/>
                  </a:lnTo>
                  <a:close/>
                </a:path>
                <a:path w="10582275" h="2479040">
                  <a:moveTo>
                    <a:pt x="8010525" y="1237945"/>
                  </a:moveTo>
                  <a:lnTo>
                    <a:pt x="8010055" y="1236814"/>
                  </a:lnTo>
                  <a:lnTo>
                    <a:pt x="8008201" y="1234960"/>
                  </a:lnTo>
                  <a:lnTo>
                    <a:pt x="8007070" y="1234490"/>
                  </a:lnTo>
                  <a:lnTo>
                    <a:pt x="8004442" y="1234490"/>
                  </a:lnTo>
                  <a:lnTo>
                    <a:pt x="8003324" y="1234960"/>
                  </a:lnTo>
                  <a:lnTo>
                    <a:pt x="8001457" y="1236814"/>
                  </a:lnTo>
                  <a:lnTo>
                    <a:pt x="8001000" y="1237945"/>
                  </a:lnTo>
                  <a:lnTo>
                    <a:pt x="8001000" y="1240574"/>
                  </a:lnTo>
                  <a:lnTo>
                    <a:pt x="8001457" y="1241691"/>
                  </a:lnTo>
                  <a:lnTo>
                    <a:pt x="8003324" y="1243545"/>
                  </a:lnTo>
                  <a:lnTo>
                    <a:pt x="8004442" y="1244015"/>
                  </a:lnTo>
                  <a:lnTo>
                    <a:pt x="8007070" y="1244015"/>
                  </a:lnTo>
                  <a:lnTo>
                    <a:pt x="8008201" y="1243545"/>
                  </a:lnTo>
                  <a:lnTo>
                    <a:pt x="8010055" y="1241691"/>
                  </a:lnTo>
                  <a:lnTo>
                    <a:pt x="8010525" y="1240574"/>
                  </a:lnTo>
                  <a:lnTo>
                    <a:pt x="8010525" y="1237945"/>
                  </a:lnTo>
                  <a:close/>
                </a:path>
                <a:path w="10582275" h="2479040">
                  <a:moveTo>
                    <a:pt x="8010525" y="620687"/>
                  </a:moveTo>
                  <a:lnTo>
                    <a:pt x="8010055" y="619569"/>
                  </a:lnTo>
                  <a:lnTo>
                    <a:pt x="8008201" y="617702"/>
                  </a:lnTo>
                  <a:lnTo>
                    <a:pt x="8007070" y="617245"/>
                  </a:lnTo>
                  <a:lnTo>
                    <a:pt x="8004442" y="617245"/>
                  </a:lnTo>
                  <a:lnTo>
                    <a:pt x="8003324" y="617702"/>
                  </a:lnTo>
                  <a:lnTo>
                    <a:pt x="8001457" y="619569"/>
                  </a:lnTo>
                  <a:lnTo>
                    <a:pt x="8001000" y="620687"/>
                  </a:lnTo>
                  <a:lnTo>
                    <a:pt x="8001000" y="623316"/>
                  </a:lnTo>
                  <a:lnTo>
                    <a:pt x="8001457" y="624446"/>
                  </a:lnTo>
                  <a:lnTo>
                    <a:pt x="8003324" y="626300"/>
                  </a:lnTo>
                  <a:lnTo>
                    <a:pt x="8004442" y="626770"/>
                  </a:lnTo>
                  <a:lnTo>
                    <a:pt x="8007070" y="626770"/>
                  </a:lnTo>
                  <a:lnTo>
                    <a:pt x="8008201" y="626300"/>
                  </a:lnTo>
                  <a:lnTo>
                    <a:pt x="8010055" y="624446"/>
                  </a:lnTo>
                  <a:lnTo>
                    <a:pt x="8010525" y="623316"/>
                  </a:lnTo>
                  <a:lnTo>
                    <a:pt x="8010525" y="620687"/>
                  </a:lnTo>
                  <a:close/>
                </a:path>
                <a:path w="10582275" h="2479040">
                  <a:moveTo>
                    <a:pt x="8010525" y="3441"/>
                  </a:moveTo>
                  <a:lnTo>
                    <a:pt x="8010055" y="2324"/>
                  </a:lnTo>
                  <a:lnTo>
                    <a:pt x="8008201" y="457"/>
                  </a:lnTo>
                  <a:lnTo>
                    <a:pt x="8007070" y="0"/>
                  </a:lnTo>
                  <a:lnTo>
                    <a:pt x="8004442" y="0"/>
                  </a:lnTo>
                  <a:lnTo>
                    <a:pt x="8003324" y="457"/>
                  </a:lnTo>
                  <a:lnTo>
                    <a:pt x="8001457" y="2324"/>
                  </a:lnTo>
                  <a:lnTo>
                    <a:pt x="8001000" y="3441"/>
                  </a:lnTo>
                  <a:lnTo>
                    <a:pt x="8001000" y="6070"/>
                  </a:lnTo>
                  <a:lnTo>
                    <a:pt x="8001457" y="7188"/>
                  </a:lnTo>
                  <a:lnTo>
                    <a:pt x="8003324" y="9055"/>
                  </a:lnTo>
                  <a:lnTo>
                    <a:pt x="8004442" y="9525"/>
                  </a:lnTo>
                  <a:lnTo>
                    <a:pt x="8007070" y="9525"/>
                  </a:lnTo>
                  <a:lnTo>
                    <a:pt x="8008201" y="9055"/>
                  </a:lnTo>
                  <a:lnTo>
                    <a:pt x="8010055" y="7188"/>
                  </a:lnTo>
                  <a:lnTo>
                    <a:pt x="8010525" y="6070"/>
                  </a:lnTo>
                  <a:lnTo>
                    <a:pt x="8010525" y="3441"/>
                  </a:lnTo>
                  <a:close/>
                </a:path>
                <a:path w="10582275" h="2479040">
                  <a:moveTo>
                    <a:pt x="8058150" y="2472436"/>
                  </a:moveTo>
                  <a:lnTo>
                    <a:pt x="8057680" y="2471318"/>
                  </a:lnTo>
                  <a:lnTo>
                    <a:pt x="8055826" y="2469451"/>
                  </a:lnTo>
                  <a:lnTo>
                    <a:pt x="8054695" y="2468994"/>
                  </a:lnTo>
                  <a:lnTo>
                    <a:pt x="8052067" y="2468994"/>
                  </a:lnTo>
                  <a:lnTo>
                    <a:pt x="8050949" y="2469451"/>
                  </a:lnTo>
                  <a:lnTo>
                    <a:pt x="8049082" y="2471318"/>
                  </a:lnTo>
                  <a:lnTo>
                    <a:pt x="8048625" y="2472436"/>
                  </a:lnTo>
                  <a:lnTo>
                    <a:pt x="8048625" y="2475065"/>
                  </a:lnTo>
                  <a:lnTo>
                    <a:pt x="8049082" y="2476195"/>
                  </a:lnTo>
                  <a:lnTo>
                    <a:pt x="8050949" y="2478049"/>
                  </a:lnTo>
                  <a:lnTo>
                    <a:pt x="8052067" y="2478519"/>
                  </a:lnTo>
                  <a:lnTo>
                    <a:pt x="8054695" y="2478519"/>
                  </a:lnTo>
                  <a:lnTo>
                    <a:pt x="8055826" y="2478049"/>
                  </a:lnTo>
                  <a:lnTo>
                    <a:pt x="8057680" y="2476195"/>
                  </a:lnTo>
                  <a:lnTo>
                    <a:pt x="8058150" y="2475065"/>
                  </a:lnTo>
                  <a:lnTo>
                    <a:pt x="8058150" y="2472436"/>
                  </a:lnTo>
                  <a:close/>
                </a:path>
                <a:path w="10582275" h="2479040">
                  <a:moveTo>
                    <a:pt x="8058150" y="1855190"/>
                  </a:moveTo>
                  <a:lnTo>
                    <a:pt x="8057680" y="1854060"/>
                  </a:lnTo>
                  <a:lnTo>
                    <a:pt x="8055826" y="1852206"/>
                  </a:lnTo>
                  <a:lnTo>
                    <a:pt x="8054695" y="1851736"/>
                  </a:lnTo>
                  <a:lnTo>
                    <a:pt x="8052067" y="1851736"/>
                  </a:lnTo>
                  <a:lnTo>
                    <a:pt x="8050949" y="1852206"/>
                  </a:lnTo>
                  <a:lnTo>
                    <a:pt x="8049082" y="1854060"/>
                  </a:lnTo>
                  <a:lnTo>
                    <a:pt x="8048625" y="1855190"/>
                  </a:lnTo>
                  <a:lnTo>
                    <a:pt x="8048625" y="1857819"/>
                  </a:lnTo>
                  <a:lnTo>
                    <a:pt x="8049082" y="1858937"/>
                  </a:lnTo>
                  <a:lnTo>
                    <a:pt x="8050949" y="1860804"/>
                  </a:lnTo>
                  <a:lnTo>
                    <a:pt x="8052067" y="1861261"/>
                  </a:lnTo>
                  <a:lnTo>
                    <a:pt x="8054695" y="1861261"/>
                  </a:lnTo>
                  <a:lnTo>
                    <a:pt x="8055826" y="1860804"/>
                  </a:lnTo>
                  <a:lnTo>
                    <a:pt x="8057680" y="1858937"/>
                  </a:lnTo>
                  <a:lnTo>
                    <a:pt x="8058150" y="1857819"/>
                  </a:lnTo>
                  <a:lnTo>
                    <a:pt x="8058150" y="1855190"/>
                  </a:lnTo>
                  <a:close/>
                </a:path>
                <a:path w="10582275" h="2479040">
                  <a:moveTo>
                    <a:pt x="8058150" y="1237945"/>
                  </a:moveTo>
                  <a:lnTo>
                    <a:pt x="8057680" y="1236814"/>
                  </a:lnTo>
                  <a:lnTo>
                    <a:pt x="8055826" y="1234960"/>
                  </a:lnTo>
                  <a:lnTo>
                    <a:pt x="8054695" y="1234490"/>
                  </a:lnTo>
                  <a:lnTo>
                    <a:pt x="8052067" y="1234490"/>
                  </a:lnTo>
                  <a:lnTo>
                    <a:pt x="8050949" y="1234960"/>
                  </a:lnTo>
                  <a:lnTo>
                    <a:pt x="8049082" y="1236814"/>
                  </a:lnTo>
                  <a:lnTo>
                    <a:pt x="8048625" y="1237945"/>
                  </a:lnTo>
                  <a:lnTo>
                    <a:pt x="8048625" y="1240574"/>
                  </a:lnTo>
                  <a:lnTo>
                    <a:pt x="8049082" y="1241691"/>
                  </a:lnTo>
                  <a:lnTo>
                    <a:pt x="8050949" y="1243545"/>
                  </a:lnTo>
                  <a:lnTo>
                    <a:pt x="8052067" y="1244015"/>
                  </a:lnTo>
                  <a:lnTo>
                    <a:pt x="8054695" y="1244015"/>
                  </a:lnTo>
                  <a:lnTo>
                    <a:pt x="8055826" y="1243545"/>
                  </a:lnTo>
                  <a:lnTo>
                    <a:pt x="8057680" y="1241691"/>
                  </a:lnTo>
                  <a:lnTo>
                    <a:pt x="8058150" y="1240574"/>
                  </a:lnTo>
                  <a:lnTo>
                    <a:pt x="8058150" y="1237945"/>
                  </a:lnTo>
                  <a:close/>
                </a:path>
                <a:path w="10582275" h="2479040">
                  <a:moveTo>
                    <a:pt x="8058150" y="620687"/>
                  </a:moveTo>
                  <a:lnTo>
                    <a:pt x="8057680" y="619569"/>
                  </a:lnTo>
                  <a:lnTo>
                    <a:pt x="8055826" y="617702"/>
                  </a:lnTo>
                  <a:lnTo>
                    <a:pt x="8054695" y="617245"/>
                  </a:lnTo>
                  <a:lnTo>
                    <a:pt x="8052067" y="617245"/>
                  </a:lnTo>
                  <a:lnTo>
                    <a:pt x="8050949" y="617702"/>
                  </a:lnTo>
                  <a:lnTo>
                    <a:pt x="8049082" y="619569"/>
                  </a:lnTo>
                  <a:lnTo>
                    <a:pt x="8048625" y="620687"/>
                  </a:lnTo>
                  <a:lnTo>
                    <a:pt x="8048625" y="623316"/>
                  </a:lnTo>
                  <a:lnTo>
                    <a:pt x="8049082" y="624446"/>
                  </a:lnTo>
                  <a:lnTo>
                    <a:pt x="8050949" y="626300"/>
                  </a:lnTo>
                  <a:lnTo>
                    <a:pt x="8052067" y="626770"/>
                  </a:lnTo>
                  <a:lnTo>
                    <a:pt x="8054695" y="626770"/>
                  </a:lnTo>
                  <a:lnTo>
                    <a:pt x="8055826" y="626300"/>
                  </a:lnTo>
                  <a:lnTo>
                    <a:pt x="8057680" y="624446"/>
                  </a:lnTo>
                  <a:lnTo>
                    <a:pt x="8058150" y="623316"/>
                  </a:lnTo>
                  <a:lnTo>
                    <a:pt x="8058150" y="620687"/>
                  </a:lnTo>
                  <a:close/>
                </a:path>
                <a:path w="10582275" h="2479040">
                  <a:moveTo>
                    <a:pt x="8058150" y="3441"/>
                  </a:moveTo>
                  <a:lnTo>
                    <a:pt x="8057680" y="2324"/>
                  </a:lnTo>
                  <a:lnTo>
                    <a:pt x="8055826" y="457"/>
                  </a:lnTo>
                  <a:lnTo>
                    <a:pt x="8054695" y="0"/>
                  </a:lnTo>
                  <a:lnTo>
                    <a:pt x="8052067" y="0"/>
                  </a:lnTo>
                  <a:lnTo>
                    <a:pt x="8050949" y="457"/>
                  </a:lnTo>
                  <a:lnTo>
                    <a:pt x="8049082" y="2324"/>
                  </a:lnTo>
                  <a:lnTo>
                    <a:pt x="8048625" y="3441"/>
                  </a:lnTo>
                  <a:lnTo>
                    <a:pt x="8048625" y="6070"/>
                  </a:lnTo>
                  <a:lnTo>
                    <a:pt x="8049082" y="7188"/>
                  </a:lnTo>
                  <a:lnTo>
                    <a:pt x="8050949" y="9055"/>
                  </a:lnTo>
                  <a:lnTo>
                    <a:pt x="8052067" y="9525"/>
                  </a:lnTo>
                  <a:lnTo>
                    <a:pt x="8054695" y="9525"/>
                  </a:lnTo>
                  <a:lnTo>
                    <a:pt x="8055826" y="9055"/>
                  </a:lnTo>
                  <a:lnTo>
                    <a:pt x="8057680" y="7188"/>
                  </a:lnTo>
                  <a:lnTo>
                    <a:pt x="8058150" y="6070"/>
                  </a:lnTo>
                  <a:lnTo>
                    <a:pt x="8058150" y="3441"/>
                  </a:lnTo>
                  <a:close/>
                </a:path>
                <a:path w="10582275" h="2479040">
                  <a:moveTo>
                    <a:pt x="8105775" y="2472436"/>
                  </a:moveTo>
                  <a:lnTo>
                    <a:pt x="8105305" y="2471318"/>
                  </a:lnTo>
                  <a:lnTo>
                    <a:pt x="8103451" y="2469451"/>
                  </a:lnTo>
                  <a:lnTo>
                    <a:pt x="8102320" y="2468994"/>
                  </a:lnTo>
                  <a:lnTo>
                    <a:pt x="8099692" y="2468994"/>
                  </a:lnTo>
                  <a:lnTo>
                    <a:pt x="8098574" y="2469451"/>
                  </a:lnTo>
                  <a:lnTo>
                    <a:pt x="8096707" y="2471318"/>
                  </a:lnTo>
                  <a:lnTo>
                    <a:pt x="8096250" y="2472436"/>
                  </a:lnTo>
                  <a:lnTo>
                    <a:pt x="8096250" y="2475065"/>
                  </a:lnTo>
                  <a:lnTo>
                    <a:pt x="8096707" y="2476195"/>
                  </a:lnTo>
                  <a:lnTo>
                    <a:pt x="8098574" y="2478049"/>
                  </a:lnTo>
                  <a:lnTo>
                    <a:pt x="8099692" y="2478519"/>
                  </a:lnTo>
                  <a:lnTo>
                    <a:pt x="8102320" y="2478519"/>
                  </a:lnTo>
                  <a:lnTo>
                    <a:pt x="8103451" y="2478049"/>
                  </a:lnTo>
                  <a:lnTo>
                    <a:pt x="8105305" y="2476195"/>
                  </a:lnTo>
                  <a:lnTo>
                    <a:pt x="8105775" y="2475065"/>
                  </a:lnTo>
                  <a:lnTo>
                    <a:pt x="8105775" y="2472436"/>
                  </a:lnTo>
                  <a:close/>
                </a:path>
                <a:path w="10582275" h="2479040">
                  <a:moveTo>
                    <a:pt x="8105775" y="1855190"/>
                  </a:moveTo>
                  <a:lnTo>
                    <a:pt x="8105305" y="1854060"/>
                  </a:lnTo>
                  <a:lnTo>
                    <a:pt x="8103451" y="1852206"/>
                  </a:lnTo>
                  <a:lnTo>
                    <a:pt x="8102320" y="1851736"/>
                  </a:lnTo>
                  <a:lnTo>
                    <a:pt x="8099692" y="1851736"/>
                  </a:lnTo>
                  <a:lnTo>
                    <a:pt x="8098574" y="1852206"/>
                  </a:lnTo>
                  <a:lnTo>
                    <a:pt x="8096707" y="1854060"/>
                  </a:lnTo>
                  <a:lnTo>
                    <a:pt x="8096250" y="1855190"/>
                  </a:lnTo>
                  <a:lnTo>
                    <a:pt x="8096250" y="1857819"/>
                  </a:lnTo>
                  <a:lnTo>
                    <a:pt x="8096707" y="1858937"/>
                  </a:lnTo>
                  <a:lnTo>
                    <a:pt x="8098574" y="1860804"/>
                  </a:lnTo>
                  <a:lnTo>
                    <a:pt x="8099692" y="1861261"/>
                  </a:lnTo>
                  <a:lnTo>
                    <a:pt x="8102320" y="1861261"/>
                  </a:lnTo>
                  <a:lnTo>
                    <a:pt x="8103451" y="1860804"/>
                  </a:lnTo>
                  <a:lnTo>
                    <a:pt x="8105305" y="1858937"/>
                  </a:lnTo>
                  <a:lnTo>
                    <a:pt x="8105775" y="1857819"/>
                  </a:lnTo>
                  <a:lnTo>
                    <a:pt x="8105775" y="1855190"/>
                  </a:lnTo>
                  <a:close/>
                </a:path>
                <a:path w="10582275" h="2479040">
                  <a:moveTo>
                    <a:pt x="8105775" y="1237945"/>
                  </a:moveTo>
                  <a:lnTo>
                    <a:pt x="8105305" y="1236814"/>
                  </a:lnTo>
                  <a:lnTo>
                    <a:pt x="8103451" y="1234960"/>
                  </a:lnTo>
                  <a:lnTo>
                    <a:pt x="8102320" y="1234490"/>
                  </a:lnTo>
                  <a:lnTo>
                    <a:pt x="8099692" y="1234490"/>
                  </a:lnTo>
                  <a:lnTo>
                    <a:pt x="8098574" y="1234960"/>
                  </a:lnTo>
                  <a:lnTo>
                    <a:pt x="8096707" y="1236814"/>
                  </a:lnTo>
                  <a:lnTo>
                    <a:pt x="8096250" y="1237945"/>
                  </a:lnTo>
                  <a:lnTo>
                    <a:pt x="8096250" y="1240574"/>
                  </a:lnTo>
                  <a:lnTo>
                    <a:pt x="8096707" y="1241691"/>
                  </a:lnTo>
                  <a:lnTo>
                    <a:pt x="8098574" y="1243545"/>
                  </a:lnTo>
                  <a:lnTo>
                    <a:pt x="8099692" y="1244015"/>
                  </a:lnTo>
                  <a:lnTo>
                    <a:pt x="8102320" y="1244015"/>
                  </a:lnTo>
                  <a:lnTo>
                    <a:pt x="8103451" y="1243545"/>
                  </a:lnTo>
                  <a:lnTo>
                    <a:pt x="8105305" y="1241691"/>
                  </a:lnTo>
                  <a:lnTo>
                    <a:pt x="8105775" y="1240574"/>
                  </a:lnTo>
                  <a:lnTo>
                    <a:pt x="8105775" y="1237945"/>
                  </a:lnTo>
                  <a:close/>
                </a:path>
                <a:path w="10582275" h="2479040">
                  <a:moveTo>
                    <a:pt x="8105775" y="620687"/>
                  </a:moveTo>
                  <a:lnTo>
                    <a:pt x="8105305" y="619569"/>
                  </a:lnTo>
                  <a:lnTo>
                    <a:pt x="8103451" y="617702"/>
                  </a:lnTo>
                  <a:lnTo>
                    <a:pt x="8102320" y="617245"/>
                  </a:lnTo>
                  <a:lnTo>
                    <a:pt x="8099692" y="617245"/>
                  </a:lnTo>
                  <a:lnTo>
                    <a:pt x="8098574" y="617702"/>
                  </a:lnTo>
                  <a:lnTo>
                    <a:pt x="8096707" y="619569"/>
                  </a:lnTo>
                  <a:lnTo>
                    <a:pt x="8096250" y="620687"/>
                  </a:lnTo>
                  <a:lnTo>
                    <a:pt x="8096250" y="623316"/>
                  </a:lnTo>
                  <a:lnTo>
                    <a:pt x="8096707" y="624446"/>
                  </a:lnTo>
                  <a:lnTo>
                    <a:pt x="8098574" y="626300"/>
                  </a:lnTo>
                  <a:lnTo>
                    <a:pt x="8099692" y="626770"/>
                  </a:lnTo>
                  <a:lnTo>
                    <a:pt x="8102320" y="626770"/>
                  </a:lnTo>
                  <a:lnTo>
                    <a:pt x="8103451" y="626300"/>
                  </a:lnTo>
                  <a:lnTo>
                    <a:pt x="8105305" y="624446"/>
                  </a:lnTo>
                  <a:lnTo>
                    <a:pt x="8105775" y="623316"/>
                  </a:lnTo>
                  <a:lnTo>
                    <a:pt x="8105775" y="620687"/>
                  </a:lnTo>
                  <a:close/>
                </a:path>
                <a:path w="10582275" h="2479040">
                  <a:moveTo>
                    <a:pt x="8105775" y="3441"/>
                  </a:moveTo>
                  <a:lnTo>
                    <a:pt x="8105305" y="2324"/>
                  </a:lnTo>
                  <a:lnTo>
                    <a:pt x="8103451" y="457"/>
                  </a:lnTo>
                  <a:lnTo>
                    <a:pt x="8102320" y="0"/>
                  </a:lnTo>
                  <a:lnTo>
                    <a:pt x="8099692" y="0"/>
                  </a:lnTo>
                  <a:lnTo>
                    <a:pt x="8098574" y="457"/>
                  </a:lnTo>
                  <a:lnTo>
                    <a:pt x="8096707" y="2324"/>
                  </a:lnTo>
                  <a:lnTo>
                    <a:pt x="8096250" y="3441"/>
                  </a:lnTo>
                  <a:lnTo>
                    <a:pt x="8096250" y="6070"/>
                  </a:lnTo>
                  <a:lnTo>
                    <a:pt x="8096707" y="7188"/>
                  </a:lnTo>
                  <a:lnTo>
                    <a:pt x="8098574" y="9055"/>
                  </a:lnTo>
                  <a:lnTo>
                    <a:pt x="8099692" y="9525"/>
                  </a:lnTo>
                  <a:lnTo>
                    <a:pt x="8102320" y="9525"/>
                  </a:lnTo>
                  <a:lnTo>
                    <a:pt x="8103451" y="9055"/>
                  </a:lnTo>
                  <a:lnTo>
                    <a:pt x="8105305" y="7188"/>
                  </a:lnTo>
                  <a:lnTo>
                    <a:pt x="8105775" y="6070"/>
                  </a:lnTo>
                  <a:lnTo>
                    <a:pt x="8105775" y="3441"/>
                  </a:lnTo>
                  <a:close/>
                </a:path>
                <a:path w="10582275" h="2479040">
                  <a:moveTo>
                    <a:pt x="8153400" y="2472436"/>
                  </a:moveTo>
                  <a:lnTo>
                    <a:pt x="8152930" y="2471318"/>
                  </a:lnTo>
                  <a:lnTo>
                    <a:pt x="8151076" y="2469451"/>
                  </a:lnTo>
                  <a:lnTo>
                    <a:pt x="8149945" y="2468994"/>
                  </a:lnTo>
                  <a:lnTo>
                    <a:pt x="8147317" y="2468994"/>
                  </a:lnTo>
                  <a:lnTo>
                    <a:pt x="8146199" y="2469451"/>
                  </a:lnTo>
                  <a:lnTo>
                    <a:pt x="8144332" y="2471318"/>
                  </a:lnTo>
                  <a:lnTo>
                    <a:pt x="8143875" y="2472436"/>
                  </a:lnTo>
                  <a:lnTo>
                    <a:pt x="8143875" y="2475065"/>
                  </a:lnTo>
                  <a:lnTo>
                    <a:pt x="8144332" y="2476195"/>
                  </a:lnTo>
                  <a:lnTo>
                    <a:pt x="8146199" y="2478049"/>
                  </a:lnTo>
                  <a:lnTo>
                    <a:pt x="8147317" y="2478519"/>
                  </a:lnTo>
                  <a:lnTo>
                    <a:pt x="8149945" y="2478519"/>
                  </a:lnTo>
                  <a:lnTo>
                    <a:pt x="8151076" y="2478049"/>
                  </a:lnTo>
                  <a:lnTo>
                    <a:pt x="8152930" y="2476195"/>
                  </a:lnTo>
                  <a:lnTo>
                    <a:pt x="8153400" y="2475065"/>
                  </a:lnTo>
                  <a:lnTo>
                    <a:pt x="8153400" y="2472436"/>
                  </a:lnTo>
                  <a:close/>
                </a:path>
                <a:path w="10582275" h="2479040">
                  <a:moveTo>
                    <a:pt x="8153400" y="1855190"/>
                  </a:moveTo>
                  <a:lnTo>
                    <a:pt x="8152930" y="1854060"/>
                  </a:lnTo>
                  <a:lnTo>
                    <a:pt x="8151076" y="1852206"/>
                  </a:lnTo>
                  <a:lnTo>
                    <a:pt x="8149945" y="1851736"/>
                  </a:lnTo>
                  <a:lnTo>
                    <a:pt x="8147317" y="1851736"/>
                  </a:lnTo>
                  <a:lnTo>
                    <a:pt x="8146199" y="1852206"/>
                  </a:lnTo>
                  <a:lnTo>
                    <a:pt x="8144332" y="1854060"/>
                  </a:lnTo>
                  <a:lnTo>
                    <a:pt x="8143875" y="1855190"/>
                  </a:lnTo>
                  <a:lnTo>
                    <a:pt x="8143875" y="1857819"/>
                  </a:lnTo>
                  <a:lnTo>
                    <a:pt x="8144332" y="1858937"/>
                  </a:lnTo>
                  <a:lnTo>
                    <a:pt x="8146199" y="1860804"/>
                  </a:lnTo>
                  <a:lnTo>
                    <a:pt x="8147317" y="1861261"/>
                  </a:lnTo>
                  <a:lnTo>
                    <a:pt x="8149945" y="1861261"/>
                  </a:lnTo>
                  <a:lnTo>
                    <a:pt x="8151076" y="1860804"/>
                  </a:lnTo>
                  <a:lnTo>
                    <a:pt x="8152930" y="1858937"/>
                  </a:lnTo>
                  <a:lnTo>
                    <a:pt x="8153400" y="1857819"/>
                  </a:lnTo>
                  <a:lnTo>
                    <a:pt x="8153400" y="1855190"/>
                  </a:lnTo>
                  <a:close/>
                </a:path>
                <a:path w="10582275" h="2479040">
                  <a:moveTo>
                    <a:pt x="8153400" y="1237945"/>
                  </a:moveTo>
                  <a:lnTo>
                    <a:pt x="8152930" y="1236814"/>
                  </a:lnTo>
                  <a:lnTo>
                    <a:pt x="8151076" y="1234960"/>
                  </a:lnTo>
                  <a:lnTo>
                    <a:pt x="8149945" y="1234490"/>
                  </a:lnTo>
                  <a:lnTo>
                    <a:pt x="8147317" y="1234490"/>
                  </a:lnTo>
                  <a:lnTo>
                    <a:pt x="8146199" y="1234960"/>
                  </a:lnTo>
                  <a:lnTo>
                    <a:pt x="8144332" y="1236814"/>
                  </a:lnTo>
                  <a:lnTo>
                    <a:pt x="8143875" y="1237945"/>
                  </a:lnTo>
                  <a:lnTo>
                    <a:pt x="8143875" y="1240574"/>
                  </a:lnTo>
                  <a:lnTo>
                    <a:pt x="8144332" y="1241691"/>
                  </a:lnTo>
                  <a:lnTo>
                    <a:pt x="8146199" y="1243545"/>
                  </a:lnTo>
                  <a:lnTo>
                    <a:pt x="8147317" y="1244015"/>
                  </a:lnTo>
                  <a:lnTo>
                    <a:pt x="8149945" y="1244015"/>
                  </a:lnTo>
                  <a:lnTo>
                    <a:pt x="8151076" y="1243545"/>
                  </a:lnTo>
                  <a:lnTo>
                    <a:pt x="8152930" y="1241691"/>
                  </a:lnTo>
                  <a:lnTo>
                    <a:pt x="8153400" y="1240574"/>
                  </a:lnTo>
                  <a:lnTo>
                    <a:pt x="8153400" y="1237945"/>
                  </a:lnTo>
                  <a:close/>
                </a:path>
                <a:path w="10582275" h="2479040">
                  <a:moveTo>
                    <a:pt x="8153400" y="620687"/>
                  </a:moveTo>
                  <a:lnTo>
                    <a:pt x="8152930" y="619569"/>
                  </a:lnTo>
                  <a:lnTo>
                    <a:pt x="8151076" y="617702"/>
                  </a:lnTo>
                  <a:lnTo>
                    <a:pt x="8149945" y="617245"/>
                  </a:lnTo>
                  <a:lnTo>
                    <a:pt x="8147317" y="617245"/>
                  </a:lnTo>
                  <a:lnTo>
                    <a:pt x="8146199" y="617702"/>
                  </a:lnTo>
                  <a:lnTo>
                    <a:pt x="8144332" y="619569"/>
                  </a:lnTo>
                  <a:lnTo>
                    <a:pt x="8143875" y="620687"/>
                  </a:lnTo>
                  <a:lnTo>
                    <a:pt x="8143875" y="623316"/>
                  </a:lnTo>
                  <a:lnTo>
                    <a:pt x="8144332" y="624446"/>
                  </a:lnTo>
                  <a:lnTo>
                    <a:pt x="8146199" y="626300"/>
                  </a:lnTo>
                  <a:lnTo>
                    <a:pt x="8147317" y="626770"/>
                  </a:lnTo>
                  <a:lnTo>
                    <a:pt x="8149945" y="626770"/>
                  </a:lnTo>
                  <a:lnTo>
                    <a:pt x="8151076" y="626300"/>
                  </a:lnTo>
                  <a:lnTo>
                    <a:pt x="8152930" y="624446"/>
                  </a:lnTo>
                  <a:lnTo>
                    <a:pt x="8153400" y="623316"/>
                  </a:lnTo>
                  <a:lnTo>
                    <a:pt x="8153400" y="620687"/>
                  </a:lnTo>
                  <a:close/>
                </a:path>
                <a:path w="10582275" h="2479040">
                  <a:moveTo>
                    <a:pt x="8153400" y="3441"/>
                  </a:moveTo>
                  <a:lnTo>
                    <a:pt x="8152930" y="2324"/>
                  </a:lnTo>
                  <a:lnTo>
                    <a:pt x="8151076" y="457"/>
                  </a:lnTo>
                  <a:lnTo>
                    <a:pt x="8149945" y="0"/>
                  </a:lnTo>
                  <a:lnTo>
                    <a:pt x="8147317" y="0"/>
                  </a:lnTo>
                  <a:lnTo>
                    <a:pt x="8146199" y="457"/>
                  </a:lnTo>
                  <a:lnTo>
                    <a:pt x="8144332" y="2324"/>
                  </a:lnTo>
                  <a:lnTo>
                    <a:pt x="8143875" y="3441"/>
                  </a:lnTo>
                  <a:lnTo>
                    <a:pt x="8143875" y="6070"/>
                  </a:lnTo>
                  <a:lnTo>
                    <a:pt x="8144332" y="7188"/>
                  </a:lnTo>
                  <a:lnTo>
                    <a:pt x="8146199" y="9055"/>
                  </a:lnTo>
                  <a:lnTo>
                    <a:pt x="8147317" y="9525"/>
                  </a:lnTo>
                  <a:lnTo>
                    <a:pt x="8149945" y="9525"/>
                  </a:lnTo>
                  <a:lnTo>
                    <a:pt x="8151076" y="9055"/>
                  </a:lnTo>
                  <a:lnTo>
                    <a:pt x="8152930" y="7188"/>
                  </a:lnTo>
                  <a:lnTo>
                    <a:pt x="8153400" y="6070"/>
                  </a:lnTo>
                  <a:lnTo>
                    <a:pt x="8153400" y="3441"/>
                  </a:lnTo>
                  <a:close/>
                </a:path>
                <a:path w="10582275" h="2479040">
                  <a:moveTo>
                    <a:pt x="8201025" y="2472436"/>
                  </a:moveTo>
                  <a:lnTo>
                    <a:pt x="8200555" y="2471318"/>
                  </a:lnTo>
                  <a:lnTo>
                    <a:pt x="8198701" y="2469451"/>
                  </a:lnTo>
                  <a:lnTo>
                    <a:pt x="8197570" y="2468994"/>
                  </a:lnTo>
                  <a:lnTo>
                    <a:pt x="8194942" y="2468994"/>
                  </a:lnTo>
                  <a:lnTo>
                    <a:pt x="8193824" y="2469451"/>
                  </a:lnTo>
                  <a:lnTo>
                    <a:pt x="8191957" y="2471318"/>
                  </a:lnTo>
                  <a:lnTo>
                    <a:pt x="8191500" y="2472436"/>
                  </a:lnTo>
                  <a:lnTo>
                    <a:pt x="8191500" y="2475065"/>
                  </a:lnTo>
                  <a:lnTo>
                    <a:pt x="8191957" y="2476195"/>
                  </a:lnTo>
                  <a:lnTo>
                    <a:pt x="8193824" y="2478049"/>
                  </a:lnTo>
                  <a:lnTo>
                    <a:pt x="8194942" y="2478519"/>
                  </a:lnTo>
                  <a:lnTo>
                    <a:pt x="8197570" y="2478519"/>
                  </a:lnTo>
                  <a:lnTo>
                    <a:pt x="8198701" y="2478049"/>
                  </a:lnTo>
                  <a:lnTo>
                    <a:pt x="8200555" y="2476195"/>
                  </a:lnTo>
                  <a:lnTo>
                    <a:pt x="8201025" y="2475065"/>
                  </a:lnTo>
                  <a:lnTo>
                    <a:pt x="8201025" y="2472436"/>
                  </a:lnTo>
                  <a:close/>
                </a:path>
                <a:path w="10582275" h="2479040">
                  <a:moveTo>
                    <a:pt x="8201025" y="1855190"/>
                  </a:moveTo>
                  <a:lnTo>
                    <a:pt x="8200555" y="1854060"/>
                  </a:lnTo>
                  <a:lnTo>
                    <a:pt x="8198701" y="1852206"/>
                  </a:lnTo>
                  <a:lnTo>
                    <a:pt x="8197570" y="1851736"/>
                  </a:lnTo>
                  <a:lnTo>
                    <a:pt x="8194942" y="1851736"/>
                  </a:lnTo>
                  <a:lnTo>
                    <a:pt x="8193824" y="1852206"/>
                  </a:lnTo>
                  <a:lnTo>
                    <a:pt x="8191957" y="1854060"/>
                  </a:lnTo>
                  <a:lnTo>
                    <a:pt x="8191500" y="1855190"/>
                  </a:lnTo>
                  <a:lnTo>
                    <a:pt x="8191500" y="1857819"/>
                  </a:lnTo>
                  <a:lnTo>
                    <a:pt x="8191957" y="1858937"/>
                  </a:lnTo>
                  <a:lnTo>
                    <a:pt x="8193824" y="1860804"/>
                  </a:lnTo>
                  <a:lnTo>
                    <a:pt x="8194942" y="1861261"/>
                  </a:lnTo>
                  <a:lnTo>
                    <a:pt x="8197570" y="1861261"/>
                  </a:lnTo>
                  <a:lnTo>
                    <a:pt x="8198701" y="1860804"/>
                  </a:lnTo>
                  <a:lnTo>
                    <a:pt x="8200555" y="1858937"/>
                  </a:lnTo>
                  <a:lnTo>
                    <a:pt x="8201025" y="1857819"/>
                  </a:lnTo>
                  <a:lnTo>
                    <a:pt x="8201025" y="1855190"/>
                  </a:lnTo>
                  <a:close/>
                </a:path>
                <a:path w="10582275" h="2479040">
                  <a:moveTo>
                    <a:pt x="8201025" y="1237945"/>
                  </a:moveTo>
                  <a:lnTo>
                    <a:pt x="8200555" y="1236814"/>
                  </a:lnTo>
                  <a:lnTo>
                    <a:pt x="8198701" y="1234960"/>
                  </a:lnTo>
                  <a:lnTo>
                    <a:pt x="8197570" y="1234490"/>
                  </a:lnTo>
                  <a:lnTo>
                    <a:pt x="8194942" y="1234490"/>
                  </a:lnTo>
                  <a:lnTo>
                    <a:pt x="8193824" y="1234960"/>
                  </a:lnTo>
                  <a:lnTo>
                    <a:pt x="8191957" y="1236814"/>
                  </a:lnTo>
                  <a:lnTo>
                    <a:pt x="8191500" y="1237945"/>
                  </a:lnTo>
                  <a:lnTo>
                    <a:pt x="8191500" y="1240574"/>
                  </a:lnTo>
                  <a:lnTo>
                    <a:pt x="8191957" y="1241691"/>
                  </a:lnTo>
                  <a:lnTo>
                    <a:pt x="8193824" y="1243545"/>
                  </a:lnTo>
                  <a:lnTo>
                    <a:pt x="8194942" y="1244015"/>
                  </a:lnTo>
                  <a:lnTo>
                    <a:pt x="8197570" y="1244015"/>
                  </a:lnTo>
                  <a:lnTo>
                    <a:pt x="8198701" y="1243545"/>
                  </a:lnTo>
                  <a:lnTo>
                    <a:pt x="8200555" y="1241691"/>
                  </a:lnTo>
                  <a:lnTo>
                    <a:pt x="8201025" y="1240574"/>
                  </a:lnTo>
                  <a:lnTo>
                    <a:pt x="8201025" y="1237945"/>
                  </a:lnTo>
                  <a:close/>
                </a:path>
                <a:path w="10582275" h="2479040">
                  <a:moveTo>
                    <a:pt x="8201025" y="620687"/>
                  </a:moveTo>
                  <a:lnTo>
                    <a:pt x="8200555" y="619569"/>
                  </a:lnTo>
                  <a:lnTo>
                    <a:pt x="8198701" y="617702"/>
                  </a:lnTo>
                  <a:lnTo>
                    <a:pt x="8197570" y="617245"/>
                  </a:lnTo>
                  <a:lnTo>
                    <a:pt x="8194942" y="617245"/>
                  </a:lnTo>
                  <a:lnTo>
                    <a:pt x="8193824" y="617702"/>
                  </a:lnTo>
                  <a:lnTo>
                    <a:pt x="8191957" y="619569"/>
                  </a:lnTo>
                  <a:lnTo>
                    <a:pt x="8191500" y="620687"/>
                  </a:lnTo>
                  <a:lnTo>
                    <a:pt x="8191500" y="623316"/>
                  </a:lnTo>
                  <a:lnTo>
                    <a:pt x="8191957" y="624446"/>
                  </a:lnTo>
                  <a:lnTo>
                    <a:pt x="8193824" y="626300"/>
                  </a:lnTo>
                  <a:lnTo>
                    <a:pt x="8194942" y="626770"/>
                  </a:lnTo>
                  <a:lnTo>
                    <a:pt x="8197570" y="626770"/>
                  </a:lnTo>
                  <a:lnTo>
                    <a:pt x="8198701" y="626300"/>
                  </a:lnTo>
                  <a:lnTo>
                    <a:pt x="8200555" y="624446"/>
                  </a:lnTo>
                  <a:lnTo>
                    <a:pt x="8201025" y="623316"/>
                  </a:lnTo>
                  <a:lnTo>
                    <a:pt x="8201025" y="620687"/>
                  </a:lnTo>
                  <a:close/>
                </a:path>
                <a:path w="10582275" h="2479040">
                  <a:moveTo>
                    <a:pt x="8201025" y="3441"/>
                  </a:moveTo>
                  <a:lnTo>
                    <a:pt x="8200555" y="2324"/>
                  </a:lnTo>
                  <a:lnTo>
                    <a:pt x="8198701" y="457"/>
                  </a:lnTo>
                  <a:lnTo>
                    <a:pt x="8197570" y="0"/>
                  </a:lnTo>
                  <a:lnTo>
                    <a:pt x="8194942" y="0"/>
                  </a:lnTo>
                  <a:lnTo>
                    <a:pt x="8193824" y="457"/>
                  </a:lnTo>
                  <a:lnTo>
                    <a:pt x="8191957" y="2324"/>
                  </a:lnTo>
                  <a:lnTo>
                    <a:pt x="8191500" y="3441"/>
                  </a:lnTo>
                  <a:lnTo>
                    <a:pt x="8191500" y="6070"/>
                  </a:lnTo>
                  <a:lnTo>
                    <a:pt x="8191957" y="7188"/>
                  </a:lnTo>
                  <a:lnTo>
                    <a:pt x="8193824" y="9055"/>
                  </a:lnTo>
                  <a:lnTo>
                    <a:pt x="8194942" y="9525"/>
                  </a:lnTo>
                  <a:lnTo>
                    <a:pt x="8197570" y="9525"/>
                  </a:lnTo>
                  <a:lnTo>
                    <a:pt x="8198701" y="9055"/>
                  </a:lnTo>
                  <a:lnTo>
                    <a:pt x="8200555" y="7188"/>
                  </a:lnTo>
                  <a:lnTo>
                    <a:pt x="8201025" y="6070"/>
                  </a:lnTo>
                  <a:lnTo>
                    <a:pt x="8201025" y="3441"/>
                  </a:lnTo>
                  <a:close/>
                </a:path>
                <a:path w="10582275" h="2479040">
                  <a:moveTo>
                    <a:pt x="8248650" y="2472436"/>
                  </a:moveTo>
                  <a:lnTo>
                    <a:pt x="8248180" y="2471318"/>
                  </a:lnTo>
                  <a:lnTo>
                    <a:pt x="8246326" y="2469451"/>
                  </a:lnTo>
                  <a:lnTo>
                    <a:pt x="8245195" y="2468994"/>
                  </a:lnTo>
                  <a:lnTo>
                    <a:pt x="8242567" y="2468994"/>
                  </a:lnTo>
                  <a:lnTo>
                    <a:pt x="8241449" y="2469451"/>
                  </a:lnTo>
                  <a:lnTo>
                    <a:pt x="8239582" y="2471318"/>
                  </a:lnTo>
                  <a:lnTo>
                    <a:pt x="8239125" y="2472436"/>
                  </a:lnTo>
                  <a:lnTo>
                    <a:pt x="8239125" y="2475065"/>
                  </a:lnTo>
                  <a:lnTo>
                    <a:pt x="8239582" y="2476195"/>
                  </a:lnTo>
                  <a:lnTo>
                    <a:pt x="8241449" y="2478049"/>
                  </a:lnTo>
                  <a:lnTo>
                    <a:pt x="8242567" y="2478519"/>
                  </a:lnTo>
                  <a:lnTo>
                    <a:pt x="8245195" y="2478519"/>
                  </a:lnTo>
                  <a:lnTo>
                    <a:pt x="8246326" y="2478049"/>
                  </a:lnTo>
                  <a:lnTo>
                    <a:pt x="8248180" y="2476195"/>
                  </a:lnTo>
                  <a:lnTo>
                    <a:pt x="8248650" y="2475065"/>
                  </a:lnTo>
                  <a:lnTo>
                    <a:pt x="8248650" y="2472436"/>
                  </a:lnTo>
                  <a:close/>
                </a:path>
                <a:path w="10582275" h="2479040">
                  <a:moveTo>
                    <a:pt x="8248650" y="1855190"/>
                  </a:moveTo>
                  <a:lnTo>
                    <a:pt x="8248180" y="1854060"/>
                  </a:lnTo>
                  <a:lnTo>
                    <a:pt x="8246326" y="1852206"/>
                  </a:lnTo>
                  <a:lnTo>
                    <a:pt x="8245195" y="1851736"/>
                  </a:lnTo>
                  <a:lnTo>
                    <a:pt x="8242567" y="1851736"/>
                  </a:lnTo>
                  <a:lnTo>
                    <a:pt x="8241449" y="1852206"/>
                  </a:lnTo>
                  <a:lnTo>
                    <a:pt x="8239582" y="1854060"/>
                  </a:lnTo>
                  <a:lnTo>
                    <a:pt x="8239125" y="1855190"/>
                  </a:lnTo>
                  <a:lnTo>
                    <a:pt x="8239125" y="1857819"/>
                  </a:lnTo>
                  <a:lnTo>
                    <a:pt x="8239582" y="1858937"/>
                  </a:lnTo>
                  <a:lnTo>
                    <a:pt x="8241449" y="1860804"/>
                  </a:lnTo>
                  <a:lnTo>
                    <a:pt x="8242567" y="1861261"/>
                  </a:lnTo>
                  <a:lnTo>
                    <a:pt x="8245195" y="1861261"/>
                  </a:lnTo>
                  <a:lnTo>
                    <a:pt x="8246326" y="1860804"/>
                  </a:lnTo>
                  <a:lnTo>
                    <a:pt x="8248180" y="1858937"/>
                  </a:lnTo>
                  <a:lnTo>
                    <a:pt x="8248650" y="1857819"/>
                  </a:lnTo>
                  <a:lnTo>
                    <a:pt x="8248650" y="1855190"/>
                  </a:lnTo>
                  <a:close/>
                </a:path>
                <a:path w="10582275" h="2479040">
                  <a:moveTo>
                    <a:pt x="8248650" y="1237945"/>
                  </a:moveTo>
                  <a:lnTo>
                    <a:pt x="8248180" y="1236814"/>
                  </a:lnTo>
                  <a:lnTo>
                    <a:pt x="8246326" y="1234960"/>
                  </a:lnTo>
                  <a:lnTo>
                    <a:pt x="8245195" y="1234490"/>
                  </a:lnTo>
                  <a:lnTo>
                    <a:pt x="8242567" y="1234490"/>
                  </a:lnTo>
                  <a:lnTo>
                    <a:pt x="8241449" y="1234960"/>
                  </a:lnTo>
                  <a:lnTo>
                    <a:pt x="8239582" y="1236814"/>
                  </a:lnTo>
                  <a:lnTo>
                    <a:pt x="8239125" y="1237945"/>
                  </a:lnTo>
                  <a:lnTo>
                    <a:pt x="8239125" y="1240574"/>
                  </a:lnTo>
                  <a:lnTo>
                    <a:pt x="8239582" y="1241691"/>
                  </a:lnTo>
                  <a:lnTo>
                    <a:pt x="8241449" y="1243545"/>
                  </a:lnTo>
                  <a:lnTo>
                    <a:pt x="8242567" y="1244015"/>
                  </a:lnTo>
                  <a:lnTo>
                    <a:pt x="8245195" y="1244015"/>
                  </a:lnTo>
                  <a:lnTo>
                    <a:pt x="8246326" y="1243545"/>
                  </a:lnTo>
                  <a:lnTo>
                    <a:pt x="8248180" y="1241691"/>
                  </a:lnTo>
                  <a:lnTo>
                    <a:pt x="8248650" y="1240574"/>
                  </a:lnTo>
                  <a:lnTo>
                    <a:pt x="8248650" y="1237945"/>
                  </a:lnTo>
                  <a:close/>
                </a:path>
                <a:path w="10582275" h="2479040">
                  <a:moveTo>
                    <a:pt x="8248650" y="620687"/>
                  </a:moveTo>
                  <a:lnTo>
                    <a:pt x="8248180" y="619569"/>
                  </a:lnTo>
                  <a:lnTo>
                    <a:pt x="8246326" y="617702"/>
                  </a:lnTo>
                  <a:lnTo>
                    <a:pt x="8245195" y="617245"/>
                  </a:lnTo>
                  <a:lnTo>
                    <a:pt x="8242567" y="617245"/>
                  </a:lnTo>
                  <a:lnTo>
                    <a:pt x="8241449" y="617702"/>
                  </a:lnTo>
                  <a:lnTo>
                    <a:pt x="8239582" y="619569"/>
                  </a:lnTo>
                  <a:lnTo>
                    <a:pt x="8239125" y="620687"/>
                  </a:lnTo>
                  <a:lnTo>
                    <a:pt x="8239125" y="623316"/>
                  </a:lnTo>
                  <a:lnTo>
                    <a:pt x="8239582" y="624446"/>
                  </a:lnTo>
                  <a:lnTo>
                    <a:pt x="8241449" y="626300"/>
                  </a:lnTo>
                  <a:lnTo>
                    <a:pt x="8242567" y="626770"/>
                  </a:lnTo>
                  <a:lnTo>
                    <a:pt x="8245195" y="626770"/>
                  </a:lnTo>
                  <a:lnTo>
                    <a:pt x="8246326" y="626300"/>
                  </a:lnTo>
                  <a:lnTo>
                    <a:pt x="8248180" y="624446"/>
                  </a:lnTo>
                  <a:lnTo>
                    <a:pt x="8248650" y="623316"/>
                  </a:lnTo>
                  <a:lnTo>
                    <a:pt x="8248650" y="620687"/>
                  </a:lnTo>
                  <a:close/>
                </a:path>
                <a:path w="10582275" h="2479040">
                  <a:moveTo>
                    <a:pt x="8248650" y="3441"/>
                  </a:moveTo>
                  <a:lnTo>
                    <a:pt x="8248180" y="2324"/>
                  </a:lnTo>
                  <a:lnTo>
                    <a:pt x="8246326" y="457"/>
                  </a:lnTo>
                  <a:lnTo>
                    <a:pt x="8245195" y="0"/>
                  </a:lnTo>
                  <a:lnTo>
                    <a:pt x="8242567" y="0"/>
                  </a:lnTo>
                  <a:lnTo>
                    <a:pt x="8241449" y="457"/>
                  </a:lnTo>
                  <a:lnTo>
                    <a:pt x="8239582" y="2324"/>
                  </a:lnTo>
                  <a:lnTo>
                    <a:pt x="8239125" y="3441"/>
                  </a:lnTo>
                  <a:lnTo>
                    <a:pt x="8239125" y="6070"/>
                  </a:lnTo>
                  <a:lnTo>
                    <a:pt x="8239582" y="7188"/>
                  </a:lnTo>
                  <a:lnTo>
                    <a:pt x="8241449" y="9055"/>
                  </a:lnTo>
                  <a:lnTo>
                    <a:pt x="8242567" y="9525"/>
                  </a:lnTo>
                  <a:lnTo>
                    <a:pt x="8245195" y="9525"/>
                  </a:lnTo>
                  <a:lnTo>
                    <a:pt x="8246326" y="9055"/>
                  </a:lnTo>
                  <a:lnTo>
                    <a:pt x="8248180" y="7188"/>
                  </a:lnTo>
                  <a:lnTo>
                    <a:pt x="8248650" y="6070"/>
                  </a:lnTo>
                  <a:lnTo>
                    <a:pt x="8248650" y="3441"/>
                  </a:lnTo>
                  <a:close/>
                </a:path>
                <a:path w="10582275" h="2479040">
                  <a:moveTo>
                    <a:pt x="8296275" y="2472436"/>
                  </a:moveTo>
                  <a:lnTo>
                    <a:pt x="8295805" y="2471318"/>
                  </a:lnTo>
                  <a:lnTo>
                    <a:pt x="8293951" y="2469451"/>
                  </a:lnTo>
                  <a:lnTo>
                    <a:pt x="8292820" y="2468994"/>
                  </a:lnTo>
                  <a:lnTo>
                    <a:pt x="8290192" y="2468994"/>
                  </a:lnTo>
                  <a:lnTo>
                    <a:pt x="8289074" y="2469451"/>
                  </a:lnTo>
                  <a:lnTo>
                    <a:pt x="8287207" y="2471318"/>
                  </a:lnTo>
                  <a:lnTo>
                    <a:pt x="8286750" y="2472436"/>
                  </a:lnTo>
                  <a:lnTo>
                    <a:pt x="8286750" y="2475065"/>
                  </a:lnTo>
                  <a:lnTo>
                    <a:pt x="8287207" y="2476195"/>
                  </a:lnTo>
                  <a:lnTo>
                    <a:pt x="8289074" y="2478049"/>
                  </a:lnTo>
                  <a:lnTo>
                    <a:pt x="8290192" y="2478519"/>
                  </a:lnTo>
                  <a:lnTo>
                    <a:pt x="8292820" y="2478519"/>
                  </a:lnTo>
                  <a:lnTo>
                    <a:pt x="8293951" y="2478049"/>
                  </a:lnTo>
                  <a:lnTo>
                    <a:pt x="8295805" y="2476195"/>
                  </a:lnTo>
                  <a:lnTo>
                    <a:pt x="8296275" y="2475065"/>
                  </a:lnTo>
                  <a:lnTo>
                    <a:pt x="8296275" y="2472436"/>
                  </a:lnTo>
                  <a:close/>
                </a:path>
                <a:path w="10582275" h="2479040">
                  <a:moveTo>
                    <a:pt x="8296275" y="1855190"/>
                  </a:moveTo>
                  <a:lnTo>
                    <a:pt x="8295805" y="1854060"/>
                  </a:lnTo>
                  <a:lnTo>
                    <a:pt x="8293951" y="1852206"/>
                  </a:lnTo>
                  <a:lnTo>
                    <a:pt x="8292820" y="1851736"/>
                  </a:lnTo>
                  <a:lnTo>
                    <a:pt x="8290192" y="1851736"/>
                  </a:lnTo>
                  <a:lnTo>
                    <a:pt x="8289074" y="1852206"/>
                  </a:lnTo>
                  <a:lnTo>
                    <a:pt x="8287207" y="1854060"/>
                  </a:lnTo>
                  <a:lnTo>
                    <a:pt x="8286750" y="1855190"/>
                  </a:lnTo>
                  <a:lnTo>
                    <a:pt x="8286750" y="1857819"/>
                  </a:lnTo>
                  <a:lnTo>
                    <a:pt x="8287207" y="1858937"/>
                  </a:lnTo>
                  <a:lnTo>
                    <a:pt x="8289074" y="1860804"/>
                  </a:lnTo>
                  <a:lnTo>
                    <a:pt x="8290192" y="1861261"/>
                  </a:lnTo>
                  <a:lnTo>
                    <a:pt x="8292820" y="1861261"/>
                  </a:lnTo>
                  <a:lnTo>
                    <a:pt x="8293951" y="1860804"/>
                  </a:lnTo>
                  <a:lnTo>
                    <a:pt x="8295805" y="1858937"/>
                  </a:lnTo>
                  <a:lnTo>
                    <a:pt x="8296275" y="1857819"/>
                  </a:lnTo>
                  <a:lnTo>
                    <a:pt x="8296275" y="1855190"/>
                  </a:lnTo>
                  <a:close/>
                </a:path>
                <a:path w="10582275" h="2479040">
                  <a:moveTo>
                    <a:pt x="8296275" y="1237945"/>
                  </a:moveTo>
                  <a:lnTo>
                    <a:pt x="8295805" y="1236814"/>
                  </a:lnTo>
                  <a:lnTo>
                    <a:pt x="8293951" y="1234960"/>
                  </a:lnTo>
                  <a:lnTo>
                    <a:pt x="8292820" y="1234490"/>
                  </a:lnTo>
                  <a:lnTo>
                    <a:pt x="8290192" y="1234490"/>
                  </a:lnTo>
                  <a:lnTo>
                    <a:pt x="8289074" y="1234960"/>
                  </a:lnTo>
                  <a:lnTo>
                    <a:pt x="8287207" y="1236814"/>
                  </a:lnTo>
                  <a:lnTo>
                    <a:pt x="8286750" y="1237945"/>
                  </a:lnTo>
                  <a:lnTo>
                    <a:pt x="8286750" y="1240574"/>
                  </a:lnTo>
                  <a:lnTo>
                    <a:pt x="8287207" y="1241691"/>
                  </a:lnTo>
                  <a:lnTo>
                    <a:pt x="8289074" y="1243545"/>
                  </a:lnTo>
                  <a:lnTo>
                    <a:pt x="8290192" y="1244015"/>
                  </a:lnTo>
                  <a:lnTo>
                    <a:pt x="8292820" y="1244015"/>
                  </a:lnTo>
                  <a:lnTo>
                    <a:pt x="8293951" y="1243545"/>
                  </a:lnTo>
                  <a:lnTo>
                    <a:pt x="8295805" y="1241691"/>
                  </a:lnTo>
                  <a:lnTo>
                    <a:pt x="8296275" y="1240574"/>
                  </a:lnTo>
                  <a:lnTo>
                    <a:pt x="8296275" y="1237945"/>
                  </a:lnTo>
                  <a:close/>
                </a:path>
                <a:path w="10582275" h="2479040">
                  <a:moveTo>
                    <a:pt x="8296275" y="620687"/>
                  </a:moveTo>
                  <a:lnTo>
                    <a:pt x="8295805" y="619569"/>
                  </a:lnTo>
                  <a:lnTo>
                    <a:pt x="8293951" y="617702"/>
                  </a:lnTo>
                  <a:lnTo>
                    <a:pt x="8292820" y="617245"/>
                  </a:lnTo>
                  <a:lnTo>
                    <a:pt x="8290192" y="617245"/>
                  </a:lnTo>
                  <a:lnTo>
                    <a:pt x="8289074" y="617702"/>
                  </a:lnTo>
                  <a:lnTo>
                    <a:pt x="8287207" y="619569"/>
                  </a:lnTo>
                  <a:lnTo>
                    <a:pt x="8286750" y="620687"/>
                  </a:lnTo>
                  <a:lnTo>
                    <a:pt x="8286750" y="623316"/>
                  </a:lnTo>
                  <a:lnTo>
                    <a:pt x="8287207" y="624446"/>
                  </a:lnTo>
                  <a:lnTo>
                    <a:pt x="8289074" y="626300"/>
                  </a:lnTo>
                  <a:lnTo>
                    <a:pt x="8290192" y="626770"/>
                  </a:lnTo>
                  <a:lnTo>
                    <a:pt x="8292820" y="626770"/>
                  </a:lnTo>
                  <a:lnTo>
                    <a:pt x="8293951" y="626300"/>
                  </a:lnTo>
                  <a:lnTo>
                    <a:pt x="8295805" y="624446"/>
                  </a:lnTo>
                  <a:lnTo>
                    <a:pt x="8296275" y="623316"/>
                  </a:lnTo>
                  <a:lnTo>
                    <a:pt x="8296275" y="620687"/>
                  </a:lnTo>
                  <a:close/>
                </a:path>
                <a:path w="10582275" h="2479040">
                  <a:moveTo>
                    <a:pt x="8296275" y="3441"/>
                  </a:moveTo>
                  <a:lnTo>
                    <a:pt x="8295805" y="2324"/>
                  </a:lnTo>
                  <a:lnTo>
                    <a:pt x="8293951" y="457"/>
                  </a:lnTo>
                  <a:lnTo>
                    <a:pt x="8292820" y="0"/>
                  </a:lnTo>
                  <a:lnTo>
                    <a:pt x="8290192" y="0"/>
                  </a:lnTo>
                  <a:lnTo>
                    <a:pt x="8289074" y="457"/>
                  </a:lnTo>
                  <a:lnTo>
                    <a:pt x="8287207" y="2324"/>
                  </a:lnTo>
                  <a:lnTo>
                    <a:pt x="8286750" y="3441"/>
                  </a:lnTo>
                  <a:lnTo>
                    <a:pt x="8286750" y="6070"/>
                  </a:lnTo>
                  <a:lnTo>
                    <a:pt x="8287207" y="7188"/>
                  </a:lnTo>
                  <a:lnTo>
                    <a:pt x="8289074" y="9055"/>
                  </a:lnTo>
                  <a:lnTo>
                    <a:pt x="8290192" y="9525"/>
                  </a:lnTo>
                  <a:lnTo>
                    <a:pt x="8292820" y="9525"/>
                  </a:lnTo>
                  <a:lnTo>
                    <a:pt x="8293951" y="9055"/>
                  </a:lnTo>
                  <a:lnTo>
                    <a:pt x="8295805" y="7188"/>
                  </a:lnTo>
                  <a:lnTo>
                    <a:pt x="8296275" y="6070"/>
                  </a:lnTo>
                  <a:lnTo>
                    <a:pt x="8296275" y="3441"/>
                  </a:lnTo>
                  <a:close/>
                </a:path>
                <a:path w="10582275" h="2479040">
                  <a:moveTo>
                    <a:pt x="8343900" y="2472436"/>
                  </a:moveTo>
                  <a:lnTo>
                    <a:pt x="8343430" y="2471318"/>
                  </a:lnTo>
                  <a:lnTo>
                    <a:pt x="8341576" y="2469451"/>
                  </a:lnTo>
                  <a:lnTo>
                    <a:pt x="8340445" y="2468994"/>
                  </a:lnTo>
                  <a:lnTo>
                    <a:pt x="8337817" y="2468994"/>
                  </a:lnTo>
                  <a:lnTo>
                    <a:pt x="8336699" y="2469451"/>
                  </a:lnTo>
                  <a:lnTo>
                    <a:pt x="8334832" y="2471318"/>
                  </a:lnTo>
                  <a:lnTo>
                    <a:pt x="8334375" y="2472436"/>
                  </a:lnTo>
                  <a:lnTo>
                    <a:pt x="8334375" y="2475065"/>
                  </a:lnTo>
                  <a:lnTo>
                    <a:pt x="8334832" y="2476195"/>
                  </a:lnTo>
                  <a:lnTo>
                    <a:pt x="8336699" y="2478049"/>
                  </a:lnTo>
                  <a:lnTo>
                    <a:pt x="8337817" y="2478519"/>
                  </a:lnTo>
                  <a:lnTo>
                    <a:pt x="8340445" y="2478519"/>
                  </a:lnTo>
                  <a:lnTo>
                    <a:pt x="8341576" y="2478049"/>
                  </a:lnTo>
                  <a:lnTo>
                    <a:pt x="8343430" y="2476195"/>
                  </a:lnTo>
                  <a:lnTo>
                    <a:pt x="8343900" y="2475065"/>
                  </a:lnTo>
                  <a:lnTo>
                    <a:pt x="8343900" y="2472436"/>
                  </a:lnTo>
                  <a:close/>
                </a:path>
                <a:path w="10582275" h="2479040">
                  <a:moveTo>
                    <a:pt x="8343900" y="1855190"/>
                  </a:moveTo>
                  <a:lnTo>
                    <a:pt x="8343430" y="1854060"/>
                  </a:lnTo>
                  <a:lnTo>
                    <a:pt x="8341576" y="1852206"/>
                  </a:lnTo>
                  <a:lnTo>
                    <a:pt x="8340445" y="1851736"/>
                  </a:lnTo>
                  <a:lnTo>
                    <a:pt x="8337817" y="1851736"/>
                  </a:lnTo>
                  <a:lnTo>
                    <a:pt x="8336699" y="1852206"/>
                  </a:lnTo>
                  <a:lnTo>
                    <a:pt x="8334832" y="1854060"/>
                  </a:lnTo>
                  <a:lnTo>
                    <a:pt x="8334375" y="1855190"/>
                  </a:lnTo>
                  <a:lnTo>
                    <a:pt x="8334375" y="1857819"/>
                  </a:lnTo>
                  <a:lnTo>
                    <a:pt x="8334832" y="1858937"/>
                  </a:lnTo>
                  <a:lnTo>
                    <a:pt x="8336699" y="1860804"/>
                  </a:lnTo>
                  <a:lnTo>
                    <a:pt x="8337817" y="1861261"/>
                  </a:lnTo>
                  <a:lnTo>
                    <a:pt x="8340445" y="1861261"/>
                  </a:lnTo>
                  <a:lnTo>
                    <a:pt x="8341576" y="1860804"/>
                  </a:lnTo>
                  <a:lnTo>
                    <a:pt x="8343430" y="1858937"/>
                  </a:lnTo>
                  <a:lnTo>
                    <a:pt x="8343900" y="1857819"/>
                  </a:lnTo>
                  <a:lnTo>
                    <a:pt x="8343900" y="1855190"/>
                  </a:lnTo>
                  <a:close/>
                </a:path>
                <a:path w="10582275" h="2479040">
                  <a:moveTo>
                    <a:pt x="8343900" y="1237945"/>
                  </a:moveTo>
                  <a:lnTo>
                    <a:pt x="8343430" y="1236814"/>
                  </a:lnTo>
                  <a:lnTo>
                    <a:pt x="8341576" y="1234960"/>
                  </a:lnTo>
                  <a:lnTo>
                    <a:pt x="8340445" y="1234490"/>
                  </a:lnTo>
                  <a:lnTo>
                    <a:pt x="8337817" y="1234490"/>
                  </a:lnTo>
                  <a:lnTo>
                    <a:pt x="8336699" y="1234960"/>
                  </a:lnTo>
                  <a:lnTo>
                    <a:pt x="8334832" y="1236814"/>
                  </a:lnTo>
                  <a:lnTo>
                    <a:pt x="8334375" y="1237945"/>
                  </a:lnTo>
                  <a:lnTo>
                    <a:pt x="8334375" y="1240574"/>
                  </a:lnTo>
                  <a:lnTo>
                    <a:pt x="8334832" y="1241691"/>
                  </a:lnTo>
                  <a:lnTo>
                    <a:pt x="8336699" y="1243545"/>
                  </a:lnTo>
                  <a:lnTo>
                    <a:pt x="8337817" y="1244015"/>
                  </a:lnTo>
                  <a:lnTo>
                    <a:pt x="8340445" y="1244015"/>
                  </a:lnTo>
                  <a:lnTo>
                    <a:pt x="8341576" y="1243545"/>
                  </a:lnTo>
                  <a:lnTo>
                    <a:pt x="8343430" y="1241691"/>
                  </a:lnTo>
                  <a:lnTo>
                    <a:pt x="8343900" y="1240574"/>
                  </a:lnTo>
                  <a:lnTo>
                    <a:pt x="8343900" y="1237945"/>
                  </a:lnTo>
                  <a:close/>
                </a:path>
                <a:path w="10582275" h="2479040">
                  <a:moveTo>
                    <a:pt x="8343900" y="620687"/>
                  </a:moveTo>
                  <a:lnTo>
                    <a:pt x="8343430" y="619569"/>
                  </a:lnTo>
                  <a:lnTo>
                    <a:pt x="8341576" y="617702"/>
                  </a:lnTo>
                  <a:lnTo>
                    <a:pt x="8340445" y="617245"/>
                  </a:lnTo>
                  <a:lnTo>
                    <a:pt x="8337817" y="617245"/>
                  </a:lnTo>
                  <a:lnTo>
                    <a:pt x="8336699" y="617702"/>
                  </a:lnTo>
                  <a:lnTo>
                    <a:pt x="8334832" y="619569"/>
                  </a:lnTo>
                  <a:lnTo>
                    <a:pt x="8334375" y="620687"/>
                  </a:lnTo>
                  <a:lnTo>
                    <a:pt x="8334375" y="623316"/>
                  </a:lnTo>
                  <a:lnTo>
                    <a:pt x="8334832" y="624446"/>
                  </a:lnTo>
                  <a:lnTo>
                    <a:pt x="8336699" y="626300"/>
                  </a:lnTo>
                  <a:lnTo>
                    <a:pt x="8337817" y="626770"/>
                  </a:lnTo>
                  <a:lnTo>
                    <a:pt x="8340445" y="626770"/>
                  </a:lnTo>
                  <a:lnTo>
                    <a:pt x="8341576" y="626300"/>
                  </a:lnTo>
                  <a:lnTo>
                    <a:pt x="8343430" y="624446"/>
                  </a:lnTo>
                  <a:lnTo>
                    <a:pt x="8343900" y="623316"/>
                  </a:lnTo>
                  <a:lnTo>
                    <a:pt x="8343900" y="620687"/>
                  </a:lnTo>
                  <a:close/>
                </a:path>
                <a:path w="10582275" h="2479040">
                  <a:moveTo>
                    <a:pt x="8343900" y="3441"/>
                  </a:moveTo>
                  <a:lnTo>
                    <a:pt x="8343430" y="2324"/>
                  </a:lnTo>
                  <a:lnTo>
                    <a:pt x="8341576" y="457"/>
                  </a:lnTo>
                  <a:lnTo>
                    <a:pt x="8340445" y="0"/>
                  </a:lnTo>
                  <a:lnTo>
                    <a:pt x="8337817" y="0"/>
                  </a:lnTo>
                  <a:lnTo>
                    <a:pt x="8336699" y="457"/>
                  </a:lnTo>
                  <a:lnTo>
                    <a:pt x="8334832" y="2324"/>
                  </a:lnTo>
                  <a:lnTo>
                    <a:pt x="8334375" y="3441"/>
                  </a:lnTo>
                  <a:lnTo>
                    <a:pt x="8334375" y="6070"/>
                  </a:lnTo>
                  <a:lnTo>
                    <a:pt x="8334832" y="7188"/>
                  </a:lnTo>
                  <a:lnTo>
                    <a:pt x="8336699" y="9055"/>
                  </a:lnTo>
                  <a:lnTo>
                    <a:pt x="8337817" y="9525"/>
                  </a:lnTo>
                  <a:lnTo>
                    <a:pt x="8340445" y="9525"/>
                  </a:lnTo>
                  <a:lnTo>
                    <a:pt x="8341576" y="9055"/>
                  </a:lnTo>
                  <a:lnTo>
                    <a:pt x="8343430" y="7188"/>
                  </a:lnTo>
                  <a:lnTo>
                    <a:pt x="8343900" y="6070"/>
                  </a:lnTo>
                  <a:lnTo>
                    <a:pt x="8343900" y="3441"/>
                  </a:lnTo>
                  <a:close/>
                </a:path>
                <a:path w="10582275" h="2479040">
                  <a:moveTo>
                    <a:pt x="8391525" y="2472436"/>
                  </a:moveTo>
                  <a:lnTo>
                    <a:pt x="8391055" y="2471318"/>
                  </a:lnTo>
                  <a:lnTo>
                    <a:pt x="8389201" y="2469451"/>
                  </a:lnTo>
                  <a:lnTo>
                    <a:pt x="8388070" y="2468994"/>
                  </a:lnTo>
                  <a:lnTo>
                    <a:pt x="8385442" y="2468994"/>
                  </a:lnTo>
                  <a:lnTo>
                    <a:pt x="8384324" y="2469451"/>
                  </a:lnTo>
                  <a:lnTo>
                    <a:pt x="8382457" y="2471318"/>
                  </a:lnTo>
                  <a:lnTo>
                    <a:pt x="8382000" y="2472436"/>
                  </a:lnTo>
                  <a:lnTo>
                    <a:pt x="8382000" y="2475065"/>
                  </a:lnTo>
                  <a:lnTo>
                    <a:pt x="8382457" y="2476195"/>
                  </a:lnTo>
                  <a:lnTo>
                    <a:pt x="8384324" y="2478049"/>
                  </a:lnTo>
                  <a:lnTo>
                    <a:pt x="8385442" y="2478519"/>
                  </a:lnTo>
                  <a:lnTo>
                    <a:pt x="8388070" y="2478519"/>
                  </a:lnTo>
                  <a:lnTo>
                    <a:pt x="8389201" y="2478049"/>
                  </a:lnTo>
                  <a:lnTo>
                    <a:pt x="8391055" y="2476195"/>
                  </a:lnTo>
                  <a:lnTo>
                    <a:pt x="8391525" y="2475065"/>
                  </a:lnTo>
                  <a:lnTo>
                    <a:pt x="8391525" y="2472436"/>
                  </a:lnTo>
                  <a:close/>
                </a:path>
                <a:path w="10582275" h="2479040">
                  <a:moveTo>
                    <a:pt x="8391525" y="1855190"/>
                  </a:moveTo>
                  <a:lnTo>
                    <a:pt x="8391055" y="1854060"/>
                  </a:lnTo>
                  <a:lnTo>
                    <a:pt x="8389201" y="1852206"/>
                  </a:lnTo>
                  <a:lnTo>
                    <a:pt x="8388070" y="1851736"/>
                  </a:lnTo>
                  <a:lnTo>
                    <a:pt x="8385442" y="1851736"/>
                  </a:lnTo>
                  <a:lnTo>
                    <a:pt x="8384324" y="1852206"/>
                  </a:lnTo>
                  <a:lnTo>
                    <a:pt x="8382457" y="1854060"/>
                  </a:lnTo>
                  <a:lnTo>
                    <a:pt x="8382000" y="1855190"/>
                  </a:lnTo>
                  <a:lnTo>
                    <a:pt x="8382000" y="1857819"/>
                  </a:lnTo>
                  <a:lnTo>
                    <a:pt x="8382457" y="1858937"/>
                  </a:lnTo>
                  <a:lnTo>
                    <a:pt x="8384324" y="1860804"/>
                  </a:lnTo>
                  <a:lnTo>
                    <a:pt x="8385442" y="1861261"/>
                  </a:lnTo>
                  <a:lnTo>
                    <a:pt x="8388070" y="1861261"/>
                  </a:lnTo>
                  <a:lnTo>
                    <a:pt x="8389201" y="1860804"/>
                  </a:lnTo>
                  <a:lnTo>
                    <a:pt x="8391055" y="1858937"/>
                  </a:lnTo>
                  <a:lnTo>
                    <a:pt x="8391525" y="1857819"/>
                  </a:lnTo>
                  <a:lnTo>
                    <a:pt x="8391525" y="1855190"/>
                  </a:lnTo>
                  <a:close/>
                </a:path>
                <a:path w="10582275" h="2479040">
                  <a:moveTo>
                    <a:pt x="8391525" y="1237945"/>
                  </a:moveTo>
                  <a:lnTo>
                    <a:pt x="8391055" y="1236814"/>
                  </a:lnTo>
                  <a:lnTo>
                    <a:pt x="8389201" y="1234960"/>
                  </a:lnTo>
                  <a:lnTo>
                    <a:pt x="8388070" y="1234490"/>
                  </a:lnTo>
                  <a:lnTo>
                    <a:pt x="8385442" y="1234490"/>
                  </a:lnTo>
                  <a:lnTo>
                    <a:pt x="8384324" y="1234960"/>
                  </a:lnTo>
                  <a:lnTo>
                    <a:pt x="8382457" y="1236814"/>
                  </a:lnTo>
                  <a:lnTo>
                    <a:pt x="8382000" y="1237945"/>
                  </a:lnTo>
                  <a:lnTo>
                    <a:pt x="8382000" y="1240574"/>
                  </a:lnTo>
                  <a:lnTo>
                    <a:pt x="8382457" y="1241691"/>
                  </a:lnTo>
                  <a:lnTo>
                    <a:pt x="8384324" y="1243545"/>
                  </a:lnTo>
                  <a:lnTo>
                    <a:pt x="8385442" y="1244015"/>
                  </a:lnTo>
                  <a:lnTo>
                    <a:pt x="8388070" y="1244015"/>
                  </a:lnTo>
                  <a:lnTo>
                    <a:pt x="8389201" y="1243545"/>
                  </a:lnTo>
                  <a:lnTo>
                    <a:pt x="8391055" y="1241691"/>
                  </a:lnTo>
                  <a:lnTo>
                    <a:pt x="8391525" y="1240574"/>
                  </a:lnTo>
                  <a:lnTo>
                    <a:pt x="8391525" y="1237945"/>
                  </a:lnTo>
                  <a:close/>
                </a:path>
                <a:path w="10582275" h="2479040">
                  <a:moveTo>
                    <a:pt x="8391525" y="620687"/>
                  </a:moveTo>
                  <a:lnTo>
                    <a:pt x="8391055" y="619569"/>
                  </a:lnTo>
                  <a:lnTo>
                    <a:pt x="8389201" y="617702"/>
                  </a:lnTo>
                  <a:lnTo>
                    <a:pt x="8388070" y="617245"/>
                  </a:lnTo>
                  <a:lnTo>
                    <a:pt x="8385442" y="617245"/>
                  </a:lnTo>
                  <a:lnTo>
                    <a:pt x="8384324" y="617702"/>
                  </a:lnTo>
                  <a:lnTo>
                    <a:pt x="8382457" y="619569"/>
                  </a:lnTo>
                  <a:lnTo>
                    <a:pt x="8382000" y="620687"/>
                  </a:lnTo>
                  <a:lnTo>
                    <a:pt x="8382000" y="623316"/>
                  </a:lnTo>
                  <a:lnTo>
                    <a:pt x="8382457" y="624446"/>
                  </a:lnTo>
                  <a:lnTo>
                    <a:pt x="8384324" y="626300"/>
                  </a:lnTo>
                  <a:lnTo>
                    <a:pt x="8385442" y="626770"/>
                  </a:lnTo>
                  <a:lnTo>
                    <a:pt x="8388070" y="626770"/>
                  </a:lnTo>
                  <a:lnTo>
                    <a:pt x="8389201" y="626300"/>
                  </a:lnTo>
                  <a:lnTo>
                    <a:pt x="8391055" y="624446"/>
                  </a:lnTo>
                  <a:lnTo>
                    <a:pt x="8391525" y="623316"/>
                  </a:lnTo>
                  <a:lnTo>
                    <a:pt x="8391525" y="620687"/>
                  </a:lnTo>
                  <a:close/>
                </a:path>
                <a:path w="10582275" h="2479040">
                  <a:moveTo>
                    <a:pt x="8391525" y="3441"/>
                  </a:moveTo>
                  <a:lnTo>
                    <a:pt x="8391055" y="2324"/>
                  </a:lnTo>
                  <a:lnTo>
                    <a:pt x="8389201" y="457"/>
                  </a:lnTo>
                  <a:lnTo>
                    <a:pt x="8388070" y="0"/>
                  </a:lnTo>
                  <a:lnTo>
                    <a:pt x="8385442" y="0"/>
                  </a:lnTo>
                  <a:lnTo>
                    <a:pt x="8384324" y="457"/>
                  </a:lnTo>
                  <a:lnTo>
                    <a:pt x="8382457" y="2324"/>
                  </a:lnTo>
                  <a:lnTo>
                    <a:pt x="8382000" y="3441"/>
                  </a:lnTo>
                  <a:lnTo>
                    <a:pt x="8382000" y="6070"/>
                  </a:lnTo>
                  <a:lnTo>
                    <a:pt x="8382457" y="7188"/>
                  </a:lnTo>
                  <a:lnTo>
                    <a:pt x="8384324" y="9055"/>
                  </a:lnTo>
                  <a:lnTo>
                    <a:pt x="8385442" y="9525"/>
                  </a:lnTo>
                  <a:lnTo>
                    <a:pt x="8388070" y="9525"/>
                  </a:lnTo>
                  <a:lnTo>
                    <a:pt x="8389201" y="9055"/>
                  </a:lnTo>
                  <a:lnTo>
                    <a:pt x="8391055" y="7188"/>
                  </a:lnTo>
                  <a:lnTo>
                    <a:pt x="8391525" y="6070"/>
                  </a:lnTo>
                  <a:lnTo>
                    <a:pt x="8391525" y="3441"/>
                  </a:lnTo>
                  <a:close/>
                </a:path>
                <a:path w="10582275" h="2479040">
                  <a:moveTo>
                    <a:pt x="8439150" y="2472436"/>
                  </a:moveTo>
                  <a:lnTo>
                    <a:pt x="8438680" y="2471318"/>
                  </a:lnTo>
                  <a:lnTo>
                    <a:pt x="8436826" y="2469451"/>
                  </a:lnTo>
                  <a:lnTo>
                    <a:pt x="8435696" y="2468994"/>
                  </a:lnTo>
                  <a:lnTo>
                    <a:pt x="8433067" y="2468994"/>
                  </a:lnTo>
                  <a:lnTo>
                    <a:pt x="8431949" y="2469451"/>
                  </a:lnTo>
                  <a:lnTo>
                    <a:pt x="8430082" y="2471318"/>
                  </a:lnTo>
                  <a:lnTo>
                    <a:pt x="8429625" y="2472436"/>
                  </a:lnTo>
                  <a:lnTo>
                    <a:pt x="8429625" y="2475065"/>
                  </a:lnTo>
                  <a:lnTo>
                    <a:pt x="8430082" y="2476195"/>
                  </a:lnTo>
                  <a:lnTo>
                    <a:pt x="8431949" y="2478049"/>
                  </a:lnTo>
                  <a:lnTo>
                    <a:pt x="8433067" y="2478519"/>
                  </a:lnTo>
                  <a:lnTo>
                    <a:pt x="8435696" y="2478519"/>
                  </a:lnTo>
                  <a:lnTo>
                    <a:pt x="8436826" y="2478049"/>
                  </a:lnTo>
                  <a:lnTo>
                    <a:pt x="8438680" y="2476195"/>
                  </a:lnTo>
                  <a:lnTo>
                    <a:pt x="8439150" y="2475065"/>
                  </a:lnTo>
                  <a:lnTo>
                    <a:pt x="8439150" y="2472436"/>
                  </a:lnTo>
                  <a:close/>
                </a:path>
                <a:path w="10582275" h="2479040">
                  <a:moveTo>
                    <a:pt x="8439150" y="1855190"/>
                  </a:moveTo>
                  <a:lnTo>
                    <a:pt x="8438680" y="1854060"/>
                  </a:lnTo>
                  <a:lnTo>
                    <a:pt x="8436826" y="1852206"/>
                  </a:lnTo>
                  <a:lnTo>
                    <a:pt x="8435696" y="1851736"/>
                  </a:lnTo>
                  <a:lnTo>
                    <a:pt x="8433067" y="1851736"/>
                  </a:lnTo>
                  <a:lnTo>
                    <a:pt x="8431949" y="1852206"/>
                  </a:lnTo>
                  <a:lnTo>
                    <a:pt x="8430082" y="1854060"/>
                  </a:lnTo>
                  <a:lnTo>
                    <a:pt x="8429625" y="1855190"/>
                  </a:lnTo>
                  <a:lnTo>
                    <a:pt x="8429625" y="1857819"/>
                  </a:lnTo>
                  <a:lnTo>
                    <a:pt x="8430082" y="1858937"/>
                  </a:lnTo>
                  <a:lnTo>
                    <a:pt x="8431949" y="1860804"/>
                  </a:lnTo>
                  <a:lnTo>
                    <a:pt x="8433067" y="1861261"/>
                  </a:lnTo>
                  <a:lnTo>
                    <a:pt x="8435696" y="1861261"/>
                  </a:lnTo>
                  <a:lnTo>
                    <a:pt x="8436826" y="1860804"/>
                  </a:lnTo>
                  <a:lnTo>
                    <a:pt x="8438680" y="1858937"/>
                  </a:lnTo>
                  <a:lnTo>
                    <a:pt x="8439150" y="1857819"/>
                  </a:lnTo>
                  <a:lnTo>
                    <a:pt x="8439150" y="1855190"/>
                  </a:lnTo>
                  <a:close/>
                </a:path>
                <a:path w="10582275" h="2479040">
                  <a:moveTo>
                    <a:pt x="8439150" y="1237945"/>
                  </a:moveTo>
                  <a:lnTo>
                    <a:pt x="8438680" y="1236814"/>
                  </a:lnTo>
                  <a:lnTo>
                    <a:pt x="8436826" y="1234960"/>
                  </a:lnTo>
                  <a:lnTo>
                    <a:pt x="8435696" y="1234490"/>
                  </a:lnTo>
                  <a:lnTo>
                    <a:pt x="8433067" y="1234490"/>
                  </a:lnTo>
                  <a:lnTo>
                    <a:pt x="8431949" y="1234960"/>
                  </a:lnTo>
                  <a:lnTo>
                    <a:pt x="8430082" y="1236814"/>
                  </a:lnTo>
                  <a:lnTo>
                    <a:pt x="8429625" y="1237945"/>
                  </a:lnTo>
                  <a:lnTo>
                    <a:pt x="8429625" y="1240574"/>
                  </a:lnTo>
                  <a:lnTo>
                    <a:pt x="8430082" y="1241691"/>
                  </a:lnTo>
                  <a:lnTo>
                    <a:pt x="8431949" y="1243545"/>
                  </a:lnTo>
                  <a:lnTo>
                    <a:pt x="8433067" y="1244015"/>
                  </a:lnTo>
                  <a:lnTo>
                    <a:pt x="8435696" y="1244015"/>
                  </a:lnTo>
                  <a:lnTo>
                    <a:pt x="8436826" y="1243545"/>
                  </a:lnTo>
                  <a:lnTo>
                    <a:pt x="8438680" y="1241691"/>
                  </a:lnTo>
                  <a:lnTo>
                    <a:pt x="8439150" y="1240574"/>
                  </a:lnTo>
                  <a:lnTo>
                    <a:pt x="8439150" y="1237945"/>
                  </a:lnTo>
                  <a:close/>
                </a:path>
                <a:path w="10582275" h="2479040">
                  <a:moveTo>
                    <a:pt x="8439150" y="620687"/>
                  </a:moveTo>
                  <a:lnTo>
                    <a:pt x="8438680" y="619569"/>
                  </a:lnTo>
                  <a:lnTo>
                    <a:pt x="8436826" y="617702"/>
                  </a:lnTo>
                  <a:lnTo>
                    <a:pt x="8435696" y="617245"/>
                  </a:lnTo>
                  <a:lnTo>
                    <a:pt x="8433067" y="617245"/>
                  </a:lnTo>
                  <a:lnTo>
                    <a:pt x="8431949" y="617702"/>
                  </a:lnTo>
                  <a:lnTo>
                    <a:pt x="8430082" y="619569"/>
                  </a:lnTo>
                  <a:lnTo>
                    <a:pt x="8429625" y="620687"/>
                  </a:lnTo>
                  <a:lnTo>
                    <a:pt x="8429625" y="623316"/>
                  </a:lnTo>
                  <a:lnTo>
                    <a:pt x="8430082" y="624446"/>
                  </a:lnTo>
                  <a:lnTo>
                    <a:pt x="8431949" y="626300"/>
                  </a:lnTo>
                  <a:lnTo>
                    <a:pt x="8433067" y="626770"/>
                  </a:lnTo>
                  <a:lnTo>
                    <a:pt x="8435696" y="626770"/>
                  </a:lnTo>
                  <a:lnTo>
                    <a:pt x="8436826" y="626300"/>
                  </a:lnTo>
                  <a:lnTo>
                    <a:pt x="8438680" y="624446"/>
                  </a:lnTo>
                  <a:lnTo>
                    <a:pt x="8439150" y="623316"/>
                  </a:lnTo>
                  <a:lnTo>
                    <a:pt x="8439150" y="620687"/>
                  </a:lnTo>
                  <a:close/>
                </a:path>
                <a:path w="10582275" h="2479040">
                  <a:moveTo>
                    <a:pt x="8439150" y="3441"/>
                  </a:moveTo>
                  <a:lnTo>
                    <a:pt x="8438680" y="2324"/>
                  </a:lnTo>
                  <a:lnTo>
                    <a:pt x="8436826" y="457"/>
                  </a:lnTo>
                  <a:lnTo>
                    <a:pt x="8435696" y="0"/>
                  </a:lnTo>
                  <a:lnTo>
                    <a:pt x="8433067" y="0"/>
                  </a:lnTo>
                  <a:lnTo>
                    <a:pt x="8431949" y="457"/>
                  </a:lnTo>
                  <a:lnTo>
                    <a:pt x="8430082" y="2324"/>
                  </a:lnTo>
                  <a:lnTo>
                    <a:pt x="8429625" y="3441"/>
                  </a:lnTo>
                  <a:lnTo>
                    <a:pt x="8429625" y="6070"/>
                  </a:lnTo>
                  <a:lnTo>
                    <a:pt x="8430082" y="7188"/>
                  </a:lnTo>
                  <a:lnTo>
                    <a:pt x="8431949" y="9055"/>
                  </a:lnTo>
                  <a:lnTo>
                    <a:pt x="8433067" y="9525"/>
                  </a:lnTo>
                  <a:lnTo>
                    <a:pt x="8435696" y="9525"/>
                  </a:lnTo>
                  <a:lnTo>
                    <a:pt x="8436826" y="9055"/>
                  </a:lnTo>
                  <a:lnTo>
                    <a:pt x="8438680" y="7188"/>
                  </a:lnTo>
                  <a:lnTo>
                    <a:pt x="8439150" y="6070"/>
                  </a:lnTo>
                  <a:lnTo>
                    <a:pt x="8439150" y="3441"/>
                  </a:lnTo>
                  <a:close/>
                </a:path>
                <a:path w="10582275" h="2479040">
                  <a:moveTo>
                    <a:pt x="8486775" y="2472436"/>
                  </a:moveTo>
                  <a:lnTo>
                    <a:pt x="8486305" y="2471318"/>
                  </a:lnTo>
                  <a:lnTo>
                    <a:pt x="8484451" y="2469451"/>
                  </a:lnTo>
                  <a:lnTo>
                    <a:pt x="8483321" y="2468994"/>
                  </a:lnTo>
                  <a:lnTo>
                    <a:pt x="8480692" y="2468994"/>
                  </a:lnTo>
                  <a:lnTo>
                    <a:pt x="8479574" y="2469451"/>
                  </a:lnTo>
                  <a:lnTo>
                    <a:pt x="8477707" y="2471318"/>
                  </a:lnTo>
                  <a:lnTo>
                    <a:pt x="8477250" y="2472436"/>
                  </a:lnTo>
                  <a:lnTo>
                    <a:pt x="8477250" y="2475065"/>
                  </a:lnTo>
                  <a:lnTo>
                    <a:pt x="8477707" y="2476195"/>
                  </a:lnTo>
                  <a:lnTo>
                    <a:pt x="8479574" y="2478049"/>
                  </a:lnTo>
                  <a:lnTo>
                    <a:pt x="8480692" y="2478519"/>
                  </a:lnTo>
                  <a:lnTo>
                    <a:pt x="8483321" y="2478519"/>
                  </a:lnTo>
                  <a:lnTo>
                    <a:pt x="8484451" y="2478049"/>
                  </a:lnTo>
                  <a:lnTo>
                    <a:pt x="8486305" y="2476195"/>
                  </a:lnTo>
                  <a:lnTo>
                    <a:pt x="8486775" y="2475065"/>
                  </a:lnTo>
                  <a:lnTo>
                    <a:pt x="8486775" y="2472436"/>
                  </a:lnTo>
                  <a:close/>
                </a:path>
                <a:path w="10582275" h="2479040">
                  <a:moveTo>
                    <a:pt x="8486775" y="1855190"/>
                  </a:moveTo>
                  <a:lnTo>
                    <a:pt x="8486305" y="1854060"/>
                  </a:lnTo>
                  <a:lnTo>
                    <a:pt x="8484451" y="1852206"/>
                  </a:lnTo>
                  <a:lnTo>
                    <a:pt x="8483321" y="1851736"/>
                  </a:lnTo>
                  <a:lnTo>
                    <a:pt x="8480692" y="1851736"/>
                  </a:lnTo>
                  <a:lnTo>
                    <a:pt x="8479574" y="1852206"/>
                  </a:lnTo>
                  <a:lnTo>
                    <a:pt x="8477707" y="1854060"/>
                  </a:lnTo>
                  <a:lnTo>
                    <a:pt x="8477250" y="1855190"/>
                  </a:lnTo>
                  <a:lnTo>
                    <a:pt x="8477250" y="1857819"/>
                  </a:lnTo>
                  <a:lnTo>
                    <a:pt x="8477707" y="1858937"/>
                  </a:lnTo>
                  <a:lnTo>
                    <a:pt x="8479574" y="1860804"/>
                  </a:lnTo>
                  <a:lnTo>
                    <a:pt x="8480692" y="1861261"/>
                  </a:lnTo>
                  <a:lnTo>
                    <a:pt x="8483321" y="1861261"/>
                  </a:lnTo>
                  <a:lnTo>
                    <a:pt x="8484451" y="1860804"/>
                  </a:lnTo>
                  <a:lnTo>
                    <a:pt x="8486305" y="1858937"/>
                  </a:lnTo>
                  <a:lnTo>
                    <a:pt x="8486775" y="1857819"/>
                  </a:lnTo>
                  <a:lnTo>
                    <a:pt x="8486775" y="1855190"/>
                  </a:lnTo>
                  <a:close/>
                </a:path>
                <a:path w="10582275" h="2479040">
                  <a:moveTo>
                    <a:pt x="8486775" y="1237945"/>
                  </a:moveTo>
                  <a:lnTo>
                    <a:pt x="8486305" y="1236814"/>
                  </a:lnTo>
                  <a:lnTo>
                    <a:pt x="8484451" y="1234960"/>
                  </a:lnTo>
                  <a:lnTo>
                    <a:pt x="8483321" y="1234490"/>
                  </a:lnTo>
                  <a:lnTo>
                    <a:pt x="8480692" y="1234490"/>
                  </a:lnTo>
                  <a:lnTo>
                    <a:pt x="8479574" y="1234960"/>
                  </a:lnTo>
                  <a:lnTo>
                    <a:pt x="8477707" y="1236814"/>
                  </a:lnTo>
                  <a:lnTo>
                    <a:pt x="8477250" y="1237945"/>
                  </a:lnTo>
                  <a:lnTo>
                    <a:pt x="8477250" y="1240574"/>
                  </a:lnTo>
                  <a:lnTo>
                    <a:pt x="8477707" y="1241691"/>
                  </a:lnTo>
                  <a:lnTo>
                    <a:pt x="8479574" y="1243545"/>
                  </a:lnTo>
                  <a:lnTo>
                    <a:pt x="8480692" y="1244015"/>
                  </a:lnTo>
                  <a:lnTo>
                    <a:pt x="8483321" y="1244015"/>
                  </a:lnTo>
                  <a:lnTo>
                    <a:pt x="8484451" y="1243545"/>
                  </a:lnTo>
                  <a:lnTo>
                    <a:pt x="8486305" y="1241691"/>
                  </a:lnTo>
                  <a:lnTo>
                    <a:pt x="8486775" y="1240574"/>
                  </a:lnTo>
                  <a:lnTo>
                    <a:pt x="8486775" y="1237945"/>
                  </a:lnTo>
                  <a:close/>
                </a:path>
                <a:path w="10582275" h="2479040">
                  <a:moveTo>
                    <a:pt x="8486775" y="620687"/>
                  </a:moveTo>
                  <a:lnTo>
                    <a:pt x="8486305" y="619569"/>
                  </a:lnTo>
                  <a:lnTo>
                    <a:pt x="8484451" y="617702"/>
                  </a:lnTo>
                  <a:lnTo>
                    <a:pt x="8483321" y="617245"/>
                  </a:lnTo>
                  <a:lnTo>
                    <a:pt x="8480692" y="617245"/>
                  </a:lnTo>
                  <a:lnTo>
                    <a:pt x="8479574" y="617702"/>
                  </a:lnTo>
                  <a:lnTo>
                    <a:pt x="8477707" y="619569"/>
                  </a:lnTo>
                  <a:lnTo>
                    <a:pt x="8477250" y="620687"/>
                  </a:lnTo>
                  <a:lnTo>
                    <a:pt x="8477250" y="623316"/>
                  </a:lnTo>
                  <a:lnTo>
                    <a:pt x="8477707" y="624446"/>
                  </a:lnTo>
                  <a:lnTo>
                    <a:pt x="8479574" y="626300"/>
                  </a:lnTo>
                  <a:lnTo>
                    <a:pt x="8480692" y="626770"/>
                  </a:lnTo>
                  <a:lnTo>
                    <a:pt x="8483321" y="626770"/>
                  </a:lnTo>
                  <a:lnTo>
                    <a:pt x="8484451" y="626300"/>
                  </a:lnTo>
                  <a:lnTo>
                    <a:pt x="8486305" y="624446"/>
                  </a:lnTo>
                  <a:lnTo>
                    <a:pt x="8486775" y="623316"/>
                  </a:lnTo>
                  <a:lnTo>
                    <a:pt x="8486775" y="620687"/>
                  </a:lnTo>
                  <a:close/>
                </a:path>
                <a:path w="10582275" h="2479040">
                  <a:moveTo>
                    <a:pt x="8486775" y="3441"/>
                  </a:moveTo>
                  <a:lnTo>
                    <a:pt x="8486305" y="2324"/>
                  </a:lnTo>
                  <a:lnTo>
                    <a:pt x="8484451" y="457"/>
                  </a:lnTo>
                  <a:lnTo>
                    <a:pt x="8483321" y="0"/>
                  </a:lnTo>
                  <a:lnTo>
                    <a:pt x="8480692" y="0"/>
                  </a:lnTo>
                  <a:lnTo>
                    <a:pt x="8479574" y="457"/>
                  </a:lnTo>
                  <a:lnTo>
                    <a:pt x="8477707" y="2324"/>
                  </a:lnTo>
                  <a:lnTo>
                    <a:pt x="8477250" y="3441"/>
                  </a:lnTo>
                  <a:lnTo>
                    <a:pt x="8477250" y="6070"/>
                  </a:lnTo>
                  <a:lnTo>
                    <a:pt x="8477707" y="7188"/>
                  </a:lnTo>
                  <a:lnTo>
                    <a:pt x="8479574" y="9055"/>
                  </a:lnTo>
                  <a:lnTo>
                    <a:pt x="8480692" y="9525"/>
                  </a:lnTo>
                  <a:lnTo>
                    <a:pt x="8483321" y="9525"/>
                  </a:lnTo>
                  <a:lnTo>
                    <a:pt x="8484451" y="9055"/>
                  </a:lnTo>
                  <a:lnTo>
                    <a:pt x="8486305" y="7188"/>
                  </a:lnTo>
                  <a:lnTo>
                    <a:pt x="8486775" y="6070"/>
                  </a:lnTo>
                  <a:lnTo>
                    <a:pt x="8486775" y="3441"/>
                  </a:lnTo>
                  <a:close/>
                </a:path>
                <a:path w="10582275" h="2479040">
                  <a:moveTo>
                    <a:pt x="8534400" y="2472436"/>
                  </a:moveTo>
                  <a:lnTo>
                    <a:pt x="8533930" y="2471318"/>
                  </a:lnTo>
                  <a:lnTo>
                    <a:pt x="8532076" y="2469451"/>
                  </a:lnTo>
                  <a:lnTo>
                    <a:pt x="8530946" y="2468994"/>
                  </a:lnTo>
                  <a:lnTo>
                    <a:pt x="8528317" y="2468994"/>
                  </a:lnTo>
                  <a:lnTo>
                    <a:pt x="8527199" y="2469451"/>
                  </a:lnTo>
                  <a:lnTo>
                    <a:pt x="8525332" y="2471318"/>
                  </a:lnTo>
                  <a:lnTo>
                    <a:pt x="8524875" y="2472436"/>
                  </a:lnTo>
                  <a:lnTo>
                    <a:pt x="8524875" y="2475065"/>
                  </a:lnTo>
                  <a:lnTo>
                    <a:pt x="8525332" y="2476195"/>
                  </a:lnTo>
                  <a:lnTo>
                    <a:pt x="8527199" y="2478049"/>
                  </a:lnTo>
                  <a:lnTo>
                    <a:pt x="8528317" y="2478519"/>
                  </a:lnTo>
                  <a:lnTo>
                    <a:pt x="8530946" y="2478519"/>
                  </a:lnTo>
                  <a:lnTo>
                    <a:pt x="8532076" y="2478049"/>
                  </a:lnTo>
                  <a:lnTo>
                    <a:pt x="8533930" y="2476195"/>
                  </a:lnTo>
                  <a:lnTo>
                    <a:pt x="8534400" y="2475065"/>
                  </a:lnTo>
                  <a:lnTo>
                    <a:pt x="8534400" y="2472436"/>
                  </a:lnTo>
                  <a:close/>
                </a:path>
                <a:path w="10582275" h="2479040">
                  <a:moveTo>
                    <a:pt x="8534400" y="1855190"/>
                  </a:moveTo>
                  <a:lnTo>
                    <a:pt x="8533930" y="1854060"/>
                  </a:lnTo>
                  <a:lnTo>
                    <a:pt x="8532076" y="1852206"/>
                  </a:lnTo>
                  <a:lnTo>
                    <a:pt x="8530946" y="1851736"/>
                  </a:lnTo>
                  <a:lnTo>
                    <a:pt x="8528317" y="1851736"/>
                  </a:lnTo>
                  <a:lnTo>
                    <a:pt x="8527199" y="1852206"/>
                  </a:lnTo>
                  <a:lnTo>
                    <a:pt x="8525332" y="1854060"/>
                  </a:lnTo>
                  <a:lnTo>
                    <a:pt x="8524875" y="1855190"/>
                  </a:lnTo>
                  <a:lnTo>
                    <a:pt x="8524875" y="1857819"/>
                  </a:lnTo>
                  <a:lnTo>
                    <a:pt x="8525332" y="1858937"/>
                  </a:lnTo>
                  <a:lnTo>
                    <a:pt x="8527199" y="1860804"/>
                  </a:lnTo>
                  <a:lnTo>
                    <a:pt x="8528317" y="1861261"/>
                  </a:lnTo>
                  <a:lnTo>
                    <a:pt x="8530946" y="1861261"/>
                  </a:lnTo>
                  <a:lnTo>
                    <a:pt x="8532076" y="1860804"/>
                  </a:lnTo>
                  <a:lnTo>
                    <a:pt x="8533930" y="1858937"/>
                  </a:lnTo>
                  <a:lnTo>
                    <a:pt x="8534400" y="1857819"/>
                  </a:lnTo>
                  <a:lnTo>
                    <a:pt x="8534400" y="1855190"/>
                  </a:lnTo>
                  <a:close/>
                </a:path>
                <a:path w="10582275" h="2479040">
                  <a:moveTo>
                    <a:pt x="8534400" y="1237945"/>
                  </a:moveTo>
                  <a:lnTo>
                    <a:pt x="8533930" y="1236814"/>
                  </a:lnTo>
                  <a:lnTo>
                    <a:pt x="8532076" y="1234960"/>
                  </a:lnTo>
                  <a:lnTo>
                    <a:pt x="8530946" y="1234490"/>
                  </a:lnTo>
                  <a:lnTo>
                    <a:pt x="8528317" y="1234490"/>
                  </a:lnTo>
                  <a:lnTo>
                    <a:pt x="8527199" y="1234960"/>
                  </a:lnTo>
                  <a:lnTo>
                    <a:pt x="8525332" y="1236814"/>
                  </a:lnTo>
                  <a:lnTo>
                    <a:pt x="8524875" y="1237945"/>
                  </a:lnTo>
                  <a:lnTo>
                    <a:pt x="8524875" y="1240574"/>
                  </a:lnTo>
                  <a:lnTo>
                    <a:pt x="8525332" y="1241691"/>
                  </a:lnTo>
                  <a:lnTo>
                    <a:pt x="8527199" y="1243545"/>
                  </a:lnTo>
                  <a:lnTo>
                    <a:pt x="8528317" y="1244015"/>
                  </a:lnTo>
                  <a:lnTo>
                    <a:pt x="8530946" y="1244015"/>
                  </a:lnTo>
                  <a:lnTo>
                    <a:pt x="8532076" y="1243545"/>
                  </a:lnTo>
                  <a:lnTo>
                    <a:pt x="8533930" y="1241691"/>
                  </a:lnTo>
                  <a:lnTo>
                    <a:pt x="8534400" y="1240574"/>
                  </a:lnTo>
                  <a:lnTo>
                    <a:pt x="8534400" y="1237945"/>
                  </a:lnTo>
                  <a:close/>
                </a:path>
                <a:path w="10582275" h="2479040">
                  <a:moveTo>
                    <a:pt x="8534400" y="620687"/>
                  </a:moveTo>
                  <a:lnTo>
                    <a:pt x="8533930" y="619569"/>
                  </a:lnTo>
                  <a:lnTo>
                    <a:pt x="8532076" y="617702"/>
                  </a:lnTo>
                  <a:lnTo>
                    <a:pt x="8530946" y="617245"/>
                  </a:lnTo>
                  <a:lnTo>
                    <a:pt x="8528317" y="617245"/>
                  </a:lnTo>
                  <a:lnTo>
                    <a:pt x="8527199" y="617702"/>
                  </a:lnTo>
                  <a:lnTo>
                    <a:pt x="8525332" y="619569"/>
                  </a:lnTo>
                  <a:lnTo>
                    <a:pt x="8524875" y="620687"/>
                  </a:lnTo>
                  <a:lnTo>
                    <a:pt x="8524875" y="623316"/>
                  </a:lnTo>
                  <a:lnTo>
                    <a:pt x="8525332" y="624446"/>
                  </a:lnTo>
                  <a:lnTo>
                    <a:pt x="8527199" y="626300"/>
                  </a:lnTo>
                  <a:lnTo>
                    <a:pt x="8528317" y="626770"/>
                  </a:lnTo>
                  <a:lnTo>
                    <a:pt x="8530946" y="626770"/>
                  </a:lnTo>
                  <a:lnTo>
                    <a:pt x="8532076" y="626300"/>
                  </a:lnTo>
                  <a:lnTo>
                    <a:pt x="8533930" y="624446"/>
                  </a:lnTo>
                  <a:lnTo>
                    <a:pt x="8534400" y="623316"/>
                  </a:lnTo>
                  <a:lnTo>
                    <a:pt x="8534400" y="620687"/>
                  </a:lnTo>
                  <a:close/>
                </a:path>
                <a:path w="10582275" h="2479040">
                  <a:moveTo>
                    <a:pt x="8534400" y="3441"/>
                  </a:moveTo>
                  <a:lnTo>
                    <a:pt x="8533930" y="2324"/>
                  </a:lnTo>
                  <a:lnTo>
                    <a:pt x="8532076" y="457"/>
                  </a:lnTo>
                  <a:lnTo>
                    <a:pt x="8530946" y="0"/>
                  </a:lnTo>
                  <a:lnTo>
                    <a:pt x="8528317" y="0"/>
                  </a:lnTo>
                  <a:lnTo>
                    <a:pt x="8527199" y="457"/>
                  </a:lnTo>
                  <a:lnTo>
                    <a:pt x="8525332" y="2324"/>
                  </a:lnTo>
                  <a:lnTo>
                    <a:pt x="8524875" y="3441"/>
                  </a:lnTo>
                  <a:lnTo>
                    <a:pt x="8524875" y="6070"/>
                  </a:lnTo>
                  <a:lnTo>
                    <a:pt x="8525332" y="7188"/>
                  </a:lnTo>
                  <a:lnTo>
                    <a:pt x="8527199" y="9055"/>
                  </a:lnTo>
                  <a:lnTo>
                    <a:pt x="8528317" y="9525"/>
                  </a:lnTo>
                  <a:lnTo>
                    <a:pt x="8530946" y="9525"/>
                  </a:lnTo>
                  <a:lnTo>
                    <a:pt x="8532076" y="9055"/>
                  </a:lnTo>
                  <a:lnTo>
                    <a:pt x="8533930" y="7188"/>
                  </a:lnTo>
                  <a:lnTo>
                    <a:pt x="8534400" y="6070"/>
                  </a:lnTo>
                  <a:lnTo>
                    <a:pt x="8534400" y="3441"/>
                  </a:lnTo>
                  <a:close/>
                </a:path>
                <a:path w="10582275" h="2479040">
                  <a:moveTo>
                    <a:pt x="8582025" y="2472436"/>
                  </a:moveTo>
                  <a:lnTo>
                    <a:pt x="8581555" y="2471318"/>
                  </a:lnTo>
                  <a:lnTo>
                    <a:pt x="8579701" y="2469451"/>
                  </a:lnTo>
                  <a:lnTo>
                    <a:pt x="8578571" y="2468994"/>
                  </a:lnTo>
                  <a:lnTo>
                    <a:pt x="8575942" y="2468994"/>
                  </a:lnTo>
                  <a:lnTo>
                    <a:pt x="8574824" y="2469451"/>
                  </a:lnTo>
                  <a:lnTo>
                    <a:pt x="8572957" y="2471318"/>
                  </a:lnTo>
                  <a:lnTo>
                    <a:pt x="8572500" y="2472436"/>
                  </a:lnTo>
                  <a:lnTo>
                    <a:pt x="8572500" y="2475065"/>
                  </a:lnTo>
                  <a:lnTo>
                    <a:pt x="8572957" y="2476195"/>
                  </a:lnTo>
                  <a:lnTo>
                    <a:pt x="8574824" y="2478049"/>
                  </a:lnTo>
                  <a:lnTo>
                    <a:pt x="8575942" y="2478519"/>
                  </a:lnTo>
                  <a:lnTo>
                    <a:pt x="8578571" y="2478519"/>
                  </a:lnTo>
                  <a:lnTo>
                    <a:pt x="8579701" y="2478049"/>
                  </a:lnTo>
                  <a:lnTo>
                    <a:pt x="8581555" y="2476195"/>
                  </a:lnTo>
                  <a:lnTo>
                    <a:pt x="8582025" y="2475065"/>
                  </a:lnTo>
                  <a:lnTo>
                    <a:pt x="8582025" y="2472436"/>
                  </a:lnTo>
                  <a:close/>
                </a:path>
                <a:path w="10582275" h="2479040">
                  <a:moveTo>
                    <a:pt x="8582025" y="1855190"/>
                  </a:moveTo>
                  <a:lnTo>
                    <a:pt x="8581555" y="1854060"/>
                  </a:lnTo>
                  <a:lnTo>
                    <a:pt x="8579701" y="1852206"/>
                  </a:lnTo>
                  <a:lnTo>
                    <a:pt x="8578571" y="1851736"/>
                  </a:lnTo>
                  <a:lnTo>
                    <a:pt x="8575942" y="1851736"/>
                  </a:lnTo>
                  <a:lnTo>
                    <a:pt x="8574824" y="1852206"/>
                  </a:lnTo>
                  <a:lnTo>
                    <a:pt x="8572957" y="1854060"/>
                  </a:lnTo>
                  <a:lnTo>
                    <a:pt x="8572500" y="1855190"/>
                  </a:lnTo>
                  <a:lnTo>
                    <a:pt x="8572500" y="1857819"/>
                  </a:lnTo>
                  <a:lnTo>
                    <a:pt x="8572957" y="1858937"/>
                  </a:lnTo>
                  <a:lnTo>
                    <a:pt x="8574824" y="1860804"/>
                  </a:lnTo>
                  <a:lnTo>
                    <a:pt x="8575942" y="1861261"/>
                  </a:lnTo>
                  <a:lnTo>
                    <a:pt x="8578571" y="1861261"/>
                  </a:lnTo>
                  <a:lnTo>
                    <a:pt x="8579701" y="1860804"/>
                  </a:lnTo>
                  <a:lnTo>
                    <a:pt x="8581555" y="1858937"/>
                  </a:lnTo>
                  <a:lnTo>
                    <a:pt x="8582025" y="1857819"/>
                  </a:lnTo>
                  <a:lnTo>
                    <a:pt x="8582025" y="1855190"/>
                  </a:lnTo>
                  <a:close/>
                </a:path>
                <a:path w="10582275" h="2479040">
                  <a:moveTo>
                    <a:pt x="8582025" y="1237945"/>
                  </a:moveTo>
                  <a:lnTo>
                    <a:pt x="8581555" y="1236814"/>
                  </a:lnTo>
                  <a:lnTo>
                    <a:pt x="8579701" y="1234960"/>
                  </a:lnTo>
                  <a:lnTo>
                    <a:pt x="8578571" y="1234490"/>
                  </a:lnTo>
                  <a:lnTo>
                    <a:pt x="8575942" y="1234490"/>
                  </a:lnTo>
                  <a:lnTo>
                    <a:pt x="8574824" y="1234960"/>
                  </a:lnTo>
                  <a:lnTo>
                    <a:pt x="8572957" y="1236814"/>
                  </a:lnTo>
                  <a:lnTo>
                    <a:pt x="8572500" y="1237945"/>
                  </a:lnTo>
                  <a:lnTo>
                    <a:pt x="8572500" y="1240574"/>
                  </a:lnTo>
                  <a:lnTo>
                    <a:pt x="8572957" y="1241691"/>
                  </a:lnTo>
                  <a:lnTo>
                    <a:pt x="8574824" y="1243545"/>
                  </a:lnTo>
                  <a:lnTo>
                    <a:pt x="8575942" y="1244015"/>
                  </a:lnTo>
                  <a:lnTo>
                    <a:pt x="8578571" y="1244015"/>
                  </a:lnTo>
                  <a:lnTo>
                    <a:pt x="8579701" y="1243545"/>
                  </a:lnTo>
                  <a:lnTo>
                    <a:pt x="8581555" y="1241691"/>
                  </a:lnTo>
                  <a:lnTo>
                    <a:pt x="8582025" y="1240574"/>
                  </a:lnTo>
                  <a:lnTo>
                    <a:pt x="8582025" y="1237945"/>
                  </a:lnTo>
                  <a:close/>
                </a:path>
                <a:path w="10582275" h="2479040">
                  <a:moveTo>
                    <a:pt x="8582025" y="620687"/>
                  </a:moveTo>
                  <a:lnTo>
                    <a:pt x="8581555" y="619569"/>
                  </a:lnTo>
                  <a:lnTo>
                    <a:pt x="8579701" y="617702"/>
                  </a:lnTo>
                  <a:lnTo>
                    <a:pt x="8578571" y="617245"/>
                  </a:lnTo>
                  <a:lnTo>
                    <a:pt x="8575942" y="617245"/>
                  </a:lnTo>
                  <a:lnTo>
                    <a:pt x="8574824" y="617702"/>
                  </a:lnTo>
                  <a:lnTo>
                    <a:pt x="8572957" y="619569"/>
                  </a:lnTo>
                  <a:lnTo>
                    <a:pt x="8572500" y="620687"/>
                  </a:lnTo>
                  <a:lnTo>
                    <a:pt x="8572500" y="623316"/>
                  </a:lnTo>
                  <a:lnTo>
                    <a:pt x="8572957" y="624446"/>
                  </a:lnTo>
                  <a:lnTo>
                    <a:pt x="8574824" y="626300"/>
                  </a:lnTo>
                  <a:lnTo>
                    <a:pt x="8575942" y="626770"/>
                  </a:lnTo>
                  <a:lnTo>
                    <a:pt x="8578571" y="626770"/>
                  </a:lnTo>
                  <a:lnTo>
                    <a:pt x="8579701" y="626300"/>
                  </a:lnTo>
                  <a:lnTo>
                    <a:pt x="8581555" y="624446"/>
                  </a:lnTo>
                  <a:lnTo>
                    <a:pt x="8582025" y="623316"/>
                  </a:lnTo>
                  <a:lnTo>
                    <a:pt x="8582025" y="620687"/>
                  </a:lnTo>
                  <a:close/>
                </a:path>
                <a:path w="10582275" h="2479040">
                  <a:moveTo>
                    <a:pt x="8582025" y="3441"/>
                  </a:moveTo>
                  <a:lnTo>
                    <a:pt x="8581555" y="2324"/>
                  </a:lnTo>
                  <a:lnTo>
                    <a:pt x="8579701" y="457"/>
                  </a:lnTo>
                  <a:lnTo>
                    <a:pt x="8578571" y="0"/>
                  </a:lnTo>
                  <a:lnTo>
                    <a:pt x="8575942" y="0"/>
                  </a:lnTo>
                  <a:lnTo>
                    <a:pt x="8574824" y="457"/>
                  </a:lnTo>
                  <a:lnTo>
                    <a:pt x="8572957" y="2324"/>
                  </a:lnTo>
                  <a:lnTo>
                    <a:pt x="8572500" y="3441"/>
                  </a:lnTo>
                  <a:lnTo>
                    <a:pt x="8572500" y="6070"/>
                  </a:lnTo>
                  <a:lnTo>
                    <a:pt x="8572957" y="7188"/>
                  </a:lnTo>
                  <a:lnTo>
                    <a:pt x="8574824" y="9055"/>
                  </a:lnTo>
                  <a:lnTo>
                    <a:pt x="8575942" y="9525"/>
                  </a:lnTo>
                  <a:lnTo>
                    <a:pt x="8578571" y="9525"/>
                  </a:lnTo>
                  <a:lnTo>
                    <a:pt x="8579701" y="9055"/>
                  </a:lnTo>
                  <a:lnTo>
                    <a:pt x="8581555" y="7188"/>
                  </a:lnTo>
                  <a:lnTo>
                    <a:pt x="8582025" y="6070"/>
                  </a:lnTo>
                  <a:lnTo>
                    <a:pt x="8582025" y="3441"/>
                  </a:lnTo>
                  <a:close/>
                </a:path>
                <a:path w="10582275" h="2479040">
                  <a:moveTo>
                    <a:pt x="8629650" y="2472436"/>
                  </a:moveTo>
                  <a:lnTo>
                    <a:pt x="8629180" y="2471318"/>
                  </a:lnTo>
                  <a:lnTo>
                    <a:pt x="8627326" y="2469451"/>
                  </a:lnTo>
                  <a:lnTo>
                    <a:pt x="8626196" y="2468994"/>
                  </a:lnTo>
                  <a:lnTo>
                    <a:pt x="8623567" y="2468994"/>
                  </a:lnTo>
                  <a:lnTo>
                    <a:pt x="8622449" y="2469451"/>
                  </a:lnTo>
                  <a:lnTo>
                    <a:pt x="8620582" y="2471318"/>
                  </a:lnTo>
                  <a:lnTo>
                    <a:pt x="8620125" y="2472436"/>
                  </a:lnTo>
                  <a:lnTo>
                    <a:pt x="8620125" y="2475065"/>
                  </a:lnTo>
                  <a:lnTo>
                    <a:pt x="8620582" y="2476195"/>
                  </a:lnTo>
                  <a:lnTo>
                    <a:pt x="8622449" y="2478049"/>
                  </a:lnTo>
                  <a:lnTo>
                    <a:pt x="8623567" y="2478519"/>
                  </a:lnTo>
                  <a:lnTo>
                    <a:pt x="8626196" y="2478519"/>
                  </a:lnTo>
                  <a:lnTo>
                    <a:pt x="8627326" y="2478049"/>
                  </a:lnTo>
                  <a:lnTo>
                    <a:pt x="8629180" y="2476195"/>
                  </a:lnTo>
                  <a:lnTo>
                    <a:pt x="8629650" y="2475065"/>
                  </a:lnTo>
                  <a:lnTo>
                    <a:pt x="8629650" y="2472436"/>
                  </a:lnTo>
                  <a:close/>
                </a:path>
                <a:path w="10582275" h="2479040">
                  <a:moveTo>
                    <a:pt x="8629650" y="1855190"/>
                  </a:moveTo>
                  <a:lnTo>
                    <a:pt x="8629180" y="1854060"/>
                  </a:lnTo>
                  <a:lnTo>
                    <a:pt x="8627326" y="1852206"/>
                  </a:lnTo>
                  <a:lnTo>
                    <a:pt x="8626196" y="1851736"/>
                  </a:lnTo>
                  <a:lnTo>
                    <a:pt x="8623567" y="1851736"/>
                  </a:lnTo>
                  <a:lnTo>
                    <a:pt x="8622449" y="1852206"/>
                  </a:lnTo>
                  <a:lnTo>
                    <a:pt x="8620582" y="1854060"/>
                  </a:lnTo>
                  <a:lnTo>
                    <a:pt x="8620125" y="1855190"/>
                  </a:lnTo>
                  <a:lnTo>
                    <a:pt x="8620125" y="1857819"/>
                  </a:lnTo>
                  <a:lnTo>
                    <a:pt x="8620582" y="1858937"/>
                  </a:lnTo>
                  <a:lnTo>
                    <a:pt x="8622449" y="1860804"/>
                  </a:lnTo>
                  <a:lnTo>
                    <a:pt x="8623567" y="1861261"/>
                  </a:lnTo>
                  <a:lnTo>
                    <a:pt x="8626196" y="1861261"/>
                  </a:lnTo>
                  <a:lnTo>
                    <a:pt x="8627326" y="1860804"/>
                  </a:lnTo>
                  <a:lnTo>
                    <a:pt x="8629180" y="1858937"/>
                  </a:lnTo>
                  <a:lnTo>
                    <a:pt x="8629650" y="1857819"/>
                  </a:lnTo>
                  <a:lnTo>
                    <a:pt x="8629650" y="1855190"/>
                  </a:lnTo>
                  <a:close/>
                </a:path>
                <a:path w="10582275" h="2479040">
                  <a:moveTo>
                    <a:pt x="8629650" y="1237945"/>
                  </a:moveTo>
                  <a:lnTo>
                    <a:pt x="8629180" y="1236814"/>
                  </a:lnTo>
                  <a:lnTo>
                    <a:pt x="8627326" y="1234960"/>
                  </a:lnTo>
                  <a:lnTo>
                    <a:pt x="8626196" y="1234490"/>
                  </a:lnTo>
                  <a:lnTo>
                    <a:pt x="8623567" y="1234490"/>
                  </a:lnTo>
                  <a:lnTo>
                    <a:pt x="8622449" y="1234960"/>
                  </a:lnTo>
                  <a:lnTo>
                    <a:pt x="8620582" y="1236814"/>
                  </a:lnTo>
                  <a:lnTo>
                    <a:pt x="8620125" y="1237945"/>
                  </a:lnTo>
                  <a:lnTo>
                    <a:pt x="8620125" y="1240574"/>
                  </a:lnTo>
                  <a:lnTo>
                    <a:pt x="8620582" y="1241691"/>
                  </a:lnTo>
                  <a:lnTo>
                    <a:pt x="8622449" y="1243545"/>
                  </a:lnTo>
                  <a:lnTo>
                    <a:pt x="8623567" y="1244015"/>
                  </a:lnTo>
                  <a:lnTo>
                    <a:pt x="8626196" y="1244015"/>
                  </a:lnTo>
                  <a:lnTo>
                    <a:pt x="8627326" y="1243545"/>
                  </a:lnTo>
                  <a:lnTo>
                    <a:pt x="8629180" y="1241691"/>
                  </a:lnTo>
                  <a:lnTo>
                    <a:pt x="8629650" y="1240574"/>
                  </a:lnTo>
                  <a:lnTo>
                    <a:pt x="8629650" y="1237945"/>
                  </a:lnTo>
                  <a:close/>
                </a:path>
                <a:path w="10582275" h="2479040">
                  <a:moveTo>
                    <a:pt x="8629650" y="620687"/>
                  </a:moveTo>
                  <a:lnTo>
                    <a:pt x="8629180" y="619569"/>
                  </a:lnTo>
                  <a:lnTo>
                    <a:pt x="8627326" y="617702"/>
                  </a:lnTo>
                  <a:lnTo>
                    <a:pt x="8626196" y="617245"/>
                  </a:lnTo>
                  <a:lnTo>
                    <a:pt x="8623567" y="617245"/>
                  </a:lnTo>
                  <a:lnTo>
                    <a:pt x="8622449" y="617702"/>
                  </a:lnTo>
                  <a:lnTo>
                    <a:pt x="8620582" y="619569"/>
                  </a:lnTo>
                  <a:lnTo>
                    <a:pt x="8620125" y="620687"/>
                  </a:lnTo>
                  <a:lnTo>
                    <a:pt x="8620125" y="623316"/>
                  </a:lnTo>
                  <a:lnTo>
                    <a:pt x="8620582" y="624446"/>
                  </a:lnTo>
                  <a:lnTo>
                    <a:pt x="8622449" y="626300"/>
                  </a:lnTo>
                  <a:lnTo>
                    <a:pt x="8623567" y="626770"/>
                  </a:lnTo>
                  <a:lnTo>
                    <a:pt x="8626196" y="626770"/>
                  </a:lnTo>
                  <a:lnTo>
                    <a:pt x="8627326" y="626300"/>
                  </a:lnTo>
                  <a:lnTo>
                    <a:pt x="8629180" y="624446"/>
                  </a:lnTo>
                  <a:lnTo>
                    <a:pt x="8629650" y="623316"/>
                  </a:lnTo>
                  <a:lnTo>
                    <a:pt x="8629650" y="620687"/>
                  </a:lnTo>
                  <a:close/>
                </a:path>
                <a:path w="10582275" h="2479040">
                  <a:moveTo>
                    <a:pt x="8629650" y="3441"/>
                  </a:moveTo>
                  <a:lnTo>
                    <a:pt x="8629180" y="2324"/>
                  </a:lnTo>
                  <a:lnTo>
                    <a:pt x="8627326" y="457"/>
                  </a:lnTo>
                  <a:lnTo>
                    <a:pt x="8626196" y="0"/>
                  </a:lnTo>
                  <a:lnTo>
                    <a:pt x="8623567" y="0"/>
                  </a:lnTo>
                  <a:lnTo>
                    <a:pt x="8622449" y="457"/>
                  </a:lnTo>
                  <a:lnTo>
                    <a:pt x="8620582" y="2324"/>
                  </a:lnTo>
                  <a:lnTo>
                    <a:pt x="8620125" y="3441"/>
                  </a:lnTo>
                  <a:lnTo>
                    <a:pt x="8620125" y="6070"/>
                  </a:lnTo>
                  <a:lnTo>
                    <a:pt x="8620582" y="7188"/>
                  </a:lnTo>
                  <a:lnTo>
                    <a:pt x="8622449" y="9055"/>
                  </a:lnTo>
                  <a:lnTo>
                    <a:pt x="8623567" y="9525"/>
                  </a:lnTo>
                  <a:lnTo>
                    <a:pt x="8626196" y="9525"/>
                  </a:lnTo>
                  <a:lnTo>
                    <a:pt x="8627326" y="9055"/>
                  </a:lnTo>
                  <a:lnTo>
                    <a:pt x="8629180" y="7188"/>
                  </a:lnTo>
                  <a:lnTo>
                    <a:pt x="8629650" y="6070"/>
                  </a:lnTo>
                  <a:lnTo>
                    <a:pt x="8629650" y="3441"/>
                  </a:lnTo>
                  <a:close/>
                </a:path>
                <a:path w="10582275" h="2479040">
                  <a:moveTo>
                    <a:pt x="8677275" y="2472436"/>
                  </a:moveTo>
                  <a:lnTo>
                    <a:pt x="8676805" y="2471318"/>
                  </a:lnTo>
                  <a:lnTo>
                    <a:pt x="8674951" y="2469451"/>
                  </a:lnTo>
                  <a:lnTo>
                    <a:pt x="8673821" y="2468994"/>
                  </a:lnTo>
                  <a:lnTo>
                    <a:pt x="8671192" y="2468994"/>
                  </a:lnTo>
                  <a:lnTo>
                    <a:pt x="8670074" y="2469451"/>
                  </a:lnTo>
                  <a:lnTo>
                    <a:pt x="8668207" y="2471318"/>
                  </a:lnTo>
                  <a:lnTo>
                    <a:pt x="8667750" y="2472436"/>
                  </a:lnTo>
                  <a:lnTo>
                    <a:pt x="8667750" y="2475065"/>
                  </a:lnTo>
                  <a:lnTo>
                    <a:pt x="8668207" y="2476195"/>
                  </a:lnTo>
                  <a:lnTo>
                    <a:pt x="8670074" y="2478049"/>
                  </a:lnTo>
                  <a:lnTo>
                    <a:pt x="8671192" y="2478519"/>
                  </a:lnTo>
                  <a:lnTo>
                    <a:pt x="8673821" y="2478519"/>
                  </a:lnTo>
                  <a:lnTo>
                    <a:pt x="8674951" y="2478049"/>
                  </a:lnTo>
                  <a:lnTo>
                    <a:pt x="8676805" y="2476195"/>
                  </a:lnTo>
                  <a:lnTo>
                    <a:pt x="8677275" y="2475065"/>
                  </a:lnTo>
                  <a:lnTo>
                    <a:pt x="8677275" y="2472436"/>
                  </a:lnTo>
                  <a:close/>
                </a:path>
                <a:path w="10582275" h="2479040">
                  <a:moveTo>
                    <a:pt x="8677275" y="1855190"/>
                  </a:moveTo>
                  <a:lnTo>
                    <a:pt x="8676805" y="1854060"/>
                  </a:lnTo>
                  <a:lnTo>
                    <a:pt x="8674951" y="1852206"/>
                  </a:lnTo>
                  <a:lnTo>
                    <a:pt x="8673821" y="1851736"/>
                  </a:lnTo>
                  <a:lnTo>
                    <a:pt x="8671192" y="1851736"/>
                  </a:lnTo>
                  <a:lnTo>
                    <a:pt x="8670074" y="1852206"/>
                  </a:lnTo>
                  <a:lnTo>
                    <a:pt x="8668207" y="1854060"/>
                  </a:lnTo>
                  <a:lnTo>
                    <a:pt x="8667750" y="1855190"/>
                  </a:lnTo>
                  <a:lnTo>
                    <a:pt x="8667750" y="1857819"/>
                  </a:lnTo>
                  <a:lnTo>
                    <a:pt x="8668207" y="1858937"/>
                  </a:lnTo>
                  <a:lnTo>
                    <a:pt x="8670074" y="1860804"/>
                  </a:lnTo>
                  <a:lnTo>
                    <a:pt x="8671192" y="1861261"/>
                  </a:lnTo>
                  <a:lnTo>
                    <a:pt x="8673821" y="1861261"/>
                  </a:lnTo>
                  <a:lnTo>
                    <a:pt x="8674951" y="1860804"/>
                  </a:lnTo>
                  <a:lnTo>
                    <a:pt x="8676805" y="1858937"/>
                  </a:lnTo>
                  <a:lnTo>
                    <a:pt x="8677275" y="1857819"/>
                  </a:lnTo>
                  <a:lnTo>
                    <a:pt x="8677275" y="1855190"/>
                  </a:lnTo>
                  <a:close/>
                </a:path>
                <a:path w="10582275" h="2479040">
                  <a:moveTo>
                    <a:pt x="8677275" y="1237945"/>
                  </a:moveTo>
                  <a:lnTo>
                    <a:pt x="8676805" y="1236814"/>
                  </a:lnTo>
                  <a:lnTo>
                    <a:pt x="8674951" y="1234960"/>
                  </a:lnTo>
                  <a:lnTo>
                    <a:pt x="8673821" y="1234490"/>
                  </a:lnTo>
                  <a:lnTo>
                    <a:pt x="8671192" y="1234490"/>
                  </a:lnTo>
                  <a:lnTo>
                    <a:pt x="8670074" y="1234960"/>
                  </a:lnTo>
                  <a:lnTo>
                    <a:pt x="8668207" y="1236814"/>
                  </a:lnTo>
                  <a:lnTo>
                    <a:pt x="8667750" y="1237945"/>
                  </a:lnTo>
                  <a:lnTo>
                    <a:pt x="8667750" y="1240574"/>
                  </a:lnTo>
                  <a:lnTo>
                    <a:pt x="8668207" y="1241691"/>
                  </a:lnTo>
                  <a:lnTo>
                    <a:pt x="8670074" y="1243545"/>
                  </a:lnTo>
                  <a:lnTo>
                    <a:pt x="8671192" y="1244015"/>
                  </a:lnTo>
                  <a:lnTo>
                    <a:pt x="8673821" y="1244015"/>
                  </a:lnTo>
                  <a:lnTo>
                    <a:pt x="8674951" y="1243545"/>
                  </a:lnTo>
                  <a:lnTo>
                    <a:pt x="8676805" y="1241691"/>
                  </a:lnTo>
                  <a:lnTo>
                    <a:pt x="8677275" y="1240574"/>
                  </a:lnTo>
                  <a:lnTo>
                    <a:pt x="8677275" y="1237945"/>
                  </a:lnTo>
                  <a:close/>
                </a:path>
                <a:path w="10582275" h="2479040">
                  <a:moveTo>
                    <a:pt x="8677275" y="620687"/>
                  </a:moveTo>
                  <a:lnTo>
                    <a:pt x="8676805" y="619569"/>
                  </a:lnTo>
                  <a:lnTo>
                    <a:pt x="8674951" y="617702"/>
                  </a:lnTo>
                  <a:lnTo>
                    <a:pt x="8673821" y="617245"/>
                  </a:lnTo>
                  <a:lnTo>
                    <a:pt x="8671192" y="617245"/>
                  </a:lnTo>
                  <a:lnTo>
                    <a:pt x="8670074" y="617702"/>
                  </a:lnTo>
                  <a:lnTo>
                    <a:pt x="8668207" y="619569"/>
                  </a:lnTo>
                  <a:lnTo>
                    <a:pt x="8667750" y="620687"/>
                  </a:lnTo>
                  <a:lnTo>
                    <a:pt x="8667750" y="623316"/>
                  </a:lnTo>
                  <a:lnTo>
                    <a:pt x="8668207" y="624446"/>
                  </a:lnTo>
                  <a:lnTo>
                    <a:pt x="8670074" y="626300"/>
                  </a:lnTo>
                  <a:lnTo>
                    <a:pt x="8671192" y="626770"/>
                  </a:lnTo>
                  <a:lnTo>
                    <a:pt x="8673821" y="626770"/>
                  </a:lnTo>
                  <a:lnTo>
                    <a:pt x="8674951" y="626300"/>
                  </a:lnTo>
                  <a:lnTo>
                    <a:pt x="8676805" y="624446"/>
                  </a:lnTo>
                  <a:lnTo>
                    <a:pt x="8677275" y="623316"/>
                  </a:lnTo>
                  <a:lnTo>
                    <a:pt x="8677275" y="620687"/>
                  </a:lnTo>
                  <a:close/>
                </a:path>
                <a:path w="10582275" h="2479040">
                  <a:moveTo>
                    <a:pt x="8677275" y="3441"/>
                  </a:moveTo>
                  <a:lnTo>
                    <a:pt x="8676805" y="2324"/>
                  </a:lnTo>
                  <a:lnTo>
                    <a:pt x="8674951" y="457"/>
                  </a:lnTo>
                  <a:lnTo>
                    <a:pt x="8673821" y="0"/>
                  </a:lnTo>
                  <a:lnTo>
                    <a:pt x="8671192" y="0"/>
                  </a:lnTo>
                  <a:lnTo>
                    <a:pt x="8670074" y="457"/>
                  </a:lnTo>
                  <a:lnTo>
                    <a:pt x="8668207" y="2324"/>
                  </a:lnTo>
                  <a:lnTo>
                    <a:pt x="8667750" y="3441"/>
                  </a:lnTo>
                  <a:lnTo>
                    <a:pt x="8667750" y="6070"/>
                  </a:lnTo>
                  <a:lnTo>
                    <a:pt x="8668207" y="7188"/>
                  </a:lnTo>
                  <a:lnTo>
                    <a:pt x="8670074" y="9055"/>
                  </a:lnTo>
                  <a:lnTo>
                    <a:pt x="8671192" y="9525"/>
                  </a:lnTo>
                  <a:lnTo>
                    <a:pt x="8673821" y="9525"/>
                  </a:lnTo>
                  <a:lnTo>
                    <a:pt x="8674951" y="9055"/>
                  </a:lnTo>
                  <a:lnTo>
                    <a:pt x="8676805" y="7188"/>
                  </a:lnTo>
                  <a:lnTo>
                    <a:pt x="8677275" y="6070"/>
                  </a:lnTo>
                  <a:lnTo>
                    <a:pt x="8677275" y="3441"/>
                  </a:lnTo>
                  <a:close/>
                </a:path>
                <a:path w="10582275" h="2479040">
                  <a:moveTo>
                    <a:pt x="8724900" y="2472436"/>
                  </a:moveTo>
                  <a:lnTo>
                    <a:pt x="8724430" y="2471318"/>
                  </a:lnTo>
                  <a:lnTo>
                    <a:pt x="8722576" y="2469451"/>
                  </a:lnTo>
                  <a:lnTo>
                    <a:pt x="8721446" y="2468994"/>
                  </a:lnTo>
                  <a:lnTo>
                    <a:pt x="8718817" y="2468994"/>
                  </a:lnTo>
                  <a:lnTo>
                    <a:pt x="8717699" y="2469451"/>
                  </a:lnTo>
                  <a:lnTo>
                    <a:pt x="8715832" y="2471318"/>
                  </a:lnTo>
                  <a:lnTo>
                    <a:pt x="8715375" y="2472436"/>
                  </a:lnTo>
                  <a:lnTo>
                    <a:pt x="8715375" y="2475065"/>
                  </a:lnTo>
                  <a:lnTo>
                    <a:pt x="8715832" y="2476195"/>
                  </a:lnTo>
                  <a:lnTo>
                    <a:pt x="8717699" y="2478049"/>
                  </a:lnTo>
                  <a:lnTo>
                    <a:pt x="8718817" y="2478519"/>
                  </a:lnTo>
                  <a:lnTo>
                    <a:pt x="8721446" y="2478519"/>
                  </a:lnTo>
                  <a:lnTo>
                    <a:pt x="8722576" y="2478049"/>
                  </a:lnTo>
                  <a:lnTo>
                    <a:pt x="8724430" y="2476195"/>
                  </a:lnTo>
                  <a:lnTo>
                    <a:pt x="8724900" y="2475065"/>
                  </a:lnTo>
                  <a:lnTo>
                    <a:pt x="8724900" y="2472436"/>
                  </a:lnTo>
                  <a:close/>
                </a:path>
                <a:path w="10582275" h="2479040">
                  <a:moveTo>
                    <a:pt x="8724900" y="1855190"/>
                  </a:moveTo>
                  <a:lnTo>
                    <a:pt x="8724430" y="1854060"/>
                  </a:lnTo>
                  <a:lnTo>
                    <a:pt x="8722576" y="1852206"/>
                  </a:lnTo>
                  <a:lnTo>
                    <a:pt x="8721446" y="1851736"/>
                  </a:lnTo>
                  <a:lnTo>
                    <a:pt x="8718817" y="1851736"/>
                  </a:lnTo>
                  <a:lnTo>
                    <a:pt x="8717699" y="1852206"/>
                  </a:lnTo>
                  <a:lnTo>
                    <a:pt x="8715832" y="1854060"/>
                  </a:lnTo>
                  <a:lnTo>
                    <a:pt x="8715375" y="1855190"/>
                  </a:lnTo>
                  <a:lnTo>
                    <a:pt x="8715375" y="1857819"/>
                  </a:lnTo>
                  <a:lnTo>
                    <a:pt x="8715832" y="1858937"/>
                  </a:lnTo>
                  <a:lnTo>
                    <a:pt x="8717699" y="1860804"/>
                  </a:lnTo>
                  <a:lnTo>
                    <a:pt x="8718817" y="1861261"/>
                  </a:lnTo>
                  <a:lnTo>
                    <a:pt x="8721446" y="1861261"/>
                  </a:lnTo>
                  <a:lnTo>
                    <a:pt x="8722576" y="1860804"/>
                  </a:lnTo>
                  <a:lnTo>
                    <a:pt x="8724430" y="1858937"/>
                  </a:lnTo>
                  <a:lnTo>
                    <a:pt x="8724900" y="1857819"/>
                  </a:lnTo>
                  <a:lnTo>
                    <a:pt x="8724900" y="1855190"/>
                  </a:lnTo>
                  <a:close/>
                </a:path>
                <a:path w="10582275" h="2479040">
                  <a:moveTo>
                    <a:pt x="8724900" y="1237945"/>
                  </a:moveTo>
                  <a:lnTo>
                    <a:pt x="8724430" y="1236814"/>
                  </a:lnTo>
                  <a:lnTo>
                    <a:pt x="8722576" y="1234960"/>
                  </a:lnTo>
                  <a:lnTo>
                    <a:pt x="8721446" y="1234490"/>
                  </a:lnTo>
                  <a:lnTo>
                    <a:pt x="8718817" y="1234490"/>
                  </a:lnTo>
                  <a:lnTo>
                    <a:pt x="8717699" y="1234960"/>
                  </a:lnTo>
                  <a:lnTo>
                    <a:pt x="8715832" y="1236814"/>
                  </a:lnTo>
                  <a:lnTo>
                    <a:pt x="8715375" y="1237945"/>
                  </a:lnTo>
                  <a:lnTo>
                    <a:pt x="8715375" y="1240574"/>
                  </a:lnTo>
                  <a:lnTo>
                    <a:pt x="8715832" y="1241691"/>
                  </a:lnTo>
                  <a:lnTo>
                    <a:pt x="8717699" y="1243545"/>
                  </a:lnTo>
                  <a:lnTo>
                    <a:pt x="8718817" y="1244015"/>
                  </a:lnTo>
                  <a:lnTo>
                    <a:pt x="8721446" y="1244015"/>
                  </a:lnTo>
                  <a:lnTo>
                    <a:pt x="8722576" y="1243545"/>
                  </a:lnTo>
                  <a:lnTo>
                    <a:pt x="8724430" y="1241691"/>
                  </a:lnTo>
                  <a:lnTo>
                    <a:pt x="8724900" y="1240574"/>
                  </a:lnTo>
                  <a:lnTo>
                    <a:pt x="8724900" y="1237945"/>
                  </a:lnTo>
                  <a:close/>
                </a:path>
                <a:path w="10582275" h="2479040">
                  <a:moveTo>
                    <a:pt x="8724900" y="620687"/>
                  </a:moveTo>
                  <a:lnTo>
                    <a:pt x="8724430" y="619569"/>
                  </a:lnTo>
                  <a:lnTo>
                    <a:pt x="8722576" y="617702"/>
                  </a:lnTo>
                  <a:lnTo>
                    <a:pt x="8721446" y="617245"/>
                  </a:lnTo>
                  <a:lnTo>
                    <a:pt x="8718817" y="617245"/>
                  </a:lnTo>
                  <a:lnTo>
                    <a:pt x="8717699" y="617702"/>
                  </a:lnTo>
                  <a:lnTo>
                    <a:pt x="8715832" y="619569"/>
                  </a:lnTo>
                  <a:lnTo>
                    <a:pt x="8715375" y="620687"/>
                  </a:lnTo>
                  <a:lnTo>
                    <a:pt x="8715375" y="623316"/>
                  </a:lnTo>
                  <a:lnTo>
                    <a:pt x="8715832" y="624446"/>
                  </a:lnTo>
                  <a:lnTo>
                    <a:pt x="8717699" y="626300"/>
                  </a:lnTo>
                  <a:lnTo>
                    <a:pt x="8718817" y="626770"/>
                  </a:lnTo>
                  <a:lnTo>
                    <a:pt x="8721446" y="626770"/>
                  </a:lnTo>
                  <a:lnTo>
                    <a:pt x="8722576" y="626300"/>
                  </a:lnTo>
                  <a:lnTo>
                    <a:pt x="8724430" y="624446"/>
                  </a:lnTo>
                  <a:lnTo>
                    <a:pt x="8724900" y="623316"/>
                  </a:lnTo>
                  <a:lnTo>
                    <a:pt x="8724900" y="620687"/>
                  </a:lnTo>
                  <a:close/>
                </a:path>
                <a:path w="10582275" h="2479040">
                  <a:moveTo>
                    <a:pt x="8724900" y="3441"/>
                  </a:moveTo>
                  <a:lnTo>
                    <a:pt x="8724430" y="2324"/>
                  </a:lnTo>
                  <a:lnTo>
                    <a:pt x="8722576" y="457"/>
                  </a:lnTo>
                  <a:lnTo>
                    <a:pt x="8721446" y="0"/>
                  </a:lnTo>
                  <a:lnTo>
                    <a:pt x="8718817" y="0"/>
                  </a:lnTo>
                  <a:lnTo>
                    <a:pt x="8717699" y="457"/>
                  </a:lnTo>
                  <a:lnTo>
                    <a:pt x="8715832" y="2324"/>
                  </a:lnTo>
                  <a:lnTo>
                    <a:pt x="8715375" y="3441"/>
                  </a:lnTo>
                  <a:lnTo>
                    <a:pt x="8715375" y="6070"/>
                  </a:lnTo>
                  <a:lnTo>
                    <a:pt x="8715832" y="7188"/>
                  </a:lnTo>
                  <a:lnTo>
                    <a:pt x="8717699" y="9055"/>
                  </a:lnTo>
                  <a:lnTo>
                    <a:pt x="8718817" y="9525"/>
                  </a:lnTo>
                  <a:lnTo>
                    <a:pt x="8721446" y="9525"/>
                  </a:lnTo>
                  <a:lnTo>
                    <a:pt x="8722576" y="9055"/>
                  </a:lnTo>
                  <a:lnTo>
                    <a:pt x="8724430" y="7188"/>
                  </a:lnTo>
                  <a:lnTo>
                    <a:pt x="8724900" y="6070"/>
                  </a:lnTo>
                  <a:lnTo>
                    <a:pt x="8724900" y="3441"/>
                  </a:lnTo>
                  <a:close/>
                </a:path>
                <a:path w="10582275" h="2479040">
                  <a:moveTo>
                    <a:pt x="8772525" y="2472436"/>
                  </a:moveTo>
                  <a:lnTo>
                    <a:pt x="8772055" y="2471318"/>
                  </a:lnTo>
                  <a:lnTo>
                    <a:pt x="8770201" y="2469451"/>
                  </a:lnTo>
                  <a:lnTo>
                    <a:pt x="8769071" y="2468994"/>
                  </a:lnTo>
                  <a:lnTo>
                    <a:pt x="8766442" y="2468994"/>
                  </a:lnTo>
                  <a:lnTo>
                    <a:pt x="8765324" y="2469451"/>
                  </a:lnTo>
                  <a:lnTo>
                    <a:pt x="8763457" y="2471318"/>
                  </a:lnTo>
                  <a:lnTo>
                    <a:pt x="8763000" y="2472436"/>
                  </a:lnTo>
                  <a:lnTo>
                    <a:pt x="8763000" y="2475065"/>
                  </a:lnTo>
                  <a:lnTo>
                    <a:pt x="8763457" y="2476195"/>
                  </a:lnTo>
                  <a:lnTo>
                    <a:pt x="8765324" y="2478049"/>
                  </a:lnTo>
                  <a:lnTo>
                    <a:pt x="8766442" y="2478519"/>
                  </a:lnTo>
                  <a:lnTo>
                    <a:pt x="8769071" y="2478519"/>
                  </a:lnTo>
                  <a:lnTo>
                    <a:pt x="8770201" y="2478049"/>
                  </a:lnTo>
                  <a:lnTo>
                    <a:pt x="8772055" y="2476195"/>
                  </a:lnTo>
                  <a:lnTo>
                    <a:pt x="8772525" y="2475065"/>
                  </a:lnTo>
                  <a:lnTo>
                    <a:pt x="8772525" y="2472436"/>
                  </a:lnTo>
                  <a:close/>
                </a:path>
                <a:path w="10582275" h="2479040">
                  <a:moveTo>
                    <a:pt x="8772525" y="1855190"/>
                  </a:moveTo>
                  <a:lnTo>
                    <a:pt x="8772055" y="1854060"/>
                  </a:lnTo>
                  <a:lnTo>
                    <a:pt x="8770201" y="1852206"/>
                  </a:lnTo>
                  <a:lnTo>
                    <a:pt x="8769071" y="1851736"/>
                  </a:lnTo>
                  <a:lnTo>
                    <a:pt x="8766442" y="1851736"/>
                  </a:lnTo>
                  <a:lnTo>
                    <a:pt x="8765324" y="1852206"/>
                  </a:lnTo>
                  <a:lnTo>
                    <a:pt x="8763457" y="1854060"/>
                  </a:lnTo>
                  <a:lnTo>
                    <a:pt x="8763000" y="1855190"/>
                  </a:lnTo>
                  <a:lnTo>
                    <a:pt x="8763000" y="1857819"/>
                  </a:lnTo>
                  <a:lnTo>
                    <a:pt x="8763457" y="1858937"/>
                  </a:lnTo>
                  <a:lnTo>
                    <a:pt x="8765324" y="1860804"/>
                  </a:lnTo>
                  <a:lnTo>
                    <a:pt x="8766442" y="1861261"/>
                  </a:lnTo>
                  <a:lnTo>
                    <a:pt x="8769071" y="1861261"/>
                  </a:lnTo>
                  <a:lnTo>
                    <a:pt x="8770201" y="1860804"/>
                  </a:lnTo>
                  <a:lnTo>
                    <a:pt x="8772055" y="1858937"/>
                  </a:lnTo>
                  <a:lnTo>
                    <a:pt x="8772525" y="1857819"/>
                  </a:lnTo>
                  <a:lnTo>
                    <a:pt x="8772525" y="1855190"/>
                  </a:lnTo>
                  <a:close/>
                </a:path>
                <a:path w="10582275" h="2479040">
                  <a:moveTo>
                    <a:pt x="8772525" y="1237945"/>
                  </a:moveTo>
                  <a:lnTo>
                    <a:pt x="8772055" y="1236814"/>
                  </a:lnTo>
                  <a:lnTo>
                    <a:pt x="8770201" y="1234960"/>
                  </a:lnTo>
                  <a:lnTo>
                    <a:pt x="8769071" y="1234490"/>
                  </a:lnTo>
                  <a:lnTo>
                    <a:pt x="8766442" y="1234490"/>
                  </a:lnTo>
                  <a:lnTo>
                    <a:pt x="8765324" y="1234960"/>
                  </a:lnTo>
                  <a:lnTo>
                    <a:pt x="8763457" y="1236814"/>
                  </a:lnTo>
                  <a:lnTo>
                    <a:pt x="8763000" y="1237945"/>
                  </a:lnTo>
                  <a:lnTo>
                    <a:pt x="8763000" y="1240574"/>
                  </a:lnTo>
                  <a:lnTo>
                    <a:pt x="8763457" y="1241691"/>
                  </a:lnTo>
                  <a:lnTo>
                    <a:pt x="8765324" y="1243545"/>
                  </a:lnTo>
                  <a:lnTo>
                    <a:pt x="8766442" y="1244015"/>
                  </a:lnTo>
                  <a:lnTo>
                    <a:pt x="8769071" y="1244015"/>
                  </a:lnTo>
                  <a:lnTo>
                    <a:pt x="8770201" y="1243545"/>
                  </a:lnTo>
                  <a:lnTo>
                    <a:pt x="8772055" y="1241691"/>
                  </a:lnTo>
                  <a:lnTo>
                    <a:pt x="8772525" y="1240574"/>
                  </a:lnTo>
                  <a:lnTo>
                    <a:pt x="8772525" y="1237945"/>
                  </a:lnTo>
                  <a:close/>
                </a:path>
                <a:path w="10582275" h="2479040">
                  <a:moveTo>
                    <a:pt x="8772525" y="620687"/>
                  </a:moveTo>
                  <a:lnTo>
                    <a:pt x="8772055" y="619569"/>
                  </a:lnTo>
                  <a:lnTo>
                    <a:pt x="8770201" y="617702"/>
                  </a:lnTo>
                  <a:lnTo>
                    <a:pt x="8769071" y="617245"/>
                  </a:lnTo>
                  <a:lnTo>
                    <a:pt x="8766442" y="617245"/>
                  </a:lnTo>
                  <a:lnTo>
                    <a:pt x="8765324" y="617702"/>
                  </a:lnTo>
                  <a:lnTo>
                    <a:pt x="8763457" y="619569"/>
                  </a:lnTo>
                  <a:lnTo>
                    <a:pt x="8763000" y="620687"/>
                  </a:lnTo>
                  <a:lnTo>
                    <a:pt x="8763000" y="623316"/>
                  </a:lnTo>
                  <a:lnTo>
                    <a:pt x="8763457" y="624446"/>
                  </a:lnTo>
                  <a:lnTo>
                    <a:pt x="8765324" y="626300"/>
                  </a:lnTo>
                  <a:lnTo>
                    <a:pt x="8766442" y="626770"/>
                  </a:lnTo>
                  <a:lnTo>
                    <a:pt x="8769071" y="626770"/>
                  </a:lnTo>
                  <a:lnTo>
                    <a:pt x="8770201" y="626300"/>
                  </a:lnTo>
                  <a:lnTo>
                    <a:pt x="8772055" y="624446"/>
                  </a:lnTo>
                  <a:lnTo>
                    <a:pt x="8772525" y="623316"/>
                  </a:lnTo>
                  <a:lnTo>
                    <a:pt x="8772525" y="620687"/>
                  </a:lnTo>
                  <a:close/>
                </a:path>
                <a:path w="10582275" h="2479040">
                  <a:moveTo>
                    <a:pt x="8772525" y="3441"/>
                  </a:moveTo>
                  <a:lnTo>
                    <a:pt x="8772055" y="2324"/>
                  </a:lnTo>
                  <a:lnTo>
                    <a:pt x="8770201" y="457"/>
                  </a:lnTo>
                  <a:lnTo>
                    <a:pt x="8769071" y="0"/>
                  </a:lnTo>
                  <a:lnTo>
                    <a:pt x="8766442" y="0"/>
                  </a:lnTo>
                  <a:lnTo>
                    <a:pt x="8765324" y="457"/>
                  </a:lnTo>
                  <a:lnTo>
                    <a:pt x="8763457" y="2324"/>
                  </a:lnTo>
                  <a:lnTo>
                    <a:pt x="8763000" y="3441"/>
                  </a:lnTo>
                  <a:lnTo>
                    <a:pt x="8763000" y="6070"/>
                  </a:lnTo>
                  <a:lnTo>
                    <a:pt x="8763457" y="7188"/>
                  </a:lnTo>
                  <a:lnTo>
                    <a:pt x="8765324" y="9055"/>
                  </a:lnTo>
                  <a:lnTo>
                    <a:pt x="8766442" y="9525"/>
                  </a:lnTo>
                  <a:lnTo>
                    <a:pt x="8769071" y="9525"/>
                  </a:lnTo>
                  <a:lnTo>
                    <a:pt x="8770201" y="9055"/>
                  </a:lnTo>
                  <a:lnTo>
                    <a:pt x="8772055" y="7188"/>
                  </a:lnTo>
                  <a:lnTo>
                    <a:pt x="8772525" y="6070"/>
                  </a:lnTo>
                  <a:lnTo>
                    <a:pt x="8772525" y="3441"/>
                  </a:lnTo>
                  <a:close/>
                </a:path>
                <a:path w="10582275" h="2479040">
                  <a:moveTo>
                    <a:pt x="8820150" y="2472436"/>
                  </a:moveTo>
                  <a:lnTo>
                    <a:pt x="8819680" y="2471318"/>
                  </a:lnTo>
                  <a:lnTo>
                    <a:pt x="8817826" y="2469451"/>
                  </a:lnTo>
                  <a:lnTo>
                    <a:pt x="8816696" y="2468994"/>
                  </a:lnTo>
                  <a:lnTo>
                    <a:pt x="8814067" y="2468994"/>
                  </a:lnTo>
                  <a:lnTo>
                    <a:pt x="8812949" y="2469451"/>
                  </a:lnTo>
                  <a:lnTo>
                    <a:pt x="8811082" y="2471318"/>
                  </a:lnTo>
                  <a:lnTo>
                    <a:pt x="8810625" y="2472436"/>
                  </a:lnTo>
                  <a:lnTo>
                    <a:pt x="8810625" y="2475065"/>
                  </a:lnTo>
                  <a:lnTo>
                    <a:pt x="8811082" y="2476195"/>
                  </a:lnTo>
                  <a:lnTo>
                    <a:pt x="8812949" y="2478049"/>
                  </a:lnTo>
                  <a:lnTo>
                    <a:pt x="8814067" y="2478519"/>
                  </a:lnTo>
                  <a:lnTo>
                    <a:pt x="8816696" y="2478519"/>
                  </a:lnTo>
                  <a:lnTo>
                    <a:pt x="8817826" y="2478049"/>
                  </a:lnTo>
                  <a:lnTo>
                    <a:pt x="8819680" y="2476195"/>
                  </a:lnTo>
                  <a:lnTo>
                    <a:pt x="8820150" y="2475065"/>
                  </a:lnTo>
                  <a:lnTo>
                    <a:pt x="8820150" y="2472436"/>
                  </a:lnTo>
                  <a:close/>
                </a:path>
                <a:path w="10582275" h="2479040">
                  <a:moveTo>
                    <a:pt x="8820150" y="1855190"/>
                  </a:moveTo>
                  <a:lnTo>
                    <a:pt x="8819680" y="1854060"/>
                  </a:lnTo>
                  <a:lnTo>
                    <a:pt x="8817826" y="1852206"/>
                  </a:lnTo>
                  <a:lnTo>
                    <a:pt x="8816696" y="1851736"/>
                  </a:lnTo>
                  <a:lnTo>
                    <a:pt x="8814067" y="1851736"/>
                  </a:lnTo>
                  <a:lnTo>
                    <a:pt x="8812949" y="1852206"/>
                  </a:lnTo>
                  <a:lnTo>
                    <a:pt x="8811082" y="1854060"/>
                  </a:lnTo>
                  <a:lnTo>
                    <a:pt x="8810625" y="1855190"/>
                  </a:lnTo>
                  <a:lnTo>
                    <a:pt x="8810625" y="1857819"/>
                  </a:lnTo>
                  <a:lnTo>
                    <a:pt x="8811082" y="1858937"/>
                  </a:lnTo>
                  <a:lnTo>
                    <a:pt x="8812949" y="1860804"/>
                  </a:lnTo>
                  <a:lnTo>
                    <a:pt x="8814067" y="1861261"/>
                  </a:lnTo>
                  <a:lnTo>
                    <a:pt x="8816696" y="1861261"/>
                  </a:lnTo>
                  <a:lnTo>
                    <a:pt x="8817826" y="1860804"/>
                  </a:lnTo>
                  <a:lnTo>
                    <a:pt x="8819680" y="1858937"/>
                  </a:lnTo>
                  <a:lnTo>
                    <a:pt x="8820150" y="1857819"/>
                  </a:lnTo>
                  <a:lnTo>
                    <a:pt x="8820150" y="1855190"/>
                  </a:lnTo>
                  <a:close/>
                </a:path>
                <a:path w="10582275" h="2479040">
                  <a:moveTo>
                    <a:pt x="8820150" y="1237945"/>
                  </a:moveTo>
                  <a:lnTo>
                    <a:pt x="8819680" y="1236814"/>
                  </a:lnTo>
                  <a:lnTo>
                    <a:pt x="8817826" y="1234960"/>
                  </a:lnTo>
                  <a:lnTo>
                    <a:pt x="8816696" y="1234490"/>
                  </a:lnTo>
                  <a:lnTo>
                    <a:pt x="8814067" y="1234490"/>
                  </a:lnTo>
                  <a:lnTo>
                    <a:pt x="8812949" y="1234960"/>
                  </a:lnTo>
                  <a:lnTo>
                    <a:pt x="8811082" y="1236814"/>
                  </a:lnTo>
                  <a:lnTo>
                    <a:pt x="8810625" y="1237945"/>
                  </a:lnTo>
                  <a:lnTo>
                    <a:pt x="8810625" y="1240574"/>
                  </a:lnTo>
                  <a:lnTo>
                    <a:pt x="8811082" y="1241691"/>
                  </a:lnTo>
                  <a:lnTo>
                    <a:pt x="8812949" y="1243545"/>
                  </a:lnTo>
                  <a:lnTo>
                    <a:pt x="8814067" y="1244015"/>
                  </a:lnTo>
                  <a:lnTo>
                    <a:pt x="8816696" y="1244015"/>
                  </a:lnTo>
                  <a:lnTo>
                    <a:pt x="8817826" y="1243545"/>
                  </a:lnTo>
                  <a:lnTo>
                    <a:pt x="8819680" y="1241691"/>
                  </a:lnTo>
                  <a:lnTo>
                    <a:pt x="8820150" y="1240574"/>
                  </a:lnTo>
                  <a:lnTo>
                    <a:pt x="8820150" y="1237945"/>
                  </a:lnTo>
                  <a:close/>
                </a:path>
                <a:path w="10582275" h="2479040">
                  <a:moveTo>
                    <a:pt x="8820150" y="620687"/>
                  </a:moveTo>
                  <a:lnTo>
                    <a:pt x="8819680" y="619569"/>
                  </a:lnTo>
                  <a:lnTo>
                    <a:pt x="8817826" y="617702"/>
                  </a:lnTo>
                  <a:lnTo>
                    <a:pt x="8816696" y="617245"/>
                  </a:lnTo>
                  <a:lnTo>
                    <a:pt x="8814067" y="617245"/>
                  </a:lnTo>
                  <a:lnTo>
                    <a:pt x="8812949" y="617702"/>
                  </a:lnTo>
                  <a:lnTo>
                    <a:pt x="8811082" y="619569"/>
                  </a:lnTo>
                  <a:lnTo>
                    <a:pt x="8810625" y="620687"/>
                  </a:lnTo>
                  <a:lnTo>
                    <a:pt x="8810625" y="623316"/>
                  </a:lnTo>
                  <a:lnTo>
                    <a:pt x="8811082" y="624446"/>
                  </a:lnTo>
                  <a:lnTo>
                    <a:pt x="8812949" y="626300"/>
                  </a:lnTo>
                  <a:lnTo>
                    <a:pt x="8814067" y="626770"/>
                  </a:lnTo>
                  <a:lnTo>
                    <a:pt x="8816696" y="626770"/>
                  </a:lnTo>
                  <a:lnTo>
                    <a:pt x="8817826" y="626300"/>
                  </a:lnTo>
                  <a:lnTo>
                    <a:pt x="8819680" y="624446"/>
                  </a:lnTo>
                  <a:lnTo>
                    <a:pt x="8820150" y="623316"/>
                  </a:lnTo>
                  <a:lnTo>
                    <a:pt x="8820150" y="620687"/>
                  </a:lnTo>
                  <a:close/>
                </a:path>
                <a:path w="10582275" h="2479040">
                  <a:moveTo>
                    <a:pt x="8820150" y="3441"/>
                  </a:moveTo>
                  <a:lnTo>
                    <a:pt x="8819680" y="2324"/>
                  </a:lnTo>
                  <a:lnTo>
                    <a:pt x="8817826" y="457"/>
                  </a:lnTo>
                  <a:lnTo>
                    <a:pt x="8816696" y="0"/>
                  </a:lnTo>
                  <a:lnTo>
                    <a:pt x="8814067" y="0"/>
                  </a:lnTo>
                  <a:lnTo>
                    <a:pt x="8812949" y="457"/>
                  </a:lnTo>
                  <a:lnTo>
                    <a:pt x="8811082" y="2324"/>
                  </a:lnTo>
                  <a:lnTo>
                    <a:pt x="8810625" y="3441"/>
                  </a:lnTo>
                  <a:lnTo>
                    <a:pt x="8810625" y="6070"/>
                  </a:lnTo>
                  <a:lnTo>
                    <a:pt x="8811082" y="7188"/>
                  </a:lnTo>
                  <a:lnTo>
                    <a:pt x="8812949" y="9055"/>
                  </a:lnTo>
                  <a:lnTo>
                    <a:pt x="8814067" y="9525"/>
                  </a:lnTo>
                  <a:lnTo>
                    <a:pt x="8816696" y="9525"/>
                  </a:lnTo>
                  <a:lnTo>
                    <a:pt x="8817826" y="9055"/>
                  </a:lnTo>
                  <a:lnTo>
                    <a:pt x="8819680" y="7188"/>
                  </a:lnTo>
                  <a:lnTo>
                    <a:pt x="8820150" y="6070"/>
                  </a:lnTo>
                  <a:lnTo>
                    <a:pt x="8820150" y="3441"/>
                  </a:lnTo>
                  <a:close/>
                </a:path>
                <a:path w="10582275" h="2479040">
                  <a:moveTo>
                    <a:pt x="8867775" y="2472436"/>
                  </a:moveTo>
                  <a:lnTo>
                    <a:pt x="8867305" y="2471318"/>
                  </a:lnTo>
                  <a:lnTo>
                    <a:pt x="8865451" y="2469451"/>
                  </a:lnTo>
                  <a:lnTo>
                    <a:pt x="8864321" y="2468994"/>
                  </a:lnTo>
                  <a:lnTo>
                    <a:pt x="8861692" y="2468994"/>
                  </a:lnTo>
                  <a:lnTo>
                    <a:pt x="8860574" y="2469451"/>
                  </a:lnTo>
                  <a:lnTo>
                    <a:pt x="8858707" y="2471318"/>
                  </a:lnTo>
                  <a:lnTo>
                    <a:pt x="8858250" y="2472436"/>
                  </a:lnTo>
                  <a:lnTo>
                    <a:pt x="8858250" y="2475065"/>
                  </a:lnTo>
                  <a:lnTo>
                    <a:pt x="8858707" y="2476195"/>
                  </a:lnTo>
                  <a:lnTo>
                    <a:pt x="8860574" y="2478049"/>
                  </a:lnTo>
                  <a:lnTo>
                    <a:pt x="8861692" y="2478519"/>
                  </a:lnTo>
                  <a:lnTo>
                    <a:pt x="8864321" y="2478519"/>
                  </a:lnTo>
                  <a:lnTo>
                    <a:pt x="8865451" y="2478049"/>
                  </a:lnTo>
                  <a:lnTo>
                    <a:pt x="8867305" y="2476195"/>
                  </a:lnTo>
                  <a:lnTo>
                    <a:pt x="8867775" y="2475065"/>
                  </a:lnTo>
                  <a:lnTo>
                    <a:pt x="8867775" y="2472436"/>
                  </a:lnTo>
                  <a:close/>
                </a:path>
                <a:path w="10582275" h="2479040">
                  <a:moveTo>
                    <a:pt x="8867775" y="1855190"/>
                  </a:moveTo>
                  <a:lnTo>
                    <a:pt x="8867305" y="1854060"/>
                  </a:lnTo>
                  <a:lnTo>
                    <a:pt x="8865451" y="1852206"/>
                  </a:lnTo>
                  <a:lnTo>
                    <a:pt x="8864321" y="1851736"/>
                  </a:lnTo>
                  <a:lnTo>
                    <a:pt x="8861692" y="1851736"/>
                  </a:lnTo>
                  <a:lnTo>
                    <a:pt x="8860574" y="1852206"/>
                  </a:lnTo>
                  <a:lnTo>
                    <a:pt x="8858707" y="1854060"/>
                  </a:lnTo>
                  <a:lnTo>
                    <a:pt x="8858250" y="1855190"/>
                  </a:lnTo>
                  <a:lnTo>
                    <a:pt x="8858250" y="1857819"/>
                  </a:lnTo>
                  <a:lnTo>
                    <a:pt x="8858707" y="1858937"/>
                  </a:lnTo>
                  <a:lnTo>
                    <a:pt x="8860574" y="1860804"/>
                  </a:lnTo>
                  <a:lnTo>
                    <a:pt x="8861692" y="1861261"/>
                  </a:lnTo>
                  <a:lnTo>
                    <a:pt x="8864321" y="1861261"/>
                  </a:lnTo>
                  <a:lnTo>
                    <a:pt x="8865451" y="1860804"/>
                  </a:lnTo>
                  <a:lnTo>
                    <a:pt x="8867305" y="1858937"/>
                  </a:lnTo>
                  <a:lnTo>
                    <a:pt x="8867775" y="1857819"/>
                  </a:lnTo>
                  <a:lnTo>
                    <a:pt x="8867775" y="1855190"/>
                  </a:lnTo>
                  <a:close/>
                </a:path>
                <a:path w="10582275" h="2479040">
                  <a:moveTo>
                    <a:pt x="8867775" y="1237945"/>
                  </a:moveTo>
                  <a:lnTo>
                    <a:pt x="8867305" y="1236814"/>
                  </a:lnTo>
                  <a:lnTo>
                    <a:pt x="8865451" y="1234960"/>
                  </a:lnTo>
                  <a:lnTo>
                    <a:pt x="8864321" y="1234490"/>
                  </a:lnTo>
                  <a:lnTo>
                    <a:pt x="8861692" y="1234490"/>
                  </a:lnTo>
                  <a:lnTo>
                    <a:pt x="8860574" y="1234960"/>
                  </a:lnTo>
                  <a:lnTo>
                    <a:pt x="8858707" y="1236814"/>
                  </a:lnTo>
                  <a:lnTo>
                    <a:pt x="8858250" y="1237945"/>
                  </a:lnTo>
                  <a:lnTo>
                    <a:pt x="8858250" y="1240574"/>
                  </a:lnTo>
                  <a:lnTo>
                    <a:pt x="8858707" y="1241691"/>
                  </a:lnTo>
                  <a:lnTo>
                    <a:pt x="8860574" y="1243545"/>
                  </a:lnTo>
                  <a:lnTo>
                    <a:pt x="8861692" y="1244015"/>
                  </a:lnTo>
                  <a:lnTo>
                    <a:pt x="8864321" y="1244015"/>
                  </a:lnTo>
                  <a:lnTo>
                    <a:pt x="8865451" y="1243545"/>
                  </a:lnTo>
                  <a:lnTo>
                    <a:pt x="8867305" y="1241691"/>
                  </a:lnTo>
                  <a:lnTo>
                    <a:pt x="8867775" y="1240574"/>
                  </a:lnTo>
                  <a:lnTo>
                    <a:pt x="8867775" y="1237945"/>
                  </a:lnTo>
                  <a:close/>
                </a:path>
                <a:path w="10582275" h="2479040">
                  <a:moveTo>
                    <a:pt x="8867775" y="620687"/>
                  </a:moveTo>
                  <a:lnTo>
                    <a:pt x="8867305" y="619569"/>
                  </a:lnTo>
                  <a:lnTo>
                    <a:pt x="8865451" y="617702"/>
                  </a:lnTo>
                  <a:lnTo>
                    <a:pt x="8864321" y="617245"/>
                  </a:lnTo>
                  <a:lnTo>
                    <a:pt x="8861692" y="617245"/>
                  </a:lnTo>
                  <a:lnTo>
                    <a:pt x="8860574" y="617702"/>
                  </a:lnTo>
                  <a:lnTo>
                    <a:pt x="8858707" y="619569"/>
                  </a:lnTo>
                  <a:lnTo>
                    <a:pt x="8858250" y="620687"/>
                  </a:lnTo>
                  <a:lnTo>
                    <a:pt x="8858250" y="623316"/>
                  </a:lnTo>
                  <a:lnTo>
                    <a:pt x="8858707" y="624446"/>
                  </a:lnTo>
                  <a:lnTo>
                    <a:pt x="8860574" y="626300"/>
                  </a:lnTo>
                  <a:lnTo>
                    <a:pt x="8861692" y="626770"/>
                  </a:lnTo>
                  <a:lnTo>
                    <a:pt x="8864321" y="626770"/>
                  </a:lnTo>
                  <a:lnTo>
                    <a:pt x="8865451" y="626300"/>
                  </a:lnTo>
                  <a:lnTo>
                    <a:pt x="8867305" y="624446"/>
                  </a:lnTo>
                  <a:lnTo>
                    <a:pt x="8867775" y="623316"/>
                  </a:lnTo>
                  <a:lnTo>
                    <a:pt x="8867775" y="620687"/>
                  </a:lnTo>
                  <a:close/>
                </a:path>
                <a:path w="10582275" h="2479040">
                  <a:moveTo>
                    <a:pt x="8867775" y="3441"/>
                  </a:moveTo>
                  <a:lnTo>
                    <a:pt x="8867305" y="2324"/>
                  </a:lnTo>
                  <a:lnTo>
                    <a:pt x="8865451" y="457"/>
                  </a:lnTo>
                  <a:lnTo>
                    <a:pt x="8864321" y="0"/>
                  </a:lnTo>
                  <a:lnTo>
                    <a:pt x="8861692" y="0"/>
                  </a:lnTo>
                  <a:lnTo>
                    <a:pt x="8860574" y="457"/>
                  </a:lnTo>
                  <a:lnTo>
                    <a:pt x="8858707" y="2324"/>
                  </a:lnTo>
                  <a:lnTo>
                    <a:pt x="8858250" y="3441"/>
                  </a:lnTo>
                  <a:lnTo>
                    <a:pt x="8858250" y="6070"/>
                  </a:lnTo>
                  <a:lnTo>
                    <a:pt x="8858707" y="7188"/>
                  </a:lnTo>
                  <a:lnTo>
                    <a:pt x="8860574" y="9055"/>
                  </a:lnTo>
                  <a:lnTo>
                    <a:pt x="8861692" y="9525"/>
                  </a:lnTo>
                  <a:lnTo>
                    <a:pt x="8864321" y="9525"/>
                  </a:lnTo>
                  <a:lnTo>
                    <a:pt x="8865451" y="9055"/>
                  </a:lnTo>
                  <a:lnTo>
                    <a:pt x="8867305" y="7188"/>
                  </a:lnTo>
                  <a:lnTo>
                    <a:pt x="8867775" y="6070"/>
                  </a:lnTo>
                  <a:lnTo>
                    <a:pt x="8867775" y="3441"/>
                  </a:lnTo>
                  <a:close/>
                </a:path>
                <a:path w="10582275" h="2479040">
                  <a:moveTo>
                    <a:pt x="8915400" y="2472436"/>
                  </a:moveTo>
                  <a:lnTo>
                    <a:pt x="8914930" y="2471318"/>
                  </a:lnTo>
                  <a:lnTo>
                    <a:pt x="8913076" y="2469451"/>
                  </a:lnTo>
                  <a:lnTo>
                    <a:pt x="8911946" y="2468994"/>
                  </a:lnTo>
                  <a:lnTo>
                    <a:pt x="8909317" y="2468994"/>
                  </a:lnTo>
                  <a:lnTo>
                    <a:pt x="8908199" y="2469451"/>
                  </a:lnTo>
                  <a:lnTo>
                    <a:pt x="8906332" y="2471318"/>
                  </a:lnTo>
                  <a:lnTo>
                    <a:pt x="8905875" y="2472436"/>
                  </a:lnTo>
                  <a:lnTo>
                    <a:pt x="8905875" y="2475065"/>
                  </a:lnTo>
                  <a:lnTo>
                    <a:pt x="8906332" y="2476195"/>
                  </a:lnTo>
                  <a:lnTo>
                    <a:pt x="8908199" y="2478049"/>
                  </a:lnTo>
                  <a:lnTo>
                    <a:pt x="8909317" y="2478519"/>
                  </a:lnTo>
                  <a:lnTo>
                    <a:pt x="8911946" y="2478519"/>
                  </a:lnTo>
                  <a:lnTo>
                    <a:pt x="8913076" y="2478049"/>
                  </a:lnTo>
                  <a:lnTo>
                    <a:pt x="8914930" y="2476195"/>
                  </a:lnTo>
                  <a:lnTo>
                    <a:pt x="8915400" y="2475065"/>
                  </a:lnTo>
                  <a:lnTo>
                    <a:pt x="8915400" y="2472436"/>
                  </a:lnTo>
                  <a:close/>
                </a:path>
                <a:path w="10582275" h="2479040">
                  <a:moveTo>
                    <a:pt x="8915400" y="1855190"/>
                  </a:moveTo>
                  <a:lnTo>
                    <a:pt x="8914930" y="1854060"/>
                  </a:lnTo>
                  <a:lnTo>
                    <a:pt x="8913076" y="1852206"/>
                  </a:lnTo>
                  <a:lnTo>
                    <a:pt x="8911946" y="1851736"/>
                  </a:lnTo>
                  <a:lnTo>
                    <a:pt x="8909317" y="1851736"/>
                  </a:lnTo>
                  <a:lnTo>
                    <a:pt x="8908199" y="1852206"/>
                  </a:lnTo>
                  <a:lnTo>
                    <a:pt x="8906332" y="1854060"/>
                  </a:lnTo>
                  <a:lnTo>
                    <a:pt x="8905875" y="1855190"/>
                  </a:lnTo>
                  <a:lnTo>
                    <a:pt x="8905875" y="1857819"/>
                  </a:lnTo>
                  <a:lnTo>
                    <a:pt x="8906332" y="1858937"/>
                  </a:lnTo>
                  <a:lnTo>
                    <a:pt x="8908199" y="1860804"/>
                  </a:lnTo>
                  <a:lnTo>
                    <a:pt x="8909317" y="1861261"/>
                  </a:lnTo>
                  <a:lnTo>
                    <a:pt x="8911946" y="1861261"/>
                  </a:lnTo>
                  <a:lnTo>
                    <a:pt x="8913076" y="1860804"/>
                  </a:lnTo>
                  <a:lnTo>
                    <a:pt x="8914930" y="1858937"/>
                  </a:lnTo>
                  <a:lnTo>
                    <a:pt x="8915400" y="1857819"/>
                  </a:lnTo>
                  <a:lnTo>
                    <a:pt x="8915400" y="1855190"/>
                  </a:lnTo>
                  <a:close/>
                </a:path>
                <a:path w="10582275" h="2479040">
                  <a:moveTo>
                    <a:pt x="8915400" y="1237945"/>
                  </a:moveTo>
                  <a:lnTo>
                    <a:pt x="8914930" y="1236814"/>
                  </a:lnTo>
                  <a:lnTo>
                    <a:pt x="8913076" y="1234960"/>
                  </a:lnTo>
                  <a:lnTo>
                    <a:pt x="8911946" y="1234490"/>
                  </a:lnTo>
                  <a:lnTo>
                    <a:pt x="8909317" y="1234490"/>
                  </a:lnTo>
                  <a:lnTo>
                    <a:pt x="8908199" y="1234960"/>
                  </a:lnTo>
                  <a:lnTo>
                    <a:pt x="8906332" y="1236814"/>
                  </a:lnTo>
                  <a:lnTo>
                    <a:pt x="8905875" y="1237945"/>
                  </a:lnTo>
                  <a:lnTo>
                    <a:pt x="8905875" y="1240574"/>
                  </a:lnTo>
                  <a:lnTo>
                    <a:pt x="8906332" y="1241691"/>
                  </a:lnTo>
                  <a:lnTo>
                    <a:pt x="8908199" y="1243545"/>
                  </a:lnTo>
                  <a:lnTo>
                    <a:pt x="8909317" y="1244015"/>
                  </a:lnTo>
                  <a:lnTo>
                    <a:pt x="8911946" y="1244015"/>
                  </a:lnTo>
                  <a:lnTo>
                    <a:pt x="8913076" y="1243545"/>
                  </a:lnTo>
                  <a:lnTo>
                    <a:pt x="8914930" y="1241691"/>
                  </a:lnTo>
                  <a:lnTo>
                    <a:pt x="8915400" y="1240574"/>
                  </a:lnTo>
                  <a:lnTo>
                    <a:pt x="8915400" y="1237945"/>
                  </a:lnTo>
                  <a:close/>
                </a:path>
                <a:path w="10582275" h="2479040">
                  <a:moveTo>
                    <a:pt x="8915400" y="620687"/>
                  </a:moveTo>
                  <a:lnTo>
                    <a:pt x="8914930" y="619569"/>
                  </a:lnTo>
                  <a:lnTo>
                    <a:pt x="8913076" y="617702"/>
                  </a:lnTo>
                  <a:lnTo>
                    <a:pt x="8911946" y="617245"/>
                  </a:lnTo>
                  <a:lnTo>
                    <a:pt x="8909317" y="617245"/>
                  </a:lnTo>
                  <a:lnTo>
                    <a:pt x="8908199" y="617702"/>
                  </a:lnTo>
                  <a:lnTo>
                    <a:pt x="8906332" y="619569"/>
                  </a:lnTo>
                  <a:lnTo>
                    <a:pt x="8905875" y="620687"/>
                  </a:lnTo>
                  <a:lnTo>
                    <a:pt x="8905875" y="623316"/>
                  </a:lnTo>
                  <a:lnTo>
                    <a:pt x="8906332" y="624446"/>
                  </a:lnTo>
                  <a:lnTo>
                    <a:pt x="8908199" y="626300"/>
                  </a:lnTo>
                  <a:lnTo>
                    <a:pt x="8909317" y="626770"/>
                  </a:lnTo>
                  <a:lnTo>
                    <a:pt x="8911946" y="626770"/>
                  </a:lnTo>
                  <a:lnTo>
                    <a:pt x="8913076" y="626300"/>
                  </a:lnTo>
                  <a:lnTo>
                    <a:pt x="8914930" y="624446"/>
                  </a:lnTo>
                  <a:lnTo>
                    <a:pt x="8915400" y="623316"/>
                  </a:lnTo>
                  <a:lnTo>
                    <a:pt x="8915400" y="620687"/>
                  </a:lnTo>
                  <a:close/>
                </a:path>
                <a:path w="10582275" h="2479040">
                  <a:moveTo>
                    <a:pt x="8915400" y="3441"/>
                  </a:moveTo>
                  <a:lnTo>
                    <a:pt x="8914930" y="2324"/>
                  </a:lnTo>
                  <a:lnTo>
                    <a:pt x="8913076" y="457"/>
                  </a:lnTo>
                  <a:lnTo>
                    <a:pt x="8911946" y="0"/>
                  </a:lnTo>
                  <a:lnTo>
                    <a:pt x="8909317" y="0"/>
                  </a:lnTo>
                  <a:lnTo>
                    <a:pt x="8908199" y="457"/>
                  </a:lnTo>
                  <a:lnTo>
                    <a:pt x="8906332" y="2324"/>
                  </a:lnTo>
                  <a:lnTo>
                    <a:pt x="8905875" y="3441"/>
                  </a:lnTo>
                  <a:lnTo>
                    <a:pt x="8905875" y="6070"/>
                  </a:lnTo>
                  <a:lnTo>
                    <a:pt x="8906332" y="7188"/>
                  </a:lnTo>
                  <a:lnTo>
                    <a:pt x="8908199" y="9055"/>
                  </a:lnTo>
                  <a:lnTo>
                    <a:pt x="8909317" y="9525"/>
                  </a:lnTo>
                  <a:lnTo>
                    <a:pt x="8911946" y="9525"/>
                  </a:lnTo>
                  <a:lnTo>
                    <a:pt x="8913076" y="9055"/>
                  </a:lnTo>
                  <a:lnTo>
                    <a:pt x="8914930" y="7188"/>
                  </a:lnTo>
                  <a:lnTo>
                    <a:pt x="8915400" y="6070"/>
                  </a:lnTo>
                  <a:lnTo>
                    <a:pt x="8915400" y="3441"/>
                  </a:lnTo>
                  <a:close/>
                </a:path>
                <a:path w="10582275" h="2479040">
                  <a:moveTo>
                    <a:pt x="8963025" y="2472436"/>
                  </a:moveTo>
                  <a:lnTo>
                    <a:pt x="8962555" y="2471318"/>
                  </a:lnTo>
                  <a:lnTo>
                    <a:pt x="8960701" y="2469451"/>
                  </a:lnTo>
                  <a:lnTo>
                    <a:pt x="8959571" y="2468994"/>
                  </a:lnTo>
                  <a:lnTo>
                    <a:pt x="8956942" y="2468994"/>
                  </a:lnTo>
                  <a:lnTo>
                    <a:pt x="8955824" y="2469451"/>
                  </a:lnTo>
                  <a:lnTo>
                    <a:pt x="8953957" y="2471318"/>
                  </a:lnTo>
                  <a:lnTo>
                    <a:pt x="8953500" y="2472436"/>
                  </a:lnTo>
                  <a:lnTo>
                    <a:pt x="8953500" y="2475065"/>
                  </a:lnTo>
                  <a:lnTo>
                    <a:pt x="8953957" y="2476195"/>
                  </a:lnTo>
                  <a:lnTo>
                    <a:pt x="8955824" y="2478049"/>
                  </a:lnTo>
                  <a:lnTo>
                    <a:pt x="8956942" y="2478519"/>
                  </a:lnTo>
                  <a:lnTo>
                    <a:pt x="8959571" y="2478519"/>
                  </a:lnTo>
                  <a:lnTo>
                    <a:pt x="8960701" y="2478049"/>
                  </a:lnTo>
                  <a:lnTo>
                    <a:pt x="8962555" y="2476195"/>
                  </a:lnTo>
                  <a:lnTo>
                    <a:pt x="8963025" y="2475065"/>
                  </a:lnTo>
                  <a:lnTo>
                    <a:pt x="8963025" y="2472436"/>
                  </a:lnTo>
                  <a:close/>
                </a:path>
                <a:path w="10582275" h="2479040">
                  <a:moveTo>
                    <a:pt x="8963025" y="1855190"/>
                  </a:moveTo>
                  <a:lnTo>
                    <a:pt x="8962555" y="1854060"/>
                  </a:lnTo>
                  <a:lnTo>
                    <a:pt x="8960701" y="1852206"/>
                  </a:lnTo>
                  <a:lnTo>
                    <a:pt x="8959571" y="1851736"/>
                  </a:lnTo>
                  <a:lnTo>
                    <a:pt x="8956942" y="1851736"/>
                  </a:lnTo>
                  <a:lnTo>
                    <a:pt x="8955824" y="1852206"/>
                  </a:lnTo>
                  <a:lnTo>
                    <a:pt x="8953957" y="1854060"/>
                  </a:lnTo>
                  <a:lnTo>
                    <a:pt x="8953500" y="1855190"/>
                  </a:lnTo>
                  <a:lnTo>
                    <a:pt x="8953500" y="1857819"/>
                  </a:lnTo>
                  <a:lnTo>
                    <a:pt x="8953957" y="1858937"/>
                  </a:lnTo>
                  <a:lnTo>
                    <a:pt x="8955824" y="1860804"/>
                  </a:lnTo>
                  <a:lnTo>
                    <a:pt x="8956942" y="1861261"/>
                  </a:lnTo>
                  <a:lnTo>
                    <a:pt x="8959571" y="1861261"/>
                  </a:lnTo>
                  <a:lnTo>
                    <a:pt x="8960701" y="1860804"/>
                  </a:lnTo>
                  <a:lnTo>
                    <a:pt x="8962555" y="1858937"/>
                  </a:lnTo>
                  <a:lnTo>
                    <a:pt x="8963025" y="1857819"/>
                  </a:lnTo>
                  <a:lnTo>
                    <a:pt x="8963025" y="1855190"/>
                  </a:lnTo>
                  <a:close/>
                </a:path>
                <a:path w="10582275" h="2479040">
                  <a:moveTo>
                    <a:pt x="8963025" y="1237945"/>
                  </a:moveTo>
                  <a:lnTo>
                    <a:pt x="8962555" y="1236814"/>
                  </a:lnTo>
                  <a:lnTo>
                    <a:pt x="8960701" y="1234960"/>
                  </a:lnTo>
                  <a:lnTo>
                    <a:pt x="8959571" y="1234490"/>
                  </a:lnTo>
                  <a:lnTo>
                    <a:pt x="8956942" y="1234490"/>
                  </a:lnTo>
                  <a:lnTo>
                    <a:pt x="8955824" y="1234960"/>
                  </a:lnTo>
                  <a:lnTo>
                    <a:pt x="8953957" y="1236814"/>
                  </a:lnTo>
                  <a:lnTo>
                    <a:pt x="8953500" y="1237945"/>
                  </a:lnTo>
                  <a:lnTo>
                    <a:pt x="8953500" y="1240574"/>
                  </a:lnTo>
                  <a:lnTo>
                    <a:pt x="8953957" y="1241691"/>
                  </a:lnTo>
                  <a:lnTo>
                    <a:pt x="8955824" y="1243545"/>
                  </a:lnTo>
                  <a:lnTo>
                    <a:pt x="8956942" y="1244015"/>
                  </a:lnTo>
                  <a:lnTo>
                    <a:pt x="8959571" y="1244015"/>
                  </a:lnTo>
                  <a:lnTo>
                    <a:pt x="8960701" y="1243545"/>
                  </a:lnTo>
                  <a:lnTo>
                    <a:pt x="8962555" y="1241691"/>
                  </a:lnTo>
                  <a:lnTo>
                    <a:pt x="8963025" y="1240574"/>
                  </a:lnTo>
                  <a:lnTo>
                    <a:pt x="8963025" y="1237945"/>
                  </a:lnTo>
                  <a:close/>
                </a:path>
                <a:path w="10582275" h="2479040">
                  <a:moveTo>
                    <a:pt x="8963025" y="620687"/>
                  </a:moveTo>
                  <a:lnTo>
                    <a:pt x="8962555" y="619569"/>
                  </a:lnTo>
                  <a:lnTo>
                    <a:pt x="8960701" y="617702"/>
                  </a:lnTo>
                  <a:lnTo>
                    <a:pt x="8959571" y="617245"/>
                  </a:lnTo>
                  <a:lnTo>
                    <a:pt x="8956942" y="617245"/>
                  </a:lnTo>
                  <a:lnTo>
                    <a:pt x="8955824" y="617702"/>
                  </a:lnTo>
                  <a:lnTo>
                    <a:pt x="8953957" y="619569"/>
                  </a:lnTo>
                  <a:lnTo>
                    <a:pt x="8953500" y="620687"/>
                  </a:lnTo>
                  <a:lnTo>
                    <a:pt x="8953500" y="623316"/>
                  </a:lnTo>
                  <a:lnTo>
                    <a:pt x="8953957" y="624446"/>
                  </a:lnTo>
                  <a:lnTo>
                    <a:pt x="8955824" y="626300"/>
                  </a:lnTo>
                  <a:lnTo>
                    <a:pt x="8956942" y="626770"/>
                  </a:lnTo>
                  <a:lnTo>
                    <a:pt x="8959571" y="626770"/>
                  </a:lnTo>
                  <a:lnTo>
                    <a:pt x="8960701" y="626300"/>
                  </a:lnTo>
                  <a:lnTo>
                    <a:pt x="8962555" y="624446"/>
                  </a:lnTo>
                  <a:lnTo>
                    <a:pt x="8963025" y="623316"/>
                  </a:lnTo>
                  <a:lnTo>
                    <a:pt x="8963025" y="620687"/>
                  </a:lnTo>
                  <a:close/>
                </a:path>
                <a:path w="10582275" h="2479040">
                  <a:moveTo>
                    <a:pt x="8963025" y="3441"/>
                  </a:moveTo>
                  <a:lnTo>
                    <a:pt x="8962555" y="2324"/>
                  </a:lnTo>
                  <a:lnTo>
                    <a:pt x="8960701" y="457"/>
                  </a:lnTo>
                  <a:lnTo>
                    <a:pt x="8959571" y="0"/>
                  </a:lnTo>
                  <a:lnTo>
                    <a:pt x="8956942" y="0"/>
                  </a:lnTo>
                  <a:lnTo>
                    <a:pt x="8955824" y="457"/>
                  </a:lnTo>
                  <a:lnTo>
                    <a:pt x="8953957" y="2324"/>
                  </a:lnTo>
                  <a:lnTo>
                    <a:pt x="8953500" y="3441"/>
                  </a:lnTo>
                  <a:lnTo>
                    <a:pt x="8953500" y="6070"/>
                  </a:lnTo>
                  <a:lnTo>
                    <a:pt x="8953957" y="7188"/>
                  </a:lnTo>
                  <a:lnTo>
                    <a:pt x="8955824" y="9055"/>
                  </a:lnTo>
                  <a:lnTo>
                    <a:pt x="8956942" y="9525"/>
                  </a:lnTo>
                  <a:lnTo>
                    <a:pt x="8959571" y="9525"/>
                  </a:lnTo>
                  <a:lnTo>
                    <a:pt x="8960701" y="9055"/>
                  </a:lnTo>
                  <a:lnTo>
                    <a:pt x="8962555" y="7188"/>
                  </a:lnTo>
                  <a:lnTo>
                    <a:pt x="8963025" y="6070"/>
                  </a:lnTo>
                  <a:lnTo>
                    <a:pt x="8963025" y="3441"/>
                  </a:lnTo>
                  <a:close/>
                </a:path>
                <a:path w="10582275" h="2479040">
                  <a:moveTo>
                    <a:pt x="9010650" y="2472436"/>
                  </a:moveTo>
                  <a:lnTo>
                    <a:pt x="9010180" y="2471318"/>
                  </a:lnTo>
                  <a:lnTo>
                    <a:pt x="9008326" y="2469451"/>
                  </a:lnTo>
                  <a:lnTo>
                    <a:pt x="9007196" y="2468994"/>
                  </a:lnTo>
                  <a:lnTo>
                    <a:pt x="9004567" y="2468994"/>
                  </a:lnTo>
                  <a:lnTo>
                    <a:pt x="9003449" y="2469451"/>
                  </a:lnTo>
                  <a:lnTo>
                    <a:pt x="9001582" y="2471318"/>
                  </a:lnTo>
                  <a:lnTo>
                    <a:pt x="9001125" y="2472436"/>
                  </a:lnTo>
                  <a:lnTo>
                    <a:pt x="9001125" y="2475065"/>
                  </a:lnTo>
                  <a:lnTo>
                    <a:pt x="9001582" y="2476195"/>
                  </a:lnTo>
                  <a:lnTo>
                    <a:pt x="9003449" y="2478049"/>
                  </a:lnTo>
                  <a:lnTo>
                    <a:pt x="9004567" y="2478519"/>
                  </a:lnTo>
                  <a:lnTo>
                    <a:pt x="9007196" y="2478519"/>
                  </a:lnTo>
                  <a:lnTo>
                    <a:pt x="9008326" y="2478049"/>
                  </a:lnTo>
                  <a:lnTo>
                    <a:pt x="9010180" y="2476195"/>
                  </a:lnTo>
                  <a:lnTo>
                    <a:pt x="9010650" y="2475065"/>
                  </a:lnTo>
                  <a:lnTo>
                    <a:pt x="9010650" y="2472436"/>
                  </a:lnTo>
                  <a:close/>
                </a:path>
                <a:path w="10582275" h="2479040">
                  <a:moveTo>
                    <a:pt x="9010650" y="1855190"/>
                  </a:moveTo>
                  <a:lnTo>
                    <a:pt x="9010180" y="1854060"/>
                  </a:lnTo>
                  <a:lnTo>
                    <a:pt x="9008326" y="1852206"/>
                  </a:lnTo>
                  <a:lnTo>
                    <a:pt x="9007196" y="1851736"/>
                  </a:lnTo>
                  <a:lnTo>
                    <a:pt x="9004567" y="1851736"/>
                  </a:lnTo>
                  <a:lnTo>
                    <a:pt x="9003449" y="1852206"/>
                  </a:lnTo>
                  <a:lnTo>
                    <a:pt x="9001582" y="1854060"/>
                  </a:lnTo>
                  <a:lnTo>
                    <a:pt x="9001125" y="1855190"/>
                  </a:lnTo>
                  <a:lnTo>
                    <a:pt x="9001125" y="1857819"/>
                  </a:lnTo>
                  <a:lnTo>
                    <a:pt x="9001582" y="1858937"/>
                  </a:lnTo>
                  <a:lnTo>
                    <a:pt x="9003449" y="1860804"/>
                  </a:lnTo>
                  <a:lnTo>
                    <a:pt x="9004567" y="1861261"/>
                  </a:lnTo>
                  <a:lnTo>
                    <a:pt x="9007196" y="1861261"/>
                  </a:lnTo>
                  <a:lnTo>
                    <a:pt x="9008326" y="1860804"/>
                  </a:lnTo>
                  <a:lnTo>
                    <a:pt x="9010180" y="1858937"/>
                  </a:lnTo>
                  <a:lnTo>
                    <a:pt x="9010650" y="1857819"/>
                  </a:lnTo>
                  <a:lnTo>
                    <a:pt x="9010650" y="1855190"/>
                  </a:lnTo>
                  <a:close/>
                </a:path>
                <a:path w="10582275" h="2479040">
                  <a:moveTo>
                    <a:pt x="9010650" y="1237945"/>
                  </a:moveTo>
                  <a:lnTo>
                    <a:pt x="9010180" y="1236814"/>
                  </a:lnTo>
                  <a:lnTo>
                    <a:pt x="9008326" y="1234960"/>
                  </a:lnTo>
                  <a:lnTo>
                    <a:pt x="9007196" y="1234490"/>
                  </a:lnTo>
                  <a:lnTo>
                    <a:pt x="9004567" y="1234490"/>
                  </a:lnTo>
                  <a:lnTo>
                    <a:pt x="9003449" y="1234960"/>
                  </a:lnTo>
                  <a:lnTo>
                    <a:pt x="9001582" y="1236814"/>
                  </a:lnTo>
                  <a:lnTo>
                    <a:pt x="9001125" y="1237945"/>
                  </a:lnTo>
                  <a:lnTo>
                    <a:pt x="9001125" y="1240574"/>
                  </a:lnTo>
                  <a:lnTo>
                    <a:pt x="9001582" y="1241691"/>
                  </a:lnTo>
                  <a:lnTo>
                    <a:pt x="9003449" y="1243545"/>
                  </a:lnTo>
                  <a:lnTo>
                    <a:pt x="9004567" y="1244015"/>
                  </a:lnTo>
                  <a:lnTo>
                    <a:pt x="9007196" y="1244015"/>
                  </a:lnTo>
                  <a:lnTo>
                    <a:pt x="9008326" y="1243545"/>
                  </a:lnTo>
                  <a:lnTo>
                    <a:pt x="9010180" y="1241691"/>
                  </a:lnTo>
                  <a:lnTo>
                    <a:pt x="9010650" y="1240574"/>
                  </a:lnTo>
                  <a:lnTo>
                    <a:pt x="9010650" y="1237945"/>
                  </a:lnTo>
                  <a:close/>
                </a:path>
                <a:path w="10582275" h="2479040">
                  <a:moveTo>
                    <a:pt x="9010650" y="620687"/>
                  </a:moveTo>
                  <a:lnTo>
                    <a:pt x="9010180" y="619569"/>
                  </a:lnTo>
                  <a:lnTo>
                    <a:pt x="9008326" y="617702"/>
                  </a:lnTo>
                  <a:lnTo>
                    <a:pt x="9007196" y="617245"/>
                  </a:lnTo>
                  <a:lnTo>
                    <a:pt x="9004567" y="617245"/>
                  </a:lnTo>
                  <a:lnTo>
                    <a:pt x="9003449" y="617702"/>
                  </a:lnTo>
                  <a:lnTo>
                    <a:pt x="9001582" y="619569"/>
                  </a:lnTo>
                  <a:lnTo>
                    <a:pt x="9001125" y="620687"/>
                  </a:lnTo>
                  <a:lnTo>
                    <a:pt x="9001125" y="623316"/>
                  </a:lnTo>
                  <a:lnTo>
                    <a:pt x="9001582" y="624446"/>
                  </a:lnTo>
                  <a:lnTo>
                    <a:pt x="9003449" y="626300"/>
                  </a:lnTo>
                  <a:lnTo>
                    <a:pt x="9004567" y="626770"/>
                  </a:lnTo>
                  <a:lnTo>
                    <a:pt x="9007196" y="626770"/>
                  </a:lnTo>
                  <a:lnTo>
                    <a:pt x="9008326" y="626300"/>
                  </a:lnTo>
                  <a:lnTo>
                    <a:pt x="9010180" y="624446"/>
                  </a:lnTo>
                  <a:lnTo>
                    <a:pt x="9010650" y="623316"/>
                  </a:lnTo>
                  <a:lnTo>
                    <a:pt x="9010650" y="620687"/>
                  </a:lnTo>
                  <a:close/>
                </a:path>
                <a:path w="10582275" h="2479040">
                  <a:moveTo>
                    <a:pt x="9010650" y="3441"/>
                  </a:moveTo>
                  <a:lnTo>
                    <a:pt x="9010180" y="2324"/>
                  </a:lnTo>
                  <a:lnTo>
                    <a:pt x="9008326" y="457"/>
                  </a:lnTo>
                  <a:lnTo>
                    <a:pt x="9007196" y="0"/>
                  </a:lnTo>
                  <a:lnTo>
                    <a:pt x="9004567" y="0"/>
                  </a:lnTo>
                  <a:lnTo>
                    <a:pt x="9003449" y="457"/>
                  </a:lnTo>
                  <a:lnTo>
                    <a:pt x="9001582" y="2324"/>
                  </a:lnTo>
                  <a:lnTo>
                    <a:pt x="9001125" y="3441"/>
                  </a:lnTo>
                  <a:lnTo>
                    <a:pt x="9001125" y="6070"/>
                  </a:lnTo>
                  <a:lnTo>
                    <a:pt x="9001582" y="7188"/>
                  </a:lnTo>
                  <a:lnTo>
                    <a:pt x="9003449" y="9055"/>
                  </a:lnTo>
                  <a:lnTo>
                    <a:pt x="9004567" y="9525"/>
                  </a:lnTo>
                  <a:lnTo>
                    <a:pt x="9007196" y="9525"/>
                  </a:lnTo>
                  <a:lnTo>
                    <a:pt x="9008326" y="9055"/>
                  </a:lnTo>
                  <a:lnTo>
                    <a:pt x="9010180" y="7188"/>
                  </a:lnTo>
                  <a:lnTo>
                    <a:pt x="9010650" y="6070"/>
                  </a:lnTo>
                  <a:lnTo>
                    <a:pt x="9010650" y="3441"/>
                  </a:lnTo>
                  <a:close/>
                </a:path>
                <a:path w="10582275" h="2479040">
                  <a:moveTo>
                    <a:pt x="9058275" y="2472436"/>
                  </a:moveTo>
                  <a:lnTo>
                    <a:pt x="9057805" y="2471318"/>
                  </a:lnTo>
                  <a:lnTo>
                    <a:pt x="9055951" y="2469451"/>
                  </a:lnTo>
                  <a:lnTo>
                    <a:pt x="9054821" y="2468994"/>
                  </a:lnTo>
                  <a:lnTo>
                    <a:pt x="9052192" y="2468994"/>
                  </a:lnTo>
                  <a:lnTo>
                    <a:pt x="9051074" y="2469451"/>
                  </a:lnTo>
                  <a:lnTo>
                    <a:pt x="9049207" y="2471318"/>
                  </a:lnTo>
                  <a:lnTo>
                    <a:pt x="9048750" y="2472436"/>
                  </a:lnTo>
                  <a:lnTo>
                    <a:pt x="9048750" y="2475065"/>
                  </a:lnTo>
                  <a:lnTo>
                    <a:pt x="9049207" y="2476195"/>
                  </a:lnTo>
                  <a:lnTo>
                    <a:pt x="9051074" y="2478049"/>
                  </a:lnTo>
                  <a:lnTo>
                    <a:pt x="9052192" y="2478519"/>
                  </a:lnTo>
                  <a:lnTo>
                    <a:pt x="9054821" y="2478519"/>
                  </a:lnTo>
                  <a:lnTo>
                    <a:pt x="9055951" y="2478049"/>
                  </a:lnTo>
                  <a:lnTo>
                    <a:pt x="9057805" y="2476195"/>
                  </a:lnTo>
                  <a:lnTo>
                    <a:pt x="9058275" y="2475065"/>
                  </a:lnTo>
                  <a:lnTo>
                    <a:pt x="9058275" y="2472436"/>
                  </a:lnTo>
                  <a:close/>
                </a:path>
                <a:path w="10582275" h="2479040">
                  <a:moveTo>
                    <a:pt x="9058275" y="1855190"/>
                  </a:moveTo>
                  <a:lnTo>
                    <a:pt x="9057805" y="1854060"/>
                  </a:lnTo>
                  <a:lnTo>
                    <a:pt x="9055951" y="1852206"/>
                  </a:lnTo>
                  <a:lnTo>
                    <a:pt x="9054821" y="1851736"/>
                  </a:lnTo>
                  <a:lnTo>
                    <a:pt x="9052192" y="1851736"/>
                  </a:lnTo>
                  <a:lnTo>
                    <a:pt x="9051074" y="1852206"/>
                  </a:lnTo>
                  <a:lnTo>
                    <a:pt x="9049207" y="1854060"/>
                  </a:lnTo>
                  <a:lnTo>
                    <a:pt x="9048750" y="1855190"/>
                  </a:lnTo>
                  <a:lnTo>
                    <a:pt x="9048750" y="1857819"/>
                  </a:lnTo>
                  <a:lnTo>
                    <a:pt x="9049207" y="1858937"/>
                  </a:lnTo>
                  <a:lnTo>
                    <a:pt x="9051074" y="1860804"/>
                  </a:lnTo>
                  <a:lnTo>
                    <a:pt x="9052192" y="1861261"/>
                  </a:lnTo>
                  <a:lnTo>
                    <a:pt x="9054821" y="1861261"/>
                  </a:lnTo>
                  <a:lnTo>
                    <a:pt x="9055951" y="1860804"/>
                  </a:lnTo>
                  <a:lnTo>
                    <a:pt x="9057805" y="1858937"/>
                  </a:lnTo>
                  <a:lnTo>
                    <a:pt x="9058275" y="1857819"/>
                  </a:lnTo>
                  <a:lnTo>
                    <a:pt x="9058275" y="1855190"/>
                  </a:lnTo>
                  <a:close/>
                </a:path>
                <a:path w="10582275" h="2479040">
                  <a:moveTo>
                    <a:pt x="9058275" y="1237945"/>
                  </a:moveTo>
                  <a:lnTo>
                    <a:pt x="9057805" y="1236814"/>
                  </a:lnTo>
                  <a:lnTo>
                    <a:pt x="9055951" y="1234960"/>
                  </a:lnTo>
                  <a:lnTo>
                    <a:pt x="9054821" y="1234490"/>
                  </a:lnTo>
                  <a:lnTo>
                    <a:pt x="9052192" y="1234490"/>
                  </a:lnTo>
                  <a:lnTo>
                    <a:pt x="9051074" y="1234960"/>
                  </a:lnTo>
                  <a:lnTo>
                    <a:pt x="9049207" y="1236814"/>
                  </a:lnTo>
                  <a:lnTo>
                    <a:pt x="9048750" y="1237945"/>
                  </a:lnTo>
                  <a:lnTo>
                    <a:pt x="9048750" y="1240574"/>
                  </a:lnTo>
                  <a:lnTo>
                    <a:pt x="9049207" y="1241691"/>
                  </a:lnTo>
                  <a:lnTo>
                    <a:pt x="9051074" y="1243545"/>
                  </a:lnTo>
                  <a:lnTo>
                    <a:pt x="9052192" y="1244015"/>
                  </a:lnTo>
                  <a:lnTo>
                    <a:pt x="9054821" y="1244015"/>
                  </a:lnTo>
                  <a:lnTo>
                    <a:pt x="9055951" y="1243545"/>
                  </a:lnTo>
                  <a:lnTo>
                    <a:pt x="9057805" y="1241691"/>
                  </a:lnTo>
                  <a:lnTo>
                    <a:pt x="9058275" y="1240574"/>
                  </a:lnTo>
                  <a:lnTo>
                    <a:pt x="9058275" y="1237945"/>
                  </a:lnTo>
                  <a:close/>
                </a:path>
                <a:path w="10582275" h="2479040">
                  <a:moveTo>
                    <a:pt x="9058275" y="620687"/>
                  </a:moveTo>
                  <a:lnTo>
                    <a:pt x="9057805" y="619569"/>
                  </a:lnTo>
                  <a:lnTo>
                    <a:pt x="9055951" y="617702"/>
                  </a:lnTo>
                  <a:lnTo>
                    <a:pt x="9054821" y="617245"/>
                  </a:lnTo>
                  <a:lnTo>
                    <a:pt x="9052192" y="617245"/>
                  </a:lnTo>
                  <a:lnTo>
                    <a:pt x="9051074" y="617702"/>
                  </a:lnTo>
                  <a:lnTo>
                    <a:pt x="9049207" y="619569"/>
                  </a:lnTo>
                  <a:lnTo>
                    <a:pt x="9048750" y="620687"/>
                  </a:lnTo>
                  <a:lnTo>
                    <a:pt x="9048750" y="623316"/>
                  </a:lnTo>
                  <a:lnTo>
                    <a:pt x="9049207" y="624446"/>
                  </a:lnTo>
                  <a:lnTo>
                    <a:pt x="9051074" y="626300"/>
                  </a:lnTo>
                  <a:lnTo>
                    <a:pt x="9052192" y="626770"/>
                  </a:lnTo>
                  <a:lnTo>
                    <a:pt x="9054821" y="626770"/>
                  </a:lnTo>
                  <a:lnTo>
                    <a:pt x="9055951" y="626300"/>
                  </a:lnTo>
                  <a:lnTo>
                    <a:pt x="9057805" y="624446"/>
                  </a:lnTo>
                  <a:lnTo>
                    <a:pt x="9058275" y="623316"/>
                  </a:lnTo>
                  <a:lnTo>
                    <a:pt x="9058275" y="620687"/>
                  </a:lnTo>
                  <a:close/>
                </a:path>
                <a:path w="10582275" h="2479040">
                  <a:moveTo>
                    <a:pt x="9058275" y="3441"/>
                  </a:moveTo>
                  <a:lnTo>
                    <a:pt x="9057805" y="2324"/>
                  </a:lnTo>
                  <a:lnTo>
                    <a:pt x="9055951" y="457"/>
                  </a:lnTo>
                  <a:lnTo>
                    <a:pt x="9054821" y="0"/>
                  </a:lnTo>
                  <a:lnTo>
                    <a:pt x="9052192" y="0"/>
                  </a:lnTo>
                  <a:lnTo>
                    <a:pt x="9051074" y="457"/>
                  </a:lnTo>
                  <a:lnTo>
                    <a:pt x="9049207" y="2324"/>
                  </a:lnTo>
                  <a:lnTo>
                    <a:pt x="9048750" y="3441"/>
                  </a:lnTo>
                  <a:lnTo>
                    <a:pt x="9048750" y="6070"/>
                  </a:lnTo>
                  <a:lnTo>
                    <a:pt x="9049207" y="7188"/>
                  </a:lnTo>
                  <a:lnTo>
                    <a:pt x="9051074" y="9055"/>
                  </a:lnTo>
                  <a:lnTo>
                    <a:pt x="9052192" y="9525"/>
                  </a:lnTo>
                  <a:lnTo>
                    <a:pt x="9054821" y="9525"/>
                  </a:lnTo>
                  <a:lnTo>
                    <a:pt x="9055951" y="9055"/>
                  </a:lnTo>
                  <a:lnTo>
                    <a:pt x="9057805" y="7188"/>
                  </a:lnTo>
                  <a:lnTo>
                    <a:pt x="9058275" y="6070"/>
                  </a:lnTo>
                  <a:lnTo>
                    <a:pt x="9058275" y="3441"/>
                  </a:lnTo>
                  <a:close/>
                </a:path>
                <a:path w="10582275" h="2479040">
                  <a:moveTo>
                    <a:pt x="9105900" y="2472436"/>
                  </a:moveTo>
                  <a:lnTo>
                    <a:pt x="9105430" y="2471318"/>
                  </a:lnTo>
                  <a:lnTo>
                    <a:pt x="9103576" y="2469451"/>
                  </a:lnTo>
                  <a:lnTo>
                    <a:pt x="9102446" y="2468994"/>
                  </a:lnTo>
                  <a:lnTo>
                    <a:pt x="9099817" y="2468994"/>
                  </a:lnTo>
                  <a:lnTo>
                    <a:pt x="9098699" y="2469451"/>
                  </a:lnTo>
                  <a:lnTo>
                    <a:pt x="9096832" y="2471318"/>
                  </a:lnTo>
                  <a:lnTo>
                    <a:pt x="9096375" y="2472436"/>
                  </a:lnTo>
                  <a:lnTo>
                    <a:pt x="9096375" y="2475065"/>
                  </a:lnTo>
                  <a:lnTo>
                    <a:pt x="9096832" y="2476195"/>
                  </a:lnTo>
                  <a:lnTo>
                    <a:pt x="9098699" y="2478049"/>
                  </a:lnTo>
                  <a:lnTo>
                    <a:pt x="9099817" y="2478519"/>
                  </a:lnTo>
                  <a:lnTo>
                    <a:pt x="9102446" y="2478519"/>
                  </a:lnTo>
                  <a:lnTo>
                    <a:pt x="9103576" y="2478049"/>
                  </a:lnTo>
                  <a:lnTo>
                    <a:pt x="9105430" y="2476195"/>
                  </a:lnTo>
                  <a:lnTo>
                    <a:pt x="9105900" y="2475065"/>
                  </a:lnTo>
                  <a:lnTo>
                    <a:pt x="9105900" y="2472436"/>
                  </a:lnTo>
                  <a:close/>
                </a:path>
                <a:path w="10582275" h="2479040">
                  <a:moveTo>
                    <a:pt x="9105900" y="1855190"/>
                  </a:moveTo>
                  <a:lnTo>
                    <a:pt x="9105430" y="1854060"/>
                  </a:lnTo>
                  <a:lnTo>
                    <a:pt x="9103576" y="1852206"/>
                  </a:lnTo>
                  <a:lnTo>
                    <a:pt x="9102446" y="1851736"/>
                  </a:lnTo>
                  <a:lnTo>
                    <a:pt x="9099817" y="1851736"/>
                  </a:lnTo>
                  <a:lnTo>
                    <a:pt x="9098699" y="1852206"/>
                  </a:lnTo>
                  <a:lnTo>
                    <a:pt x="9096832" y="1854060"/>
                  </a:lnTo>
                  <a:lnTo>
                    <a:pt x="9096375" y="1855190"/>
                  </a:lnTo>
                  <a:lnTo>
                    <a:pt x="9096375" y="1857819"/>
                  </a:lnTo>
                  <a:lnTo>
                    <a:pt x="9096832" y="1858937"/>
                  </a:lnTo>
                  <a:lnTo>
                    <a:pt x="9098699" y="1860804"/>
                  </a:lnTo>
                  <a:lnTo>
                    <a:pt x="9099817" y="1861261"/>
                  </a:lnTo>
                  <a:lnTo>
                    <a:pt x="9102446" y="1861261"/>
                  </a:lnTo>
                  <a:lnTo>
                    <a:pt x="9103576" y="1860804"/>
                  </a:lnTo>
                  <a:lnTo>
                    <a:pt x="9105430" y="1858937"/>
                  </a:lnTo>
                  <a:lnTo>
                    <a:pt x="9105900" y="1857819"/>
                  </a:lnTo>
                  <a:lnTo>
                    <a:pt x="9105900" y="1855190"/>
                  </a:lnTo>
                  <a:close/>
                </a:path>
                <a:path w="10582275" h="2479040">
                  <a:moveTo>
                    <a:pt x="9105900" y="1237945"/>
                  </a:moveTo>
                  <a:lnTo>
                    <a:pt x="9105430" y="1236814"/>
                  </a:lnTo>
                  <a:lnTo>
                    <a:pt x="9103576" y="1234960"/>
                  </a:lnTo>
                  <a:lnTo>
                    <a:pt x="9102446" y="1234490"/>
                  </a:lnTo>
                  <a:lnTo>
                    <a:pt x="9099817" y="1234490"/>
                  </a:lnTo>
                  <a:lnTo>
                    <a:pt x="9098699" y="1234960"/>
                  </a:lnTo>
                  <a:lnTo>
                    <a:pt x="9096832" y="1236814"/>
                  </a:lnTo>
                  <a:lnTo>
                    <a:pt x="9096375" y="1237945"/>
                  </a:lnTo>
                  <a:lnTo>
                    <a:pt x="9096375" y="1240574"/>
                  </a:lnTo>
                  <a:lnTo>
                    <a:pt x="9096832" y="1241691"/>
                  </a:lnTo>
                  <a:lnTo>
                    <a:pt x="9098699" y="1243545"/>
                  </a:lnTo>
                  <a:lnTo>
                    <a:pt x="9099817" y="1244015"/>
                  </a:lnTo>
                  <a:lnTo>
                    <a:pt x="9102446" y="1244015"/>
                  </a:lnTo>
                  <a:lnTo>
                    <a:pt x="9103576" y="1243545"/>
                  </a:lnTo>
                  <a:lnTo>
                    <a:pt x="9105430" y="1241691"/>
                  </a:lnTo>
                  <a:lnTo>
                    <a:pt x="9105900" y="1240574"/>
                  </a:lnTo>
                  <a:lnTo>
                    <a:pt x="9105900" y="1237945"/>
                  </a:lnTo>
                  <a:close/>
                </a:path>
                <a:path w="10582275" h="2479040">
                  <a:moveTo>
                    <a:pt x="9105900" y="620687"/>
                  </a:moveTo>
                  <a:lnTo>
                    <a:pt x="9105430" y="619569"/>
                  </a:lnTo>
                  <a:lnTo>
                    <a:pt x="9103576" y="617702"/>
                  </a:lnTo>
                  <a:lnTo>
                    <a:pt x="9102446" y="617245"/>
                  </a:lnTo>
                  <a:lnTo>
                    <a:pt x="9099817" y="617245"/>
                  </a:lnTo>
                  <a:lnTo>
                    <a:pt x="9098699" y="617702"/>
                  </a:lnTo>
                  <a:lnTo>
                    <a:pt x="9096832" y="619569"/>
                  </a:lnTo>
                  <a:lnTo>
                    <a:pt x="9096375" y="620687"/>
                  </a:lnTo>
                  <a:lnTo>
                    <a:pt x="9096375" y="623316"/>
                  </a:lnTo>
                  <a:lnTo>
                    <a:pt x="9096832" y="624446"/>
                  </a:lnTo>
                  <a:lnTo>
                    <a:pt x="9098699" y="626300"/>
                  </a:lnTo>
                  <a:lnTo>
                    <a:pt x="9099817" y="626770"/>
                  </a:lnTo>
                  <a:lnTo>
                    <a:pt x="9102446" y="626770"/>
                  </a:lnTo>
                  <a:lnTo>
                    <a:pt x="9103576" y="626300"/>
                  </a:lnTo>
                  <a:lnTo>
                    <a:pt x="9105430" y="624446"/>
                  </a:lnTo>
                  <a:lnTo>
                    <a:pt x="9105900" y="623316"/>
                  </a:lnTo>
                  <a:lnTo>
                    <a:pt x="9105900" y="620687"/>
                  </a:lnTo>
                  <a:close/>
                </a:path>
                <a:path w="10582275" h="2479040">
                  <a:moveTo>
                    <a:pt x="9105900" y="3441"/>
                  </a:moveTo>
                  <a:lnTo>
                    <a:pt x="9105430" y="2324"/>
                  </a:lnTo>
                  <a:lnTo>
                    <a:pt x="9103576" y="457"/>
                  </a:lnTo>
                  <a:lnTo>
                    <a:pt x="9102446" y="0"/>
                  </a:lnTo>
                  <a:lnTo>
                    <a:pt x="9099817" y="0"/>
                  </a:lnTo>
                  <a:lnTo>
                    <a:pt x="9098699" y="457"/>
                  </a:lnTo>
                  <a:lnTo>
                    <a:pt x="9096832" y="2324"/>
                  </a:lnTo>
                  <a:lnTo>
                    <a:pt x="9096375" y="3441"/>
                  </a:lnTo>
                  <a:lnTo>
                    <a:pt x="9096375" y="6070"/>
                  </a:lnTo>
                  <a:lnTo>
                    <a:pt x="9096832" y="7188"/>
                  </a:lnTo>
                  <a:lnTo>
                    <a:pt x="9098699" y="9055"/>
                  </a:lnTo>
                  <a:lnTo>
                    <a:pt x="9099817" y="9525"/>
                  </a:lnTo>
                  <a:lnTo>
                    <a:pt x="9102446" y="9525"/>
                  </a:lnTo>
                  <a:lnTo>
                    <a:pt x="9103576" y="9055"/>
                  </a:lnTo>
                  <a:lnTo>
                    <a:pt x="9105430" y="7188"/>
                  </a:lnTo>
                  <a:lnTo>
                    <a:pt x="9105900" y="6070"/>
                  </a:lnTo>
                  <a:lnTo>
                    <a:pt x="9105900" y="3441"/>
                  </a:lnTo>
                  <a:close/>
                </a:path>
                <a:path w="10582275" h="2479040">
                  <a:moveTo>
                    <a:pt x="9153525" y="2472436"/>
                  </a:moveTo>
                  <a:lnTo>
                    <a:pt x="9153055" y="2471318"/>
                  </a:lnTo>
                  <a:lnTo>
                    <a:pt x="9151201" y="2469451"/>
                  </a:lnTo>
                  <a:lnTo>
                    <a:pt x="9150071" y="2468994"/>
                  </a:lnTo>
                  <a:lnTo>
                    <a:pt x="9147442" y="2468994"/>
                  </a:lnTo>
                  <a:lnTo>
                    <a:pt x="9146324" y="2469451"/>
                  </a:lnTo>
                  <a:lnTo>
                    <a:pt x="9144457" y="2471318"/>
                  </a:lnTo>
                  <a:lnTo>
                    <a:pt x="9144000" y="2472436"/>
                  </a:lnTo>
                  <a:lnTo>
                    <a:pt x="9144000" y="2475065"/>
                  </a:lnTo>
                  <a:lnTo>
                    <a:pt x="9144457" y="2476195"/>
                  </a:lnTo>
                  <a:lnTo>
                    <a:pt x="9146324" y="2478049"/>
                  </a:lnTo>
                  <a:lnTo>
                    <a:pt x="9147442" y="2478519"/>
                  </a:lnTo>
                  <a:lnTo>
                    <a:pt x="9150071" y="2478519"/>
                  </a:lnTo>
                  <a:lnTo>
                    <a:pt x="9151201" y="2478049"/>
                  </a:lnTo>
                  <a:lnTo>
                    <a:pt x="9153055" y="2476195"/>
                  </a:lnTo>
                  <a:lnTo>
                    <a:pt x="9153525" y="2475065"/>
                  </a:lnTo>
                  <a:lnTo>
                    <a:pt x="9153525" y="2472436"/>
                  </a:lnTo>
                  <a:close/>
                </a:path>
                <a:path w="10582275" h="2479040">
                  <a:moveTo>
                    <a:pt x="9153525" y="1855190"/>
                  </a:moveTo>
                  <a:lnTo>
                    <a:pt x="9153055" y="1854060"/>
                  </a:lnTo>
                  <a:lnTo>
                    <a:pt x="9151201" y="1852206"/>
                  </a:lnTo>
                  <a:lnTo>
                    <a:pt x="9150071" y="1851736"/>
                  </a:lnTo>
                  <a:lnTo>
                    <a:pt x="9147442" y="1851736"/>
                  </a:lnTo>
                  <a:lnTo>
                    <a:pt x="9146324" y="1852206"/>
                  </a:lnTo>
                  <a:lnTo>
                    <a:pt x="9144457" y="1854060"/>
                  </a:lnTo>
                  <a:lnTo>
                    <a:pt x="9144000" y="1855190"/>
                  </a:lnTo>
                  <a:lnTo>
                    <a:pt x="9144000" y="1857819"/>
                  </a:lnTo>
                  <a:lnTo>
                    <a:pt x="9144457" y="1858937"/>
                  </a:lnTo>
                  <a:lnTo>
                    <a:pt x="9146324" y="1860804"/>
                  </a:lnTo>
                  <a:lnTo>
                    <a:pt x="9147442" y="1861261"/>
                  </a:lnTo>
                  <a:lnTo>
                    <a:pt x="9150071" y="1861261"/>
                  </a:lnTo>
                  <a:lnTo>
                    <a:pt x="9151201" y="1860804"/>
                  </a:lnTo>
                  <a:lnTo>
                    <a:pt x="9153055" y="1858937"/>
                  </a:lnTo>
                  <a:lnTo>
                    <a:pt x="9153525" y="1857819"/>
                  </a:lnTo>
                  <a:lnTo>
                    <a:pt x="9153525" y="1855190"/>
                  </a:lnTo>
                  <a:close/>
                </a:path>
                <a:path w="10582275" h="2479040">
                  <a:moveTo>
                    <a:pt x="9153525" y="1237945"/>
                  </a:moveTo>
                  <a:lnTo>
                    <a:pt x="9153055" y="1236814"/>
                  </a:lnTo>
                  <a:lnTo>
                    <a:pt x="9151201" y="1234960"/>
                  </a:lnTo>
                  <a:lnTo>
                    <a:pt x="9150071" y="1234490"/>
                  </a:lnTo>
                  <a:lnTo>
                    <a:pt x="9147442" y="1234490"/>
                  </a:lnTo>
                  <a:lnTo>
                    <a:pt x="9146324" y="1234960"/>
                  </a:lnTo>
                  <a:lnTo>
                    <a:pt x="9144457" y="1236814"/>
                  </a:lnTo>
                  <a:lnTo>
                    <a:pt x="9144000" y="1237945"/>
                  </a:lnTo>
                  <a:lnTo>
                    <a:pt x="9144000" y="1240574"/>
                  </a:lnTo>
                  <a:lnTo>
                    <a:pt x="9144457" y="1241691"/>
                  </a:lnTo>
                  <a:lnTo>
                    <a:pt x="9146324" y="1243545"/>
                  </a:lnTo>
                  <a:lnTo>
                    <a:pt x="9147442" y="1244015"/>
                  </a:lnTo>
                  <a:lnTo>
                    <a:pt x="9150071" y="1244015"/>
                  </a:lnTo>
                  <a:lnTo>
                    <a:pt x="9151201" y="1243545"/>
                  </a:lnTo>
                  <a:lnTo>
                    <a:pt x="9153055" y="1241691"/>
                  </a:lnTo>
                  <a:lnTo>
                    <a:pt x="9153525" y="1240574"/>
                  </a:lnTo>
                  <a:lnTo>
                    <a:pt x="9153525" y="1237945"/>
                  </a:lnTo>
                  <a:close/>
                </a:path>
                <a:path w="10582275" h="2479040">
                  <a:moveTo>
                    <a:pt x="9153525" y="620687"/>
                  </a:moveTo>
                  <a:lnTo>
                    <a:pt x="9153055" y="619569"/>
                  </a:lnTo>
                  <a:lnTo>
                    <a:pt x="9151201" y="617702"/>
                  </a:lnTo>
                  <a:lnTo>
                    <a:pt x="9150071" y="617245"/>
                  </a:lnTo>
                  <a:lnTo>
                    <a:pt x="9147442" y="617245"/>
                  </a:lnTo>
                  <a:lnTo>
                    <a:pt x="9146324" y="617702"/>
                  </a:lnTo>
                  <a:lnTo>
                    <a:pt x="9144457" y="619569"/>
                  </a:lnTo>
                  <a:lnTo>
                    <a:pt x="9144000" y="620687"/>
                  </a:lnTo>
                  <a:lnTo>
                    <a:pt x="9144000" y="623316"/>
                  </a:lnTo>
                  <a:lnTo>
                    <a:pt x="9144457" y="624446"/>
                  </a:lnTo>
                  <a:lnTo>
                    <a:pt x="9146324" y="626300"/>
                  </a:lnTo>
                  <a:lnTo>
                    <a:pt x="9147442" y="626770"/>
                  </a:lnTo>
                  <a:lnTo>
                    <a:pt x="9150071" y="626770"/>
                  </a:lnTo>
                  <a:lnTo>
                    <a:pt x="9151201" y="626300"/>
                  </a:lnTo>
                  <a:lnTo>
                    <a:pt x="9153055" y="624446"/>
                  </a:lnTo>
                  <a:lnTo>
                    <a:pt x="9153525" y="623316"/>
                  </a:lnTo>
                  <a:lnTo>
                    <a:pt x="9153525" y="620687"/>
                  </a:lnTo>
                  <a:close/>
                </a:path>
                <a:path w="10582275" h="2479040">
                  <a:moveTo>
                    <a:pt x="9153525" y="3441"/>
                  </a:moveTo>
                  <a:lnTo>
                    <a:pt x="9153055" y="2324"/>
                  </a:lnTo>
                  <a:lnTo>
                    <a:pt x="9151201" y="457"/>
                  </a:lnTo>
                  <a:lnTo>
                    <a:pt x="9150071" y="0"/>
                  </a:lnTo>
                  <a:lnTo>
                    <a:pt x="9147442" y="0"/>
                  </a:lnTo>
                  <a:lnTo>
                    <a:pt x="9146324" y="457"/>
                  </a:lnTo>
                  <a:lnTo>
                    <a:pt x="9144457" y="2324"/>
                  </a:lnTo>
                  <a:lnTo>
                    <a:pt x="9144000" y="3441"/>
                  </a:lnTo>
                  <a:lnTo>
                    <a:pt x="9144000" y="6070"/>
                  </a:lnTo>
                  <a:lnTo>
                    <a:pt x="9144457" y="7188"/>
                  </a:lnTo>
                  <a:lnTo>
                    <a:pt x="9146324" y="9055"/>
                  </a:lnTo>
                  <a:lnTo>
                    <a:pt x="9147442" y="9525"/>
                  </a:lnTo>
                  <a:lnTo>
                    <a:pt x="9150071" y="9525"/>
                  </a:lnTo>
                  <a:lnTo>
                    <a:pt x="9151201" y="9055"/>
                  </a:lnTo>
                  <a:lnTo>
                    <a:pt x="9153055" y="7188"/>
                  </a:lnTo>
                  <a:lnTo>
                    <a:pt x="9153525" y="6070"/>
                  </a:lnTo>
                  <a:lnTo>
                    <a:pt x="9153525" y="3441"/>
                  </a:lnTo>
                  <a:close/>
                </a:path>
                <a:path w="10582275" h="2479040">
                  <a:moveTo>
                    <a:pt x="9201150" y="2472436"/>
                  </a:moveTo>
                  <a:lnTo>
                    <a:pt x="9200680" y="2471318"/>
                  </a:lnTo>
                  <a:lnTo>
                    <a:pt x="9198826" y="2469451"/>
                  </a:lnTo>
                  <a:lnTo>
                    <a:pt x="9197696" y="2468994"/>
                  </a:lnTo>
                  <a:lnTo>
                    <a:pt x="9195067" y="2468994"/>
                  </a:lnTo>
                  <a:lnTo>
                    <a:pt x="9193949" y="2469451"/>
                  </a:lnTo>
                  <a:lnTo>
                    <a:pt x="9192082" y="2471318"/>
                  </a:lnTo>
                  <a:lnTo>
                    <a:pt x="9191625" y="2472436"/>
                  </a:lnTo>
                  <a:lnTo>
                    <a:pt x="9191625" y="2475065"/>
                  </a:lnTo>
                  <a:lnTo>
                    <a:pt x="9192082" y="2476195"/>
                  </a:lnTo>
                  <a:lnTo>
                    <a:pt x="9193949" y="2478049"/>
                  </a:lnTo>
                  <a:lnTo>
                    <a:pt x="9195067" y="2478519"/>
                  </a:lnTo>
                  <a:lnTo>
                    <a:pt x="9197696" y="2478519"/>
                  </a:lnTo>
                  <a:lnTo>
                    <a:pt x="9198826" y="2478049"/>
                  </a:lnTo>
                  <a:lnTo>
                    <a:pt x="9200680" y="2476195"/>
                  </a:lnTo>
                  <a:lnTo>
                    <a:pt x="9201150" y="2475065"/>
                  </a:lnTo>
                  <a:lnTo>
                    <a:pt x="9201150" y="2472436"/>
                  </a:lnTo>
                  <a:close/>
                </a:path>
                <a:path w="10582275" h="2479040">
                  <a:moveTo>
                    <a:pt x="9201150" y="1855190"/>
                  </a:moveTo>
                  <a:lnTo>
                    <a:pt x="9200680" y="1854060"/>
                  </a:lnTo>
                  <a:lnTo>
                    <a:pt x="9198826" y="1852206"/>
                  </a:lnTo>
                  <a:lnTo>
                    <a:pt x="9197696" y="1851736"/>
                  </a:lnTo>
                  <a:lnTo>
                    <a:pt x="9195067" y="1851736"/>
                  </a:lnTo>
                  <a:lnTo>
                    <a:pt x="9193949" y="1852206"/>
                  </a:lnTo>
                  <a:lnTo>
                    <a:pt x="9192082" y="1854060"/>
                  </a:lnTo>
                  <a:lnTo>
                    <a:pt x="9191625" y="1855190"/>
                  </a:lnTo>
                  <a:lnTo>
                    <a:pt x="9191625" y="1857819"/>
                  </a:lnTo>
                  <a:lnTo>
                    <a:pt x="9192082" y="1858937"/>
                  </a:lnTo>
                  <a:lnTo>
                    <a:pt x="9193949" y="1860804"/>
                  </a:lnTo>
                  <a:lnTo>
                    <a:pt x="9195067" y="1861261"/>
                  </a:lnTo>
                  <a:lnTo>
                    <a:pt x="9197696" y="1861261"/>
                  </a:lnTo>
                  <a:lnTo>
                    <a:pt x="9198826" y="1860804"/>
                  </a:lnTo>
                  <a:lnTo>
                    <a:pt x="9200680" y="1858937"/>
                  </a:lnTo>
                  <a:lnTo>
                    <a:pt x="9201150" y="1857819"/>
                  </a:lnTo>
                  <a:lnTo>
                    <a:pt x="9201150" y="1855190"/>
                  </a:lnTo>
                  <a:close/>
                </a:path>
                <a:path w="10582275" h="2479040">
                  <a:moveTo>
                    <a:pt x="9201150" y="1237945"/>
                  </a:moveTo>
                  <a:lnTo>
                    <a:pt x="9200680" y="1236814"/>
                  </a:lnTo>
                  <a:lnTo>
                    <a:pt x="9198826" y="1234960"/>
                  </a:lnTo>
                  <a:lnTo>
                    <a:pt x="9197696" y="1234490"/>
                  </a:lnTo>
                  <a:lnTo>
                    <a:pt x="9195067" y="1234490"/>
                  </a:lnTo>
                  <a:lnTo>
                    <a:pt x="9193949" y="1234960"/>
                  </a:lnTo>
                  <a:lnTo>
                    <a:pt x="9192082" y="1236814"/>
                  </a:lnTo>
                  <a:lnTo>
                    <a:pt x="9191625" y="1237945"/>
                  </a:lnTo>
                  <a:lnTo>
                    <a:pt x="9191625" y="1240574"/>
                  </a:lnTo>
                  <a:lnTo>
                    <a:pt x="9192082" y="1241691"/>
                  </a:lnTo>
                  <a:lnTo>
                    <a:pt x="9193949" y="1243545"/>
                  </a:lnTo>
                  <a:lnTo>
                    <a:pt x="9195067" y="1244015"/>
                  </a:lnTo>
                  <a:lnTo>
                    <a:pt x="9197696" y="1244015"/>
                  </a:lnTo>
                  <a:lnTo>
                    <a:pt x="9198826" y="1243545"/>
                  </a:lnTo>
                  <a:lnTo>
                    <a:pt x="9200680" y="1241691"/>
                  </a:lnTo>
                  <a:lnTo>
                    <a:pt x="9201150" y="1240574"/>
                  </a:lnTo>
                  <a:lnTo>
                    <a:pt x="9201150" y="1237945"/>
                  </a:lnTo>
                  <a:close/>
                </a:path>
                <a:path w="10582275" h="2479040">
                  <a:moveTo>
                    <a:pt x="9201150" y="620687"/>
                  </a:moveTo>
                  <a:lnTo>
                    <a:pt x="9200680" y="619569"/>
                  </a:lnTo>
                  <a:lnTo>
                    <a:pt x="9198826" y="617702"/>
                  </a:lnTo>
                  <a:lnTo>
                    <a:pt x="9197696" y="617245"/>
                  </a:lnTo>
                  <a:lnTo>
                    <a:pt x="9195067" y="617245"/>
                  </a:lnTo>
                  <a:lnTo>
                    <a:pt x="9193949" y="617702"/>
                  </a:lnTo>
                  <a:lnTo>
                    <a:pt x="9192082" y="619569"/>
                  </a:lnTo>
                  <a:lnTo>
                    <a:pt x="9191625" y="620687"/>
                  </a:lnTo>
                  <a:lnTo>
                    <a:pt x="9191625" y="623316"/>
                  </a:lnTo>
                  <a:lnTo>
                    <a:pt x="9192082" y="624446"/>
                  </a:lnTo>
                  <a:lnTo>
                    <a:pt x="9193949" y="626300"/>
                  </a:lnTo>
                  <a:lnTo>
                    <a:pt x="9195067" y="626770"/>
                  </a:lnTo>
                  <a:lnTo>
                    <a:pt x="9197696" y="626770"/>
                  </a:lnTo>
                  <a:lnTo>
                    <a:pt x="9198826" y="626300"/>
                  </a:lnTo>
                  <a:lnTo>
                    <a:pt x="9200680" y="624446"/>
                  </a:lnTo>
                  <a:lnTo>
                    <a:pt x="9201150" y="623316"/>
                  </a:lnTo>
                  <a:lnTo>
                    <a:pt x="9201150" y="620687"/>
                  </a:lnTo>
                  <a:close/>
                </a:path>
                <a:path w="10582275" h="2479040">
                  <a:moveTo>
                    <a:pt x="9201150" y="3441"/>
                  </a:moveTo>
                  <a:lnTo>
                    <a:pt x="9200680" y="2324"/>
                  </a:lnTo>
                  <a:lnTo>
                    <a:pt x="9198826" y="457"/>
                  </a:lnTo>
                  <a:lnTo>
                    <a:pt x="9197696" y="0"/>
                  </a:lnTo>
                  <a:lnTo>
                    <a:pt x="9195067" y="0"/>
                  </a:lnTo>
                  <a:lnTo>
                    <a:pt x="9193949" y="457"/>
                  </a:lnTo>
                  <a:lnTo>
                    <a:pt x="9192082" y="2324"/>
                  </a:lnTo>
                  <a:lnTo>
                    <a:pt x="9191625" y="3441"/>
                  </a:lnTo>
                  <a:lnTo>
                    <a:pt x="9191625" y="6070"/>
                  </a:lnTo>
                  <a:lnTo>
                    <a:pt x="9192082" y="7188"/>
                  </a:lnTo>
                  <a:lnTo>
                    <a:pt x="9193949" y="9055"/>
                  </a:lnTo>
                  <a:lnTo>
                    <a:pt x="9195067" y="9525"/>
                  </a:lnTo>
                  <a:lnTo>
                    <a:pt x="9197696" y="9525"/>
                  </a:lnTo>
                  <a:lnTo>
                    <a:pt x="9198826" y="9055"/>
                  </a:lnTo>
                  <a:lnTo>
                    <a:pt x="9200680" y="7188"/>
                  </a:lnTo>
                  <a:lnTo>
                    <a:pt x="9201150" y="6070"/>
                  </a:lnTo>
                  <a:lnTo>
                    <a:pt x="9201150" y="3441"/>
                  </a:lnTo>
                  <a:close/>
                </a:path>
                <a:path w="10582275" h="2479040">
                  <a:moveTo>
                    <a:pt x="9248775" y="2472436"/>
                  </a:moveTo>
                  <a:lnTo>
                    <a:pt x="9248305" y="2471318"/>
                  </a:lnTo>
                  <a:lnTo>
                    <a:pt x="9246451" y="2469451"/>
                  </a:lnTo>
                  <a:lnTo>
                    <a:pt x="9245321" y="2468994"/>
                  </a:lnTo>
                  <a:lnTo>
                    <a:pt x="9242692" y="2468994"/>
                  </a:lnTo>
                  <a:lnTo>
                    <a:pt x="9241574" y="2469451"/>
                  </a:lnTo>
                  <a:lnTo>
                    <a:pt x="9239707" y="2471318"/>
                  </a:lnTo>
                  <a:lnTo>
                    <a:pt x="9239250" y="2472436"/>
                  </a:lnTo>
                  <a:lnTo>
                    <a:pt x="9239250" y="2475065"/>
                  </a:lnTo>
                  <a:lnTo>
                    <a:pt x="9239707" y="2476195"/>
                  </a:lnTo>
                  <a:lnTo>
                    <a:pt x="9241574" y="2478049"/>
                  </a:lnTo>
                  <a:lnTo>
                    <a:pt x="9242692" y="2478519"/>
                  </a:lnTo>
                  <a:lnTo>
                    <a:pt x="9245321" y="2478519"/>
                  </a:lnTo>
                  <a:lnTo>
                    <a:pt x="9246451" y="2478049"/>
                  </a:lnTo>
                  <a:lnTo>
                    <a:pt x="9248305" y="2476195"/>
                  </a:lnTo>
                  <a:lnTo>
                    <a:pt x="9248775" y="2475065"/>
                  </a:lnTo>
                  <a:lnTo>
                    <a:pt x="9248775" y="2472436"/>
                  </a:lnTo>
                  <a:close/>
                </a:path>
                <a:path w="10582275" h="2479040">
                  <a:moveTo>
                    <a:pt x="9248775" y="1855190"/>
                  </a:moveTo>
                  <a:lnTo>
                    <a:pt x="9248305" y="1854060"/>
                  </a:lnTo>
                  <a:lnTo>
                    <a:pt x="9246451" y="1852206"/>
                  </a:lnTo>
                  <a:lnTo>
                    <a:pt x="9245321" y="1851736"/>
                  </a:lnTo>
                  <a:lnTo>
                    <a:pt x="9242692" y="1851736"/>
                  </a:lnTo>
                  <a:lnTo>
                    <a:pt x="9241574" y="1852206"/>
                  </a:lnTo>
                  <a:lnTo>
                    <a:pt x="9239707" y="1854060"/>
                  </a:lnTo>
                  <a:lnTo>
                    <a:pt x="9239250" y="1855190"/>
                  </a:lnTo>
                  <a:lnTo>
                    <a:pt x="9239250" y="1857819"/>
                  </a:lnTo>
                  <a:lnTo>
                    <a:pt x="9239707" y="1858937"/>
                  </a:lnTo>
                  <a:lnTo>
                    <a:pt x="9241574" y="1860804"/>
                  </a:lnTo>
                  <a:lnTo>
                    <a:pt x="9242692" y="1861261"/>
                  </a:lnTo>
                  <a:lnTo>
                    <a:pt x="9245321" y="1861261"/>
                  </a:lnTo>
                  <a:lnTo>
                    <a:pt x="9246451" y="1860804"/>
                  </a:lnTo>
                  <a:lnTo>
                    <a:pt x="9248305" y="1858937"/>
                  </a:lnTo>
                  <a:lnTo>
                    <a:pt x="9248775" y="1857819"/>
                  </a:lnTo>
                  <a:lnTo>
                    <a:pt x="9248775" y="1855190"/>
                  </a:lnTo>
                  <a:close/>
                </a:path>
                <a:path w="10582275" h="2479040">
                  <a:moveTo>
                    <a:pt x="9248775" y="1237945"/>
                  </a:moveTo>
                  <a:lnTo>
                    <a:pt x="9248305" y="1236814"/>
                  </a:lnTo>
                  <a:lnTo>
                    <a:pt x="9246451" y="1234960"/>
                  </a:lnTo>
                  <a:lnTo>
                    <a:pt x="9245321" y="1234490"/>
                  </a:lnTo>
                  <a:lnTo>
                    <a:pt x="9242692" y="1234490"/>
                  </a:lnTo>
                  <a:lnTo>
                    <a:pt x="9241574" y="1234960"/>
                  </a:lnTo>
                  <a:lnTo>
                    <a:pt x="9239707" y="1236814"/>
                  </a:lnTo>
                  <a:lnTo>
                    <a:pt x="9239250" y="1237945"/>
                  </a:lnTo>
                  <a:lnTo>
                    <a:pt x="9239250" y="1240574"/>
                  </a:lnTo>
                  <a:lnTo>
                    <a:pt x="9239707" y="1241691"/>
                  </a:lnTo>
                  <a:lnTo>
                    <a:pt x="9241574" y="1243545"/>
                  </a:lnTo>
                  <a:lnTo>
                    <a:pt x="9242692" y="1244015"/>
                  </a:lnTo>
                  <a:lnTo>
                    <a:pt x="9245321" y="1244015"/>
                  </a:lnTo>
                  <a:lnTo>
                    <a:pt x="9246451" y="1243545"/>
                  </a:lnTo>
                  <a:lnTo>
                    <a:pt x="9248305" y="1241691"/>
                  </a:lnTo>
                  <a:lnTo>
                    <a:pt x="9248775" y="1240574"/>
                  </a:lnTo>
                  <a:lnTo>
                    <a:pt x="9248775" y="1237945"/>
                  </a:lnTo>
                  <a:close/>
                </a:path>
                <a:path w="10582275" h="2479040">
                  <a:moveTo>
                    <a:pt x="9248775" y="620687"/>
                  </a:moveTo>
                  <a:lnTo>
                    <a:pt x="9248305" y="619569"/>
                  </a:lnTo>
                  <a:lnTo>
                    <a:pt x="9246451" y="617702"/>
                  </a:lnTo>
                  <a:lnTo>
                    <a:pt x="9245321" y="617245"/>
                  </a:lnTo>
                  <a:lnTo>
                    <a:pt x="9242692" y="617245"/>
                  </a:lnTo>
                  <a:lnTo>
                    <a:pt x="9241574" y="617702"/>
                  </a:lnTo>
                  <a:lnTo>
                    <a:pt x="9239707" y="619569"/>
                  </a:lnTo>
                  <a:lnTo>
                    <a:pt x="9239250" y="620687"/>
                  </a:lnTo>
                  <a:lnTo>
                    <a:pt x="9239250" y="623316"/>
                  </a:lnTo>
                  <a:lnTo>
                    <a:pt x="9239707" y="624446"/>
                  </a:lnTo>
                  <a:lnTo>
                    <a:pt x="9241574" y="626300"/>
                  </a:lnTo>
                  <a:lnTo>
                    <a:pt x="9242692" y="626770"/>
                  </a:lnTo>
                  <a:lnTo>
                    <a:pt x="9245321" y="626770"/>
                  </a:lnTo>
                  <a:lnTo>
                    <a:pt x="9246451" y="626300"/>
                  </a:lnTo>
                  <a:lnTo>
                    <a:pt x="9248305" y="624446"/>
                  </a:lnTo>
                  <a:lnTo>
                    <a:pt x="9248775" y="623316"/>
                  </a:lnTo>
                  <a:lnTo>
                    <a:pt x="9248775" y="620687"/>
                  </a:lnTo>
                  <a:close/>
                </a:path>
                <a:path w="10582275" h="2479040">
                  <a:moveTo>
                    <a:pt x="9248775" y="3441"/>
                  </a:moveTo>
                  <a:lnTo>
                    <a:pt x="9248305" y="2324"/>
                  </a:lnTo>
                  <a:lnTo>
                    <a:pt x="9246451" y="457"/>
                  </a:lnTo>
                  <a:lnTo>
                    <a:pt x="9245321" y="0"/>
                  </a:lnTo>
                  <a:lnTo>
                    <a:pt x="9242692" y="0"/>
                  </a:lnTo>
                  <a:lnTo>
                    <a:pt x="9241574" y="457"/>
                  </a:lnTo>
                  <a:lnTo>
                    <a:pt x="9239707" y="2324"/>
                  </a:lnTo>
                  <a:lnTo>
                    <a:pt x="9239250" y="3441"/>
                  </a:lnTo>
                  <a:lnTo>
                    <a:pt x="9239250" y="6070"/>
                  </a:lnTo>
                  <a:lnTo>
                    <a:pt x="9239707" y="7188"/>
                  </a:lnTo>
                  <a:lnTo>
                    <a:pt x="9241574" y="9055"/>
                  </a:lnTo>
                  <a:lnTo>
                    <a:pt x="9242692" y="9525"/>
                  </a:lnTo>
                  <a:lnTo>
                    <a:pt x="9245321" y="9525"/>
                  </a:lnTo>
                  <a:lnTo>
                    <a:pt x="9246451" y="9055"/>
                  </a:lnTo>
                  <a:lnTo>
                    <a:pt x="9248305" y="7188"/>
                  </a:lnTo>
                  <a:lnTo>
                    <a:pt x="9248775" y="6070"/>
                  </a:lnTo>
                  <a:lnTo>
                    <a:pt x="9248775" y="3441"/>
                  </a:lnTo>
                  <a:close/>
                </a:path>
                <a:path w="10582275" h="2479040">
                  <a:moveTo>
                    <a:pt x="9296400" y="2472436"/>
                  </a:moveTo>
                  <a:lnTo>
                    <a:pt x="9295930" y="2471318"/>
                  </a:lnTo>
                  <a:lnTo>
                    <a:pt x="9294076" y="2469451"/>
                  </a:lnTo>
                  <a:lnTo>
                    <a:pt x="9292946" y="2468994"/>
                  </a:lnTo>
                  <a:lnTo>
                    <a:pt x="9290317" y="2468994"/>
                  </a:lnTo>
                  <a:lnTo>
                    <a:pt x="9289199" y="2469451"/>
                  </a:lnTo>
                  <a:lnTo>
                    <a:pt x="9287332" y="2471318"/>
                  </a:lnTo>
                  <a:lnTo>
                    <a:pt x="9286875" y="2472436"/>
                  </a:lnTo>
                  <a:lnTo>
                    <a:pt x="9286875" y="2475065"/>
                  </a:lnTo>
                  <a:lnTo>
                    <a:pt x="9287332" y="2476195"/>
                  </a:lnTo>
                  <a:lnTo>
                    <a:pt x="9289199" y="2478049"/>
                  </a:lnTo>
                  <a:lnTo>
                    <a:pt x="9290317" y="2478519"/>
                  </a:lnTo>
                  <a:lnTo>
                    <a:pt x="9292946" y="2478519"/>
                  </a:lnTo>
                  <a:lnTo>
                    <a:pt x="9294076" y="2478049"/>
                  </a:lnTo>
                  <a:lnTo>
                    <a:pt x="9295930" y="2476195"/>
                  </a:lnTo>
                  <a:lnTo>
                    <a:pt x="9296400" y="2475065"/>
                  </a:lnTo>
                  <a:lnTo>
                    <a:pt x="9296400" y="2472436"/>
                  </a:lnTo>
                  <a:close/>
                </a:path>
                <a:path w="10582275" h="2479040">
                  <a:moveTo>
                    <a:pt x="9296400" y="1855190"/>
                  </a:moveTo>
                  <a:lnTo>
                    <a:pt x="9295930" y="1854060"/>
                  </a:lnTo>
                  <a:lnTo>
                    <a:pt x="9294076" y="1852206"/>
                  </a:lnTo>
                  <a:lnTo>
                    <a:pt x="9292946" y="1851736"/>
                  </a:lnTo>
                  <a:lnTo>
                    <a:pt x="9290317" y="1851736"/>
                  </a:lnTo>
                  <a:lnTo>
                    <a:pt x="9289199" y="1852206"/>
                  </a:lnTo>
                  <a:lnTo>
                    <a:pt x="9287332" y="1854060"/>
                  </a:lnTo>
                  <a:lnTo>
                    <a:pt x="9286875" y="1855190"/>
                  </a:lnTo>
                  <a:lnTo>
                    <a:pt x="9286875" y="1857819"/>
                  </a:lnTo>
                  <a:lnTo>
                    <a:pt x="9287332" y="1858937"/>
                  </a:lnTo>
                  <a:lnTo>
                    <a:pt x="9289199" y="1860804"/>
                  </a:lnTo>
                  <a:lnTo>
                    <a:pt x="9290317" y="1861261"/>
                  </a:lnTo>
                  <a:lnTo>
                    <a:pt x="9292946" y="1861261"/>
                  </a:lnTo>
                  <a:lnTo>
                    <a:pt x="9294076" y="1860804"/>
                  </a:lnTo>
                  <a:lnTo>
                    <a:pt x="9295930" y="1858937"/>
                  </a:lnTo>
                  <a:lnTo>
                    <a:pt x="9296400" y="1857819"/>
                  </a:lnTo>
                  <a:lnTo>
                    <a:pt x="9296400" y="1855190"/>
                  </a:lnTo>
                  <a:close/>
                </a:path>
                <a:path w="10582275" h="2479040">
                  <a:moveTo>
                    <a:pt x="9296400" y="1237945"/>
                  </a:moveTo>
                  <a:lnTo>
                    <a:pt x="9295930" y="1236814"/>
                  </a:lnTo>
                  <a:lnTo>
                    <a:pt x="9294076" y="1234960"/>
                  </a:lnTo>
                  <a:lnTo>
                    <a:pt x="9292946" y="1234490"/>
                  </a:lnTo>
                  <a:lnTo>
                    <a:pt x="9290317" y="1234490"/>
                  </a:lnTo>
                  <a:lnTo>
                    <a:pt x="9289199" y="1234960"/>
                  </a:lnTo>
                  <a:lnTo>
                    <a:pt x="9287332" y="1236814"/>
                  </a:lnTo>
                  <a:lnTo>
                    <a:pt x="9286875" y="1237945"/>
                  </a:lnTo>
                  <a:lnTo>
                    <a:pt x="9286875" y="1240574"/>
                  </a:lnTo>
                  <a:lnTo>
                    <a:pt x="9287332" y="1241691"/>
                  </a:lnTo>
                  <a:lnTo>
                    <a:pt x="9289199" y="1243545"/>
                  </a:lnTo>
                  <a:lnTo>
                    <a:pt x="9290317" y="1244015"/>
                  </a:lnTo>
                  <a:lnTo>
                    <a:pt x="9292946" y="1244015"/>
                  </a:lnTo>
                  <a:lnTo>
                    <a:pt x="9294076" y="1243545"/>
                  </a:lnTo>
                  <a:lnTo>
                    <a:pt x="9295930" y="1241691"/>
                  </a:lnTo>
                  <a:lnTo>
                    <a:pt x="9296400" y="1240574"/>
                  </a:lnTo>
                  <a:lnTo>
                    <a:pt x="9296400" y="1237945"/>
                  </a:lnTo>
                  <a:close/>
                </a:path>
                <a:path w="10582275" h="2479040">
                  <a:moveTo>
                    <a:pt x="9296400" y="620687"/>
                  </a:moveTo>
                  <a:lnTo>
                    <a:pt x="9295930" y="619569"/>
                  </a:lnTo>
                  <a:lnTo>
                    <a:pt x="9294076" y="617702"/>
                  </a:lnTo>
                  <a:lnTo>
                    <a:pt x="9292946" y="617245"/>
                  </a:lnTo>
                  <a:lnTo>
                    <a:pt x="9290317" y="617245"/>
                  </a:lnTo>
                  <a:lnTo>
                    <a:pt x="9289199" y="617702"/>
                  </a:lnTo>
                  <a:lnTo>
                    <a:pt x="9287332" y="619569"/>
                  </a:lnTo>
                  <a:lnTo>
                    <a:pt x="9286875" y="620687"/>
                  </a:lnTo>
                  <a:lnTo>
                    <a:pt x="9286875" y="623316"/>
                  </a:lnTo>
                  <a:lnTo>
                    <a:pt x="9287332" y="624446"/>
                  </a:lnTo>
                  <a:lnTo>
                    <a:pt x="9289199" y="626300"/>
                  </a:lnTo>
                  <a:lnTo>
                    <a:pt x="9290317" y="626770"/>
                  </a:lnTo>
                  <a:lnTo>
                    <a:pt x="9292946" y="626770"/>
                  </a:lnTo>
                  <a:lnTo>
                    <a:pt x="9294076" y="626300"/>
                  </a:lnTo>
                  <a:lnTo>
                    <a:pt x="9295930" y="624446"/>
                  </a:lnTo>
                  <a:lnTo>
                    <a:pt x="9296400" y="623316"/>
                  </a:lnTo>
                  <a:lnTo>
                    <a:pt x="9296400" y="620687"/>
                  </a:lnTo>
                  <a:close/>
                </a:path>
                <a:path w="10582275" h="2479040">
                  <a:moveTo>
                    <a:pt x="9296400" y="3441"/>
                  </a:moveTo>
                  <a:lnTo>
                    <a:pt x="9295930" y="2324"/>
                  </a:lnTo>
                  <a:lnTo>
                    <a:pt x="9294076" y="457"/>
                  </a:lnTo>
                  <a:lnTo>
                    <a:pt x="9292946" y="0"/>
                  </a:lnTo>
                  <a:lnTo>
                    <a:pt x="9290317" y="0"/>
                  </a:lnTo>
                  <a:lnTo>
                    <a:pt x="9289199" y="457"/>
                  </a:lnTo>
                  <a:lnTo>
                    <a:pt x="9287332" y="2324"/>
                  </a:lnTo>
                  <a:lnTo>
                    <a:pt x="9286875" y="3441"/>
                  </a:lnTo>
                  <a:lnTo>
                    <a:pt x="9286875" y="6070"/>
                  </a:lnTo>
                  <a:lnTo>
                    <a:pt x="9287332" y="7188"/>
                  </a:lnTo>
                  <a:lnTo>
                    <a:pt x="9289199" y="9055"/>
                  </a:lnTo>
                  <a:lnTo>
                    <a:pt x="9290317" y="9525"/>
                  </a:lnTo>
                  <a:lnTo>
                    <a:pt x="9292946" y="9525"/>
                  </a:lnTo>
                  <a:lnTo>
                    <a:pt x="9294076" y="9055"/>
                  </a:lnTo>
                  <a:lnTo>
                    <a:pt x="9295930" y="7188"/>
                  </a:lnTo>
                  <a:lnTo>
                    <a:pt x="9296400" y="6070"/>
                  </a:lnTo>
                  <a:lnTo>
                    <a:pt x="9296400" y="3441"/>
                  </a:lnTo>
                  <a:close/>
                </a:path>
                <a:path w="10582275" h="2479040">
                  <a:moveTo>
                    <a:pt x="9344025" y="2472436"/>
                  </a:moveTo>
                  <a:lnTo>
                    <a:pt x="9343555" y="2471318"/>
                  </a:lnTo>
                  <a:lnTo>
                    <a:pt x="9341701" y="2469451"/>
                  </a:lnTo>
                  <a:lnTo>
                    <a:pt x="9340571" y="2468994"/>
                  </a:lnTo>
                  <a:lnTo>
                    <a:pt x="9337942" y="2468994"/>
                  </a:lnTo>
                  <a:lnTo>
                    <a:pt x="9336824" y="2469451"/>
                  </a:lnTo>
                  <a:lnTo>
                    <a:pt x="9334957" y="2471318"/>
                  </a:lnTo>
                  <a:lnTo>
                    <a:pt x="9334500" y="2472436"/>
                  </a:lnTo>
                  <a:lnTo>
                    <a:pt x="9334500" y="2475065"/>
                  </a:lnTo>
                  <a:lnTo>
                    <a:pt x="9334957" y="2476195"/>
                  </a:lnTo>
                  <a:lnTo>
                    <a:pt x="9336824" y="2478049"/>
                  </a:lnTo>
                  <a:lnTo>
                    <a:pt x="9337942" y="2478519"/>
                  </a:lnTo>
                  <a:lnTo>
                    <a:pt x="9340571" y="2478519"/>
                  </a:lnTo>
                  <a:lnTo>
                    <a:pt x="9341701" y="2478049"/>
                  </a:lnTo>
                  <a:lnTo>
                    <a:pt x="9343555" y="2476195"/>
                  </a:lnTo>
                  <a:lnTo>
                    <a:pt x="9344025" y="2475065"/>
                  </a:lnTo>
                  <a:lnTo>
                    <a:pt x="9344025" y="2472436"/>
                  </a:lnTo>
                  <a:close/>
                </a:path>
                <a:path w="10582275" h="2479040">
                  <a:moveTo>
                    <a:pt x="9344025" y="1855190"/>
                  </a:moveTo>
                  <a:lnTo>
                    <a:pt x="9343555" y="1854060"/>
                  </a:lnTo>
                  <a:lnTo>
                    <a:pt x="9341701" y="1852206"/>
                  </a:lnTo>
                  <a:lnTo>
                    <a:pt x="9340571" y="1851736"/>
                  </a:lnTo>
                  <a:lnTo>
                    <a:pt x="9337942" y="1851736"/>
                  </a:lnTo>
                  <a:lnTo>
                    <a:pt x="9336824" y="1852206"/>
                  </a:lnTo>
                  <a:lnTo>
                    <a:pt x="9334957" y="1854060"/>
                  </a:lnTo>
                  <a:lnTo>
                    <a:pt x="9334500" y="1855190"/>
                  </a:lnTo>
                  <a:lnTo>
                    <a:pt x="9334500" y="1857819"/>
                  </a:lnTo>
                  <a:lnTo>
                    <a:pt x="9334957" y="1858937"/>
                  </a:lnTo>
                  <a:lnTo>
                    <a:pt x="9336824" y="1860804"/>
                  </a:lnTo>
                  <a:lnTo>
                    <a:pt x="9337942" y="1861261"/>
                  </a:lnTo>
                  <a:lnTo>
                    <a:pt x="9340571" y="1861261"/>
                  </a:lnTo>
                  <a:lnTo>
                    <a:pt x="9341701" y="1860804"/>
                  </a:lnTo>
                  <a:lnTo>
                    <a:pt x="9343555" y="1858937"/>
                  </a:lnTo>
                  <a:lnTo>
                    <a:pt x="9344025" y="1857819"/>
                  </a:lnTo>
                  <a:lnTo>
                    <a:pt x="9344025" y="1855190"/>
                  </a:lnTo>
                  <a:close/>
                </a:path>
                <a:path w="10582275" h="2479040">
                  <a:moveTo>
                    <a:pt x="9344025" y="1237945"/>
                  </a:moveTo>
                  <a:lnTo>
                    <a:pt x="9343555" y="1236814"/>
                  </a:lnTo>
                  <a:lnTo>
                    <a:pt x="9341701" y="1234960"/>
                  </a:lnTo>
                  <a:lnTo>
                    <a:pt x="9340571" y="1234490"/>
                  </a:lnTo>
                  <a:lnTo>
                    <a:pt x="9337942" y="1234490"/>
                  </a:lnTo>
                  <a:lnTo>
                    <a:pt x="9336824" y="1234960"/>
                  </a:lnTo>
                  <a:lnTo>
                    <a:pt x="9334957" y="1236814"/>
                  </a:lnTo>
                  <a:lnTo>
                    <a:pt x="9334500" y="1237945"/>
                  </a:lnTo>
                  <a:lnTo>
                    <a:pt x="9334500" y="1240574"/>
                  </a:lnTo>
                  <a:lnTo>
                    <a:pt x="9334957" y="1241691"/>
                  </a:lnTo>
                  <a:lnTo>
                    <a:pt x="9336824" y="1243545"/>
                  </a:lnTo>
                  <a:lnTo>
                    <a:pt x="9337942" y="1244015"/>
                  </a:lnTo>
                  <a:lnTo>
                    <a:pt x="9340571" y="1244015"/>
                  </a:lnTo>
                  <a:lnTo>
                    <a:pt x="9341701" y="1243545"/>
                  </a:lnTo>
                  <a:lnTo>
                    <a:pt x="9343555" y="1241691"/>
                  </a:lnTo>
                  <a:lnTo>
                    <a:pt x="9344025" y="1240574"/>
                  </a:lnTo>
                  <a:lnTo>
                    <a:pt x="9344025" y="1237945"/>
                  </a:lnTo>
                  <a:close/>
                </a:path>
                <a:path w="10582275" h="2479040">
                  <a:moveTo>
                    <a:pt x="9344025" y="620687"/>
                  </a:moveTo>
                  <a:lnTo>
                    <a:pt x="9343555" y="619569"/>
                  </a:lnTo>
                  <a:lnTo>
                    <a:pt x="9341701" y="617702"/>
                  </a:lnTo>
                  <a:lnTo>
                    <a:pt x="9340571" y="617245"/>
                  </a:lnTo>
                  <a:lnTo>
                    <a:pt x="9337942" y="617245"/>
                  </a:lnTo>
                  <a:lnTo>
                    <a:pt x="9336824" y="617702"/>
                  </a:lnTo>
                  <a:lnTo>
                    <a:pt x="9334957" y="619569"/>
                  </a:lnTo>
                  <a:lnTo>
                    <a:pt x="9334500" y="620687"/>
                  </a:lnTo>
                  <a:lnTo>
                    <a:pt x="9334500" y="623316"/>
                  </a:lnTo>
                  <a:lnTo>
                    <a:pt x="9334957" y="624446"/>
                  </a:lnTo>
                  <a:lnTo>
                    <a:pt x="9336824" y="626300"/>
                  </a:lnTo>
                  <a:lnTo>
                    <a:pt x="9337942" y="626770"/>
                  </a:lnTo>
                  <a:lnTo>
                    <a:pt x="9340571" y="626770"/>
                  </a:lnTo>
                  <a:lnTo>
                    <a:pt x="9341701" y="626300"/>
                  </a:lnTo>
                  <a:lnTo>
                    <a:pt x="9343555" y="624446"/>
                  </a:lnTo>
                  <a:lnTo>
                    <a:pt x="9344025" y="623316"/>
                  </a:lnTo>
                  <a:lnTo>
                    <a:pt x="9344025" y="620687"/>
                  </a:lnTo>
                  <a:close/>
                </a:path>
                <a:path w="10582275" h="2479040">
                  <a:moveTo>
                    <a:pt x="9344025" y="3441"/>
                  </a:moveTo>
                  <a:lnTo>
                    <a:pt x="9343555" y="2324"/>
                  </a:lnTo>
                  <a:lnTo>
                    <a:pt x="9341701" y="457"/>
                  </a:lnTo>
                  <a:lnTo>
                    <a:pt x="9340571" y="0"/>
                  </a:lnTo>
                  <a:lnTo>
                    <a:pt x="9337942" y="0"/>
                  </a:lnTo>
                  <a:lnTo>
                    <a:pt x="9336824" y="457"/>
                  </a:lnTo>
                  <a:lnTo>
                    <a:pt x="9334957" y="2324"/>
                  </a:lnTo>
                  <a:lnTo>
                    <a:pt x="9334500" y="3441"/>
                  </a:lnTo>
                  <a:lnTo>
                    <a:pt x="9334500" y="6070"/>
                  </a:lnTo>
                  <a:lnTo>
                    <a:pt x="9334957" y="7188"/>
                  </a:lnTo>
                  <a:lnTo>
                    <a:pt x="9336824" y="9055"/>
                  </a:lnTo>
                  <a:lnTo>
                    <a:pt x="9337942" y="9525"/>
                  </a:lnTo>
                  <a:lnTo>
                    <a:pt x="9340571" y="9525"/>
                  </a:lnTo>
                  <a:lnTo>
                    <a:pt x="9341701" y="9055"/>
                  </a:lnTo>
                  <a:lnTo>
                    <a:pt x="9343555" y="7188"/>
                  </a:lnTo>
                  <a:lnTo>
                    <a:pt x="9344025" y="6070"/>
                  </a:lnTo>
                  <a:lnTo>
                    <a:pt x="9344025" y="3441"/>
                  </a:lnTo>
                  <a:close/>
                </a:path>
                <a:path w="10582275" h="2479040">
                  <a:moveTo>
                    <a:pt x="9391650" y="2472436"/>
                  </a:moveTo>
                  <a:lnTo>
                    <a:pt x="9391180" y="2471318"/>
                  </a:lnTo>
                  <a:lnTo>
                    <a:pt x="9389326" y="2469451"/>
                  </a:lnTo>
                  <a:lnTo>
                    <a:pt x="9388196" y="2468994"/>
                  </a:lnTo>
                  <a:lnTo>
                    <a:pt x="9385567" y="2468994"/>
                  </a:lnTo>
                  <a:lnTo>
                    <a:pt x="9384449" y="2469451"/>
                  </a:lnTo>
                  <a:lnTo>
                    <a:pt x="9382582" y="2471318"/>
                  </a:lnTo>
                  <a:lnTo>
                    <a:pt x="9382125" y="2472436"/>
                  </a:lnTo>
                  <a:lnTo>
                    <a:pt x="9382125" y="2475065"/>
                  </a:lnTo>
                  <a:lnTo>
                    <a:pt x="9382582" y="2476195"/>
                  </a:lnTo>
                  <a:lnTo>
                    <a:pt x="9384449" y="2478049"/>
                  </a:lnTo>
                  <a:lnTo>
                    <a:pt x="9385567" y="2478519"/>
                  </a:lnTo>
                  <a:lnTo>
                    <a:pt x="9388196" y="2478519"/>
                  </a:lnTo>
                  <a:lnTo>
                    <a:pt x="9389326" y="2478049"/>
                  </a:lnTo>
                  <a:lnTo>
                    <a:pt x="9391180" y="2476195"/>
                  </a:lnTo>
                  <a:lnTo>
                    <a:pt x="9391650" y="2475065"/>
                  </a:lnTo>
                  <a:lnTo>
                    <a:pt x="9391650" y="2472436"/>
                  </a:lnTo>
                  <a:close/>
                </a:path>
                <a:path w="10582275" h="2479040">
                  <a:moveTo>
                    <a:pt x="9391650" y="1855190"/>
                  </a:moveTo>
                  <a:lnTo>
                    <a:pt x="9391180" y="1854060"/>
                  </a:lnTo>
                  <a:lnTo>
                    <a:pt x="9389326" y="1852206"/>
                  </a:lnTo>
                  <a:lnTo>
                    <a:pt x="9388196" y="1851736"/>
                  </a:lnTo>
                  <a:lnTo>
                    <a:pt x="9385567" y="1851736"/>
                  </a:lnTo>
                  <a:lnTo>
                    <a:pt x="9384449" y="1852206"/>
                  </a:lnTo>
                  <a:lnTo>
                    <a:pt x="9382582" y="1854060"/>
                  </a:lnTo>
                  <a:lnTo>
                    <a:pt x="9382125" y="1855190"/>
                  </a:lnTo>
                  <a:lnTo>
                    <a:pt x="9382125" y="1857819"/>
                  </a:lnTo>
                  <a:lnTo>
                    <a:pt x="9382582" y="1858937"/>
                  </a:lnTo>
                  <a:lnTo>
                    <a:pt x="9384449" y="1860804"/>
                  </a:lnTo>
                  <a:lnTo>
                    <a:pt x="9385567" y="1861261"/>
                  </a:lnTo>
                  <a:lnTo>
                    <a:pt x="9388196" y="1861261"/>
                  </a:lnTo>
                  <a:lnTo>
                    <a:pt x="9389326" y="1860804"/>
                  </a:lnTo>
                  <a:lnTo>
                    <a:pt x="9391180" y="1858937"/>
                  </a:lnTo>
                  <a:lnTo>
                    <a:pt x="9391650" y="1857819"/>
                  </a:lnTo>
                  <a:lnTo>
                    <a:pt x="9391650" y="1855190"/>
                  </a:lnTo>
                  <a:close/>
                </a:path>
                <a:path w="10582275" h="2479040">
                  <a:moveTo>
                    <a:pt x="9391650" y="1237945"/>
                  </a:moveTo>
                  <a:lnTo>
                    <a:pt x="9391180" y="1236814"/>
                  </a:lnTo>
                  <a:lnTo>
                    <a:pt x="9389326" y="1234960"/>
                  </a:lnTo>
                  <a:lnTo>
                    <a:pt x="9388196" y="1234490"/>
                  </a:lnTo>
                  <a:lnTo>
                    <a:pt x="9385567" y="1234490"/>
                  </a:lnTo>
                  <a:lnTo>
                    <a:pt x="9384449" y="1234960"/>
                  </a:lnTo>
                  <a:lnTo>
                    <a:pt x="9382582" y="1236814"/>
                  </a:lnTo>
                  <a:lnTo>
                    <a:pt x="9382125" y="1237945"/>
                  </a:lnTo>
                  <a:lnTo>
                    <a:pt x="9382125" y="1240574"/>
                  </a:lnTo>
                  <a:lnTo>
                    <a:pt x="9382582" y="1241691"/>
                  </a:lnTo>
                  <a:lnTo>
                    <a:pt x="9384449" y="1243545"/>
                  </a:lnTo>
                  <a:lnTo>
                    <a:pt x="9385567" y="1244015"/>
                  </a:lnTo>
                  <a:lnTo>
                    <a:pt x="9388196" y="1244015"/>
                  </a:lnTo>
                  <a:lnTo>
                    <a:pt x="9389326" y="1243545"/>
                  </a:lnTo>
                  <a:lnTo>
                    <a:pt x="9391180" y="1241691"/>
                  </a:lnTo>
                  <a:lnTo>
                    <a:pt x="9391650" y="1240574"/>
                  </a:lnTo>
                  <a:lnTo>
                    <a:pt x="9391650" y="1237945"/>
                  </a:lnTo>
                  <a:close/>
                </a:path>
                <a:path w="10582275" h="2479040">
                  <a:moveTo>
                    <a:pt x="9391650" y="620687"/>
                  </a:moveTo>
                  <a:lnTo>
                    <a:pt x="9391180" y="619569"/>
                  </a:lnTo>
                  <a:lnTo>
                    <a:pt x="9389326" y="617702"/>
                  </a:lnTo>
                  <a:lnTo>
                    <a:pt x="9388196" y="617245"/>
                  </a:lnTo>
                  <a:lnTo>
                    <a:pt x="9385567" y="617245"/>
                  </a:lnTo>
                  <a:lnTo>
                    <a:pt x="9384449" y="617702"/>
                  </a:lnTo>
                  <a:lnTo>
                    <a:pt x="9382582" y="619569"/>
                  </a:lnTo>
                  <a:lnTo>
                    <a:pt x="9382125" y="620687"/>
                  </a:lnTo>
                  <a:lnTo>
                    <a:pt x="9382125" y="623316"/>
                  </a:lnTo>
                  <a:lnTo>
                    <a:pt x="9382582" y="624446"/>
                  </a:lnTo>
                  <a:lnTo>
                    <a:pt x="9384449" y="626300"/>
                  </a:lnTo>
                  <a:lnTo>
                    <a:pt x="9385567" y="626770"/>
                  </a:lnTo>
                  <a:lnTo>
                    <a:pt x="9388196" y="626770"/>
                  </a:lnTo>
                  <a:lnTo>
                    <a:pt x="9389326" y="626300"/>
                  </a:lnTo>
                  <a:lnTo>
                    <a:pt x="9391180" y="624446"/>
                  </a:lnTo>
                  <a:lnTo>
                    <a:pt x="9391650" y="623316"/>
                  </a:lnTo>
                  <a:lnTo>
                    <a:pt x="9391650" y="620687"/>
                  </a:lnTo>
                  <a:close/>
                </a:path>
                <a:path w="10582275" h="2479040">
                  <a:moveTo>
                    <a:pt x="9391650" y="3441"/>
                  </a:moveTo>
                  <a:lnTo>
                    <a:pt x="9391180" y="2324"/>
                  </a:lnTo>
                  <a:lnTo>
                    <a:pt x="9389326" y="457"/>
                  </a:lnTo>
                  <a:lnTo>
                    <a:pt x="9388196" y="0"/>
                  </a:lnTo>
                  <a:lnTo>
                    <a:pt x="9385567" y="0"/>
                  </a:lnTo>
                  <a:lnTo>
                    <a:pt x="9384449" y="457"/>
                  </a:lnTo>
                  <a:lnTo>
                    <a:pt x="9382582" y="2324"/>
                  </a:lnTo>
                  <a:lnTo>
                    <a:pt x="9382125" y="3441"/>
                  </a:lnTo>
                  <a:lnTo>
                    <a:pt x="9382125" y="6070"/>
                  </a:lnTo>
                  <a:lnTo>
                    <a:pt x="9382582" y="7188"/>
                  </a:lnTo>
                  <a:lnTo>
                    <a:pt x="9384449" y="9055"/>
                  </a:lnTo>
                  <a:lnTo>
                    <a:pt x="9385567" y="9525"/>
                  </a:lnTo>
                  <a:lnTo>
                    <a:pt x="9388196" y="9525"/>
                  </a:lnTo>
                  <a:lnTo>
                    <a:pt x="9389326" y="9055"/>
                  </a:lnTo>
                  <a:lnTo>
                    <a:pt x="9391180" y="7188"/>
                  </a:lnTo>
                  <a:lnTo>
                    <a:pt x="9391650" y="6070"/>
                  </a:lnTo>
                  <a:lnTo>
                    <a:pt x="9391650" y="3441"/>
                  </a:lnTo>
                  <a:close/>
                </a:path>
                <a:path w="10582275" h="2479040">
                  <a:moveTo>
                    <a:pt x="9439275" y="2472436"/>
                  </a:moveTo>
                  <a:lnTo>
                    <a:pt x="9438805" y="2471318"/>
                  </a:lnTo>
                  <a:lnTo>
                    <a:pt x="9436951" y="2469451"/>
                  </a:lnTo>
                  <a:lnTo>
                    <a:pt x="9435821" y="2468994"/>
                  </a:lnTo>
                  <a:lnTo>
                    <a:pt x="9433192" y="2468994"/>
                  </a:lnTo>
                  <a:lnTo>
                    <a:pt x="9432074" y="2469451"/>
                  </a:lnTo>
                  <a:lnTo>
                    <a:pt x="9430207" y="2471318"/>
                  </a:lnTo>
                  <a:lnTo>
                    <a:pt x="9429750" y="2472436"/>
                  </a:lnTo>
                  <a:lnTo>
                    <a:pt x="9429750" y="2475065"/>
                  </a:lnTo>
                  <a:lnTo>
                    <a:pt x="9430207" y="2476195"/>
                  </a:lnTo>
                  <a:lnTo>
                    <a:pt x="9432074" y="2478049"/>
                  </a:lnTo>
                  <a:lnTo>
                    <a:pt x="9433192" y="2478519"/>
                  </a:lnTo>
                  <a:lnTo>
                    <a:pt x="9435821" y="2478519"/>
                  </a:lnTo>
                  <a:lnTo>
                    <a:pt x="9436951" y="2478049"/>
                  </a:lnTo>
                  <a:lnTo>
                    <a:pt x="9438805" y="2476195"/>
                  </a:lnTo>
                  <a:lnTo>
                    <a:pt x="9439275" y="2475065"/>
                  </a:lnTo>
                  <a:lnTo>
                    <a:pt x="9439275" y="2472436"/>
                  </a:lnTo>
                  <a:close/>
                </a:path>
                <a:path w="10582275" h="2479040">
                  <a:moveTo>
                    <a:pt x="9439275" y="1855190"/>
                  </a:moveTo>
                  <a:lnTo>
                    <a:pt x="9438805" y="1854060"/>
                  </a:lnTo>
                  <a:lnTo>
                    <a:pt x="9436951" y="1852206"/>
                  </a:lnTo>
                  <a:lnTo>
                    <a:pt x="9435821" y="1851736"/>
                  </a:lnTo>
                  <a:lnTo>
                    <a:pt x="9433192" y="1851736"/>
                  </a:lnTo>
                  <a:lnTo>
                    <a:pt x="9432074" y="1852206"/>
                  </a:lnTo>
                  <a:lnTo>
                    <a:pt x="9430207" y="1854060"/>
                  </a:lnTo>
                  <a:lnTo>
                    <a:pt x="9429750" y="1855190"/>
                  </a:lnTo>
                  <a:lnTo>
                    <a:pt x="9429750" y="1857819"/>
                  </a:lnTo>
                  <a:lnTo>
                    <a:pt x="9430207" y="1858937"/>
                  </a:lnTo>
                  <a:lnTo>
                    <a:pt x="9432074" y="1860804"/>
                  </a:lnTo>
                  <a:lnTo>
                    <a:pt x="9433192" y="1861261"/>
                  </a:lnTo>
                  <a:lnTo>
                    <a:pt x="9435821" y="1861261"/>
                  </a:lnTo>
                  <a:lnTo>
                    <a:pt x="9436951" y="1860804"/>
                  </a:lnTo>
                  <a:lnTo>
                    <a:pt x="9438805" y="1858937"/>
                  </a:lnTo>
                  <a:lnTo>
                    <a:pt x="9439275" y="1857819"/>
                  </a:lnTo>
                  <a:lnTo>
                    <a:pt x="9439275" y="1855190"/>
                  </a:lnTo>
                  <a:close/>
                </a:path>
                <a:path w="10582275" h="2479040">
                  <a:moveTo>
                    <a:pt x="9439275" y="1237945"/>
                  </a:moveTo>
                  <a:lnTo>
                    <a:pt x="9438805" y="1236814"/>
                  </a:lnTo>
                  <a:lnTo>
                    <a:pt x="9436951" y="1234960"/>
                  </a:lnTo>
                  <a:lnTo>
                    <a:pt x="9435821" y="1234490"/>
                  </a:lnTo>
                  <a:lnTo>
                    <a:pt x="9433192" y="1234490"/>
                  </a:lnTo>
                  <a:lnTo>
                    <a:pt x="9432074" y="1234960"/>
                  </a:lnTo>
                  <a:lnTo>
                    <a:pt x="9430207" y="1236814"/>
                  </a:lnTo>
                  <a:lnTo>
                    <a:pt x="9429750" y="1237945"/>
                  </a:lnTo>
                  <a:lnTo>
                    <a:pt x="9429750" y="1240574"/>
                  </a:lnTo>
                  <a:lnTo>
                    <a:pt x="9430207" y="1241691"/>
                  </a:lnTo>
                  <a:lnTo>
                    <a:pt x="9432074" y="1243545"/>
                  </a:lnTo>
                  <a:lnTo>
                    <a:pt x="9433192" y="1244015"/>
                  </a:lnTo>
                  <a:lnTo>
                    <a:pt x="9435821" y="1244015"/>
                  </a:lnTo>
                  <a:lnTo>
                    <a:pt x="9436951" y="1243545"/>
                  </a:lnTo>
                  <a:lnTo>
                    <a:pt x="9438805" y="1241691"/>
                  </a:lnTo>
                  <a:lnTo>
                    <a:pt x="9439275" y="1240574"/>
                  </a:lnTo>
                  <a:lnTo>
                    <a:pt x="9439275" y="1237945"/>
                  </a:lnTo>
                  <a:close/>
                </a:path>
                <a:path w="10582275" h="2479040">
                  <a:moveTo>
                    <a:pt x="9439275" y="620687"/>
                  </a:moveTo>
                  <a:lnTo>
                    <a:pt x="9438805" y="619569"/>
                  </a:lnTo>
                  <a:lnTo>
                    <a:pt x="9436951" y="617702"/>
                  </a:lnTo>
                  <a:lnTo>
                    <a:pt x="9435821" y="617245"/>
                  </a:lnTo>
                  <a:lnTo>
                    <a:pt x="9433192" y="617245"/>
                  </a:lnTo>
                  <a:lnTo>
                    <a:pt x="9432074" y="617702"/>
                  </a:lnTo>
                  <a:lnTo>
                    <a:pt x="9430207" y="619569"/>
                  </a:lnTo>
                  <a:lnTo>
                    <a:pt x="9429750" y="620687"/>
                  </a:lnTo>
                  <a:lnTo>
                    <a:pt x="9429750" y="623316"/>
                  </a:lnTo>
                  <a:lnTo>
                    <a:pt x="9430207" y="624446"/>
                  </a:lnTo>
                  <a:lnTo>
                    <a:pt x="9432074" y="626300"/>
                  </a:lnTo>
                  <a:lnTo>
                    <a:pt x="9433192" y="626770"/>
                  </a:lnTo>
                  <a:lnTo>
                    <a:pt x="9435821" y="626770"/>
                  </a:lnTo>
                  <a:lnTo>
                    <a:pt x="9436951" y="626300"/>
                  </a:lnTo>
                  <a:lnTo>
                    <a:pt x="9438805" y="624446"/>
                  </a:lnTo>
                  <a:lnTo>
                    <a:pt x="9439275" y="623316"/>
                  </a:lnTo>
                  <a:lnTo>
                    <a:pt x="9439275" y="620687"/>
                  </a:lnTo>
                  <a:close/>
                </a:path>
                <a:path w="10582275" h="2479040">
                  <a:moveTo>
                    <a:pt x="9439275" y="3441"/>
                  </a:moveTo>
                  <a:lnTo>
                    <a:pt x="9438805" y="2324"/>
                  </a:lnTo>
                  <a:lnTo>
                    <a:pt x="9436951" y="457"/>
                  </a:lnTo>
                  <a:lnTo>
                    <a:pt x="9435821" y="0"/>
                  </a:lnTo>
                  <a:lnTo>
                    <a:pt x="9433192" y="0"/>
                  </a:lnTo>
                  <a:lnTo>
                    <a:pt x="9432074" y="457"/>
                  </a:lnTo>
                  <a:lnTo>
                    <a:pt x="9430207" y="2324"/>
                  </a:lnTo>
                  <a:lnTo>
                    <a:pt x="9429750" y="3441"/>
                  </a:lnTo>
                  <a:lnTo>
                    <a:pt x="9429750" y="6070"/>
                  </a:lnTo>
                  <a:lnTo>
                    <a:pt x="9430207" y="7188"/>
                  </a:lnTo>
                  <a:lnTo>
                    <a:pt x="9432074" y="9055"/>
                  </a:lnTo>
                  <a:lnTo>
                    <a:pt x="9433192" y="9525"/>
                  </a:lnTo>
                  <a:lnTo>
                    <a:pt x="9435821" y="9525"/>
                  </a:lnTo>
                  <a:lnTo>
                    <a:pt x="9436951" y="9055"/>
                  </a:lnTo>
                  <a:lnTo>
                    <a:pt x="9438805" y="7188"/>
                  </a:lnTo>
                  <a:lnTo>
                    <a:pt x="9439275" y="6070"/>
                  </a:lnTo>
                  <a:lnTo>
                    <a:pt x="9439275" y="3441"/>
                  </a:lnTo>
                  <a:close/>
                </a:path>
                <a:path w="10582275" h="2479040">
                  <a:moveTo>
                    <a:pt x="9486900" y="2472436"/>
                  </a:moveTo>
                  <a:lnTo>
                    <a:pt x="9486430" y="2471318"/>
                  </a:lnTo>
                  <a:lnTo>
                    <a:pt x="9484576" y="2469451"/>
                  </a:lnTo>
                  <a:lnTo>
                    <a:pt x="9483446" y="2468994"/>
                  </a:lnTo>
                  <a:lnTo>
                    <a:pt x="9480817" y="2468994"/>
                  </a:lnTo>
                  <a:lnTo>
                    <a:pt x="9479699" y="2469451"/>
                  </a:lnTo>
                  <a:lnTo>
                    <a:pt x="9477832" y="2471318"/>
                  </a:lnTo>
                  <a:lnTo>
                    <a:pt x="9477375" y="2472436"/>
                  </a:lnTo>
                  <a:lnTo>
                    <a:pt x="9477375" y="2475065"/>
                  </a:lnTo>
                  <a:lnTo>
                    <a:pt x="9477832" y="2476195"/>
                  </a:lnTo>
                  <a:lnTo>
                    <a:pt x="9479699" y="2478049"/>
                  </a:lnTo>
                  <a:lnTo>
                    <a:pt x="9480817" y="2478519"/>
                  </a:lnTo>
                  <a:lnTo>
                    <a:pt x="9483446" y="2478519"/>
                  </a:lnTo>
                  <a:lnTo>
                    <a:pt x="9484576" y="2478049"/>
                  </a:lnTo>
                  <a:lnTo>
                    <a:pt x="9486430" y="2476195"/>
                  </a:lnTo>
                  <a:lnTo>
                    <a:pt x="9486900" y="2475065"/>
                  </a:lnTo>
                  <a:lnTo>
                    <a:pt x="9486900" y="2472436"/>
                  </a:lnTo>
                  <a:close/>
                </a:path>
                <a:path w="10582275" h="2479040">
                  <a:moveTo>
                    <a:pt x="9486900" y="1855190"/>
                  </a:moveTo>
                  <a:lnTo>
                    <a:pt x="9486430" y="1854060"/>
                  </a:lnTo>
                  <a:lnTo>
                    <a:pt x="9484576" y="1852206"/>
                  </a:lnTo>
                  <a:lnTo>
                    <a:pt x="9483446" y="1851736"/>
                  </a:lnTo>
                  <a:lnTo>
                    <a:pt x="9480817" y="1851736"/>
                  </a:lnTo>
                  <a:lnTo>
                    <a:pt x="9479699" y="1852206"/>
                  </a:lnTo>
                  <a:lnTo>
                    <a:pt x="9477832" y="1854060"/>
                  </a:lnTo>
                  <a:lnTo>
                    <a:pt x="9477375" y="1855190"/>
                  </a:lnTo>
                  <a:lnTo>
                    <a:pt x="9477375" y="1857819"/>
                  </a:lnTo>
                  <a:lnTo>
                    <a:pt x="9477832" y="1858937"/>
                  </a:lnTo>
                  <a:lnTo>
                    <a:pt x="9479699" y="1860804"/>
                  </a:lnTo>
                  <a:lnTo>
                    <a:pt x="9480817" y="1861261"/>
                  </a:lnTo>
                  <a:lnTo>
                    <a:pt x="9483446" y="1861261"/>
                  </a:lnTo>
                  <a:lnTo>
                    <a:pt x="9484576" y="1860804"/>
                  </a:lnTo>
                  <a:lnTo>
                    <a:pt x="9486430" y="1858937"/>
                  </a:lnTo>
                  <a:lnTo>
                    <a:pt x="9486900" y="1857819"/>
                  </a:lnTo>
                  <a:lnTo>
                    <a:pt x="9486900" y="1855190"/>
                  </a:lnTo>
                  <a:close/>
                </a:path>
                <a:path w="10582275" h="2479040">
                  <a:moveTo>
                    <a:pt x="9486900" y="1237945"/>
                  </a:moveTo>
                  <a:lnTo>
                    <a:pt x="9486430" y="1236814"/>
                  </a:lnTo>
                  <a:lnTo>
                    <a:pt x="9484576" y="1234960"/>
                  </a:lnTo>
                  <a:lnTo>
                    <a:pt x="9483446" y="1234490"/>
                  </a:lnTo>
                  <a:lnTo>
                    <a:pt x="9480817" y="1234490"/>
                  </a:lnTo>
                  <a:lnTo>
                    <a:pt x="9479699" y="1234960"/>
                  </a:lnTo>
                  <a:lnTo>
                    <a:pt x="9477832" y="1236814"/>
                  </a:lnTo>
                  <a:lnTo>
                    <a:pt x="9477375" y="1237945"/>
                  </a:lnTo>
                  <a:lnTo>
                    <a:pt x="9477375" y="1240574"/>
                  </a:lnTo>
                  <a:lnTo>
                    <a:pt x="9477832" y="1241691"/>
                  </a:lnTo>
                  <a:lnTo>
                    <a:pt x="9479699" y="1243545"/>
                  </a:lnTo>
                  <a:lnTo>
                    <a:pt x="9480817" y="1244015"/>
                  </a:lnTo>
                  <a:lnTo>
                    <a:pt x="9483446" y="1244015"/>
                  </a:lnTo>
                  <a:lnTo>
                    <a:pt x="9484576" y="1243545"/>
                  </a:lnTo>
                  <a:lnTo>
                    <a:pt x="9486430" y="1241691"/>
                  </a:lnTo>
                  <a:lnTo>
                    <a:pt x="9486900" y="1240574"/>
                  </a:lnTo>
                  <a:lnTo>
                    <a:pt x="9486900" y="1237945"/>
                  </a:lnTo>
                  <a:close/>
                </a:path>
                <a:path w="10582275" h="2479040">
                  <a:moveTo>
                    <a:pt x="9486900" y="620687"/>
                  </a:moveTo>
                  <a:lnTo>
                    <a:pt x="9486430" y="619569"/>
                  </a:lnTo>
                  <a:lnTo>
                    <a:pt x="9484576" y="617702"/>
                  </a:lnTo>
                  <a:lnTo>
                    <a:pt x="9483446" y="617245"/>
                  </a:lnTo>
                  <a:lnTo>
                    <a:pt x="9480817" y="617245"/>
                  </a:lnTo>
                  <a:lnTo>
                    <a:pt x="9479699" y="617702"/>
                  </a:lnTo>
                  <a:lnTo>
                    <a:pt x="9477832" y="619569"/>
                  </a:lnTo>
                  <a:lnTo>
                    <a:pt x="9477375" y="620687"/>
                  </a:lnTo>
                  <a:lnTo>
                    <a:pt x="9477375" y="623316"/>
                  </a:lnTo>
                  <a:lnTo>
                    <a:pt x="9477832" y="624446"/>
                  </a:lnTo>
                  <a:lnTo>
                    <a:pt x="9479699" y="626300"/>
                  </a:lnTo>
                  <a:lnTo>
                    <a:pt x="9480817" y="626770"/>
                  </a:lnTo>
                  <a:lnTo>
                    <a:pt x="9483446" y="626770"/>
                  </a:lnTo>
                  <a:lnTo>
                    <a:pt x="9484576" y="626300"/>
                  </a:lnTo>
                  <a:lnTo>
                    <a:pt x="9486430" y="624446"/>
                  </a:lnTo>
                  <a:lnTo>
                    <a:pt x="9486900" y="623316"/>
                  </a:lnTo>
                  <a:lnTo>
                    <a:pt x="9486900" y="620687"/>
                  </a:lnTo>
                  <a:close/>
                </a:path>
                <a:path w="10582275" h="2479040">
                  <a:moveTo>
                    <a:pt x="9486900" y="3441"/>
                  </a:moveTo>
                  <a:lnTo>
                    <a:pt x="9486430" y="2324"/>
                  </a:lnTo>
                  <a:lnTo>
                    <a:pt x="9484576" y="457"/>
                  </a:lnTo>
                  <a:lnTo>
                    <a:pt x="9483446" y="0"/>
                  </a:lnTo>
                  <a:lnTo>
                    <a:pt x="9480817" y="0"/>
                  </a:lnTo>
                  <a:lnTo>
                    <a:pt x="9479699" y="457"/>
                  </a:lnTo>
                  <a:lnTo>
                    <a:pt x="9477832" y="2324"/>
                  </a:lnTo>
                  <a:lnTo>
                    <a:pt x="9477375" y="3441"/>
                  </a:lnTo>
                  <a:lnTo>
                    <a:pt x="9477375" y="6070"/>
                  </a:lnTo>
                  <a:lnTo>
                    <a:pt x="9477832" y="7188"/>
                  </a:lnTo>
                  <a:lnTo>
                    <a:pt x="9479699" y="9055"/>
                  </a:lnTo>
                  <a:lnTo>
                    <a:pt x="9480817" y="9525"/>
                  </a:lnTo>
                  <a:lnTo>
                    <a:pt x="9483446" y="9525"/>
                  </a:lnTo>
                  <a:lnTo>
                    <a:pt x="9484576" y="9055"/>
                  </a:lnTo>
                  <a:lnTo>
                    <a:pt x="9486430" y="7188"/>
                  </a:lnTo>
                  <a:lnTo>
                    <a:pt x="9486900" y="6070"/>
                  </a:lnTo>
                  <a:lnTo>
                    <a:pt x="9486900" y="3441"/>
                  </a:lnTo>
                  <a:close/>
                </a:path>
                <a:path w="10582275" h="2479040">
                  <a:moveTo>
                    <a:pt x="9534525" y="2472436"/>
                  </a:moveTo>
                  <a:lnTo>
                    <a:pt x="9534055" y="2471318"/>
                  </a:lnTo>
                  <a:lnTo>
                    <a:pt x="9532201" y="2469451"/>
                  </a:lnTo>
                  <a:lnTo>
                    <a:pt x="9531071" y="2468994"/>
                  </a:lnTo>
                  <a:lnTo>
                    <a:pt x="9528442" y="2468994"/>
                  </a:lnTo>
                  <a:lnTo>
                    <a:pt x="9527324" y="2469451"/>
                  </a:lnTo>
                  <a:lnTo>
                    <a:pt x="9525457" y="2471318"/>
                  </a:lnTo>
                  <a:lnTo>
                    <a:pt x="9525000" y="2472436"/>
                  </a:lnTo>
                  <a:lnTo>
                    <a:pt x="9525000" y="2475065"/>
                  </a:lnTo>
                  <a:lnTo>
                    <a:pt x="9525457" y="2476195"/>
                  </a:lnTo>
                  <a:lnTo>
                    <a:pt x="9527324" y="2478049"/>
                  </a:lnTo>
                  <a:lnTo>
                    <a:pt x="9528442" y="2478519"/>
                  </a:lnTo>
                  <a:lnTo>
                    <a:pt x="9531071" y="2478519"/>
                  </a:lnTo>
                  <a:lnTo>
                    <a:pt x="9532201" y="2478049"/>
                  </a:lnTo>
                  <a:lnTo>
                    <a:pt x="9534055" y="2476195"/>
                  </a:lnTo>
                  <a:lnTo>
                    <a:pt x="9534525" y="2475065"/>
                  </a:lnTo>
                  <a:lnTo>
                    <a:pt x="9534525" y="2472436"/>
                  </a:lnTo>
                  <a:close/>
                </a:path>
                <a:path w="10582275" h="2479040">
                  <a:moveTo>
                    <a:pt x="9534525" y="1855190"/>
                  </a:moveTo>
                  <a:lnTo>
                    <a:pt x="9534055" y="1854060"/>
                  </a:lnTo>
                  <a:lnTo>
                    <a:pt x="9532201" y="1852206"/>
                  </a:lnTo>
                  <a:lnTo>
                    <a:pt x="9531071" y="1851736"/>
                  </a:lnTo>
                  <a:lnTo>
                    <a:pt x="9528442" y="1851736"/>
                  </a:lnTo>
                  <a:lnTo>
                    <a:pt x="9527324" y="1852206"/>
                  </a:lnTo>
                  <a:lnTo>
                    <a:pt x="9525457" y="1854060"/>
                  </a:lnTo>
                  <a:lnTo>
                    <a:pt x="9525000" y="1855190"/>
                  </a:lnTo>
                  <a:lnTo>
                    <a:pt x="9525000" y="1857819"/>
                  </a:lnTo>
                  <a:lnTo>
                    <a:pt x="9525457" y="1858937"/>
                  </a:lnTo>
                  <a:lnTo>
                    <a:pt x="9527324" y="1860804"/>
                  </a:lnTo>
                  <a:lnTo>
                    <a:pt x="9528442" y="1861261"/>
                  </a:lnTo>
                  <a:lnTo>
                    <a:pt x="9531071" y="1861261"/>
                  </a:lnTo>
                  <a:lnTo>
                    <a:pt x="9532201" y="1860804"/>
                  </a:lnTo>
                  <a:lnTo>
                    <a:pt x="9534055" y="1858937"/>
                  </a:lnTo>
                  <a:lnTo>
                    <a:pt x="9534525" y="1857819"/>
                  </a:lnTo>
                  <a:lnTo>
                    <a:pt x="9534525" y="1855190"/>
                  </a:lnTo>
                  <a:close/>
                </a:path>
                <a:path w="10582275" h="2479040">
                  <a:moveTo>
                    <a:pt x="9534525" y="1237945"/>
                  </a:moveTo>
                  <a:lnTo>
                    <a:pt x="9534055" y="1236814"/>
                  </a:lnTo>
                  <a:lnTo>
                    <a:pt x="9532201" y="1234960"/>
                  </a:lnTo>
                  <a:lnTo>
                    <a:pt x="9531071" y="1234490"/>
                  </a:lnTo>
                  <a:lnTo>
                    <a:pt x="9528442" y="1234490"/>
                  </a:lnTo>
                  <a:lnTo>
                    <a:pt x="9527324" y="1234960"/>
                  </a:lnTo>
                  <a:lnTo>
                    <a:pt x="9525457" y="1236814"/>
                  </a:lnTo>
                  <a:lnTo>
                    <a:pt x="9525000" y="1237945"/>
                  </a:lnTo>
                  <a:lnTo>
                    <a:pt x="9525000" y="1240574"/>
                  </a:lnTo>
                  <a:lnTo>
                    <a:pt x="9525457" y="1241691"/>
                  </a:lnTo>
                  <a:lnTo>
                    <a:pt x="9527324" y="1243545"/>
                  </a:lnTo>
                  <a:lnTo>
                    <a:pt x="9528442" y="1244015"/>
                  </a:lnTo>
                  <a:lnTo>
                    <a:pt x="9531071" y="1244015"/>
                  </a:lnTo>
                  <a:lnTo>
                    <a:pt x="9532201" y="1243545"/>
                  </a:lnTo>
                  <a:lnTo>
                    <a:pt x="9534055" y="1241691"/>
                  </a:lnTo>
                  <a:lnTo>
                    <a:pt x="9534525" y="1240574"/>
                  </a:lnTo>
                  <a:lnTo>
                    <a:pt x="9534525" y="1237945"/>
                  </a:lnTo>
                  <a:close/>
                </a:path>
                <a:path w="10582275" h="2479040">
                  <a:moveTo>
                    <a:pt x="9534525" y="620687"/>
                  </a:moveTo>
                  <a:lnTo>
                    <a:pt x="9534055" y="619569"/>
                  </a:lnTo>
                  <a:lnTo>
                    <a:pt x="9532201" y="617702"/>
                  </a:lnTo>
                  <a:lnTo>
                    <a:pt x="9531071" y="617245"/>
                  </a:lnTo>
                  <a:lnTo>
                    <a:pt x="9528442" y="617245"/>
                  </a:lnTo>
                  <a:lnTo>
                    <a:pt x="9527324" y="617702"/>
                  </a:lnTo>
                  <a:lnTo>
                    <a:pt x="9525457" y="619569"/>
                  </a:lnTo>
                  <a:lnTo>
                    <a:pt x="9525000" y="620687"/>
                  </a:lnTo>
                  <a:lnTo>
                    <a:pt x="9525000" y="623316"/>
                  </a:lnTo>
                  <a:lnTo>
                    <a:pt x="9525457" y="624446"/>
                  </a:lnTo>
                  <a:lnTo>
                    <a:pt x="9527324" y="626300"/>
                  </a:lnTo>
                  <a:lnTo>
                    <a:pt x="9528442" y="626770"/>
                  </a:lnTo>
                  <a:lnTo>
                    <a:pt x="9531071" y="626770"/>
                  </a:lnTo>
                  <a:lnTo>
                    <a:pt x="9532201" y="626300"/>
                  </a:lnTo>
                  <a:lnTo>
                    <a:pt x="9534055" y="624446"/>
                  </a:lnTo>
                  <a:lnTo>
                    <a:pt x="9534525" y="623316"/>
                  </a:lnTo>
                  <a:lnTo>
                    <a:pt x="9534525" y="620687"/>
                  </a:lnTo>
                  <a:close/>
                </a:path>
                <a:path w="10582275" h="2479040">
                  <a:moveTo>
                    <a:pt x="9534525" y="3441"/>
                  </a:moveTo>
                  <a:lnTo>
                    <a:pt x="9534055" y="2324"/>
                  </a:lnTo>
                  <a:lnTo>
                    <a:pt x="9532201" y="457"/>
                  </a:lnTo>
                  <a:lnTo>
                    <a:pt x="9531071" y="0"/>
                  </a:lnTo>
                  <a:lnTo>
                    <a:pt x="9528442" y="0"/>
                  </a:lnTo>
                  <a:lnTo>
                    <a:pt x="9527324" y="457"/>
                  </a:lnTo>
                  <a:lnTo>
                    <a:pt x="9525457" y="2324"/>
                  </a:lnTo>
                  <a:lnTo>
                    <a:pt x="9525000" y="3441"/>
                  </a:lnTo>
                  <a:lnTo>
                    <a:pt x="9525000" y="6070"/>
                  </a:lnTo>
                  <a:lnTo>
                    <a:pt x="9525457" y="7188"/>
                  </a:lnTo>
                  <a:lnTo>
                    <a:pt x="9527324" y="9055"/>
                  </a:lnTo>
                  <a:lnTo>
                    <a:pt x="9528442" y="9525"/>
                  </a:lnTo>
                  <a:lnTo>
                    <a:pt x="9531071" y="9525"/>
                  </a:lnTo>
                  <a:lnTo>
                    <a:pt x="9532201" y="9055"/>
                  </a:lnTo>
                  <a:lnTo>
                    <a:pt x="9534055" y="7188"/>
                  </a:lnTo>
                  <a:lnTo>
                    <a:pt x="9534525" y="6070"/>
                  </a:lnTo>
                  <a:lnTo>
                    <a:pt x="9534525" y="3441"/>
                  </a:lnTo>
                  <a:close/>
                </a:path>
                <a:path w="10582275" h="2479040">
                  <a:moveTo>
                    <a:pt x="9582150" y="2472436"/>
                  </a:moveTo>
                  <a:lnTo>
                    <a:pt x="9581680" y="2471318"/>
                  </a:lnTo>
                  <a:lnTo>
                    <a:pt x="9579826" y="2469451"/>
                  </a:lnTo>
                  <a:lnTo>
                    <a:pt x="9578696" y="2468994"/>
                  </a:lnTo>
                  <a:lnTo>
                    <a:pt x="9576067" y="2468994"/>
                  </a:lnTo>
                  <a:lnTo>
                    <a:pt x="9574949" y="2469451"/>
                  </a:lnTo>
                  <a:lnTo>
                    <a:pt x="9573082" y="2471318"/>
                  </a:lnTo>
                  <a:lnTo>
                    <a:pt x="9572625" y="2472436"/>
                  </a:lnTo>
                  <a:lnTo>
                    <a:pt x="9572625" y="2475065"/>
                  </a:lnTo>
                  <a:lnTo>
                    <a:pt x="9573082" y="2476195"/>
                  </a:lnTo>
                  <a:lnTo>
                    <a:pt x="9574949" y="2478049"/>
                  </a:lnTo>
                  <a:lnTo>
                    <a:pt x="9576067" y="2478519"/>
                  </a:lnTo>
                  <a:lnTo>
                    <a:pt x="9578696" y="2478519"/>
                  </a:lnTo>
                  <a:lnTo>
                    <a:pt x="9579826" y="2478049"/>
                  </a:lnTo>
                  <a:lnTo>
                    <a:pt x="9581680" y="2476195"/>
                  </a:lnTo>
                  <a:lnTo>
                    <a:pt x="9582150" y="2475065"/>
                  </a:lnTo>
                  <a:lnTo>
                    <a:pt x="9582150" y="2472436"/>
                  </a:lnTo>
                  <a:close/>
                </a:path>
                <a:path w="10582275" h="2479040">
                  <a:moveTo>
                    <a:pt x="9582150" y="1855190"/>
                  </a:moveTo>
                  <a:lnTo>
                    <a:pt x="9581680" y="1854060"/>
                  </a:lnTo>
                  <a:lnTo>
                    <a:pt x="9579826" y="1852206"/>
                  </a:lnTo>
                  <a:lnTo>
                    <a:pt x="9578696" y="1851736"/>
                  </a:lnTo>
                  <a:lnTo>
                    <a:pt x="9576067" y="1851736"/>
                  </a:lnTo>
                  <a:lnTo>
                    <a:pt x="9574949" y="1852206"/>
                  </a:lnTo>
                  <a:lnTo>
                    <a:pt x="9573082" y="1854060"/>
                  </a:lnTo>
                  <a:lnTo>
                    <a:pt x="9572625" y="1855190"/>
                  </a:lnTo>
                  <a:lnTo>
                    <a:pt x="9572625" y="1857819"/>
                  </a:lnTo>
                  <a:lnTo>
                    <a:pt x="9573082" y="1858937"/>
                  </a:lnTo>
                  <a:lnTo>
                    <a:pt x="9574949" y="1860804"/>
                  </a:lnTo>
                  <a:lnTo>
                    <a:pt x="9576067" y="1861261"/>
                  </a:lnTo>
                  <a:lnTo>
                    <a:pt x="9578696" y="1861261"/>
                  </a:lnTo>
                  <a:lnTo>
                    <a:pt x="9579826" y="1860804"/>
                  </a:lnTo>
                  <a:lnTo>
                    <a:pt x="9581680" y="1858937"/>
                  </a:lnTo>
                  <a:lnTo>
                    <a:pt x="9582150" y="1857819"/>
                  </a:lnTo>
                  <a:lnTo>
                    <a:pt x="9582150" y="1855190"/>
                  </a:lnTo>
                  <a:close/>
                </a:path>
                <a:path w="10582275" h="2479040">
                  <a:moveTo>
                    <a:pt x="9582150" y="1237945"/>
                  </a:moveTo>
                  <a:lnTo>
                    <a:pt x="9581680" y="1236814"/>
                  </a:lnTo>
                  <a:lnTo>
                    <a:pt x="9579826" y="1234960"/>
                  </a:lnTo>
                  <a:lnTo>
                    <a:pt x="9578696" y="1234490"/>
                  </a:lnTo>
                  <a:lnTo>
                    <a:pt x="9576067" y="1234490"/>
                  </a:lnTo>
                  <a:lnTo>
                    <a:pt x="9574949" y="1234960"/>
                  </a:lnTo>
                  <a:lnTo>
                    <a:pt x="9573082" y="1236814"/>
                  </a:lnTo>
                  <a:lnTo>
                    <a:pt x="9572625" y="1237945"/>
                  </a:lnTo>
                  <a:lnTo>
                    <a:pt x="9572625" y="1240574"/>
                  </a:lnTo>
                  <a:lnTo>
                    <a:pt x="9573082" y="1241691"/>
                  </a:lnTo>
                  <a:lnTo>
                    <a:pt x="9574949" y="1243545"/>
                  </a:lnTo>
                  <a:lnTo>
                    <a:pt x="9576067" y="1244015"/>
                  </a:lnTo>
                  <a:lnTo>
                    <a:pt x="9578696" y="1244015"/>
                  </a:lnTo>
                  <a:lnTo>
                    <a:pt x="9579826" y="1243545"/>
                  </a:lnTo>
                  <a:lnTo>
                    <a:pt x="9581680" y="1241691"/>
                  </a:lnTo>
                  <a:lnTo>
                    <a:pt x="9582150" y="1240574"/>
                  </a:lnTo>
                  <a:lnTo>
                    <a:pt x="9582150" y="1237945"/>
                  </a:lnTo>
                  <a:close/>
                </a:path>
                <a:path w="10582275" h="2479040">
                  <a:moveTo>
                    <a:pt x="9582150" y="620687"/>
                  </a:moveTo>
                  <a:lnTo>
                    <a:pt x="9581680" y="619569"/>
                  </a:lnTo>
                  <a:lnTo>
                    <a:pt x="9579826" y="617702"/>
                  </a:lnTo>
                  <a:lnTo>
                    <a:pt x="9578696" y="617245"/>
                  </a:lnTo>
                  <a:lnTo>
                    <a:pt x="9576067" y="617245"/>
                  </a:lnTo>
                  <a:lnTo>
                    <a:pt x="9574949" y="617702"/>
                  </a:lnTo>
                  <a:lnTo>
                    <a:pt x="9573082" y="619569"/>
                  </a:lnTo>
                  <a:lnTo>
                    <a:pt x="9572625" y="620687"/>
                  </a:lnTo>
                  <a:lnTo>
                    <a:pt x="9572625" y="623316"/>
                  </a:lnTo>
                  <a:lnTo>
                    <a:pt x="9573082" y="624446"/>
                  </a:lnTo>
                  <a:lnTo>
                    <a:pt x="9574949" y="626300"/>
                  </a:lnTo>
                  <a:lnTo>
                    <a:pt x="9576067" y="626770"/>
                  </a:lnTo>
                  <a:lnTo>
                    <a:pt x="9578696" y="626770"/>
                  </a:lnTo>
                  <a:lnTo>
                    <a:pt x="9579826" y="626300"/>
                  </a:lnTo>
                  <a:lnTo>
                    <a:pt x="9581680" y="624446"/>
                  </a:lnTo>
                  <a:lnTo>
                    <a:pt x="9582150" y="623316"/>
                  </a:lnTo>
                  <a:lnTo>
                    <a:pt x="9582150" y="620687"/>
                  </a:lnTo>
                  <a:close/>
                </a:path>
                <a:path w="10582275" h="2479040">
                  <a:moveTo>
                    <a:pt x="9582150" y="3441"/>
                  </a:moveTo>
                  <a:lnTo>
                    <a:pt x="9581680" y="2324"/>
                  </a:lnTo>
                  <a:lnTo>
                    <a:pt x="9579826" y="457"/>
                  </a:lnTo>
                  <a:lnTo>
                    <a:pt x="9578696" y="0"/>
                  </a:lnTo>
                  <a:lnTo>
                    <a:pt x="9576067" y="0"/>
                  </a:lnTo>
                  <a:lnTo>
                    <a:pt x="9574949" y="457"/>
                  </a:lnTo>
                  <a:lnTo>
                    <a:pt x="9573082" y="2324"/>
                  </a:lnTo>
                  <a:lnTo>
                    <a:pt x="9572625" y="3441"/>
                  </a:lnTo>
                  <a:lnTo>
                    <a:pt x="9572625" y="6070"/>
                  </a:lnTo>
                  <a:lnTo>
                    <a:pt x="9573082" y="7188"/>
                  </a:lnTo>
                  <a:lnTo>
                    <a:pt x="9574949" y="9055"/>
                  </a:lnTo>
                  <a:lnTo>
                    <a:pt x="9576067" y="9525"/>
                  </a:lnTo>
                  <a:lnTo>
                    <a:pt x="9578696" y="9525"/>
                  </a:lnTo>
                  <a:lnTo>
                    <a:pt x="9579826" y="9055"/>
                  </a:lnTo>
                  <a:lnTo>
                    <a:pt x="9581680" y="7188"/>
                  </a:lnTo>
                  <a:lnTo>
                    <a:pt x="9582150" y="6070"/>
                  </a:lnTo>
                  <a:lnTo>
                    <a:pt x="9582150" y="3441"/>
                  </a:lnTo>
                  <a:close/>
                </a:path>
                <a:path w="10582275" h="2479040">
                  <a:moveTo>
                    <a:pt x="9629775" y="2472436"/>
                  </a:moveTo>
                  <a:lnTo>
                    <a:pt x="9629305" y="2471318"/>
                  </a:lnTo>
                  <a:lnTo>
                    <a:pt x="9627451" y="2469451"/>
                  </a:lnTo>
                  <a:lnTo>
                    <a:pt x="9626321" y="2468994"/>
                  </a:lnTo>
                  <a:lnTo>
                    <a:pt x="9623692" y="2468994"/>
                  </a:lnTo>
                  <a:lnTo>
                    <a:pt x="9622574" y="2469451"/>
                  </a:lnTo>
                  <a:lnTo>
                    <a:pt x="9620707" y="2471318"/>
                  </a:lnTo>
                  <a:lnTo>
                    <a:pt x="9620250" y="2472436"/>
                  </a:lnTo>
                  <a:lnTo>
                    <a:pt x="9620250" y="2475065"/>
                  </a:lnTo>
                  <a:lnTo>
                    <a:pt x="9620707" y="2476195"/>
                  </a:lnTo>
                  <a:lnTo>
                    <a:pt x="9622574" y="2478049"/>
                  </a:lnTo>
                  <a:lnTo>
                    <a:pt x="9623692" y="2478519"/>
                  </a:lnTo>
                  <a:lnTo>
                    <a:pt x="9626321" y="2478519"/>
                  </a:lnTo>
                  <a:lnTo>
                    <a:pt x="9627451" y="2478049"/>
                  </a:lnTo>
                  <a:lnTo>
                    <a:pt x="9629305" y="2476195"/>
                  </a:lnTo>
                  <a:lnTo>
                    <a:pt x="9629775" y="2475065"/>
                  </a:lnTo>
                  <a:lnTo>
                    <a:pt x="9629775" y="2472436"/>
                  </a:lnTo>
                  <a:close/>
                </a:path>
                <a:path w="10582275" h="2479040">
                  <a:moveTo>
                    <a:pt x="9629775" y="1855190"/>
                  </a:moveTo>
                  <a:lnTo>
                    <a:pt x="9629305" y="1854060"/>
                  </a:lnTo>
                  <a:lnTo>
                    <a:pt x="9627451" y="1852206"/>
                  </a:lnTo>
                  <a:lnTo>
                    <a:pt x="9626321" y="1851736"/>
                  </a:lnTo>
                  <a:lnTo>
                    <a:pt x="9623692" y="1851736"/>
                  </a:lnTo>
                  <a:lnTo>
                    <a:pt x="9622574" y="1852206"/>
                  </a:lnTo>
                  <a:lnTo>
                    <a:pt x="9620707" y="1854060"/>
                  </a:lnTo>
                  <a:lnTo>
                    <a:pt x="9620250" y="1855190"/>
                  </a:lnTo>
                  <a:lnTo>
                    <a:pt x="9620250" y="1857819"/>
                  </a:lnTo>
                  <a:lnTo>
                    <a:pt x="9620707" y="1858937"/>
                  </a:lnTo>
                  <a:lnTo>
                    <a:pt x="9622574" y="1860804"/>
                  </a:lnTo>
                  <a:lnTo>
                    <a:pt x="9623692" y="1861261"/>
                  </a:lnTo>
                  <a:lnTo>
                    <a:pt x="9626321" y="1861261"/>
                  </a:lnTo>
                  <a:lnTo>
                    <a:pt x="9627451" y="1860804"/>
                  </a:lnTo>
                  <a:lnTo>
                    <a:pt x="9629305" y="1858937"/>
                  </a:lnTo>
                  <a:lnTo>
                    <a:pt x="9629775" y="1857819"/>
                  </a:lnTo>
                  <a:lnTo>
                    <a:pt x="9629775" y="1855190"/>
                  </a:lnTo>
                  <a:close/>
                </a:path>
                <a:path w="10582275" h="2479040">
                  <a:moveTo>
                    <a:pt x="9629775" y="1237945"/>
                  </a:moveTo>
                  <a:lnTo>
                    <a:pt x="9629305" y="1236814"/>
                  </a:lnTo>
                  <a:lnTo>
                    <a:pt x="9627451" y="1234960"/>
                  </a:lnTo>
                  <a:lnTo>
                    <a:pt x="9626321" y="1234490"/>
                  </a:lnTo>
                  <a:lnTo>
                    <a:pt x="9623692" y="1234490"/>
                  </a:lnTo>
                  <a:lnTo>
                    <a:pt x="9622574" y="1234960"/>
                  </a:lnTo>
                  <a:lnTo>
                    <a:pt x="9620707" y="1236814"/>
                  </a:lnTo>
                  <a:lnTo>
                    <a:pt x="9620250" y="1237945"/>
                  </a:lnTo>
                  <a:lnTo>
                    <a:pt x="9620250" y="1240574"/>
                  </a:lnTo>
                  <a:lnTo>
                    <a:pt x="9620707" y="1241691"/>
                  </a:lnTo>
                  <a:lnTo>
                    <a:pt x="9622574" y="1243545"/>
                  </a:lnTo>
                  <a:lnTo>
                    <a:pt x="9623692" y="1244015"/>
                  </a:lnTo>
                  <a:lnTo>
                    <a:pt x="9626321" y="1244015"/>
                  </a:lnTo>
                  <a:lnTo>
                    <a:pt x="9627451" y="1243545"/>
                  </a:lnTo>
                  <a:lnTo>
                    <a:pt x="9629305" y="1241691"/>
                  </a:lnTo>
                  <a:lnTo>
                    <a:pt x="9629775" y="1240574"/>
                  </a:lnTo>
                  <a:lnTo>
                    <a:pt x="9629775" y="1237945"/>
                  </a:lnTo>
                  <a:close/>
                </a:path>
                <a:path w="10582275" h="2479040">
                  <a:moveTo>
                    <a:pt x="9629775" y="620687"/>
                  </a:moveTo>
                  <a:lnTo>
                    <a:pt x="9629305" y="619569"/>
                  </a:lnTo>
                  <a:lnTo>
                    <a:pt x="9627451" y="617702"/>
                  </a:lnTo>
                  <a:lnTo>
                    <a:pt x="9626321" y="617245"/>
                  </a:lnTo>
                  <a:lnTo>
                    <a:pt x="9623692" y="617245"/>
                  </a:lnTo>
                  <a:lnTo>
                    <a:pt x="9622574" y="617702"/>
                  </a:lnTo>
                  <a:lnTo>
                    <a:pt x="9620707" y="619569"/>
                  </a:lnTo>
                  <a:lnTo>
                    <a:pt x="9620250" y="620687"/>
                  </a:lnTo>
                  <a:lnTo>
                    <a:pt x="9620250" y="623316"/>
                  </a:lnTo>
                  <a:lnTo>
                    <a:pt x="9620707" y="624446"/>
                  </a:lnTo>
                  <a:lnTo>
                    <a:pt x="9622574" y="626300"/>
                  </a:lnTo>
                  <a:lnTo>
                    <a:pt x="9623692" y="626770"/>
                  </a:lnTo>
                  <a:lnTo>
                    <a:pt x="9626321" y="626770"/>
                  </a:lnTo>
                  <a:lnTo>
                    <a:pt x="9627451" y="626300"/>
                  </a:lnTo>
                  <a:lnTo>
                    <a:pt x="9629305" y="624446"/>
                  </a:lnTo>
                  <a:lnTo>
                    <a:pt x="9629775" y="623316"/>
                  </a:lnTo>
                  <a:lnTo>
                    <a:pt x="9629775" y="620687"/>
                  </a:lnTo>
                  <a:close/>
                </a:path>
                <a:path w="10582275" h="2479040">
                  <a:moveTo>
                    <a:pt x="9629775" y="3441"/>
                  </a:moveTo>
                  <a:lnTo>
                    <a:pt x="9629305" y="2324"/>
                  </a:lnTo>
                  <a:lnTo>
                    <a:pt x="9627451" y="457"/>
                  </a:lnTo>
                  <a:lnTo>
                    <a:pt x="9626321" y="0"/>
                  </a:lnTo>
                  <a:lnTo>
                    <a:pt x="9623692" y="0"/>
                  </a:lnTo>
                  <a:lnTo>
                    <a:pt x="9622574" y="457"/>
                  </a:lnTo>
                  <a:lnTo>
                    <a:pt x="9620707" y="2324"/>
                  </a:lnTo>
                  <a:lnTo>
                    <a:pt x="9620250" y="3441"/>
                  </a:lnTo>
                  <a:lnTo>
                    <a:pt x="9620250" y="6070"/>
                  </a:lnTo>
                  <a:lnTo>
                    <a:pt x="9620707" y="7188"/>
                  </a:lnTo>
                  <a:lnTo>
                    <a:pt x="9622574" y="9055"/>
                  </a:lnTo>
                  <a:lnTo>
                    <a:pt x="9623692" y="9525"/>
                  </a:lnTo>
                  <a:lnTo>
                    <a:pt x="9626321" y="9525"/>
                  </a:lnTo>
                  <a:lnTo>
                    <a:pt x="9627451" y="9055"/>
                  </a:lnTo>
                  <a:lnTo>
                    <a:pt x="9629305" y="7188"/>
                  </a:lnTo>
                  <a:lnTo>
                    <a:pt x="9629775" y="6070"/>
                  </a:lnTo>
                  <a:lnTo>
                    <a:pt x="9629775" y="3441"/>
                  </a:lnTo>
                  <a:close/>
                </a:path>
                <a:path w="10582275" h="2479040">
                  <a:moveTo>
                    <a:pt x="9677400" y="2472436"/>
                  </a:moveTo>
                  <a:lnTo>
                    <a:pt x="9676930" y="2471318"/>
                  </a:lnTo>
                  <a:lnTo>
                    <a:pt x="9675076" y="2469451"/>
                  </a:lnTo>
                  <a:lnTo>
                    <a:pt x="9673946" y="2468994"/>
                  </a:lnTo>
                  <a:lnTo>
                    <a:pt x="9671317" y="2468994"/>
                  </a:lnTo>
                  <a:lnTo>
                    <a:pt x="9670199" y="2469451"/>
                  </a:lnTo>
                  <a:lnTo>
                    <a:pt x="9668332" y="2471318"/>
                  </a:lnTo>
                  <a:lnTo>
                    <a:pt x="9667875" y="2472436"/>
                  </a:lnTo>
                  <a:lnTo>
                    <a:pt x="9667875" y="2475065"/>
                  </a:lnTo>
                  <a:lnTo>
                    <a:pt x="9668332" y="2476195"/>
                  </a:lnTo>
                  <a:lnTo>
                    <a:pt x="9670199" y="2478049"/>
                  </a:lnTo>
                  <a:lnTo>
                    <a:pt x="9671317" y="2478519"/>
                  </a:lnTo>
                  <a:lnTo>
                    <a:pt x="9673946" y="2478519"/>
                  </a:lnTo>
                  <a:lnTo>
                    <a:pt x="9675076" y="2478049"/>
                  </a:lnTo>
                  <a:lnTo>
                    <a:pt x="9676930" y="2476195"/>
                  </a:lnTo>
                  <a:lnTo>
                    <a:pt x="9677400" y="2475065"/>
                  </a:lnTo>
                  <a:lnTo>
                    <a:pt x="9677400" y="2472436"/>
                  </a:lnTo>
                  <a:close/>
                </a:path>
                <a:path w="10582275" h="2479040">
                  <a:moveTo>
                    <a:pt x="9677400" y="1855190"/>
                  </a:moveTo>
                  <a:lnTo>
                    <a:pt x="9676930" y="1854060"/>
                  </a:lnTo>
                  <a:lnTo>
                    <a:pt x="9675076" y="1852206"/>
                  </a:lnTo>
                  <a:lnTo>
                    <a:pt x="9673946" y="1851736"/>
                  </a:lnTo>
                  <a:lnTo>
                    <a:pt x="9671317" y="1851736"/>
                  </a:lnTo>
                  <a:lnTo>
                    <a:pt x="9670199" y="1852206"/>
                  </a:lnTo>
                  <a:lnTo>
                    <a:pt x="9668332" y="1854060"/>
                  </a:lnTo>
                  <a:lnTo>
                    <a:pt x="9667875" y="1855190"/>
                  </a:lnTo>
                  <a:lnTo>
                    <a:pt x="9667875" y="1857819"/>
                  </a:lnTo>
                  <a:lnTo>
                    <a:pt x="9668332" y="1858937"/>
                  </a:lnTo>
                  <a:lnTo>
                    <a:pt x="9670199" y="1860804"/>
                  </a:lnTo>
                  <a:lnTo>
                    <a:pt x="9671317" y="1861261"/>
                  </a:lnTo>
                  <a:lnTo>
                    <a:pt x="9673946" y="1861261"/>
                  </a:lnTo>
                  <a:lnTo>
                    <a:pt x="9675076" y="1860804"/>
                  </a:lnTo>
                  <a:lnTo>
                    <a:pt x="9676930" y="1858937"/>
                  </a:lnTo>
                  <a:lnTo>
                    <a:pt x="9677400" y="1857819"/>
                  </a:lnTo>
                  <a:lnTo>
                    <a:pt x="9677400" y="1855190"/>
                  </a:lnTo>
                  <a:close/>
                </a:path>
                <a:path w="10582275" h="2479040">
                  <a:moveTo>
                    <a:pt x="9677400" y="1237945"/>
                  </a:moveTo>
                  <a:lnTo>
                    <a:pt x="9676930" y="1236814"/>
                  </a:lnTo>
                  <a:lnTo>
                    <a:pt x="9675076" y="1234960"/>
                  </a:lnTo>
                  <a:lnTo>
                    <a:pt x="9673946" y="1234490"/>
                  </a:lnTo>
                  <a:lnTo>
                    <a:pt x="9671317" y="1234490"/>
                  </a:lnTo>
                  <a:lnTo>
                    <a:pt x="9670199" y="1234960"/>
                  </a:lnTo>
                  <a:lnTo>
                    <a:pt x="9668332" y="1236814"/>
                  </a:lnTo>
                  <a:lnTo>
                    <a:pt x="9667875" y="1237945"/>
                  </a:lnTo>
                  <a:lnTo>
                    <a:pt x="9667875" y="1240574"/>
                  </a:lnTo>
                  <a:lnTo>
                    <a:pt x="9668332" y="1241691"/>
                  </a:lnTo>
                  <a:lnTo>
                    <a:pt x="9670199" y="1243545"/>
                  </a:lnTo>
                  <a:lnTo>
                    <a:pt x="9671317" y="1244015"/>
                  </a:lnTo>
                  <a:lnTo>
                    <a:pt x="9673946" y="1244015"/>
                  </a:lnTo>
                  <a:lnTo>
                    <a:pt x="9675076" y="1243545"/>
                  </a:lnTo>
                  <a:lnTo>
                    <a:pt x="9676930" y="1241691"/>
                  </a:lnTo>
                  <a:lnTo>
                    <a:pt x="9677400" y="1240574"/>
                  </a:lnTo>
                  <a:lnTo>
                    <a:pt x="9677400" y="1237945"/>
                  </a:lnTo>
                  <a:close/>
                </a:path>
                <a:path w="10582275" h="2479040">
                  <a:moveTo>
                    <a:pt x="9677400" y="620687"/>
                  </a:moveTo>
                  <a:lnTo>
                    <a:pt x="9676930" y="619569"/>
                  </a:lnTo>
                  <a:lnTo>
                    <a:pt x="9675076" y="617702"/>
                  </a:lnTo>
                  <a:lnTo>
                    <a:pt x="9673946" y="617245"/>
                  </a:lnTo>
                  <a:lnTo>
                    <a:pt x="9671317" y="617245"/>
                  </a:lnTo>
                  <a:lnTo>
                    <a:pt x="9670199" y="617702"/>
                  </a:lnTo>
                  <a:lnTo>
                    <a:pt x="9668332" y="619569"/>
                  </a:lnTo>
                  <a:lnTo>
                    <a:pt x="9667875" y="620687"/>
                  </a:lnTo>
                  <a:lnTo>
                    <a:pt x="9667875" y="623316"/>
                  </a:lnTo>
                  <a:lnTo>
                    <a:pt x="9668332" y="624446"/>
                  </a:lnTo>
                  <a:lnTo>
                    <a:pt x="9670199" y="626300"/>
                  </a:lnTo>
                  <a:lnTo>
                    <a:pt x="9671317" y="626770"/>
                  </a:lnTo>
                  <a:lnTo>
                    <a:pt x="9673946" y="626770"/>
                  </a:lnTo>
                  <a:lnTo>
                    <a:pt x="9675076" y="626300"/>
                  </a:lnTo>
                  <a:lnTo>
                    <a:pt x="9676930" y="624446"/>
                  </a:lnTo>
                  <a:lnTo>
                    <a:pt x="9677400" y="623316"/>
                  </a:lnTo>
                  <a:lnTo>
                    <a:pt x="9677400" y="620687"/>
                  </a:lnTo>
                  <a:close/>
                </a:path>
                <a:path w="10582275" h="2479040">
                  <a:moveTo>
                    <a:pt x="9677400" y="3441"/>
                  </a:moveTo>
                  <a:lnTo>
                    <a:pt x="9676930" y="2324"/>
                  </a:lnTo>
                  <a:lnTo>
                    <a:pt x="9675076" y="457"/>
                  </a:lnTo>
                  <a:lnTo>
                    <a:pt x="9673946" y="0"/>
                  </a:lnTo>
                  <a:lnTo>
                    <a:pt x="9671317" y="0"/>
                  </a:lnTo>
                  <a:lnTo>
                    <a:pt x="9670199" y="457"/>
                  </a:lnTo>
                  <a:lnTo>
                    <a:pt x="9668332" y="2324"/>
                  </a:lnTo>
                  <a:lnTo>
                    <a:pt x="9667875" y="3441"/>
                  </a:lnTo>
                  <a:lnTo>
                    <a:pt x="9667875" y="6070"/>
                  </a:lnTo>
                  <a:lnTo>
                    <a:pt x="9668332" y="7188"/>
                  </a:lnTo>
                  <a:lnTo>
                    <a:pt x="9670199" y="9055"/>
                  </a:lnTo>
                  <a:lnTo>
                    <a:pt x="9671317" y="9525"/>
                  </a:lnTo>
                  <a:lnTo>
                    <a:pt x="9673946" y="9525"/>
                  </a:lnTo>
                  <a:lnTo>
                    <a:pt x="9675076" y="9055"/>
                  </a:lnTo>
                  <a:lnTo>
                    <a:pt x="9676930" y="7188"/>
                  </a:lnTo>
                  <a:lnTo>
                    <a:pt x="9677400" y="6070"/>
                  </a:lnTo>
                  <a:lnTo>
                    <a:pt x="9677400" y="3441"/>
                  </a:lnTo>
                  <a:close/>
                </a:path>
                <a:path w="10582275" h="2479040">
                  <a:moveTo>
                    <a:pt x="9725025" y="2472436"/>
                  </a:moveTo>
                  <a:lnTo>
                    <a:pt x="9724555" y="2471318"/>
                  </a:lnTo>
                  <a:lnTo>
                    <a:pt x="9722701" y="2469451"/>
                  </a:lnTo>
                  <a:lnTo>
                    <a:pt x="9721571" y="2468994"/>
                  </a:lnTo>
                  <a:lnTo>
                    <a:pt x="9718942" y="2468994"/>
                  </a:lnTo>
                  <a:lnTo>
                    <a:pt x="9717824" y="2469451"/>
                  </a:lnTo>
                  <a:lnTo>
                    <a:pt x="9715957" y="2471318"/>
                  </a:lnTo>
                  <a:lnTo>
                    <a:pt x="9715500" y="2472436"/>
                  </a:lnTo>
                  <a:lnTo>
                    <a:pt x="9715500" y="2475065"/>
                  </a:lnTo>
                  <a:lnTo>
                    <a:pt x="9715957" y="2476195"/>
                  </a:lnTo>
                  <a:lnTo>
                    <a:pt x="9717824" y="2478049"/>
                  </a:lnTo>
                  <a:lnTo>
                    <a:pt x="9718942" y="2478519"/>
                  </a:lnTo>
                  <a:lnTo>
                    <a:pt x="9721571" y="2478519"/>
                  </a:lnTo>
                  <a:lnTo>
                    <a:pt x="9722701" y="2478049"/>
                  </a:lnTo>
                  <a:lnTo>
                    <a:pt x="9724555" y="2476195"/>
                  </a:lnTo>
                  <a:lnTo>
                    <a:pt x="9725025" y="2475065"/>
                  </a:lnTo>
                  <a:lnTo>
                    <a:pt x="9725025" y="2472436"/>
                  </a:lnTo>
                  <a:close/>
                </a:path>
                <a:path w="10582275" h="2479040">
                  <a:moveTo>
                    <a:pt x="9725025" y="1855190"/>
                  </a:moveTo>
                  <a:lnTo>
                    <a:pt x="9724555" y="1854060"/>
                  </a:lnTo>
                  <a:lnTo>
                    <a:pt x="9722701" y="1852206"/>
                  </a:lnTo>
                  <a:lnTo>
                    <a:pt x="9721571" y="1851736"/>
                  </a:lnTo>
                  <a:lnTo>
                    <a:pt x="9718942" y="1851736"/>
                  </a:lnTo>
                  <a:lnTo>
                    <a:pt x="9717824" y="1852206"/>
                  </a:lnTo>
                  <a:lnTo>
                    <a:pt x="9715957" y="1854060"/>
                  </a:lnTo>
                  <a:lnTo>
                    <a:pt x="9715500" y="1855190"/>
                  </a:lnTo>
                  <a:lnTo>
                    <a:pt x="9715500" y="1857819"/>
                  </a:lnTo>
                  <a:lnTo>
                    <a:pt x="9715957" y="1858937"/>
                  </a:lnTo>
                  <a:lnTo>
                    <a:pt x="9717824" y="1860804"/>
                  </a:lnTo>
                  <a:lnTo>
                    <a:pt x="9718942" y="1861261"/>
                  </a:lnTo>
                  <a:lnTo>
                    <a:pt x="9721571" y="1861261"/>
                  </a:lnTo>
                  <a:lnTo>
                    <a:pt x="9722701" y="1860804"/>
                  </a:lnTo>
                  <a:lnTo>
                    <a:pt x="9724555" y="1858937"/>
                  </a:lnTo>
                  <a:lnTo>
                    <a:pt x="9725025" y="1857819"/>
                  </a:lnTo>
                  <a:lnTo>
                    <a:pt x="9725025" y="1855190"/>
                  </a:lnTo>
                  <a:close/>
                </a:path>
                <a:path w="10582275" h="2479040">
                  <a:moveTo>
                    <a:pt x="9725025" y="1237945"/>
                  </a:moveTo>
                  <a:lnTo>
                    <a:pt x="9724555" y="1236814"/>
                  </a:lnTo>
                  <a:lnTo>
                    <a:pt x="9722701" y="1234960"/>
                  </a:lnTo>
                  <a:lnTo>
                    <a:pt x="9721571" y="1234490"/>
                  </a:lnTo>
                  <a:lnTo>
                    <a:pt x="9718942" y="1234490"/>
                  </a:lnTo>
                  <a:lnTo>
                    <a:pt x="9717824" y="1234960"/>
                  </a:lnTo>
                  <a:lnTo>
                    <a:pt x="9715957" y="1236814"/>
                  </a:lnTo>
                  <a:lnTo>
                    <a:pt x="9715500" y="1237945"/>
                  </a:lnTo>
                  <a:lnTo>
                    <a:pt x="9715500" y="1240574"/>
                  </a:lnTo>
                  <a:lnTo>
                    <a:pt x="9715957" y="1241691"/>
                  </a:lnTo>
                  <a:lnTo>
                    <a:pt x="9717824" y="1243545"/>
                  </a:lnTo>
                  <a:lnTo>
                    <a:pt x="9718942" y="1244015"/>
                  </a:lnTo>
                  <a:lnTo>
                    <a:pt x="9721571" y="1244015"/>
                  </a:lnTo>
                  <a:lnTo>
                    <a:pt x="9722701" y="1243545"/>
                  </a:lnTo>
                  <a:lnTo>
                    <a:pt x="9724555" y="1241691"/>
                  </a:lnTo>
                  <a:lnTo>
                    <a:pt x="9725025" y="1240574"/>
                  </a:lnTo>
                  <a:lnTo>
                    <a:pt x="9725025" y="1237945"/>
                  </a:lnTo>
                  <a:close/>
                </a:path>
                <a:path w="10582275" h="2479040">
                  <a:moveTo>
                    <a:pt x="9725025" y="620687"/>
                  </a:moveTo>
                  <a:lnTo>
                    <a:pt x="9724555" y="619569"/>
                  </a:lnTo>
                  <a:lnTo>
                    <a:pt x="9722701" y="617702"/>
                  </a:lnTo>
                  <a:lnTo>
                    <a:pt x="9721571" y="617245"/>
                  </a:lnTo>
                  <a:lnTo>
                    <a:pt x="9718942" y="617245"/>
                  </a:lnTo>
                  <a:lnTo>
                    <a:pt x="9717824" y="617702"/>
                  </a:lnTo>
                  <a:lnTo>
                    <a:pt x="9715957" y="619569"/>
                  </a:lnTo>
                  <a:lnTo>
                    <a:pt x="9715500" y="620687"/>
                  </a:lnTo>
                  <a:lnTo>
                    <a:pt x="9715500" y="623316"/>
                  </a:lnTo>
                  <a:lnTo>
                    <a:pt x="9715957" y="624446"/>
                  </a:lnTo>
                  <a:lnTo>
                    <a:pt x="9717824" y="626300"/>
                  </a:lnTo>
                  <a:lnTo>
                    <a:pt x="9718942" y="626770"/>
                  </a:lnTo>
                  <a:lnTo>
                    <a:pt x="9721571" y="626770"/>
                  </a:lnTo>
                  <a:lnTo>
                    <a:pt x="9722701" y="626300"/>
                  </a:lnTo>
                  <a:lnTo>
                    <a:pt x="9724555" y="624446"/>
                  </a:lnTo>
                  <a:lnTo>
                    <a:pt x="9725025" y="623316"/>
                  </a:lnTo>
                  <a:lnTo>
                    <a:pt x="9725025" y="620687"/>
                  </a:lnTo>
                  <a:close/>
                </a:path>
                <a:path w="10582275" h="2479040">
                  <a:moveTo>
                    <a:pt x="9725025" y="3441"/>
                  </a:moveTo>
                  <a:lnTo>
                    <a:pt x="9724555" y="2324"/>
                  </a:lnTo>
                  <a:lnTo>
                    <a:pt x="9722701" y="457"/>
                  </a:lnTo>
                  <a:lnTo>
                    <a:pt x="9721571" y="0"/>
                  </a:lnTo>
                  <a:lnTo>
                    <a:pt x="9718942" y="0"/>
                  </a:lnTo>
                  <a:lnTo>
                    <a:pt x="9717824" y="457"/>
                  </a:lnTo>
                  <a:lnTo>
                    <a:pt x="9715957" y="2324"/>
                  </a:lnTo>
                  <a:lnTo>
                    <a:pt x="9715500" y="3441"/>
                  </a:lnTo>
                  <a:lnTo>
                    <a:pt x="9715500" y="6070"/>
                  </a:lnTo>
                  <a:lnTo>
                    <a:pt x="9715957" y="7188"/>
                  </a:lnTo>
                  <a:lnTo>
                    <a:pt x="9717824" y="9055"/>
                  </a:lnTo>
                  <a:lnTo>
                    <a:pt x="9718942" y="9525"/>
                  </a:lnTo>
                  <a:lnTo>
                    <a:pt x="9721571" y="9525"/>
                  </a:lnTo>
                  <a:lnTo>
                    <a:pt x="9722701" y="9055"/>
                  </a:lnTo>
                  <a:lnTo>
                    <a:pt x="9724555" y="7188"/>
                  </a:lnTo>
                  <a:lnTo>
                    <a:pt x="9725025" y="6070"/>
                  </a:lnTo>
                  <a:lnTo>
                    <a:pt x="9725025" y="3441"/>
                  </a:lnTo>
                  <a:close/>
                </a:path>
                <a:path w="10582275" h="2479040">
                  <a:moveTo>
                    <a:pt x="9772650" y="2472436"/>
                  </a:moveTo>
                  <a:lnTo>
                    <a:pt x="9772180" y="2471318"/>
                  </a:lnTo>
                  <a:lnTo>
                    <a:pt x="9770326" y="2469451"/>
                  </a:lnTo>
                  <a:lnTo>
                    <a:pt x="9769196" y="2468994"/>
                  </a:lnTo>
                  <a:lnTo>
                    <a:pt x="9766567" y="2468994"/>
                  </a:lnTo>
                  <a:lnTo>
                    <a:pt x="9765449" y="2469451"/>
                  </a:lnTo>
                  <a:lnTo>
                    <a:pt x="9763582" y="2471318"/>
                  </a:lnTo>
                  <a:lnTo>
                    <a:pt x="9763125" y="2472436"/>
                  </a:lnTo>
                  <a:lnTo>
                    <a:pt x="9763125" y="2475065"/>
                  </a:lnTo>
                  <a:lnTo>
                    <a:pt x="9763582" y="2476195"/>
                  </a:lnTo>
                  <a:lnTo>
                    <a:pt x="9765449" y="2478049"/>
                  </a:lnTo>
                  <a:lnTo>
                    <a:pt x="9766567" y="2478519"/>
                  </a:lnTo>
                  <a:lnTo>
                    <a:pt x="9769196" y="2478519"/>
                  </a:lnTo>
                  <a:lnTo>
                    <a:pt x="9770326" y="2478049"/>
                  </a:lnTo>
                  <a:lnTo>
                    <a:pt x="9772180" y="2476195"/>
                  </a:lnTo>
                  <a:lnTo>
                    <a:pt x="9772650" y="2475065"/>
                  </a:lnTo>
                  <a:lnTo>
                    <a:pt x="9772650" y="2472436"/>
                  </a:lnTo>
                  <a:close/>
                </a:path>
                <a:path w="10582275" h="2479040">
                  <a:moveTo>
                    <a:pt x="9772650" y="1855190"/>
                  </a:moveTo>
                  <a:lnTo>
                    <a:pt x="9772180" y="1854060"/>
                  </a:lnTo>
                  <a:lnTo>
                    <a:pt x="9770326" y="1852206"/>
                  </a:lnTo>
                  <a:lnTo>
                    <a:pt x="9769196" y="1851736"/>
                  </a:lnTo>
                  <a:lnTo>
                    <a:pt x="9766567" y="1851736"/>
                  </a:lnTo>
                  <a:lnTo>
                    <a:pt x="9765449" y="1852206"/>
                  </a:lnTo>
                  <a:lnTo>
                    <a:pt x="9763582" y="1854060"/>
                  </a:lnTo>
                  <a:lnTo>
                    <a:pt x="9763125" y="1855190"/>
                  </a:lnTo>
                  <a:lnTo>
                    <a:pt x="9763125" y="1857819"/>
                  </a:lnTo>
                  <a:lnTo>
                    <a:pt x="9763582" y="1858937"/>
                  </a:lnTo>
                  <a:lnTo>
                    <a:pt x="9765449" y="1860804"/>
                  </a:lnTo>
                  <a:lnTo>
                    <a:pt x="9766567" y="1861261"/>
                  </a:lnTo>
                  <a:lnTo>
                    <a:pt x="9769196" y="1861261"/>
                  </a:lnTo>
                  <a:lnTo>
                    <a:pt x="9770326" y="1860804"/>
                  </a:lnTo>
                  <a:lnTo>
                    <a:pt x="9772180" y="1858937"/>
                  </a:lnTo>
                  <a:lnTo>
                    <a:pt x="9772650" y="1857819"/>
                  </a:lnTo>
                  <a:lnTo>
                    <a:pt x="9772650" y="1855190"/>
                  </a:lnTo>
                  <a:close/>
                </a:path>
                <a:path w="10582275" h="2479040">
                  <a:moveTo>
                    <a:pt x="9772650" y="1237945"/>
                  </a:moveTo>
                  <a:lnTo>
                    <a:pt x="9772180" y="1236814"/>
                  </a:lnTo>
                  <a:lnTo>
                    <a:pt x="9770326" y="1234960"/>
                  </a:lnTo>
                  <a:lnTo>
                    <a:pt x="9769196" y="1234490"/>
                  </a:lnTo>
                  <a:lnTo>
                    <a:pt x="9766567" y="1234490"/>
                  </a:lnTo>
                  <a:lnTo>
                    <a:pt x="9765449" y="1234960"/>
                  </a:lnTo>
                  <a:lnTo>
                    <a:pt x="9763582" y="1236814"/>
                  </a:lnTo>
                  <a:lnTo>
                    <a:pt x="9763125" y="1237945"/>
                  </a:lnTo>
                  <a:lnTo>
                    <a:pt x="9763125" y="1240574"/>
                  </a:lnTo>
                  <a:lnTo>
                    <a:pt x="9763582" y="1241691"/>
                  </a:lnTo>
                  <a:lnTo>
                    <a:pt x="9765449" y="1243545"/>
                  </a:lnTo>
                  <a:lnTo>
                    <a:pt x="9766567" y="1244015"/>
                  </a:lnTo>
                  <a:lnTo>
                    <a:pt x="9769196" y="1244015"/>
                  </a:lnTo>
                  <a:lnTo>
                    <a:pt x="9770326" y="1243545"/>
                  </a:lnTo>
                  <a:lnTo>
                    <a:pt x="9772180" y="1241691"/>
                  </a:lnTo>
                  <a:lnTo>
                    <a:pt x="9772650" y="1240574"/>
                  </a:lnTo>
                  <a:lnTo>
                    <a:pt x="9772650" y="1237945"/>
                  </a:lnTo>
                  <a:close/>
                </a:path>
                <a:path w="10582275" h="2479040">
                  <a:moveTo>
                    <a:pt x="9772650" y="620687"/>
                  </a:moveTo>
                  <a:lnTo>
                    <a:pt x="9772180" y="619569"/>
                  </a:lnTo>
                  <a:lnTo>
                    <a:pt x="9770326" y="617702"/>
                  </a:lnTo>
                  <a:lnTo>
                    <a:pt x="9769196" y="617245"/>
                  </a:lnTo>
                  <a:lnTo>
                    <a:pt x="9766567" y="617245"/>
                  </a:lnTo>
                  <a:lnTo>
                    <a:pt x="9765449" y="617702"/>
                  </a:lnTo>
                  <a:lnTo>
                    <a:pt x="9763582" y="619569"/>
                  </a:lnTo>
                  <a:lnTo>
                    <a:pt x="9763125" y="620687"/>
                  </a:lnTo>
                  <a:lnTo>
                    <a:pt x="9763125" y="623316"/>
                  </a:lnTo>
                  <a:lnTo>
                    <a:pt x="9763582" y="624446"/>
                  </a:lnTo>
                  <a:lnTo>
                    <a:pt x="9765449" y="626300"/>
                  </a:lnTo>
                  <a:lnTo>
                    <a:pt x="9766567" y="626770"/>
                  </a:lnTo>
                  <a:lnTo>
                    <a:pt x="9769196" y="626770"/>
                  </a:lnTo>
                  <a:lnTo>
                    <a:pt x="9770326" y="626300"/>
                  </a:lnTo>
                  <a:lnTo>
                    <a:pt x="9772180" y="624446"/>
                  </a:lnTo>
                  <a:lnTo>
                    <a:pt x="9772650" y="623316"/>
                  </a:lnTo>
                  <a:lnTo>
                    <a:pt x="9772650" y="620687"/>
                  </a:lnTo>
                  <a:close/>
                </a:path>
                <a:path w="10582275" h="2479040">
                  <a:moveTo>
                    <a:pt x="9772650" y="3441"/>
                  </a:moveTo>
                  <a:lnTo>
                    <a:pt x="9772180" y="2324"/>
                  </a:lnTo>
                  <a:lnTo>
                    <a:pt x="9770326" y="457"/>
                  </a:lnTo>
                  <a:lnTo>
                    <a:pt x="9769196" y="0"/>
                  </a:lnTo>
                  <a:lnTo>
                    <a:pt x="9766567" y="0"/>
                  </a:lnTo>
                  <a:lnTo>
                    <a:pt x="9765449" y="457"/>
                  </a:lnTo>
                  <a:lnTo>
                    <a:pt x="9763582" y="2324"/>
                  </a:lnTo>
                  <a:lnTo>
                    <a:pt x="9763125" y="3441"/>
                  </a:lnTo>
                  <a:lnTo>
                    <a:pt x="9763125" y="6070"/>
                  </a:lnTo>
                  <a:lnTo>
                    <a:pt x="9763582" y="7188"/>
                  </a:lnTo>
                  <a:lnTo>
                    <a:pt x="9765449" y="9055"/>
                  </a:lnTo>
                  <a:lnTo>
                    <a:pt x="9766567" y="9525"/>
                  </a:lnTo>
                  <a:lnTo>
                    <a:pt x="9769196" y="9525"/>
                  </a:lnTo>
                  <a:lnTo>
                    <a:pt x="9770326" y="9055"/>
                  </a:lnTo>
                  <a:lnTo>
                    <a:pt x="9772180" y="7188"/>
                  </a:lnTo>
                  <a:lnTo>
                    <a:pt x="9772650" y="6070"/>
                  </a:lnTo>
                  <a:lnTo>
                    <a:pt x="9772650" y="3441"/>
                  </a:lnTo>
                  <a:close/>
                </a:path>
                <a:path w="10582275" h="2479040">
                  <a:moveTo>
                    <a:pt x="9820275" y="2472436"/>
                  </a:moveTo>
                  <a:lnTo>
                    <a:pt x="9819805" y="2471318"/>
                  </a:lnTo>
                  <a:lnTo>
                    <a:pt x="9817951" y="2469451"/>
                  </a:lnTo>
                  <a:lnTo>
                    <a:pt x="9816821" y="2468994"/>
                  </a:lnTo>
                  <a:lnTo>
                    <a:pt x="9814192" y="2468994"/>
                  </a:lnTo>
                  <a:lnTo>
                    <a:pt x="9813074" y="2469451"/>
                  </a:lnTo>
                  <a:lnTo>
                    <a:pt x="9811207" y="2471318"/>
                  </a:lnTo>
                  <a:lnTo>
                    <a:pt x="9810750" y="2472436"/>
                  </a:lnTo>
                  <a:lnTo>
                    <a:pt x="9810750" y="2475065"/>
                  </a:lnTo>
                  <a:lnTo>
                    <a:pt x="9811207" y="2476195"/>
                  </a:lnTo>
                  <a:lnTo>
                    <a:pt x="9813074" y="2478049"/>
                  </a:lnTo>
                  <a:lnTo>
                    <a:pt x="9814192" y="2478519"/>
                  </a:lnTo>
                  <a:lnTo>
                    <a:pt x="9816821" y="2478519"/>
                  </a:lnTo>
                  <a:lnTo>
                    <a:pt x="9817951" y="2478049"/>
                  </a:lnTo>
                  <a:lnTo>
                    <a:pt x="9819805" y="2476195"/>
                  </a:lnTo>
                  <a:lnTo>
                    <a:pt x="9820275" y="2475065"/>
                  </a:lnTo>
                  <a:lnTo>
                    <a:pt x="9820275" y="2472436"/>
                  </a:lnTo>
                  <a:close/>
                </a:path>
                <a:path w="10582275" h="2479040">
                  <a:moveTo>
                    <a:pt x="9820275" y="1855190"/>
                  </a:moveTo>
                  <a:lnTo>
                    <a:pt x="9819805" y="1854060"/>
                  </a:lnTo>
                  <a:lnTo>
                    <a:pt x="9817951" y="1852206"/>
                  </a:lnTo>
                  <a:lnTo>
                    <a:pt x="9816821" y="1851736"/>
                  </a:lnTo>
                  <a:lnTo>
                    <a:pt x="9814192" y="1851736"/>
                  </a:lnTo>
                  <a:lnTo>
                    <a:pt x="9813074" y="1852206"/>
                  </a:lnTo>
                  <a:lnTo>
                    <a:pt x="9811207" y="1854060"/>
                  </a:lnTo>
                  <a:lnTo>
                    <a:pt x="9810750" y="1855190"/>
                  </a:lnTo>
                  <a:lnTo>
                    <a:pt x="9810750" y="1857819"/>
                  </a:lnTo>
                  <a:lnTo>
                    <a:pt x="9811207" y="1858937"/>
                  </a:lnTo>
                  <a:lnTo>
                    <a:pt x="9813074" y="1860804"/>
                  </a:lnTo>
                  <a:lnTo>
                    <a:pt x="9814192" y="1861261"/>
                  </a:lnTo>
                  <a:lnTo>
                    <a:pt x="9816821" y="1861261"/>
                  </a:lnTo>
                  <a:lnTo>
                    <a:pt x="9817951" y="1860804"/>
                  </a:lnTo>
                  <a:lnTo>
                    <a:pt x="9819805" y="1858937"/>
                  </a:lnTo>
                  <a:lnTo>
                    <a:pt x="9820275" y="1857819"/>
                  </a:lnTo>
                  <a:lnTo>
                    <a:pt x="9820275" y="1855190"/>
                  </a:lnTo>
                  <a:close/>
                </a:path>
                <a:path w="10582275" h="2479040">
                  <a:moveTo>
                    <a:pt x="9820275" y="1237945"/>
                  </a:moveTo>
                  <a:lnTo>
                    <a:pt x="9819805" y="1236814"/>
                  </a:lnTo>
                  <a:lnTo>
                    <a:pt x="9817951" y="1234960"/>
                  </a:lnTo>
                  <a:lnTo>
                    <a:pt x="9816821" y="1234490"/>
                  </a:lnTo>
                  <a:lnTo>
                    <a:pt x="9814192" y="1234490"/>
                  </a:lnTo>
                  <a:lnTo>
                    <a:pt x="9813074" y="1234960"/>
                  </a:lnTo>
                  <a:lnTo>
                    <a:pt x="9811207" y="1236814"/>
                  </a:lnTo>
                  <a:lnTo>
                    <a:pt x="9810750" y="1237945"/>
                  </a:lnTo>
                  <a:lnTo>
                    <a:pt x="9810750" y="1240574"/>
                  </a:lnTo>
                  <a:lnTo>
                    <a:pt x="9811207" y="1241691"/>
                  </a:lnTo>
                  <a:lnTo>
                    <a:pt x="9813074" y="1243545"/>
                  </a:lnTo>
                  <a:lnTo>
                    <a:pt x="9814192" y="1244015"/>
                  </a:lnTo>
                  <a:lnTo>
                    <a:pt x="9816821" y="1244015"/>
                  </a:lnTo>
                  <a:lnTo>
                    <a:pt x="9817951" y="1243545"/>
                  </a:lnTo>
                  <a:lnTo>
                    <a:pt x="9819805" y="1241691"/>
                  </a:lnTo>
                  <a:lnTo>
                    <a:pt x="9820275" y="1240574"/>
                  </a:lnTo>
                  <a:lnTo>
                    <a:pt x="9820275" y="1237945"/>
                  </a:lnTo>
                  <a:close/>
                </a:path>
                <a:path w="10582275" h="2479040">
                  <a:moveTo>
                    <a:pt x="9820275" y="620687"/>
                  </a:moveTo>
                  <a:lnTo>
                    <a:pt x="9819805" y="619569"/>
                  </a:lnTo>
                  <a:lnTo>
                    <a:pt x="9817951" y="617702"/>
                  </a:lnTo>
                  <a:lnTo>
                    <a:pt x="9816821" y="617245"/>
                  </a:lnTo>
                  <a:lnTo>
                    <a:pt x="9814192" y="617245"/>
                  </a:lnTo>
                  <a:lnTo>
                    <a:pt x="9813074" y="617702"/>
                  </a:lnTo>
                  <a:lnTo>
                    <a:pt x="9811207" y="619569"/>
                  </a:lnTo>
                  <a:lnTo>
                    <a:pt x="9810750" y="620687"/>
                  </a:lnTo>
                  <a:lnTo>
                    <a:pt x="9810750" y="623316"/>
                  </a:lnTo>
                  <a:lnTo>
                    <a:pt x="9811207" y="624446"/>
                  </a:lnTo>
                  <a:lnTo>
                    <a:pt x="9813074" y="626300"/>
                  </a:lnTo>
                  <a:lnTo>
                    <a:pt x="9814192" y="626770"/>
                  </a:lnTo>
                  <a:lnTo>
                    <a:pt x="9816821" y="626770"/>
                  </a:lnTo>
                  <a:lnTo>
                    <a:pt x="9817951" y="626300"/>
                  </a:lnTo>
                  <a:lnTo>
                    <a:pt x="9819805" y="624446"/>
                  </a:lnTo>
                  <a:lnTo>
                    <a:pt x="9820275" y="623316"/>
                  </a:lnTo>
                  <a:lnTo>
                    <a:pt x="9820275" y="620687"/>
                  </a:lnTo>
                  <a:close/>
                </a:path>
                <a:path w="10582275" h="2479040">
                  <a:moveTo>
                    <a:pt x="9820275" y="3441"/>
                  </a:moveTo>
                  <a:lnTo>
                    <a:pt x="9819805" y="2324"/>
                  </a:lnTo>
                  <a:lnTo>
                    <a:pt x="9817951" y="457"/>
                  </a:lnTo>
                  <a:lnTo>
                    <a:pt x="9816821" y="0"/>
                  </a:lnTo>
                  <a:lnTo>
                    <a:pt x="9814192" y="0"/>
                  </a:lnTo>
                  <a:lnTo>
                    <a:pt x="9813074" y="457"/>
                  </a:lnTo>
                  <a:lnTo>
                    <a:pt x="9811207" y="2324"/>
                  </a:lnTo>
                  <a:lnTo>
                    <a:pt x="9810750" y="3441"/>
                  </a:lnTo>
                  <a:lnTo>
                    <a:pt x="9810750" y="6070"/>
                  </a:lnTo>
                  <a:lnTo>
                    <a:pt x="9811207" y="7188"/>
                  </a:lnTo>
                  <a:lnTo>
                    <a:pt x="9813074" y="9055"/>
                  </a:lnTo>
                  <a:lnTo>
                    <a:pt x="9814192" y="9525"/>
                  </a:lnTo>
                  <a:lnTo>
                    <a:pt x="9816821" y="9525"/>
                  </a:lnTo>
                  <a:lnTo>
                    <a:pt x="9817951" y="9055"/>
                  </a:lnTo>
                  <a:lnTo>
                    <a:pt x="9819805" y="7188"/>
                  </a:lnTo>
                  <a:lnTo>
                    <a:pt x="9820275" y="6070"/>
                  </a:lnTo>
                  <a:lnTo>
                    <a:pt x="9820275" y="3441"/>
                  </a:lnTo>
                  <a:close/>
                </a:path>
                <a:path w="10582275" h="2479040">
                  <a:moveTo>
                    <a:pt x="9867900" y="2472436"/>
                  </a:moveTo>
                  <a:lnTo>
                    <a:pt x="9867430" y="2471318"/>
                  </a:lnTo>
                  <a:lnTo>
                    <a:pt x="9865576" y="2469451"/>
                  </a:lnTo>
                  <a:lnTo>
                    <a:pt x="9864446" y="2468994"/>
                  </a:lnTo>
                  <a:lnTo>
                    <a:pt x="9861817" y="2468994"/>
                  </a:lnTo>
                  <a:lnTo>
                    <a:pt x="9860699" y="2469451"/>
                  </a:lnTo>
                  <a:lnTo>
                    <a:pt x="9858832" y="2471318"/>
                  </a:lnTo>
                  <a:lnTo>
                    <a:pt x="9858375" y="2472436"/>
                  </a:lnTo>
                  <a:lnTo>
                    <a:pt x="9858375" y="2475065"/>
                  </a:lnTo>
                  <a:lnTo>
                    <a:pt x="9858832" y="2476195"/>
                  </a:lnTo>
                  <a:lnTo>
                    <a:pt x="9860699" y="2478049"/>
                  </a:lnTo>
                  <a:lnTo>
                    <a:pt x="9861817" y="2478519"/>
                  </a:lnTo>
                  <a:lnTo>
                    <a:pt x="9864446" y="2478519"/>
                  </a:lnTo>
                  <a:lnTo>
                    <a:pt x="9865576" y="2478049"/>
                  </a:lnTo>
                  <a:lnTo>
                    <a:pt x="9867430" y="2476195"/>
                  </a:lnTo>
                  <a:lnTo>
                    <a:pt x="9867900" y="2475065"/>
                  </a:lnTo>
                  <a:lnTo>
                    <a:pt x="9867900" y="2472436"/>
                  </a:lnTo>
                  <a:close/>
                </a:path>
                <a:path w="10582275" h="2479040">
                  <a:moveTo>
                    <a:pt x="9867900" y="1855190"/>
                  </a:moveTo>
                  <a:lnTo>
                    <a:pt x="9867430" y="1854060"/>
                  </a:lnTo>
                  <a:lnTo>
                    <a:pt x="9865576" y="1852206"/>
                  </a:lnTo>
                  <a:lnTo>
                    <a:pt x="9864446" y="1851736"/>
                  </a:lnTo>
                  <a:lnTo>
                    <a:pt x="9861817" y="1851736"/>
                  </a:lnTo>
                  <a:lnTo>
                    <a:pt x="9860699" y="1852206"/>
                  </a:lnTo>
                  <a:lnTo>
                    <a:pt x="9858832" y="1854060"/>
                  </a:lnTo>
                  <a:lnTo>
                    <a:pt x="9858375" y="1855190"/>
                  </a:lnTo>
                  <a:lnTo>
                    <a:pt x="9858375" y="1857819"/>
                  </a:lnTo>
                  <a:lnTo>
                    <a:pt x="9858832" y="1858937"/>
                  </a:lnTo>
                  <a:lnTo>
                    <a:pt x="9860699" y="1860804"/>
                  </a:lnTo>
                  <a:lnTo>
                    <a:pt x="9861817" y="1861261"/>
                  </a:lnTo>
                  <a:lnTo>
                    <a:pt x="9864446" y="1861261"/>
                  </a:lnTo>
                  <a:lnTo>
                    <a:pt x="9865576" y="1860804"/>
                  </a:lnTo>
                  <a:lnTo>
                    <a:pt x="9867430" y="1858937"/>
                  </a:lnTo>
                  <a:lnTo>
                    <a:pt x="9867900" y="1857819"/>
                  </a:lnTo>
                  <a:lnTo>
                    <a:pt x="9867900" y="1855190"/>
                  </a:lnTo>
                  <a:close/>
                </a:path>
                <a:path w="10582275" h="2479040">
                  <a:moveTo>
                    <a:pt x="9867900" y="1237945"/>
                  </a:moveTo>
                  <a:lnTo>
                    <a:pt x="9867430" y="1236814"/>
                  </a:lnTo>
                  <a:lnTo>
                    <a:pt x="9865576" y="1234960"/>
                  </a:lnTo>
                  <a:lnTo>
                    <a:pt x="9864446" y="1234490"/>
                  </a:lnTo>
                  <a:lnTo>
                    <a:pt x="9861817" y="1234490"/>
                  </a:lnTo>
                  <a:lnTo>
                    <a:pt x="9860699" y="1234960"/>
                  </a:lnTo>
                  <a:lnTo>
                    <a:pt x="9858832" y="1236814"/>
                  </a:lnTo>
                  <a:lnTo>
                    <a:pt x="9858375" y="1237945"/>
                  </a:lnTo>
                  <a:lnTo>
                    <a:pt x="9858375" y="1240574"/>
                  </a:lnTo>
                  <a:lnTo>
                    <a:pt x="9858832" y="1241691"/>
                  </a:lnTo>
                  <a:lnTo>
                    <a:pt x="9860699" y="1243545"/>
                  </a:lnTo>
                  <a:lnTo>
                    <a:pt x="9861817" y="1244015"/>
                  </a:lnTo>
                  <a:lnTo>
                    <a:pt x="9864446" y="1244015"/>
                  </a:lnTo>
                  <a:lnTo>
                    <a:pt x="9865576" y="1243545"/>
                  </a:lnTo>
                  <a:lnTo>
                    <a:pt x="9867430" y="1241691"/>
                  </a:lnTo>
                  <a:lnTo>
                    <a:pt x="9867900" y="1240574"/>
                  </a:lnTo>
                  <a:lnTo>
                    <a:pt x="9867900" y="1237945"/>
                  </a:lnTo>
                  <a:close/>
                </a:path>
                <a:path w="10582275" h="2479040">
                  <a:moveTo>
                    <a:pt x="9867900" y="620687"/>
                  </a:moveTo>
                  <a:lnTo>
                    <a:pt x="9867430" y="619569"/>
                  </a:lnTo>
                  <a:lnTo>
                    <a:pt x="9865576" y="617702"/>
                  </a:lnTo>
                  <a:lnTo>
                    <a:pt x="9864446" y="617245"/>
                  </a:lnTo>
                  <a:lnTo>
                    <a:pt x="9861817" y="617245"/>
                  </a:lnTo>
                  <a:lnTo>
                    <a:pt x="9860699" y="617702"/>
                  </a:lnTo>
                  <a:lnTo>
                    <a:pt x="9858832" y="619569"/>
                  </a:lnTo>
                  <a:lnTo>
                    <a:pt x="9858375" y="620687"/>
                  </a:lnTo>
                  <a:lnTo>
                    <a:pt x="9858375" y="623316"/>
                  </a:lnTo>
                  <a:lnTo>
                    <a:pt x="9858832" y="624446"/>
                  </a:lnTo>
                  <a:lnTo>
                    <a:pt x="9860699" y="626300"/>
                  </a:lnTo>
                  <a:lnTo>
                    <a:pt x="9861817" y="626770"/>
                  </a:lnTo>
                  <a:lnTo>
                    <a:pt x="9864446" y="626770"/>
                  </a:lnTo>
                  <a:lnTo>
                    <a:pt x="9865576" y="626300"/>
                  </a:lnTo>
                  <a:lnTo>
                    <a:pt x="9867430" y="624446"/>
                  </a:lnTo>
                  <a:lnTo>
                    <a:pt x="9867900" y="623316"/>
                  </a:lnTo>
                  <a:lnTo>
                    <a:pt x="9867900" y="620687"/>
                  </a:lnTo>
                  <a:close/>
                </a:path>
                <a:path w="10582275" h="2479040">
                  <a:moveTo>
                    <a:pt x="9867900" y="3441"/>
                  </a:moveTo>
                  <a:lnTo>
                    <a:pt x="9867430" y="2324"/>
                  </a:lnTo>
                  <a:lnTo>
                    <a:pt x="9865576" y="457"/>
                  </a:lnTo>
                  <a:lnTo>
                    <a:pt x="9864446" y="0"/>
                  </a:lnTo>
                  <a:lnTo>
                    <a:pt x="9861817" y="0"/>
                  </a:lnTo>
                  <a:lnTo>
                    <a:pt x="9860699" y="457"/>
                  </a:lnTo>
                  <a:lnTo>
                    <a:pt x="9858832" y="2324"/>
                  </a:lnTo>
                  <a:lnTo>
                    <a:pt x="9858375" y="3441"/>
                  </a:lnTo>
                  <a:lnTo>
                    <a:pt x="9858375" y="6070"/>
                  </a:lnTo>
                  <a:lnTo>
                    <a:pt x="9858832" y="7188"/>
                  </a:lnTo>
                  <a:lnTo>
                    <a:pt x="9860699" y="9055"/>
                  </a:lnTo>
                  <a:lnTo>
                    <a:pt x="9861817" y="9525"/>
                  </a:lnTo>
                  <a:lnTo>
                    <a:pt x="9864446" y="9525"/>
                  </a:lnTo>
                  <a:lnTo>
                    <a:pt x="9865576" y="9055"/>
                  </a:lnTo>
                  <a:lnTo>
                    <a:pt x="9867430" y="7188"/>
                  </a:lnTo>
                  <a:lnTo>
                    <a:pt x="9867900" y="6070"/>
                  </a:lnTo>
                  <a:lnTo>
                    <a:pt x="9867900" y="3441"/>
                  </a:lnTo>
                  <a:close/>
                </a:path>
                <a:path w="10582275" h="2479040">
                  <a:moveTo>
                    <a:pt x="9915525" y="2472436"/>
                  </a:moveTo>
                  <a:lnTo>
                    <a:pt x="9915055" y="2471318"/>
                  </a:lnTo>
                  <a:lnTo>
                    <a:pt x="9913201" y="2469451"/>
                  </a:lnTo>
                  <a:lnTo>
                    <a:pt x="9912071" y="2468994"/>
                  </a:lnTo>
                  <a:lnTo>
                    <a:pt x="9909442" y="2468994"/>
                  </a:lnTo>
                  <a:lnTo>
                    <a:pt x="9908324" y="2469451"/>
                  </a:lnTo>
                  <a:lnTo>
                    <a:pt x="9906457" y="2471318"/>
                  </a:lnTo>
                  <a:lnTo>
                    <a:pt x="9906000" y="2472436"/>
                  </a:lnTo>
                  <a:lnTo>
                    <a:pt x="9906000" y="2475065"/>
                  </a:lnTo>
                  <a:lnTo>
                    <a:pt x="9906457" y="2476195"/>
                  </a:lnTo>
                  <a:lnTo>
                    <a:pt x="9908324" y="2478049"/>
                  </a:lnTo>
                  <a:lnTo>
                    <a:pt x="9909442" y="2478519"/>
                  </a:lnTo>
                  <a:lnTo>
                    <a:pt x="9912071" y="2478519"/>
                  </a:lnTo>
                  <a:lnTo>
                    <a:pt x="9913201" y="2478049"/>
                  </a:lnTo>
                  <a:lnTo>
                    <a:pt x="9915055" y="2476195"/>
                  </a:lnTo>
                  <a:lnTo>
                    <a:pt x="9915525" y="2475065"/>
                  </a:lnTo>
                  <a:lnTo>
                    <a:pt x="9915525" y="2472436"/>
                  </a:lnTo>
                  <a:close/>
                </a:path>
                <a:path w="10582275" h="2479040">
                  <a:moveTo>
                    <a:pt x="9915525" y="1855190"/>
                  </a:moveTo>
                  <a:lnTo>
                    <a:pt x="9915055" y="1854060"/>
                  </a:lnTo>
                  <a:lnTo>
                    <a:pt x="9913201" y="1852206"/>
                  </a:lnTo>
                  <a:lnTo>
                    <a:pt x="9912071" y="1851736"/>
                  </a:lnTo>
                  <a:lnTo>
                    <a:pt x="9909442" y="1851736"/>
                  </a:lnTo>
                  <a:lnTo>
                    <a:pt x="9908324" y="1852206"/>
                  </a:lnTo>
                  <a:lnTo>
                    <a:pt x="9906457" y="1854060"/>
                  </a:lnTo>
                  <a:lnTo>
                    <a:pt x="9906000" y="1855190"/>
                  </a:lnTo>
                  <a:lnTo>
                    <a:pt x="9906000" y="1857819"/>
                  </a:lnTo>
                  <a:lnTo>
                    <a:pt x="9906457" y="1858937"/>
                  </a:lnTo>
                  <a:lnTo>
                    <a:pt x="9908324" y="1860804"/>
                  </a:lnTo>
                  <a:lnTo>
                    <a:pt x="9909442" y="1861261"/>
                  </a:lnTo>
                  <a:lnTo>
                    <a:pt x="9912071" y="1861261"/>
                  </a:lnTo>
                  <a:lnTo>
                    <a:pt x="9913201" y="1860804"/>
                  </a:lnTo>
                  <a:lnTo>
                    <a:pt x="9915055" y="1858937"/>
                  </a:lnTo>
                  <a:lnTo>
                    <a:pt x="9915525" y="1857819"/>
                  </a:lnTo>
                  <a:lnTo>
                    <a:pt x="9915525" y="1855190"/>
                  </a:lnTo>
                  <a:close/>
                </a:path>
                <a:path w="10582275" h="2479040">
                  <a:moveTo>
                    <a:pt x="9915525" y="1237945"/>
                  </a:moveTo>
                  <a:lnTo>
                    <a:pt x="9915055" y="1236814"/>
                  </a:lnTo>
                  <a:lnTo>
                    <a:pt x="9913201" y="1234960"/>
                  </a:lnTo>
                  <a:lnTo>
                    <a:pt x="9912071" y="1234490"/>
                  </a:lnTo>
                  <a:lnTo>
                    <a:pt x="9909442" y="1234490"/>
                  </a:lnTo>
                  <a:lnTo>
                    <a:pt x="9908324" y="1234960"/>
                  </a:lnTo>
                  <a:lnTo>
                    <a:pt x="9906457" y="1236814"/>
                  </a:lnTo>
                  <a:lnTo>
                    <a:pt x="9906000" y="1237945"/>
                  </a:lnTo>
                  <a:lnTo>
                    <a:pt x="9906000" y="1240574"/>
                  </a:lnTo>
                  <a:lnTo>
                    <a:pt x="9906457" y="1241691"/>
                  </a:lnTo>
                  <a:lnTo>
                    <a:pt x="9908324" y="1243545"/>
                  </a:lnTo>
                  <a:lnTo>
                    <a:pt x="9909442" y="1244015"/>
                  </a:lnTo>
                  <a:lnTo>
                    <a:pt x="9912071" y="1244015"/>
                  </a:lnTo>
                  <a:lnTo>
                    <a:pt x="9913201" y="1243545"/>
                  </a:lnTo>
                  <a:lnTo>
                    <a:pt x="9915055" y="1241691"/>
                  </a:lnTo>
                  <a:lnTo>
                    <a:pt x="9915525" y="1240574"/>
                  </a:lnTo>
                  <a:lnTo>
                    <a:pt x="9915525" y="1237945"/>
                  </a:lnTo>
                  <a:close/>
                </a:path>
                <a:path w="10582275" h="2479040">
                  <a:moveTo>
                    <a:pt x="9915525" y="620687"/>
                  </a:moveTo>
                  <a:lnTo>
                    <a:pt x="9915055" y="619569"/>
                  </a:lnTo>
                  <a:lnTo>
                    <a:pt x="9913201" y="617702"/>
                  </a:lnTo>
                  <a:lnTo>
                    <a:pt x="9912071" y="617245"/>
                  </a:lnTo>
                  <a:lnTo>
                    <a:pt x="9909442" y="617245"/>
                  </a:lnTo>
                  <a:lnTo>
                    <a:pt x="9908324" y="617702"/>
                  </a:lnTo>
                  <a:lnTo>
                    <a:pt x="9906457" y="619569"/>
                  </a:lnTo>
                  <a:lnTo>
                    <a:pt x="9906000" y="620687"/>
                  </a:lnTo>
                  <a:lnTo>
                    <a:pt x="9906000" y="623316"/>
                  </a:lnTo>
                  <a:lnTo>
                    <a:pt x="9906457" y="624446"/>
                  </a:lnTo>
                  <a:lnTo>
                    <a:pt x="9908324" y="626300"/>
                  </a:lnTo>
                  <a:lnTo>
                    <a:pt x="9909442" y="626770"/>
                  </a:lnTo>
                  <a:lnTo>
                    <a:pt x="9912071" y="626770"/>
                  </a:lnTo>
                  <a:lnTo>
                    <a:pt x="9913201" y="626300"/>
                  </a:lnTo>
                  <a:lnTo>
                    <a:pt x="9915055" y="624446"/>
                  </a:lnTo>
                  <a:lnTo>
                    <a:pt x="9915525" y="623316"/>
                  </a:lnTo>
                  <a:lnTo>
                    <a:pt x="9915525" y="620687"/>
                  </a:lnTo>
                  <a:close/>
                </a:path>
                <a:path w="10582275" h="2479040">
                  <a:moveTo>
                    <a:pt x="9915525" y="3441"/>
                  </a:moveTo>
                  <a:lnTo>
                    <a:pt x="9915055" y="2324"/>
                  </a:lnTo>
                  <a:lnTo>
                    <a:pt x="9913201" y="457"/>
                  </a:lnTo>
                  <a:lnTo>
                    <a:pt x="9912071" y="0"/>
                  </a:lnTo>
                  <a:lnTo>
                    <a:pt x="9909442" y="0"/>
                  </a:lnTo>
                  <a:lnTo>
                    <a:pt x="9908324" y="457"/>
                  </a:lnTo>
                  <a:lnTo>
                    <a:pt x="9906457" y="2324"/>
                  </a:lnTo>
                  <a:lnTo>
                    <a:pt x="9906000" y="3441"/>
                  </a:lnTo>
                  <a:lnTo>
                    <a:pt x="9906000" y="6070"/>
                  </a:lnTo>
                  <a:lnTo>
                    <a:pt x="9906457" y="7188"/>
                  </a:lnTo>
                  <a:lnTo>
                    <a:pt x="9908324" y="9055"/>
                  </a:lnTo>
                  <a:lnTo>
                    <a:pt x="9909442" y="9525"/>
                  </a:lnTo>
                  <a:lnTo>
                    <a:pt x="9912071" y="9525"/>
                  </a:lnTo>
                  <a:lnTo>
                    <a:pt x="9913201" y="9055"/>
                  </a:lnTo>
                  <a:lnTo>
                    <a:pt x="9915055" y="7188"/>
                  </a:lnTo>
                  <a:lnTo>
                    <a:pt x="9915525" y="6070"/>
                  </a:lnTo>
                  <a:lnTo>
                    <a:pt x="9915525" y="3441"/>
                  </a:lnTo>
                  <a:close/>
                </a:path>
                <a:path w="10582275" h="2479040">
                  <a:moveTo>
                    <a:pt x="9963150" y="2472436"/>
                  </a:moveTo>
                  <a:lnTo>
                    <a:pt x="9962680" y="2471318"/>
                  </a:lnTo>
                  <a:lnTo>
                    <a:pt x="9960826" y="2469451"/>
                  </a:lnTo>
                  <a:lnTo>
                    <a:pt x="9959696" y="2468994"/>
                  </a:lnTo>
                  <a:lnTo>
                    <a:pt x="9957067" y="2468994"/>
                  </a:lnTo>
                  <a:lnTo>
                    <a:pt x="9955949" y="2469451"/>
                  </a:lnTo>
                  <a:lnTo>
                    <a:pt x="9954082" y="2471318"/>
                  </a:lnTo>
                  <a:lnTo>
                    <a:pt x="9953625" y="2472436"/>
                  </a:lnTo>
                  <a:lnTo>
                    <a:pt x="9953625" y="2475065"/>
                  </a:lnTo>
                  <a:lnTo>
                    <a:pt x="9954082" y="2476195"/>
                  </a:lnTo>
                  <a:lnTo>
                    <a:pt x="9955949" y="2478049"/>
                  </a:lnTo>
                  <a:lnTo>
                    <a:pt x="9957067" y="2478519"/>
                  </a:lnTo>
                  <a:lnTo>
                    <a:pt x="9959696" y="2478519"/>
                  </a:lnTo>
                  <a:lnTo>
                    <a:pt x="9960826" y="2478049"/>
                  </a:lnTo>
                  <a:lnTo>
                    <a:pt x="9962680" y="2476195"/>
                  </a:lnTo>
                  <a:lnTo>
                    <a:pt x="9963150" y="2475065"/>
                  </a:lnTo>
                  <a:lnTo>
                    <a:pt x="9963150" y="2472436"/>
                  </a:lnTo>
                  <a:close/>
                </a:path>
                <a:path w="10582275" h="2479040">
                  <a:moveTo>
                    <a:pt x="9963150" y="1855190"/>
                  </a:moveTo>
                  <a:lnTo>
                    <a:pt x="9962680" y="1854060"/>
                  </a:lnTo>
                  <a:lnTo>
                    <a:pt x="9960826" y="1852206"/>
                  </a:lnTo>
                  <a:lnTo>
                    <a:pt x="9959696" y="1851736"/>
                  </a:lnTo>
                  <a:lnTo>
                    <a:pt x="9957067" y="1851736"/>
                  </a:lnTo>
                  <a:lnTo>
                    <a:pt x="9955949" y="1852206"/>
                  </a:lnTo>
                  <a:lnTo>
                    <a:pt x="9954082" y="1854060"/>
                  </a:lnTo>
                  <a:lnTo>
                    <a:pt x="9953625" y="1855190"/>
                  </a:lnTo>
                  <a:lnTo>
                    <a:pt x="9953625" y="1857819"/>
                  </a:lnTo>
                  <a:lnTo>
                    <a:pt x="9954082" y="1858937"/>
                  </a:lnTo>
                  <a:lnTo>
                    <a:pt x="9955949" y="1860804"/>
                  </a:lnTo>
                  <a:lnTo>
                    <a:pt x="9957067" y="1861261"/>
                  </a:lnTo>
                  <a:lnTo>
                    <a:pt x="9959696" y="1861261"/>
                  </a:lnTo>
                  <a:lnTo>
                    <a:pt x="9960826" y="1860804"/>
                  </a:lnTo>
                  <a:lnTo>
                    <a:pt x="9962680" y="1858937"/>
                  </a:lnTo>
                  <a:lnTo>
                    <a:pt x="9963150" y="1857819"/>
                  </a:lnTo>
                  <a:lnTo>
                    <a:pt x="9963150" y="1855190"/>
                  </a:lnTo>
                  <a:close/>
                </a:path>
                <a:path w="10582275" h="2479040">
                  <a:moveTo>
                    <a:pt x="9963150" y="1237945"/>
                  </a:moveTo>
                  <a:lnTo>
                    <a:pt x="9962680" y="1236814"/>
                  </a:lnTo>
                  <a:lnTo>
                    <a:pt x="9960826" y="1234960"/>
                  </a:lnTo>
                  <a:lnTo>
                    <a:pt x="9959696" y="1234490"/>
                  </a:lnTo>
                  <a:lnTo>
                    <a:pt x="9957067" y="1234490"/>
                  </a:lnTo>
                  <a:lnTo>
                    <a:pt x="9955949" y="1234960"/>
                  </a:lnTo>
                  <a:lnTo>
                    <a:pt x="9954082" y="1236814"/>
                  </a:lnTo>
                  <a:lnTo>
                    <a:pt x="9953625" y="1237945"/>
                  </a:lnTo>
                  <a:lnTo>
                    <a:pt x="9953625" y="1240574"/>
                  </a:lnTo>
                  <a:lnTo>
                    <a:pt x="9954082" y="1241691"/>
                  </a:lnTo>
                  <a:lnTo>
                    <a:pt x="9955949" y="1243545"/>
                  </a:lnTo>
                  <a:lnTo>
                    <a:pt x="9957067" y="1244015"/>
                  </a:lnTo>
                  <a:lnTo>
                    <a:pt x="9959696" y="1244015"/>
                  </a:lnTo>
                  <a:lnTo>
                    <a:pt x="9960826" y="1243545"/>
                  </a:lnTo>
                  <a:lnTo>
                    <a:pt x="9962680" y="1241691"/>
                  </a:lnTo>
                  <a:lnTo>
                    <a:pt x="9963150" y="1240574"/>
                  </a:lnTo>
                  <a:lnTo>
                    <a:pt x="9963150" y="1237945"/>
                  </a:lnTo>
                  <a:close/>
                </a:path>
                <a:path w="10582275" h="2479040">
                  <a:moveTo>
                    <a:pt x="9963150" y="620687"/>
                  </a:moveTo>
                  <a:lnTo>
                    <a:pt x="9962680" y="619569"/>
                  </a:lnTo>
                  <a:lnTo>
                    <a:pt x="9960826" y="617702"/>
                  </a:lnTo>
                  <a:lnTo>
                    <a:pt x="9959696" y="617245"/>
                  </a:lnTo>
                  <a:lnTo>
                    <a:pt x="9957067" y="617245"/>
                  </a:lnTo>
                  <a:lnTo>
                    <a:pt x="9955949" y="617702"/>
                  </a:lnTo>
                  <a:lnTo>
                    <a:pt x="9954082" y="619569"/>
                  </a:lnTo>
                  <a:lnTo>
                    <a:pt x="9953625" y="620687"/>
                  </a:lnTo>
                  <a:lnTo>
                    <a:pt x="9953625" y="623316"/>
                  </a:lnTo>
                  <a:lnTo>
                    <a:pt x="9954082" y="624446"/>
                  </a:lnTo>
                  <a:lnTo>
                    <a:pt x="9955949" y="626300"/>
                  </a:lnTo>
                  <a:lnTo>
                    <a:pt x="9957067" y="626770"/>
                  </a:lnTo>
                  <a:lnTo>
                    <a:pt x="9959696" y="626770"/>
                  </a:lnTo>
                  <a:lnTo>
                    <a:pt x="9960826" y="626300"/>
                  </a:lnTo>
                  <a:lnTo>
                    <a:pt x="9962680" y="624446"/>
                  </a:lnTo>
                  <a:lnTo>
                    <a:pt x="9963150" y="623316"/>
                  </a:lnTo>
                  <a:lnTo>
                    <a:pt x="9963150" y="620687"/>
                  </a:lnTo>
                  <a:close/>
                </a:path>
                <a:path w="10582275" h="2479040">
                  <a:moveTo>
                    <a:pt x="9963150" y="3441"/>
                  </a:moveTo>
                  <a:lnTo>
                    <a:pt x="9962680" y="2324"/>
                  </a:lnTo>
                  <a:lnTo>
                    <a:pt x="9960826" y="457"/>
                  </a:lnTo>
                  <a:lnTo>
                    <a:pt x="9959696" y="0"/>
                  </a:lnTo>
                  <a:lnTo>
                    <a:pt x="9957067" y="0"/>
                  </a:lnTo>
                  <a:lnTo>
                    <a:pt x="9955949" y="457"/>
                  </a:lnTo>
                  <a:lnTo>
                    <a:pt x="9954082" y="2324"/>
                  </a:lnTo>
                  <a:lnTo>
                    <a:pt x="9953625" y="3441"/>
                  </a:lnTo>
                  <a:lnTo>
                    <a:pt x="9953625" y="6070"/>
                  </a:lnTo>
                  <a:lnTo>
                    <a:pt x="9954082" y="7188"/>
                  </a:lnTo>
                  <a:lnTo>
                    <a:pt x="9955949" y="9055"/>
                  </a:lnTo>
                  <a:lnTo>
                    <a:pt x="9957067" y="9525"/>
                  </a:lnTo>
                  <a:lnTo>
                    <a:pt x="9959696" y="9525"/>
                  </a:lnTo>
                  <a:lnTo>
                    <a:pt x="9960826" y="9055"/>
                  </a:lnTo>
                  <a:lnTo>
                    <a:pt x="9962680" y="7188"/>
                  </a:lnTo>
                  <a:lnTo>
                    <a:pt x="9963150" y="6070"/>
                  </a:lnTo>
                  <a:lnTo>
                    <a:pt x="9963150" y="3441"/>
                  </a:lnTo>
                  <a:close/>
                </a:path>
                <a:path w="10582275" h="2479040">
                  <a:moveTo>
                    <a:pt x="10010775" y="2472436"/>
                  </a:moveTo>
                  <a:lnTo>
                    <a:pt x="10010305" y="2471318"/>
                  </a:lnTo>
                  <a:lnTo>
                    <a:pt x="10008451" y="2469451"/>
                  </a:lnTo>
                  <a:lnTo>
                    <a:pt x="10007321" y="2468994"/>
                  </a:lnTo>
                  <a:lnTo>
                    <a:pt x="10004692" y="2468994"/>
                  </a:lnTo>
                  <a:lnTo>
                    <a:pt x="10003574" y="2469451"/>
                  </a:lnTo>
                  <a:lnTo>
                    <a:pt x="10001707" y="2471318"/>
                  </a:lnTo>
                  <a:lnTo>
                    <a:pt x="10001250" y="2472436"/>
                  </a:lnTo>
                  <a:lnTo>
                    <a:pt x="10001250" y="2475065"/>
                  </a:lnTo>
                  <a:lnTo>
                    <a:pt x="10001707" y="2476195"/>
                  </a:lnTo>
                  <a:lnTo>
                    <a:pt x="10003574" y="2478049"/>
                  </a:lnTo>
                  <a:lnTo>
                    <a:pt x="10004692" y="2478519"/>
                  </a:lnTo>
                  <a:lnTo>
                    <a:pt x="10007321" y="2478519"/>
                  </a:lnTo>
                  <a:lnTo>
                    <a:pt x="10008451" y="2478049"/>
                  </a:lnTo>
                  <a:lnTo>
                    <a:pt x="10010305" y="2476195"/>
                  </a:lnTo>
                  <a:lnTo>
                    <a:pt x="10010775" y="2475065"/>
                  </a:lnTo>
                  <a:lnTo>
                    <a:pt x="10010775" y="2472436"/>
                  </a:lnTo>
                  <a:close/>
                </a:path>
                <a:path w="10582275" h="2479040">
                  <a:moveTo>
                    <a:pt x="10010775" y="1855190"/>
                  </a:moveTo>
                  <a:lnTo>
                    <a:pt x="10010305" y="1854060"/>
                  </a:lnTo>
                  <a:lnTo>
                    <a:pt x="10008451" y="1852206"/>
                  </a:lnTo>
                  <a:lnTo>
                    <a:pt x="10007321" y="1851736"/>
                  </a:lnTo>
                  <a:lnTo>
                    <a:pt x="10004692" y="1851736"/>
                  </a:lnTo>
                  <a:lnTo>
                    <a:pt x="10003574" y="1852206"/>
                  </a:lnTo>
                  <a:lnTo>
                    <a:pt x="10001707" y="1854060"/>
                  </a:lnTo>
                  <a:lnTo>
                    <a:pt x="10001250" y="1855190"/>
                  </a:lnTo>
                  <a:lnTo>
                    <a:pt x="10001250" y="1857819"/>
                  </a:lnTo>
                  <a:lnTo>
                    <a:pt x="10001707" y="1858937"/>
                  </a:lnTo>
                  <a:lnTo>
                    <a:pt x="10003574" y="1860804"/>
                  </a:lnTo>
                  <a:lnTo>
                    <a:pt x="10004692" y="1861261"/>
                  </a:lnTo>
                  <a:lnTo>
                    <a:pt x="10007321" y="1861261"/>
                  </a:lnTo>
                  <a:lnTo>
                    <a:pt x="10008451" y="1860804"/>
                  </a:lnTo>
                  <a:lnTo>
                    <a:pt x="10010305" y="1858937"/>
                  </a:lnTo>
                  <a:lnTo>
                    <a:pt x="10010775" y="1857819"/>
                  </a:lnTo>
                  <a:lnTo>
                    <a:pt x="10010775" y="1855190"/>
                  </a:lnTo>
                  <a:close/>
                </a:path>
                <a:path w="10582275" h="2479040">
                  <a:moveTo>
                    <a:pt x="10010775" y="1237945"/>
                  </a:moveTo>
                  <a:lnTo>
                    <a:pt x="10010305" y="1236814"/>
                  </a:lnTo>
                  <a:lnTo>
                    <a:pt x="10008451" y="1234960"/>
                  </a:lnTo>
                  <a:lnTo>
                    <a:pt x="10007321" y="1234490"/>
                  </a:lnTo>
                  <a:lnTo>
                    <a:pt x="10004692" y="1234490"/>
                  </a:lnTo>
                  <a:lnTo>
                    <a:pt x="10003574" y="1234960"/>
                  </a:lnTo>
                  <a:lnTo>
                    <a:pt x="10001707" y="1236814"/>
                  </a:lnTo>
                  <a:lnTo>
                    <a:pt x="10001250" y="1237945"/>
                  </a:lnTo>
                  <a:lnTo>
                    <a:pt x="10001250" y="1240574"/>
                  </a:lnTo>
                  <a:lnTo>
                    <a:pt x="10001707" y="1241691"/>
                  </a:lnTo>
                  <a:lnTo>
                    <a:pt x="10003574" y="1243545"/>
                  </a:lnTo>
                  <a:lnTo>
                    <a:pt x="10004692" y="1244015"/>
                  </a:lnTo>
                  <a:lnTo>
                    <a:pt x="10007321" y="1244015"/>
                  </a:lnTo>
                  <a:lnTo>
                    <a:pt x="10008451" y="1243545"/>
                  </a:lnTo>
                  <a:lnTo>
                    <a:pt x="10010305" y="1241691"/>
                  </a:lnTo>
                  <a:lnTo>
                    <a:pt x="10010775" y="1240574"/>
                  </a:lnTo>
                  <a:lnTo>
                    <a:pt x="10010775" y="1237945"/>
                  </a:lnTo>
                  <a:close/>
                </a:path>
                <a:path w="10582275" h="2479040">
                  <a:moveTo>
                    <a:pt x="10010775" y="620687"/>
                  </a:moveTo>
                  <a:lnTo>
                    <a:pt x="10010305" y="619569"/>
                  </a:lnTo>
                  <a:lnTo>
                    <a:pt x="10008451" y="617702"/>
                  </a:lnTo>
                  <a:lnTo>
                    <a:pt x="10007321" y="617245"/>
                  </a:lnTo>
                  <a:lnTo>
                    <a:pt x="10004692" y="617245"/>
                  </a:lnTo>
                  <a:lnTo>
                    <a:pt x="10003574" y="617702"/>
                  </a:lnTo>
                  <a:lnTo>
                    <a:pt x="10001707" y="619569"/>
                  </a:lnTo>
                  <a:lnTo>
                    <a:pt x="10001250" y="620687"/>
                  </a:lnTo>
                  <a:lnTo>
                    <a:pt x="10001250" y="623316"/>
                  </a:lnTo>
                  <a:lnTo>
                    <a:pt x="10001707" y="624446"/>
                  </a:lnTo>
                  <a:lnTo>
                    <a:pt x="10003574" y="626300"/>
                  </a:lnTo>
                  <a:lnTo>
                    <a:pt x="10004692" y="626770"/>
                  </a:lnTo>
                  <a:lnTo>
                    <a:pt x="10007321" y="626770"/>
                  </a:lnTo>
                  <a:lnTo>
                    <a:pt x="10008451" y="626300"/>
                  </a:lnTo>
                  <a:lnTo>
                    <a:pt x="10010305" y="624446"/>
                  </a:lnTo>
                  <a:lnTo>
                    <a:pt x="10010775" y="623316"/>
                  </a:lnTo>
                  <a:lnTo>
                    <a:pt x="10010775" y="620687"/>
                  </a:lnTo>
                  <a:close/>
                </a:path>
                <a:path w="10582275" h="2479040">
                  <a:moveTo>
                    <a:pt x="10010775" y="3441"/>
                  </a:moveTo>
                  <a:lnTo>
                    <a:pt x="10010305" y="2324"/>
                  </a:lnTo>
                  <a:lnTo>
                    <a:pt x="10008451" y="457"/>
                  </a:lnTo>
                  <a:lnTo>
                    <a:pt x="10007321" y="0"/>
                  </a:lnTo>
                  <a:lnTo>
                    <a:pt x="10004692" y="0"/>
                  </a:lnTo>
                  <a:lnTo>
                    <a:pt x="10003574" y="457"/>
                  </a:lnTo>
                  <a:lnTo>
                    <a:pt x="10001707" y="2324"/>
                  </a:lnTo>
                  <a:lnTo>
                    <a:pt x="10001250" y="3441"/>
                  </a:lnTo>
                  <a:lnTo>
                    <a:pt x="10001250" y="6070"/>
                  </a:lnTo>
                  <a:lnTo>
                    <a:pt x="10001707" y="7188"/>
                  </a:lnTo>
                  <a:lnTo>
                    <a:pt x="10003574" y="9055"/>
                  </a:lnTo>
                  <a:lnTo>
                    <a:pt x="10004692" y="9525"/>
                  </a:lnTo>
                  <a:lnTo>
                    <a:pt x="10007321" y="9525"/>
                  </a:lnTo>
                  <a:lnTo>
                    <a:pt x="10008451" y="9055"/>
                  </a:lnTo>
                  <a:lnTo>
                    <a:pt x="10010305" y="7188"/>
                  </a:lnTo>
                  <a:lnTo>
                    <a:pt x="10010775" y="6070"/>
                  </a:lnTo>
                  <a:lnTo>
                    <a:pt x="10010775" y="3441"/>
                  </a:lnTo>
                  <a:close/>
                </a:path>
                <a:path w="10582275" h="2479040">
                  <a:moveTo>
                    <a:pt x="10058400" y="2472436"/>
                  </a:moveTo>
                  <a:lnTo>
                    <a:pt x="10057930" y="2471318"/>
                  </a:lnTo>
                  <a:lnTo>
                    <a:pt x="10056076" y="2469451"/>
                  </a:lnTo>
                  <a:lnTo>
                    <a:pt x="10054946" y="2468994"/>
                  </a:lnTo>
                  <a:lnTo>
                    <a:pt x="10052317" y="2468994"/>
                  </a:lnTo>
                  <a:lnTo>
                    <a:pt x="10051199" y="2469451"/>
                  </a:lnTo>
                  <a:lnTo>
                    <a:pt x="10049332" y="2471318"/>
                  </a:lnTo>
                  <a:lnTo>
                    <a:pt x="10048875" y="2472436"/>
                  </a:lnTo>
                  <a:lnTo>
                    <a:pt x="10048875" y="2475065"/>
                  </a:lnTo>
                  <a:lnTo>
                    <a:pt x="10049332" y="2476195"/>
                  </a:lnTo>
                  <a:lnTo>
                    <a:pt x="10051199" y="2478049"/>
                  </a:lnTo>
                  <a:lnTo>
                    <a:pt x="10052317" y="2478519"/>
                  </a:lnTo>
                  <a:lnTo>
                    <a:pt x="10054946" y="2478519"/>
                  </a:lnTo>
                  <a:lnTo>
                    <a:pt x="10056076" y="2478049"/>
                  </a:lnTo>
                  <a:lnTo>
                    <a:pt x="10057930" y="2476195"/>
                  </a:lnTo>
                  <a:lnTo>
                    <a:pt x="10058400" y="2475065"/>
                  </a:lnTo>
                  <a:lnTo>
                    <a:pt x="10058400" y="2472436"/>
                  </a:lnTo>
                  <a:close/>
                </a:path>
                <a:path w="10582275" h="2479040">
                  <a:moveTo>
                    <a:pt x="10058400" y="1855190"/>
                  </a:moveTo>
                  <a:lnTo>
                    <a:pt x="10057930" y="1854060"/>
                  </a:lnTo>
                  <a:lnTo>
                    <a:pt x="10056076" y="1852206"/>
                  </a:lnTo>
                  <a:lnTo>
                    <a:pt x="10054946" y="1851736"/>
                  </a:lnTo>
                  <a:lnTo>
                    <a:pt x="10052317" y="1851736"/>
                  </a:lnTo>
                  <a:lnTo>
                    <a:pt x="10051199" y="1852206"/>
                  </a:lnTo>
                  <a:lnTo>
                    <a:pt x="10049332" y="1854060"/>
                  </a:lnTo>
                  <a:lnTo>
                    <a:pt x="10048875" y="1855190"/>
                  </a:lnTo>
                  <a:lnTo>
                    <a:pt x="10048875" y="1857819"/>
                  </a:lnTo>
                  <a:lnTo>
                    <a:pt x="10049332" y="1858937"/>
                  </a:lnTo>
                  <a:lnTo>
                    <a:pt x="10051199" y="1860804"/>
                  </a:lnTo>
                  <a:lnTo>
                    <a:pt x="10052317" y="1861261"/>
                  </a:lnTo>
                  <a:lnTo>
                    <a:pt x="10054946" y="1861261"/>
                  </a:lnTo>
                  <a:lnTo>
                    <a:pt x="10056076" y="1860804"/>
                  </a:lnTo>
                  <a:lnTo>
                    <a:pt x="10057930" y="1858937"/>
                  </a:lnTo>
                  <a:lnTo>
                    <a:pt x="10058400" y="1857819"/>
                  </a:lnTo>
                  <a:lnTo>
                    <a:pt x="10058400" y="1855190"/>
                  </a:lnTo>
                  <a:close/>
                </a:path>
                <a:path w="10582275" h="2479040">
                  <a:moveTo>
                    <a:pt x="10058400" y="1237945"/>
                  </a:moveTo>
                  <a:lnTo>
                    <a:pt x="10057930" y="1236814"/>
                  </a:lnTo>
                  <a:lnTo>
                    <a:pt x="10056076" y="1234960"/>
                  </a:lnTo>
                  <a:lnTo>
                    <a:pt x="10054946" y="1234490"/>
                  </a:lnTo>
                  <a:lnTo>
                    <a:pt x="10052317" y="1234490"/>
                  </a:lnTo>
                  <a:lnTo>
                    <a:pt x="10051199" y="1234960"/>
                  </a:lnTo>
                  <a:lnTo>
                    <a:pt x="10049332" y="1236814"/>
                  </a:lnTo>
                  <a:lnTo>
                    <a:pt x="10048875" y="1237945"/>
                  </a:lnTo>
                  <a:lnTo>
                    <a:pt x="10048875" y="1240574"/>
                  </a:lnTo>
                  <a:lnTo>
                    <a:pt x="10049332" y="1241691"/>
                  </a:lnTo>
                  <a:lnTo>
                    <a:pt x="10051199" y="1243545"/>
                  </a:lnTo>
                  <a:lnTo>
                    <a:pt x="10052317" y="1244015"/>
                  </a:lnTo>
                  <a:lnTo>
                    <a:pt x="10054946" y="1244015"/>
                  </a:lnTo>
                  <a:lnTo>
                    <a:pt x="10056076" y="1243545"/>
                  </a:lnTo>
                  <a:lnTo>
                    <a:pt x="10057930" y="1241691"/>
                  </a:lnTo>
                  <a:lnTo>
                    <a:pt x="10058400" y="1240574"/>
                  </a:lnTo>
                  <a:lnTo>
                    <a:pt x="10058400" y="1237945"/>
                  </a:lnTo>
                  <a:close/>
                </a:path>
                <a:path w="10582275" h="2479040">
                  <a:moveTo>
                    <a:pt x="10058400" y="620687"/>
                  </a:moveTo>
                  <a:lnTo>
                    <a:pt x="10057930" y="619569"/>
                  </a:lnTo>
                  <a:lnTo>
                    <a:pt x="10056076" y="617702"/>
                  </a:lnTo>
                  <a:lnTo>
                    <a:pt x="10054946" y="617245"/>
                  </a:lnTo>
                  <a:lnTo>
                    <a:pt x="10052317" y="617245"/>
                  </a:lnTo>
                  <a:lnTo>
                    <a:pt x="10051199" y="617702"/>
                  </a:lnTo>
                  <a:lnTo>
                    <a:pt x="10049332" y="619569"/>
                  </a:lnTo>
                  <a:lnTo>
                    <a:pt x="10048875" y="620687"/>
                  </a:lnTo>
                  <a:lnTo>
                    <a:pt x="10048875" y="623316"/>
                  </a:lnTo>
                  <a:lnTo>
                    <a:pt x="10049332" y="624446"/>
                  </a:lnTo>
                  <a:lnTo>
                    <a:pt x="10051199" y="626300"/>
                  </a:lnTo>
                  <a:lnTo>
                    <a:pt x="10052317" y="626770"/>
                  </a:lnTo>
                  <a:lnTo>
                    <a:pt x="10054946" y="626770"/>
                  </a:lnTo>
                  <a:lnTo>
                    <a:pt x="10056076" y="626300"/>
                  </a:lnTo>
                  <a:lnTo>
                    <a:pt x="10057930" y="624446"/>
                  </a:lnTo>
                  <a:lnTo>
                    <a:pt x="10058400" y="623316"/>
                  </a:lnTo>
                  <a:lnTo>
                    <a:pt x="10058400" y="620687"/>
                  </a:lnTo>
                  <a:close/>
                </a:path>
                <a:path w="10582275" h="2479040">
                  <a:moveTo>
                    <a:pt x="10058400" y="3441"/>
                  </a:moveTo>
                  <a:lnTo>
                    <a:pt x="10057930" y="2324"/>
                  </a:lnTo>
                  <a:lnTo>
                    <a:pt x="10056076" y="457"/>
                  </a:lnTo>
                  <a:lnTo>
                    <a:pt x="10054946" y="0"/>
                  </a:lnTo>
                  <a:lnTo>
                    <a:pt x="10052317" y="0"/>
                  </a:lnTo>
                  <a:lnTo>
                    <a:pt x="10051199" y="457"/>
                  </a:lnTo>
                  <a:lnTo>
                    <a:pt x="10049332" y="2324"/>
                  </a:lnTo>
                  <a:lnTo>
                    <a:pt x="10048875" y="3441"/>
                  </a:lnTo>
                  <a:lnTo>
                    <a:pt x="10048875" y="6070"/>
                  </a:lnTo>
                  <a:lnTo>
                    <a:pt x="10049332" y="7188"/>
                  </a:lnTo>
                  <a:lnTo>
                    <a:pt x="10051199" y="9055"/>
                  </a:lnTo>
                  <a:lnTo>
                    <a:pt x="10052317" y="9525"/>
                  </a:lnTo>
                  <a:lnTo>
                    <a:pt x="10054946" y="9525"/>
                  </a:lnTo>
                  <a:lnTo>
                    <a:pt x="10056076" y="9055"/>
                  </a:lnTo>
                  <a:lnTo>
                    <a:pt x="10057930" y="7188"/>
                  </a:lnTo>
                  <a:lnTo>
                    <a:pt x="10058400" y="6070"/>
                  </a:lnTo>
                  <a:lnTo>
                    <a:pt x="10058400" y="3441"/>
                  </a:lnTo>
                  <a:close/>
                </a:path>
                <a:path w="10582275" h="2479040">
                  <a:moveTo>
                    <a:pt x="10106025" y="2472436"/>
                  </a:moveTo>
                  <a:lnTo>
                    <a:pt x="10105555" y="2471318"/>
                  </a:lnTo>
                  <a:lnTo>
                    <a:pt x="10103701" y="2469451"/>
                  </a:lnTo>
                  <a:lnTo>
                    <a:pt x="10102571" y="2468994"/>
                  </a:lnTo>
                  <a:lnTo>
                    <a:pt x="10099942" y="2468994"/>
                  </a:lnTo>
                  <a:lnTo>
                    <a:pt x="10098824" y="2469451"/>
                  </a:lnTo>
                  <a:lnTo>
                    <a:pt x="10096957" y="2471318"/>
                  </a:lnTo>
                  <a:lnTo>
                    <a:pt x="10096500" y="2472436"/>
                  </a:lnTo>
                  <a:lnTo>
                    <a:pt x="10096500" y="2475065"/>
                  </a:lnTo>
                  <a:lnTo>
                    <a:pt x="10096957" y="2476195"/>
                  </a:lnTo>
                  <a:lnTo>
                    <a:pt x="10098824" y="2478049"/>
                  </a:lnTo>
                  <a:lnTo>
                    <a:pt x="10099942" y="2478519"/>
                  </a:lnTo>
                  <a:lnTo>
                    <a:pt x="10102571" y="2478519"/>
                  </a:lnTo>
                  <a:lnTo>
                    <a:pt x="10103701" y="2478049"/>
                  </a:lnTo>
                  <a:lnTo>
                    <a:pt x="10105555" y="2476195"/>
                  </a:lnTo>
                  <a:lnTo>
                    <a:pt x="10106025" y="2475065"/>
                  </a:lnTo>
                  <a:lnTo>
                    <a:pt x="10106025" y="2472436"/>
                  </a:lnTo>
                  <a:close/>
                </a:path>
                <a:path w="10582275" h="2479040">
                  <a:moveTo>
                    <a:pt x="10106025" y="1855190"/>
                  </a:moveTo>
                  <a:lnTo>
                    <a:pt x="10105555" y="1854060"/>
                  </a:lnTo>
                  <a:lnTo>
                    <a:pt x="10103701" y="1852206"/>
                  </a:lnTo>
                  <a:lnTo>
                    <a:pt x="10102571" y="1851736"/>
                  </a:lnTo>
                  <a:lnTo>
                    <a:pt x="10099942" y="1851736"/>
                  </a:lnTo>
                  <a:lnTo>
                    <a:pt x="10098824" y="1852206"/>
                  </a:lnTo>
                  <a:lnTo>
                    <a:pt x="10096957" y="1854060"/>
                  </a:lnTo>
                  <a:lnTo>
                    <a:pt x="10096500" y="1855190"/>
                  </a:lnTo>
                  <a:lnTo>
                    <a:pt x="10096500" y="1857819"/>
                  </a:lnTo>
                  <a:lnTo>
                    <a:pt x="10096957" y="1858937"/>
                  </a:lnTo>
                  <a:lnTo>
                    <a:pt x="10098824" y="1860804"/>
                  </a:lnTo>
                  <a:lnTo>
                    <a:pt x="10099942" y="1861261"/>
                  </a:lnTo>
                  <a:lnTo>
                    <a:pt x="10102571" y="1861261"/>
                  </a:lnTo>
                  <a:lnTo>
                    <a:pt x="10103701" y="1860804"/>
                  </a:lnTo>
                  <a:lnTo>
                    <a:pt x="10105555" y="1858937"/>
                  </a:lnTo>
                  <a:lnTo>
                    <a:pt x="10106025" y="1857819"/>
                  </a:lnTo>
                  <a:lnTo>
                    <a:pt x="10106025" y="1855190"/>
                  </a:lnTo>
                  <a:close/>
                </a:path>
                <a:path w="10582275" h="2479040">
                  <a:moveTo>
                    <a:pt x="10106025" y="1237945"/>
                  </a:moveTo>
                  <a:lnTo>
                    <a:pt x="10105555" y="1236814"/>
                  </a:lnTo>
                  <a:lnTo>
                    <a:pt x="10103701" y="1234960"/>
                  </a:lnTo>
                  <a:lnTo>
                    <a:pt x="10102571" y="1234490"/>
                  </a:lnTo>
                  <a:lnTo>
                    <a:pt x="10099942" y="1234490"/>
                  </a:lnTo>
                  <a:lnTo>
                    <a:pt x="10098824" y="1234960"/>
                  </a:lnTo>
                  <a:lnTo>
                    <a:pt x="10096957" y="1236814"/>
                  </a:lnTo>
                  <a:lnTo>
                    <a:pt x="10096500" y="1237945"/>
                  </a:lnTo>
                  <a:lnTo>
                    <a:pt x="10096500" y="1240574"/>
                  </a:lnTo>
                  <a:lnTo>
                    <a:pt x="10096957" y="1241691"/>
                  </a:lnTo>
                  <a:lnTo>
                    <a:pt x="10098824" y="1243545"/>
                  </a:lnTo>
                  <a:lnTo>
                    <a:pt x="10099942" y="1244015"/>
                  </a:lnTo>
                  <a:lnTo>
                    <a:pt x="10102571" y="1244015"/>
                  </a:lnTo>
                  <a:lnTo>
                    <a:pt x="10103701" y="1243545"/>
                  </a:lnTo>
                  <a:lnTo>
                    <a:pt x="10105555" y="1241691"/>
                  </a:lnTo>
                  <a:lnTo>
                    <a:pt x="10106025" y="1240574"/>
                  </a:lnTo>
                  <a:lnTo>
                    <a:pt x="10106025" y="1237945"/>
                  </a:lnTo>
                  <a:close/>
                </a:path>
                <a:path w="10582275" h="2479040">
                  <a:moveTo>
                    <a:pt x="10106025" y="620687"/>
                  </a:moveTo>
                  <a:lnTo>
                    <a:pt x="10105555" y="619569"/>
                  </a:lnTo>
                  <a:lnTo>
                    <a:pt x="10103701" y="617702"/>
                  </a:lnTo>
                  <a:lnTo>
                    <a:pt x="10102571" y="617245"/>
                  </a:lnTo>
                  <a:lnTo>
                    <a:pt x="10099942" y="617245"/>
                  </a:lnTo>
                  <a:lnTo>
                    <a:pt x="10098824" y="617702"/>
                  </a:lnTo>
                  <a:lnTo>
                    <a:pt x="10096957" y="619569"/>
                  </a:lnTo>
                  <a:lnTo>
                    <a:pt x="10096500" y="620687"/>
                  </a:lnTo>
                  <a:lnTo>
                    <a:pt x="10096500" y="623316"/>
                  </a:lnTo>
                  <a:lnTo>
                    <a:pt x="10096957" y="624446"/>
                  </a:lnTo>
                  <a:lnTo>
                    <a:pt x="10098824" y="626300"/>
                  </a:lnTo>
                  <a:lnTo>
                    <a:pt x="10099942" y="626770"/>
                  </a:lnTo>
                  <a:lnTo>
                    <a:pt x="10102571" y="626770"/>
                  </a:lnTo>
                  <a:lnTo>
                    <a:pt x="10103701" y="626300"/>
                  </a:lnTo>
                  <a:lnTo>
                    <a:pt x="10105555" y="624446"/>
                  </a:lnTo>
                  <a:lnTo>
                    <a:pt x="10106025" y="623316"/>
                  </a:lnTo>
                  <a:lnTo>
                    <a:pt x="10106025" y="620687"/>
                  </a:lnTo>
                  <a:close/>
                </a:path>
                <a:path w="10582275" h="2479040">
                  <a:moveTo>
                    <a:pt x="10106025" y="3441"/>
                  </a:moveTo>
                  <a:lnTo>
                    <a:pt x="10105555" y="2324"/>
                  </a:lnTo>
                  <a:lnTo>
                    <a:pt x="10103701" y="457"/>
                  </a:lnTo>
                  <a:lnTo>
                    <a:pt x="10102571" y="0"/>
                  </a:lnTo>
                  <a:lnTo>
                    <a:pt x="10099942" y="0"/>
                  </a:lnTo>
                  <a:lnTo>
                    <a:pt x="10098824" y="457"/>
                  </a:lnTo>
                  <a:lnTo>
                    <a:pt x="10096957" y="2324"/>
                  </a:lnTo>
                  <a:lnTo>
                    <a:pt x="10096500" y="3441"/>
                  </a:lnTo>
                  <a:lnTo>
                    <a:pt x="10096500" y="6070"/>
                  </a:lnTo>
                  <a:lnTo>
                    <a:pt x="10096957" y="7188"/>
                  </a:lnTo>
                  <a:lnTo>
                    <a:pt x="10098824" y="9055"/>
                  </a:lnTo>
                  <a:lnTo>
                    <a:pt x="10099942" y="9525"/>
                  </a:lnTo>
                  <a:lnTo>
                    <a:pt x="10102571" y="9525"/>
                  </a:lnTo>
                  <a:lnTo>
                    <a:pt x="10103701" y="9055"/>
                  </a:lnTo>
                  <a:lnTo>
                    <a:pt x="10105555" y="7188"/>
                  </a:lnTo>
                  <a:lnTo>
                    <a:pt x="10106025" y="6070"/>
                  </a:lnTo>
                  <a:lnTo>
                    <a:pt x="10106025" y="3441"/>
                  </a:lnTo>
                  <a:close/>
                </a:path>
                <a:path w="10582275" h="2479040">
                  <a:moveTo>
                    <a:pt x="10153650" y="2472436"/>
                  </a:moveTo>
                  <a:lnTo>
                    <a:pt x="10153180" y="2471318"/>
                  </a:lnTo>
                  <a:lnTo>
                    <a:pt x="10151326" y="2469451"/>
                  </a:lnTo>
                  <a:lnTo>
                    <a:pt x="10150196" y="2468994"/>
                  </a:lnTo>
                  <a:lnTo>
                    <a:pt x="10147567" y="2468994"/>
                  </a:lnTo>
                  <a:lnTo>
                    <a:pt x="10146449" y="2469451"/>
                  </a:lnTo>
                  <a:lnTo>
                    <a:pt x="10144582" y="2471318"/>
                  </a:lnTo>
                  <a:lnTo>
                    <a:pt x="10144125" y="2472436"/>
                  </a:lnTo>
                  <a:lnTo>
                    <a:pt x="10144125" y="2475065"/>
                  </a:lnTo>
                  <a:lnTo>
                    <a:pt x="10144582" y="2476195"/>
                  </a:lnTo>
                  <a:lnTo>
                    <a:pt x="10146449" y="2478049"/>
                  </a:lnTo>
                  <a:lnTo>
                    <a:pt x="10147567" y="2478519"/>
                  </a:lnTo>
                  <a:lnTo>
                    <a:pt x="10150196" y="2478519"/>
                  </a:lnTo>
                  <a:lnTo>
                    <a:pt x="10151326" y="2478049"/>
                  </a:lnTo>
                  <a:lnTo>
                    <a:pt x="10153180" y="2476195"/>
                  </a:lnTo>
                  <a:lnTo>
                    <a:pt x="10153650" y="2475065"/>
                  </a:lnTo>
                  <a:lnTo>
                    <a:pt x="10153650" y="2472436"/>
                  </a:lnTo>
                  <a:close/>
                </a:path>
                <a:path w="10582275" h="2479040">
                  <a:moveTo>
                    <a:pt x="10153650" y="1855190"/>
                  </a:moveTo>
                  <a:lnTo>
                    <a:pt x="10153180" y="1854060"/>
                  </a:lnTo>
                  <a:lnTo>
                    <a:pt x="10151326" y="1852206"/>
                  </a:lnTo>
                  <a:lnTo>
                    <a:pt x="10150196" y="1851736"/>
                  </a:lnTo>
                  <a:lnTo>
                    <a:pt x="10147567" y="1851736"/>
                  </a:lnTo>
                  <a:lnTo>
                    <a:pt x="10146449" y="1852206"/>
                  </a:lnTo>
                  <a:lnTo>
                    <a:pt x="10144582" y="1854060"/>
                  </a:lnTo>
                  <a:lnTo>
                    <a:pt x="10144125" y="1855190"/>
                  </a:lnTo>
                  <a:lnTo>
                    <a:pt x="10144125" y="1857819"/>
                  </a:lnTo>
                  <a:lnTo>
                    <a:pt x="10144582" y="1858937"/>
                  </a:lnTo>
                  <a:lnTo>
                    <a:pt x="10146449" y="1860804"/>
                  </a:lnTo>
                  <a:lnTo>
                    <a:pt x="10147567" y="1861261"/>
                  </a:lnTo>
                  <a:lnTo>
                    <a:pt x="10150196" y="1861261"/>
                  </a:lnTo>
                  <a:lnTo>
                    <a:pt x="10151326" y="1860804"/>
                  </a:lnTo>
                  <a:lnTo>
                    <a:pt x="10153180" y="1858937"/>
                  </a:lnTo>
                  <a:lnTo>
                    <a:pt x="10153650" y="1857819"/>
                  </a:lnTo>
                  <a:lnTo>
                    <a:pt x="10153650" y="1855190"/>
                  </a:lnTo>
                  <a:close/>
                </a:path>
                <a:path w="10582275" h="2479040">
                  <a:moveTo>
                    <a:pt x="10153650" y="1237945"/>
                  </a:moveTo>
                  <a:lnTo>
                    <a:pt x="10153180" y="1236814"/>
                  </a:lnTo>
                  <a:lnTo>
                    <a:pt x="10151326" y="1234960"/>
                  </a:lnTo>
                  <a:lnTo>
                    <a:pt x="10150196" y="1234490"/>
                  </a:lnTo>
                  <a:lnTo>
                    <a:pt x="10147567" y="1234490"/>
                  </a:lnTo>
                  <a:lnTo>
                    <a:pt x="10146449" y="1234960"/>
                  </a:lnTo>
                  <a:lnTo>
                    <a:pt x="10144582" y="1236814"/>
                  </a:lnTo>
                  <a:lnTo>
                    <a:pt x="10144125" y="1237945"/>
                  </a:lnTo>
                  <a:lnTo>
                    <a:pt x="10144125" y="1240574"/>
                  </a:lnTo>
                  <a:lnTo>
                    <a:pt x="10144582" y="1241691"/>
                  </a:lnTo>
                  <a:lnTo>
                    <a:pt x="10146449" y="1243545"/>
                  </a:lnTo>
                  <a:lnTo>
                    <a:pt x="10147567" y="1244015"/>
                  </a:lnTo>
                  <a:lnTo>
                    <a:pt x="10150196" y="1244015"/>
                  </a:lnTo>
                  <a:lnTo>
                    <a:pt x="10151326" y="1243545"/>
                  </a:lnTo>
                  <a:lnTo>
                    <a:pt x="10153180" y="1241691"/>
                  </a:lnTo>
                  <a:lnTo>
                    <a:pt x="10153650" y="1240574"/>
                  </a:lnTo>
                  <a:lnTo>
                    <a:pt x="10153650" y="1237945"/>
                  </a:lnTo>
                  <a:close/>
                </a:path>
                <a:path w="10582275" h="2479040">
                  <a:moveTo>
                    <a:pt x="10153650" y="620687"/>
                  </a:moveTo>
                  <a:lnTo>
                    <a:pt x="10153180" y="619569"/>
                  </a:lnTo>
                  <a:lnTo>
                    <a:pt x="10151326" y="617702"/>
                  </a:lnTo>
                  <a:lnTo>
                    <a:pt x="10150196" y="617245"/>
                  </a:lnTo>
                  <a:lnTo>
                    <a:pt x="10147567" y="617245"/>
                  </a:lnTo>
                  <a:lnTo>
                    <a:pt x="10146449" y="617702"/>
                  </a:lnTo>
                  <a:lnTo>
                    <a:pt x="10144582" y="619569"/>
                  </a:lnTo>
                  <a:lnTo>
                    <a:pt x="10144125" y="620687"/>
                  </a:lnTo>
                  <a:lnTo>
                    <a:pt x="10144125" y="623316"/>
                  </a:lnTo>
                  <a:lnTo>
                    <a:pt x="10144582" y="624446"/>
                  </a:lnTo>
                  <a:lnTo>
                    <a:pt x="10146449" y="626300"/>
                  </a:lnTo>
                  <a:lnTo>
                    <a:pt x="10147567" y="626770"/>
                  </a:lnTo>
                  <a:lnTo>
                    <a:pt x="10150196" y="626770"/>
                  </a:lnTo>
                  <a:lnTo>
                    <a:pt x="10151326" y="626300"/>
                  </a:lnTo>
                  <a:lnTo>
                    <a:pt x="10153180" y="624446"/>
                  </a:lnTo>
                  <a:lnTo>
                    <a:pt x="10153650" y="623316"/>
                  </a:lnTo>
                  <a:lnTo>
                    <a:pt x="10153650" y="620687"/>
                  </a:lnTo>
                  <a:close/>
                </a:path>
                <a:path w="10582275" h="2479040">
                  <a:moveTo>
                    <a:pt x="10153650" y="3441"/>
                  </a:moveTo>
                  <a:lnTo>
                    <a:pt x="10153180" y="2324"/>
                  </a:lnTo>
                  <a:lnTo>
                    <a:pt x="10151326" y="457"/>
                  </a:lnTo>
                  <a:lnTo>
                    <a:pt x="10150196" y="0"/>
                  </a:lnTo>
                  <a:lnTo>
                    <a:pt x="10147567" y="0"/>
                  </a:lnTo>
                  <a:lnTo>
                    <a:pt x="10146449" y="457"/>
                  </a:lnTo>
                  <a:lnTo>
                    <a:pt x="10144582" y="2324"/>
                  </a:lnTo>
                  <a:lnTo>
                    <a:pt x="10144125" y="3441"/>
                  </a:lnTo>
                  <a:lnTo>
                    <a:pt x="10144125" y="6070"/>
                  </a:lnTo>
                  <a:lnTo>
                    <a:pt x="10144582" y="7188"/>
                  </a:lnTo>
                  <a:lnTo>
                    <a:pt x="10146449" y="9055"/>
                  </a:lnTo>
                  <a:lnTo>
                    <a:pt x="10147567" y="9525"/>
                  </a:lnTo>
                  <a:lnTo>
                    <a:pt x="10150196" y="9525"/>
                  </a:lnTo>
                  <a:lnTo>
                    <a:pt x="10151326" y="9055"/>
                  </a:lnTo>
                  <a:lnTo>
                    <a:pt x="10153180" y="7188"/>
                  </a:lnTo>
                  <a:lnTo>
                    <a:pt x="10153650" y="6070"/>
                  </a:lnTo>
                  <a:lnTo>
                    <a:pt x="10153650" y="3441"/>
                  </a:lnTo>
                  <a:close/>
                </a:path>
                <a:path w="10582275" h="2479040">
                  <a:moveTo>
                    <a:pt x="10201275" y="2472436"/>
                  </a:moveTo>
                  <a:lnTo>
                    <a:pt x="10200805" y="2471318"/>
                  </a:lnTo>
                  <a:lnTo>
                    <a:pt x="10198951" y="2469451"/>
                  </a:lnTo>
                  <a:lnTo>
                    <a:pt x="10197821" y="2468994"/>
                  </a:lnTo>
                  <a:lnTo>
                    <a:pt x="10195192" y="2468994"/>
                  </a:lnTo>
                  <a:lnTo>
                    <a:pt x="10194074" y="2469451"/>
                  </a:lnTo>
                  <a:lnTo>
                    <a:pt x="10192207" y="2471318"/>
                  </a:lnTo>
                  <a:lnTo>
                    <a:pt x="10191750" y="2472436"/>
                  </a:lnTo>
                  <a:lnTo>
                    <a:pt x="10191750" y="2475065"/>
                  </a:lnTo>
                  <a:lnTo>
                    <a:pt x="10192207" y="2476195"/>
                  </a:lnTo>
                  <a:lnTo>
                    <a:pt x="10194074" y="2478049"/>
                  </a:lnTo>
                  <a:lnTo>
                    <a:pt x="10195192" y="2478519"/>
                  </a:lnTo>
                  <a:lnTo>
                    <a:pt x="10197821" y="2478519"/>
                  </a:lnTo>
                  <a:lnTo>
                    <a:pt x="10198951" y="2478049"/>
                  </a:lnTo>
                  <a:lnTo>
                    <a:pt x="10200805" y="2476195"/>
                  </a:lnTo>
                  <a:lnTo>
                    <a:pt x="10201275" y="2475065"/>
                  </a:lnTo>
                  <a:lnTo>
                    <a:pt x="10201275" y="2472436"/>
                  </a:lnTo>
                  <a:close/>
                </a:path>
                <a:path w="10582275" h="2479040">
                  <a:moveTo>
                    <a:pt x="10201275" y="1855190"/>
                  </a:moveTo>
                  <a:lnTo>
                    <a:pt x="10200805" y="1854060"/>
                  </a:lnTo>
                  <a:lnTo>
                    <a:pt x="10198951" y="1852206"/>
                  </a:lnTo>
                  <a:lnTo>
                    <a:pt x="10197821" y="1851736"/>
                  </a:lnTo>
                  <a:lnTo>
                    <a:pt x="10195192" y="1851736"/>
                  </a:lnTo>
                  <a:lnTo>
                    <a:pt x="10194074" y="1852206"/>
                  </a:lnTo>
                  <a:lnTo>
                    <a:pt x="10192207" y="1854060"/>
                  </a:lnTo>
                  <a:lnTo>
                    <a:pt x="10191750" y="1855190"/>
                  </a:lnTo>
                  <a:lnTo>
                    <a:pt x="10191750" y="1857819"/>
                  </a:lnTo>
                  <a:lnTo>
                    <a:pt x="10192207" y="1858937"/>
                  </a:lnTo>
                  <a:lnTo>
                    <a:pt x="10194074" y="1860804"/>
                  </a:lnTo>
                  <a:lnTo>
                    <a:pt x="10195192" y="1861261"/>
                  </a:lnTo>
                  <a:lnTo>
                    <a:pt x="10197821" y="1861261"/>
                  </a:lnTo>
                  <a:lnTo>
                    <a:pt x="10198951" y="1860804"/>
                  </a:lnTo>
                  <a:lnTo>
                    <a:pt x="10200805" y="1858937"/>
                  </a:lnTo>
                  <a:lnTo>
                    <a:pt x="10201275" y="1857819"/>
                  </a:lnTo>
                  <a:lnTo>
                    <a:pt x="10201275" y="1855190"/>
                  </a:lnTo>
                  <a:close/>
                </a:path>
                <a:path w="10582275" h="2479040">
                  <a:moveTo>
                    <a:pt x="10201275" y="1237945"/>
                  </a:moveTo>
                  <a:lnTo>
                    <a:pt x="10200805" y="1236814"/>
                  </a:lnTo>
                  <a:lnTo>
                    <a:pt x="10198951" y="1234960"/>
                  </a:lnTo>
                  <a:lnTo>
                    <a:pt x="10197821" y="1234490"/>
                  </a:lnTo>
                  <a:lnTo>
                    <a:pt x="10195192" y="1234490"/>
                  </a:lnTo>
                  <a:lnTo>
                    <a:pt x="10194074" y="1234960"/>
                  </a:lnTo>
                  <a:lnTo>
                    <a:pt x="10192207" y="1236814"/>
                  </a:lnTo>
                  <a:lnTo>
                    <a:pt x="10191750" y="1237945"/>
                  </a:lnTo>
                  <a:lnTo>
                    <a:pt x="10191750" y="1240574"/>
                  </a:lnTo>
                  <a:lnTo>
                    <a:pt x="10192207" y="1241691"/>
                  </a:lnTo>
                  <a:lnTo>
                    <a:pt x="10194074" y="1243545"/>
                  </a:lnTo>
                  <a:lnTo>
                    <a:pt x="10195192" y="1244015"/>
                  </a:lnTo>
                  <a:lnTo>
                    <a:pt x="10197821" y="1244015"/>
                  </a:lnTo>
                  <a:lnTo>
                    <a:pt x="10198951" y="1243545"/>
                  </a:lnTo>
                  <a:lnTo>
                    <a:pt x="10200805" y="1241691"/>
                  </a:lnTo>
                  <a:lnTo>
                    <a:pt x="10201275" y="1240574"/>
                  </a:lnTo>
                  <a:lnTo>
                    <a:pt x="10201275" y="1237945"/>
                  </a:lnTo>
                  <a:close/>
                </a:path>
                <a:path w="10582275" h="2479040">
                  <a:moveTo>
                    <a:pt x="10201275" y="620687"/>
                  </a:moveTo>
                  <a:lnTo>
                    <a:pt x="10200805" y="619569"/>
                  </a:lnTo>
                  <a:lnTo>
                    <a:pt x="10198951" y="617702"/>
                  </a:lnTo>
                  <a:lnTo>
                    <a:pt x="10197821" y="617245"/>
                  </a:lnTo>
                  <a:lnTo>
                    <a:pt x="10195192" y="617245"/>
                  </a:lnTo>
                  <a:lnTo>
                    <a:pt x="10194074" y="617702"/>
                  </a:lnTo>
                  <a:lnTo>
                    <a:pt x="10192207" y="619569"/>
                  </a:lnTo>
                  <a:lnTo>
                    <a:pt x="10191750" y="620687"/>
                  </a:lnTo>
                  <a:lnTo>
                    <a:pt x="10191750" y="623316"/>
                  </a:lnTo>
                  <a:lnTo>
                    <a:pt x="10192207" y="624446"/>
                  </a:lnTo>
                  <a:lnTo>
                    <a:pt x="10194074" y="626300"/>
                  </a:lnTo>
                  <a:lnTo>
                    <a:pt x="10195192" y="626770"/>
                  </a:lnTo>
                  <a:lnTo>
                    <a:pt x="10197821" y="626770"/>
                  </a:lnTo>
                  <a:lnTo>
                    <a:pt x="10198951" y="626300"/>
                  </a:lnTo>
                  <a:lnTo>
                    <a:pt x="10200805" y="624446"/>
                  </a:lnTo>
                  <a:lnTo>
                    <a:pt x="10201275" y="623316"/>
                  </a:lnTo>
                  <a:lnTo>
                    <a:pt x="10201275" y="620687"/>
                  </a:lnTo>
                  <a:close/>
                </a:path>
                <a:path w="10582275" h="2479040">
                  <a:moveTo>
                    <a:pt x="10201275" y="3441"/>
                  </a:moveTo>
                  <a:lnTo>
                    <a:pt x="10200805" y="2324"/>
                  </a:lnTo>
                  <a:lnTo>
                    <a:pt x="10198951" y="457"/>
                  </a:lnTo>
                  <a:lnTo>
                    <a:pt x="10197821" y="0"/>
                  </a:lnTo>
                  <a:lnTo>
                    <a:pt x="10195192" y="0"/>
                  </a:lnTo>
                  <a:lnTo>
                    <a:pt x="10194074" y="457"/>
                  </a:lnTo>
                  <a:lnTo>
                    <a:pt x="10192207" y="2324"/>
                  </a:lnTo>
                  <a:lnTo>
                    <a:pt x="10191750" y="3441"/>
                  </a:lnTo>
                  <a:lnTo>
                    <a:pt x="10191750" y="6070"/>
                  </a:lnTo>
                  <a:lnTo>
                    <a:pt x="10192207" y="7188"/>
                  </a:lnTo>
                  <a:lnTo>
                    <a:pt x="10194074" y="9055"/>
                  </a:lnTo>
                  <a:lnTo>
                    <a:pt x="10195192" y="9525"/>
                  </a:lnTo>
                  <a:lnTo>
                    <a:pt x="10197821" y="9525"/>
                  </a:lnTo>
                  <a:lnTo>
                    <a:pt x="10198951" y="9055"/>
                  </a:lnTo>
                  <a:lnTo>
                    <a:pt x="10200805" y="7188"/>
                  </a:lnTo>
                  <a:lnTo>
                    <a:pt x="10201275" y="6070"/>
                  </a:lnTo>
                  <a:lnTo>
                    <a:pt x="10201275" y="3441"/>
                  </a:lnTo>
                  <a:close/>
                </a:path>
                <a:path w="10582275" h="2479040">
                  <a:moveTo>
                    <a:pt x="10248900" y="2472436"/>
                  </a:moveTo>
                  <a:lnTo>
                    <a:pt x="10248430" y="2471318"/>
                  </a:lnTo>
                  <a:lnTo>
                    <a:pt x="10246576" y="2469451"/>
                  </a:lnTo>
                  <a:lnTo>
                    <a:pt x="10245446" y="2468994"/>
                  </a:lnTo>
                  <a:lnTo>
                    <a:pt x="10242817" y="2468994"/>
                  </a:lnTo>
                  <a:lnTo>
                    <a:pt x="10241699" y="2469451"/>
                  </a:lnTo>
                  <a:lnTo>
                    <a:pt x="10239832" y="2471318"/>
                  </a:lnTo>
                  <a:lnTo>
                    <a:pt x="10239375" y="2472436"/>
                  </a:lnTo>
                  <a:lnTo>
                    <a:pt x="10239375" y="2475065"/>
                  </a:lnTo>
                  <a:lnTo>
                    <a:pt x="10239832" y="2476195"/>
                  </a:lnTo>
                  <a:lnTo>
                    <a:pt x="10241699" y="2478049"/>
                  </a:lnTo>
                  <a:lnTo>
                    <a:pt x="10242817" y="2478519"/>
                  </a:lnTo>
                  <a:lnTo>
                    <a:pt x="10245446" y="2478519"/>
                  </a:lnTo>
                  <a:lnTo>
                    <a:pt x="10246576" y="2478049"/>
                  </a:lnTo>
                  <a:lnTo>
                    <a:pt x="10248430" y="2476195"/>
                  </a:lnTo>
                  <a:lnTo>
                    <a:pt x="10248900" y="2475065"/>
                  </a:lnTo>
                  <a:lnTo>
                    <a:pt x="10248900" y="2472436"/>
                  </a:lnTo>
                  <a:close/>
                </a:path>
                <a:path w="10582275" h="2479040">
                  <a:moveTo>
                    <a:pt x="10248900" y="1855190"/>
                  </a:moveTo>
                  <a:lnTo>
                    <a:pt x="10248430" y="1854060"/>
                  </a:lnTo>
                  <a:lnTo>
                    <a:pt x="10246576" y="1852206"/>
                  </a:lnTo>
                  <a:lnTo>
                    <a:pt x="10245446" y="1851736"/>
                  </a:lnTo>
                  <a:lnTo>
                    <a:pt x="10242817" y="1851736"/>
                  </a:lnTo>
                  <a:lnTo>
                    <a:pt x="10241699" y="1852206"/>
                  </a:lnTo>
                  <a:lnTo>
                    <a:pt x="10239832" y="1854060"/>
                  </a:lnTo>
                  <a:lnTo>
                    <a:pt x="10239375" y="1855190"/>
                  </a:lnTo>
                  <a:lnTo>
                    <a:pt x="10239375" y="1857819"/>
                  </a:lnTo>
                  <a:lnTo>
                    <a:pt x="10239832" y="1858937"/>
                  </a:lnTo>
                  <a:lnTo>
                    <a:pt x="10241699" y="1860804"/>
                  </a:lnTo>
                  <a:lnTo>
                    <a:pt x="10242817" y="1861261"/>
                  </a:lnTo>
                  <a:lnTo>
                    <a:pt x="10245446" y="1861261"/>
                  </a:lnTo>
                  <a:lnTo>
                    <a:pt x="10246576" y="1860804"/>
                  </a:lnTo>
                  <a:lnTo>
                    <a:pt x="10248430" y="1858937"/>
                  </a:lnTo>
                  <a:lnTo>
                    <a:pt x="10248900" y="1857819"/>
                  </a:lnTo>
                  <a:lnTo>
                    <a:pt x="10248900" y="1855190"/>
                  </a:lnTo>
                  <a:close/>
                </a:path>
                <a:path w="10582275" h="2479040">
                  <a:moveTo>
                    <a:pt x="10248900" y="1237945"/>
                  </a:moveTo>
                  <a:lnTo>
                    <a:pt x="10248430" y="1236814"/>
                  </a:lnTo>
                  <a:lnTo>
                    <a:pt x="10246576" y="1234960"/>
                  </a:lnTo>
                  <a:lnTo>
                    <a:pt x="10245446" y="1234490"/>
                  </a:lnTo>
                  <a:lnTo>
                    <a:pt x="10242817" y="1234490"/>
                  </a:lnTo>
                  <a:lnTo>
                    <a:pt x="10241699" y="1234960"/>
                  </a:lnTo>
                  <a:lnTo>
                    <a:pt x="10239832" y="1236814"/>
                  </a:lnTo>
                  <a:lnTo>
                    <a:pt x="10239375" y="1237945"/>
                  </a:lnTo>
                  <a:lnTo>
                    <a:pt x="10239375" y="1240574"/>
                  </a:lnTo>
                  <a:lnTo>
                    <a:pt x="10239832" y="1241691"/>
                  </a:lnTo>
                  <a:lnTo>
                    <a:pt x="10241699" y="1243545"/>
                  </a:lnTo>
                  <a:lnTo>
                    <a:pt x="10242817" y="1244015"/>
                  </a:lnTo>
                  <a:lnTo>
                    <a:pt x="10245446" y="1244015"/>
                  </a:lnTo>
                  <a:lnTo>
                    <a:pt x="10246576" y="1243545"/>
                  </a:lnTo>
                  <a:lnTo>
                    <a:pt x="10248430" y="1241691"/>
                  </a:lnTo>
                  <a:lnTo>
                    <a:pt x="10248900" y="1240574"/>
                  </a:lnTo>
                  <a:lnTo>
                    <a:pt x="10248900" y="1237945"/>
                  </a:lnTo>
                  <a:close/>
                </a:path>
                <a:path w="10582275" h="2479040">
                  <a:moveTo>
                    <a:pt x="10248900" y="620687"/>
                  </a:moveTo>
                  <a:lnTo>
                    <a:pt x="10248430" y="619569"/>
                  </a:lnTo>
                  <a:lnTo>
                    <a:pt x="10246576" y="617702"/>
                  </a:lnTo>
                  <a:lnTo>
                    <a:pt x="10245446" y="617245"/>
                  </a:lnTo>
                  <a:lnTo>
                    <a:pt x="10242817" y="617245"/>
                  </a:lnTo>
                  <a:lnTo>
                    <a:pt x="10241699" y="617702"/>
                  </a:lnTo>
                  <a:lnTo>
                    <a:pt x="10239832" y="619569"/>
                  </a:lnTo>
                  <a:lnTo>
                    <a:pt x="10239375" y="620687"/>
                  </a:lnTo>
                  <a:lnTo>
                    <a:pt x="10239375" y="623316"/>
                  </a:lnTo>
                  <a:lnTo>
                    <a:pt x="10239832" y="624446"/>
                  </a:lnTo>
                  <a:lnTo>
                    <a:pt x="10241699" y="626300"/>
                  </a:lnTo>
                  <a:lnTo>
                    <a:pt x="10242817" y="626770"/>
                  </a:lnTo>
                  <a:lnTo>
                    <a:pt x="10245446" y="626770"/>
                  </a:lnTo>
                  <a:lnTo>
                    <a:pt x="10246576" y="626300"/>
                  </a:lnTo>
                  <a:lnTo>
                    <a:pt x="10248430" y="624446"/>
                  </a:lnTo>
                  <a:lnTo>
                    <a:pt x="10248900" y="623316"/>
                  </a:lnTo>
                  <a:lnTo>
                    <a:pt x="10248900" y="620687"/>
                  </a:lnTo>
                  <a:close/>
                </a:path>
                <a:path w="10582275" h="2479040">
                  <a:moveTo>
                    <a:pt x="10248900" y="3441"/>
                  </a:moveTo>
                  <a:lnTo>
                    <a:pt x="10248430" y="2324"/>
                  </a:lnTo>
                  <a:lnTo>
                    <a:pt x="10246576" y="457"/>
                  </a:lnTo>
                  <a:lnTo>
                    <a:pt x="10245446" y="0"/>
                  </a:lnTo>
                  <a:lnTo>
                    <a:pt x="10242817" y="0"/>
                  </a:lnTo>
                  <a:lnTo>
                    <a:pt x="10241699" y="457"/>
                  </a:lnTo>
                  <a:lnTo>
                    <a:pt x="10239832" y="2324"/>
                  </a:lnTo>
                  <a:lnTo>
                    <a:pt x="10239375" y="3441"/>
                  </a:lnTo>
                  <a:lnTo>
                    <a:pt x="10239375" y="6070"/>
                  </a:lnTo>
                  <a:lnTo>
                    <a:pt x="10239832" y="7188"/>
                  </a:lnTo>
                  <a:lnTo>
                    <a:pt x="10241699" y="9055"/>
                  </a:lnTo>
                  <a:lnTo>
                    <a:pt x="10242817" y="9525"/>
                  </a:lnTo>
                  <a:lnTo>
                    <a:pt x="10245446" y="9525"/>
                  </a:lnTo>
                  <a:lnTo>
                    <a:pt x="10246576" y="9055"/>
                  </a:lnTo>
                  <a:lnTo>
                    <a:pt x="10248430" y="7188"/>
                  </a:lnTo>
                  <a:lnTo>
                    <a:pt x="10248900" y="6070"/>
                  </a:lnTo>
                  <a:lnTo>
                    <a:pt x="10248900" y="3441"/>
                  </a:lnTo>
                  <a:close/>
                </a:path>
                <a:path w="10582275" h="2479040">
                  <a:moveTo>
                    <a:pt x="10296525" y="2472436"/>
                  </a:moveTo>
                  <a:lnTo>
                    <a:pt x="10296055" y="2471318"/>
                  </a:lnTo>
                  <a:lnTo>
                    <a:pt x="10294201" y="2469451"/>
                  </a:lnTo>
                  <a:lnTo>
                    <a:pt x="10293071" y="2468994"/>
                  </a:lnTo>
                  <a:lnTo>
                    <a:pt x="10290442" y="2468994"/>
                  </a:lnTo>
                  <a:lnTo>
                    <a:pt x="10289324" y="2469451"/>
                  </a:lnTo>
                  <a:lnTo>
                    <a:pt x="10287457" y="2471318"/>
                  </a:lnTo>
                  <a:lnTo>
                    <a:pt x="10287000" y="2472436"/>
                  </a:lnTo>
                  <a:lnTo>
                    <a:pt x="10287000" y="2475065"/>
                  </a:lnTo>
                  <a:lnTo>
                    <a:pt x="10287457" y="2476195"/>
                  </a:lnTo>
                  <a:lnTo>
                    <a:pt x="10289324" y="2478049"/>
                  </a:lnTo>
                  <a:lnTo>
                    <a:pt x="10290442" y="2478519"/>
                  </a:lnTo>
                  <a:lnTo>
                    <a:pt x="10293071" y="2478519"/>
                  </a:lnTo>
                  <a:lnTo>
                    <a:pt x="10294201" y="2478049"/>
                  </a:lnTo>
                  <a:lnTo>
                    <a:pt x="10296055" y="2476195"/>
                  </a:lnTo>
                  <a:lnTo>
                    <a:pt x="10296525" y="2475065"/>
                  </a:lnTo>
                  <a:lnTo>
                    <a:pt x="10296525" y="2472436"/>
                  </a:lnTo>
                  <a:close/>
                </a:path>
                <a:path w="10582275" h="2479040">
                  <a:moveTo>
                    <a:pt x="10296525" y="1855190"/>
                  </a:moveTo>
                  <a:lnTo>
                    <a:pt x="10296055" y="1854060"/>
                  </a:lnTo>
                  <a:lnTo>
                    <a:pt x="10294201" y="1852206"/>
                  </a:lnTo>
                  <a:lnTo>
                    <a:pt x="10293071" y="1851736"/>
                  </a:lnTo>
                  <a:lnTo>
                    <a:pt x="10290442" y="1851736"/>
                  </a:lnTo>
                  <a:lnTo>
                    <a:pt x="10289324" y="1852206"/>
                  </a:lnTo>
                  <a:lnTo>
                    <a:pt x="10287457" y="1854060"/>
                  </a:lnTo>
                  <a:lnTo>
                    <a:pt x="10287000" y="1855190"/>
                  </a:lnTo>
                  <a:lnTo>
                    <a:pt x="10287000" y="1857819"/>
                  </a:lnTo>
                  <a:lnTo>
                    <a:pt x="10287457" y="1858937"/>
                  </a:lnTo>
                  <a:lnTo>
                    <a:pt x="10289324" y="1860804"/>
                  </a:lnTo>
                  <a:lnTo>
                    <a:pt x="10290442" y="1861261"/>
                  </a:lnTo>
                  <a:lnTo>
                    <a:pt x="10293071" y="1861261"/>
                  </a:lnTo>
                  <a:lnTo>
                    <a:pt x="10294201" y="1860804"/>
                  </a:lnTo>
                  <a:lnTo>
                    <a:pt x="10296055" y="1858937"/>
                  </a:lnTo>
                  <a:lnTo>
                    <a:pt x="10296525" y="1857819"/>
                  </a:lnTo>
                  <a:lnTo>
                    <a:pt x="10296525" y="1855190"/>
                  </a:lnTo>
                  <a:close/>
                </a:path>
                <a:path w="10582275" h="2479040">
                  <a:moveTo>
                    <a:pt x="10296525" y="1237945"/>
                  </a:moveTo>
                  <a:lnTo>
                    <a:pt x="10296055" y="1236814"/>
                  </a:lnTo>
                  <a:lnTo>
                    <a:pt x="10294201" y="1234960"/>
                  </a:lnTo>
                  <a:lnTo>
                    <a:pt x="10293071" y="1234490"/>
                  </a:lnTo>
                  <a:lnTo>
                    <a:pt x="10290442" y="1234490"/>
                  </a:lnTo>
                  <a:lnTo>
                    <a:pt x="10289324" y="1234960"/>
                  </a:lnTo>
                  <a:lnTo>
                    <a:pt x="10287457" y="1236814"/>
                  </a:lnTo>
                  <a:lnTo>
                    <a:pt x="10287000" y="1237945"/>
                  </a:lnTo>
                  <a:lnTo>
                    <a:pt x="10287000" y="1240574"/>
                  </a:lnTo>
                  <a:lnTo>
                    <a:pt x="10287457" y="1241691"/>
                  </a:lnTo>
                  <a:lnTo>
                    <a:pt x="10289324" y="1243545"/>
                  </a:lnTo>
                  <a:lnTo>
                    <a:pt x="10290442" y="1244015"/>
                  </a:lnTo>
                  <a:lnTo>
                    <a:pt x="10293071" y="1244015"/>
                  </a:lnTo>
                  <a:lnTo>
                    <a:pt x="10294201" y="1243545"/>
                  </a:lnTo>
                  <a:lnTo>
                    <a:pt x="10296055" y="1241691"/>
                  </a:lnTo>
                  <a:lnTo>
                    <a:pt x="10296525" y="1240574"/>
                  </a:lnTo>
                  <a:lnTo>
                    <a:pt x="10296525" y="1237945"/>
                  </a:lnTo>
                  <a:close/>
                </a:path>
                <a:path w="10582275" h="2479040">
                  <a:moveTo>
                    <a:pt x="10296525" y="620687"/>
                  </a:moveTo>
                  <a:lnTo>
                    <a:pt x="10296055" y="619569"/>
                  </a:lnTo>
                  <a:lnTo>
                    <a:pt x="10294201" y="617702"/>
                  </a:lnTo>
                  <a:lnTo>
                    <a:pt x="10293071" y="617245"/>
                  </a:lnTo>
                  <a:lnTo>
                    <a:pt x="10290442" y="617245"/>
                  </a:lnTo>
                  <a:lnTo>
                    <a:pt x="10289324" y="617702"/>
                  </a:lnTo>
                  <a:lnTo>
                    <a:pt x="10287457" y="619569"/>
                  </a:lnTo>
                  <a:lnTo>
                    <a:pt x="10287000" y="620687"/>
                  </a:lnTo>
                  <a:lnTo>
                    <a:pt x="10287000" y="623316"/>
                  </a:lnTo>
                  <a:lnTo>
                    <a:pt x="10287457" y="624446"/>
                  </a:lnTo>
                  <a:lnTo>
                    <a:pt x="10289324" y="626300"/>
                  </a:lnTo>
                  <a:lnTo>
                    <a:pt x="10290442" y="626770"/>
                  </a:lnTo>
                  <a:lnTo>
                    <a:pt x="10293071" y="626770"/>
                  </a:lnTo>
                  <a:lnTo>
                    <a:pt x="10294201" y="626300"/>
                  </a:lnTo>
                  <a:lnTo>
                    <a:pt x="10296055" y="624446"/>
                  </a:lnTo>
                  <a:lnTo>
                    <a:pt x="10296525" y="623316"/>
                  </a:lnTo>
                  <a:lnTo>
                    <a:pt x="10296525" y="620687"/>
                  </a:lnTo>
                  <a:close/>
                </a:path>
                <a:path w="10582275" h="2479040">
                  <a:moveTo>
                    <a:pt x="10296525" y="3441"/>
                  </a:moveTo>
                  <a:lnTo>
                    <a:pt x="10296055" y="2324"/>
                  </a:lnTo>
                  <a:lnTo>
                    <a:pt x="10294201" y="457"/>
                  </a:lnTo>
                  <a:lnTo>
                    <a:pt x="10293071" y="0"/>
                  </a:lnTo>
                  <a:lnTo>
                    <a:pt x="10290442" y="0"/>
                  </a:lnTo>
                  <a:lnTo>
                    <a:pt x="10289324" y="457"/>
                  </a:lnTo>
                  <a:lnTo>
                    <a:pt x="10287457" y="2324"/>
                  </a:lnTo>
                  <a:lnTo>
                    <a:pt x="10287000" y="3441"/>
                  </a:lnTo>
                  <a:lnTo>
                    <a:pt x="10287000" y="6070"/>
                  </a:lnTo>
                  <a:lnTo>
                    <a:pt x="10287457" y="7188"/>
                  </a:lnTo>
                  <a:lnTo>
                    <a:pt x="10289324" y="9055"/>
                  </a:lnTo>
                  <a:lnTo>
                    <a:pt x="10290442" y="9525"/>
                  </a:lnTo>
                  <a:lnTo>
                    <a:pt x="10293071" y="9525"/>
                  </a:lnTo>
                  <a:lnTo>
                    <a:pt x="10294201" y="9055"/>
                  </a:lnTo>
                  <a:lnTo>
                    <a:pt x="10296055" y="7188"/>
                  </a:lnTo>
                  <a:lnTo>
                    <a:pt x="10296525" y="6070"/>
                  </a:lnTo>
                  <a:lnTo>
                    <a:pt x="10296525" y="3441"/>
                  </a:lnTo>
                  <a:close/>
                </a:path>
                <a:path w="10582275" h="2479040">
                  <a:moveTo>
                    <a:pt x="10344150" y="2472436"/>
                  </a:moveTo>
                  <a:lnTo>
                    <a:pt x="10343680" y="2471318"/>
                  </a:lnTo>
                  <a:lnTo>
                    <a:pt x="10341826" y="2469451"/>
                  </a:lnTo>
                  <a:lnTo>
                    <a:pt x="10340696" y="2468994"/>
                  </a:lnTo>
                  <a:lnTo>
                    <a:pt x="10338067" y="2468994"/>
                  </a:lnTo>
                  <a:lnTo>
                    <a:pt x="10336949" y="2469451"/>
                  </a:lnTo>
                  <a:lnTo>
                    <a:pt x="10335082" y="2471318"/>
                  </a:lnTo>
                  <a:lnTo>
                    <a:pt x="10334625" y="2472436"/>
                  </a:lnTo>
                  <a:lnTo>
                    <a:pt x="10334625" y="2475065"/>
                  </a:lnTo>
                  <a:lnTo>
                    <a:pt x="10335082" y="2476195"/>
                  </a:lnTo>
                  <a:lnTo>
                    <a:pt x="10336949" y="2478049"/>
                  </a:lnTo>
                  <a:lnTo>
                    <a:pt x="10338067" y="2478519"/>
                  </a:lnTo>
                  <a:lnTo>
                    <a:pt x="10340696" y="2478519"/>
                  </a:lnTo>
                  <a:lnTo>
                    <a:pt x="10341826" y="2478049"/>
                  </a:lnTo>
                  <a:lnTo>
                    <a:pt x="10343680" y="2476195"/>
                  </a:lnTo>
                  <a:lnTo>
                    <a:pt x="10344150" y="2475065"/>
                  </a:lnTo>
                  <a:lnTo>
                    <a:pt x="10344150" y="2472436"/>
                  </a:lnTo>
                  <a:close/>
                </a:path>
                <a:path w="10582275" h="2479040">
                  <a:moveTo>
                    <a:pt x="10344150" y="1855190"/>
                  </a:moveTo>
                  <a:lnTo>
                    <a:pt x="10343680" y="1854060"/>
                  </a:lnTo>
                  <a:lnTo>
                    <a:pt x="10341826" y="1852206"/>
                  </a:lnTo>
                  <a:lnTo>
                    <a:pt x="10340696" y="1851736"/>
                  </a:lnTo>
                  <a:lnTo>
                    <a:pt x="10338067" y="1851736"/>
                  </a:lnTo>
                  <a:lnTo>
                    <a:pt x="10336949" y="1852206"/>
                  </a:lnTo>
                  <a:lnTo>
                    <a:pt x="10335082" y="1854060"/>
                  </a:lnTo>
                  <a:lnTo>
                    <a:pt x="10334625" y="1855190"/>
                  </a:lnTo>
                  <a:lnTo>
                    <a:pt x="10334625" y="1857819"/>
                  </a:lnTo>
                  <a:lnTo>
                    <a:pt x="10335082" y="1858937"/>
                  </a:lnTo>
                  <a:lnTo>
                    <a:pt x="10336949" y="1860804"/>
                  </a:lnTo>
                  <a:lnTo>
                    <a:pt x="10338067" y="1861261"/>
                  </a:lnTo>
                  <a:lnTo>
                    <a:pt x="10340696" y="1861261"/>
                  </a:lnTo>
                  <a:lnTo>
                    <a:pt x="10341826" y="1860804"/>
                  </a:lnTo>
                  <a:lnTo>
                    <a:pt x="10343680" y="1858937"/>
                  </a:lnTo>
                  <a:lnTo>
                    <a:pt x="10344150" y="1857819"/>
                  </a:lnTo>
                  <a:lnTo>
                    <a:pt x="10344150" y="1855190"/>
                  </a:lnTo>
                  <a:close/>
                </a:path>
                <a:path w="10582275" h="2479040">
                  <a:moveTo>
                    <a:pt x="10344150" y="1237945"/>
                  </a:moveTo>
                  <a:lnTo>
                    <a:pt x="10343680" y="1236814"/>
                  </a:lnTo>
                  <a:lnTo>
                    <a:pt x="10341826" y="1234960"/>
                  </a:lnTo>
                  <a:lnTo>
                    <a:pt x="10340696" y="1234490"/>
                  </a:lnTo>
                  <a:lnTo>
                    <a:pt x="10338067" y="1234490"/>
                  </a:lnTo>
                  <a:lnTo>
                    <a:pt x="10336949" y="1234960"/>
                  </a:lnTo>
                  <a:lnTo>
                    <a:pt x="10335082" y="1236814"/>
                  </a:lnTo>
                  <a:lnTo>
                    <a:pt x="10334625" y="1237945"/>
                  </a:lnTo>
                  <a:lnTo>
                    <a:pt x="10334625" y="1240574"/>
                  </a:lnTo>
                  <a:lnTo>
                    <a:pt x="10335082" y="1241691"/>
                  </a:lnTo>
                  <a:lnTo>
                    <a:pt x="10336949" y="1243545"/>
                  </a:lnTo>
                  <a:lnTo>
                    <a:pt x="10338067" y="1244015"/>
                  </a:lnTo>
                  <a:lnTo>
                    <a:pt x="10340696" y="1244015"/>
                  </a:lnTo>
                  <a:lnTo>
                    <a:pt x="10341826" y="1243545"/>
                  </a:lnTo>
                  <a:lnTo>
                    <a:pt x="10343680" y="1241691"/>
                  </a:lnTo>
                  <a:lnTo>
                    <a:pt x="10344150" y="1240574"/>
                  </a:lnTo>
                  <a:lnTo>
                    <a:pt x="10344150" y="1237945"/>
                  </a:lnTo>
                  <a:close/>
                </a:path>
                <a:path w="10582275" h="2479040">
                  <a:moveTo>
                    <a:pt x="10344150" y="620687"/>
                  </a:moveTo>
                  <a:lnTo>
                    <a:pt x="10343680" y="619569"/>
                  </a:lnTo>
                  <a:lnTo>
                    <a:pt x="10341826" y="617702"/>
                  </a:lnTo>
                  <a:lnTo>
                    <a:pt x="10340696" y="617245"/>
                  </a:lnTo>
                  <a:lnTo>
                    <a:pt x="10338067" y="617245"/>
                  </a:lnTo>
                  <a:lnTo>
                    <a:pt x="10336949" y="617702"/>
                  </a:lnTo>
                  <a:lnTo>
                    <a:pt x="10335082" y="619569"/>
                  </a:lnTo>
                  <a:lnTo>
                    <a:pt x="10334625" y="620687"/>
                  </a:lnTo>
                  <a:lnTo>
                    <a:pt x="10334625" y="623316"/>
                  </a:lnTo>
                  <a:lnTo>
                    <a:pt x="10335082" y="624446"/>
                  </a:lnTo>
                  <a:lnTo>
                    <a:pt x="10336949" y="626300"/>
                  </a:lnTo>
                  <a:lnTo>
                    <a:pt x="10338067" y="626770"/>
                  </a:lnTo>
                  <a:lnTo>
                    <a:pt x="10340696" y="626770"/>
                  </a:lnTo>
                  <a:lnTo>
                    <a:pt x="10341826" y="626300"/>
                  </a:lnTo>
                  <a:lnTo>
                    <a:pt x="10343680" y="624446"/>
                  </a:lnTo>
                  <a:lnTo>
                    <a:pt x="10344150" y="623316"/>
                  </a:lnTo>
                  <a:lnTo>
                    <a:pt x="10344150" y="620687"/>
                  </a:lnTo>
                  <a:close/>
                </a:path>
                <a:path w="10582275" h="2479040">
                  <a:moveTo>
                    <a:pt x="10344150" y="3441"/>
                  </a:moveTo>
                  <a:lnTo>
                    <a:pt x="10343680" y="2324"/>
                  </a:lnTo>
                  <a:lnTo>
                    <a:pt x="10341826" y="457"/>
                  </a:lnTo>
                  <a:lnTo>
                    <a:pt x="10340696" y="0"/>
                  </a:lnTo>
                  <a:lnTo>
                    <a:pt x="10338067" y="0"/>
                  </a:lnTo>
                  <a:lnTo>
                    <a:pt x="10336949" y="457"/>
                  </a:lnTo>
                  <a:lnTo>
                    <a:pt x="10335082" y="2324"/>
                  </a:lnTo>
                  <a:lnTo>
                    <a:pt x="10334625" y="3441"/>
                  </a:lnTo>
                  <a:lnTo>
                    <a:pt x="10334625" y="6070"/>
                  </a:lnTo>
                  <a:lnTo>
                    <a:pt x="10335082" y="7188"/>
                  </a:lnTo>
                  <a:lnTo>
                    <a:pt x="10336949" y="9055"/>
                  </a:lnTo>
                  <a:lnTo>
                    <a:pt x="10338067" y="9525"/>
                  </a:lnTo>
                  <a:lnTo>
                    <a:pt x="10340696" y="9525"/>
                  </a:lnTo>
                  <a:lnTo>
                    <a:pt x="10341826" y="9055"/>
                  </a:lnTo>
                  <a:lnTo>
                    <a:pt x="10343680" y="7188"/>
                  </a:lnTo>
                  <a:lnTo>
                    <a:pt x="10344150" y="6070"/>
                  </a:lnTo>
                  <a:lnTo>
                    <a:pt x="10344150" y="3441"/>
                  </a:lnTo>
                  <a:close/>
                </a:path>
                <a:path w="10582275" h="2479040">
                  <a:moveTo>
                    <a:pt x="10391775" y="2472436"/>
                  </a:moveTo>
                  <a:lnTo>
                    <a:pt x="10391305" y="2471318"/>
                  </a:lnTo>
                  <a:lnTo>
                    <a:pt x="10389451" y="2469451"/>
                  </a:lnTo>
                  <a:lnTo>
                    <a:pt x="10388321" y="2468994"/>
                  </a:lnTo>
                  <a:lnTo>
                    <a:pt x="10385692" y="2468994"/>
                  </a:lnTo>
                  <a:lnTo>
                    <a:pt x="10384574" y="2469451"/>
                  </a:lnTo>
                  <a:lnTo>
                    <a:pt x="10382707" y="2471318"/>
                  </a:lnTo>
                  <a:lnTo>
                    <a:pt x="10382250" y="2472436"/>
                  </a:lnTo>
                  <a:lnTo>
                    <a:pt x="10382250" y="2475065"/>
                  </a:lnTo>
                  <a:lnTo>
                    <a:pt x="10382707" y="2476195"/>
                  </a:lnTo>
                  <a:lnTo>
                    <a:pt x="10384574" y="2478049"/>
                  </a:lnTo>
                  <a:lnTo>
                    <a:pt x="10385692" y="2478519"/>
                  </a:lnTo>
                  <a:lnTo>
                    <a:pt x="10388321" y="2478519"/>
                  </a:lnTo>
                  <a:lnTo>
                    <a:pt x="10389451" y="2478049"/>
                  </a:lnTo>
                  <a:lnTo>
                    <a:pt x="10391305" y="2476195"/>
                  </a:lnTo>
                  <a:lnTo>
                    <a:pt x="10391775" y="2475065"/>
                  </a:lnTo>
                  <a:lnTo>
                    <a:pt x="10391775" y="2472436"/>
                  </a:lnTo>
                  <a:close/>
                </a:path>
                <a:path w="10582275" h="2479040">
                  <a:moveTo>
                    <a:pt x="10391775" y="1855190"/>
                  </a:moveTo>
                  <a:lnTo>
                    <a:pt x="10391305" y="1854060"/>
                  </a:lnTo>
                  <a:lnTo>
                    <a:pt x="10389451" y="1852206"/>
                  </a:lnTo>
                  <a:lnTo>
                    <a:pt x="10388321" y="1851736"/>
                  </a:lnTo>
                  <a:lnTo>
                    <a:pt x="10385692" y="1851736"/>
                  </a:lnTo>
                  <a:lnTo>
                    <a:pt x="10384574" y="1852206"/>
                  </a:lnTo>
                  <a:lnTo>
                    <a:pt x="10382707" y="1854060"/>
                  </a:lnTo>
                  <a:lnTo>
                    <a:pt x="10382250" y="1855190"/>
                  </a:lnTo>
                  <a:lnTo>
                    <a:pt x="10382250" y="1857819"/>
                  </a:lnTo>
                  <a:lnTo>
                    <a:pt x="10382707" y="1858937"/>
                  </a:lnTo>
                  <a:lnTo>
                    <a:pt x="10384574" y="1860804"/>
                  </a:lnTo>
                  <a:lnTo>
                    <a:pt x="10385692" y="1861261"/>
                  </a:lnTo>
                  <a:lnTo>
                    <a:pt x="10388321" y="1861261"/>
                  </a:lnTo>
                  <a:lnTo>
                    <a:pt x="10389451" y="1860804"/>
                  </a:lnTo>
                  <a:lnTo>
                    <a:pt x="10391305" y="1858937"/>
                  </a:lnTo>
                  <a:lnTo>
                    <a:pt x="10391775" y="1857819"/>
                  </a:lnTo>
                  <a:lnTo>
                    <a:pt x="10391775" y="1855190"/>
                  </a:lnTo>
                  <a:close/>
                </a:path>
                <a:path w="10582275" h="2479040">
                  <a:moveTo>
                    <a:pt x="10391775" y="1237945"/>
                  </a:moveTo>
                  <a:lnTo>
                    <a:pt x="10391305" y="1236814"/>
                  </a:lnTo>
                  <a:lnTo>
                    <a:pt x="10389451" y="1234960"/>
                  </a:lnTo>
                  <a:lnTo>
                    <a:pt x="10388321" y="1234490"/>
                  </a:lnTo>
                  <a:lnTo>
                    <a:pt x="10385692" y="1234490"/>
                  </a:lnTo>
                  <a:lnTo>
                    <a:pt x="10384574" y="1234960"/>
                  </a:lnTo>
                  <a:lnTo>
                    <a:pt x="10382707" y="1236814"/>
                  </a:lnTo>
                  <a:lnTo>
                    <a:pt x="10382250" y="1237945"/>
                  </a:lnTo>
                  <a:lnTo>
                    <a:pt x="10382250" y="1240574"/>
                  </a:lnTo>
                  <a:lnTo>
                    <a:pt x="10382707" y="1241691"/>
                  </a:lnTo>
                  <a:lnTo>
                    <a:pt x="10384574" y="1243545"/>
                  </a:lnTo>
                  <a:lnTo>
                    <a:pt x="10385692" y="1244015"/>
                  </a:lnTo>
                  <a:lnTo>
                    <a:pt x="10388321" y="1244015"/>
                  </a:lnTo>
                  <a:lnTo>
                    <a:pt x="10389451" y="1243545"/>
                  </a:lnTo>
                  <a:lnTo>
                    <a:pt x="10391305" y="1241691"/>
                  </a:lnTo>
                  <a:lnTo>
                    <a:pt x="10391775" y="1240574"/>
                  </a:lnTo>
                  <a:lnTo>
                    <a:pt x="10391775" y="1237945"/>
                  </a:lnTo>
                  <a:close/>
                </a:path>
                <a:path w="10582275" h="2479040">
                  <a:moveTo>
                    <a:pt x="10391775" y="620687"/>
                  </a:moveTo>
                  <a:lnTo>
                    <a:pt x="10391305" y="619569"/>
                  </a:lnTo>
                  <a:lnTo>
                    <a:pt x="10389451" y="617702"/>
                  </a:lnTo>
                  <a:lnTo>
                    <a:pt x="10388321" y="617245"/>
                  </a:lnTo>
                  <a:lnTo>
                    <a:pt x="10385692" y="617245"/>
                  </a:lnTo>
                  <a:lnTo>
                    <a:pt x="10384574" y="617702"/>
                  </a:lnTo>
                  <a:lnTo>
                    <a:pt x="10382707" y="619569"/>
                  </a:lnTo>
                  <a:lnTo>
                    <a:pt x="10382250" y="620687"/>
                  </a:lnTo>
                  <a:lnTo>
                    <a:pt x="10382250" y="623316"/>
                  </a:lnTo>
                  <a:lnTo>
                    <a:pt x="10382707" y="624446"/>
                  </a:lnTo>
                  <a:lnTo>
                    <a:pt x="10384574" y="626300"/>
                  </a:lnTo>
                  <a:lnTo>
                    <a:pt x="10385692" y="626770"/>
                  </a:lnTo>
                  <a:lnTo>
                    <a:pt x="10388321" y="626770"/>
                  </a:lnTo>
                  <a:lnTo>
                    <a:pt x="10389451" y="626300"/>
                  </a:lnTo>
                  <a:lnTo>
                    <a:pt x="10391305" y="624446"/>
                  </a:lnTo>
                  <a:lnTo>
                    <a:pt x="10391775" y="623316"/>
                  </a:lnTo>
                  <a:lnTo>
                    <a:pt x="10391775" y="620687"/>
                  </a:lnTo>
                  <a:close/>
                </a:path>
                <a:path w="10582275" h="2479040">
                  <a:moveTo>
                    <a:pt x="10391775" y="3441"/>
                  </a:moveTo>
                  <a:lnTo>
                    <a:pt x="10391305" y="2324"/>
                  </a:lnTo>
                  <a:lnTo>
                    <a:pt x="10389451" y="457"/>
                  </a:lnTo>
                  <a:lnTo>
                    <a:pt x="10388321" y="0"/>
                  </a:lnTo>
                  <a:lnTo>
                    <a:pt x="10385692" y="0"/>
                  </a:lnTo>
                  <a:lnTo>
                    <a:pt x="10384574" y="457"/>
                  </a:lnTo>
                  <a:lnTo>
                    <a:pt x="10382707" y="2324"/>
                  </a:lnTo>
                  <a:lnTo>
                    <a:pt x="10382250" y="3441"/>
                  </a:lnTo>
                  <a:lnTo>
                    <a:pt x="10382250" y="6070"/>
                  </a:lnTo>
                  <a:lnTo>
                    <a:pt x="10382707" y="7188"/>
                  </a:lnTo>
                  <a:lnTo>
                    <a:pt x="10384574" y="9055"/>
                  </a:lnTo>
                  <a:lnTo>
                    <a:pt x="10385692" y="9525"/>
                  </a:lnTo>
                  <a:lnTo>
                    <a:pt x="10388321" y="9525"/>
                  </a:lnTo>
                  <a:lnTo>
                    <a:pt x="10389451" y="9055"/>
                  </a:lnTo>
                  <a:lnTo>
                    <a:pt x="10391305" y="7188"/>
                  </a:lnTo>
                  <a:lnTo>
                    <a:pt x="10391775" y="6070"/>
                  </a:lnTo>
                  <a:lnTo>
                    <a:pt x="10391775" y="3441"/>
                  </a:lnTo>
                  <a:close/>
                </a:path>
                <a:path w="10582275" h="2479040">
                  <a:moveTo>
                    <a:pt x="10439400" y="2472436"/>
                  </a:moveTo>
                  <a:lnTo>
                    <a:pt x="10438930" y="2471318"/>
                  </a:lnTo>
                  <a:lnTo>
                    <a:pt x="10437076" y="2469451"/>
                  </a:lnTo>
                  <a:lnTo>
                    <a:pt x="10435946" y="2468994"/>
                  </a:lnTo>
                  <a:lnTo>
                    <a:pt x="10433317" y="2468994"/>
                  </a:lnTo>
                  <a:lnTo>
                    <a:pt x="10432199" y="2469451"/>
                  </a:lnTo>
                  <a:lnTo>
                    <a:pt x="10430332" y="2471318"/>
                  </a:lnTo>
                  <a:lnTo>
                    <a:pt x="10429875" y="2472436"/>
                  </a:lnTo>
                  <a:lnTo>
                    <a:pt x="10429875" y="2475065"/>
                  </a:lnTo>
                  <a:lnTo>
                    <a:pt x="10430332" y="2476195"/>
                  </a:lnTo>
                  <a:lnTo>
                    <a:pt x="10432199" y="2478049"/>
                  </a:lnTo>
                  <a:lnTo>
                    <a:pt x="10433317" y="2478519"/>
                  </a:lnTo>
                  <a:lnTo>
                    <a:pt x="10435946" y="2478519"/>
                  </a:lnTo>
                  <a:lnTo>
                    <a:pt x="10437076" y="2478049"/>
                  </a:lnTo>
                  <a:lnTo>
                    <a:pt x="10438930" y="2476195"/>
                  </a:lnTo>
                  <a:lnTo>
                    <a:pt x="10439400" y="2475065"/>
                  </a:lnTo>
                  <a:lnTo>
                    <a:pt x="10439400" y="2472436"/>
                  </a:lnTo>
                  <a:close/>
                </a:path>
                <a:path w="10582275" h="2479040">
                  <a:moveTo>
                    <a:pt x="10439400" y="1855190"/>
                  </a:moveTo>
                  <a:lnTo>
                    <a:pt x="10438930" y="1854060"/>
                  </a:lnTo>
                  <a:lnTo>
                    <a:pt x="10437076" y="1852206"/>
                  </a:lnTo>
                  <a:lnTo>
                    <a:pt x="10435946" y="1851736"/>
                  </a:lnTo>
                  <a:lnTo>
                    <a:pt x="10433317" y="1851736"/>
                  </a:lnTo>
                  <a:lnTo>
                    <a:pt x="10432199" y="1852206"/>
                  </a:lnTo>
                  <a:lnTo>
                    <a:pt x="10430332" y="1854060"/>
                  </a:lnTo>
                  <a:lnTo>
                    <a:pt x="10429875" y="1855190"/>
                  </a:lnTo>
                  <a:lnTo>
                    <a:pt x="10429875" y="1857819"/>
                  </a:lnTo>
                  <a:lnTo>
                    <a:pt x="10430332" y="1858937"/>
                  </a:lnTo>
                  <a:lnTo>
                    <a:pt x="10432199" y="1860804"/>
                  </a:lnTo>
                  <a:lnTo>
                    <a:pt x="10433317" y="1861261"/>
                  </a:lnTo>
                  <a:lnTo>
                    <a:pt x="10435946" y="1861261"/>
                  </a:lnTo>
                  <a:lnTo>
                    <a:pt x="10437076" y="1860804"/>
                  </a:lnTo>
                  <a:lnTo>
                    <a:pt x="10438930" y="1858937"/>
                  </a:lnTo>
                  <a:lnTo>
                    <a:pt x="10439400" y="1857819"/>
                  </a:lnTo>
                  <a:lnTo>
                    <a:pt x="10439400" y="1855190"/>
                  </a:lnTo>
                  <a:close/>
                </a:path>
                <a:path w="10582275" h="2479040">
                  <a:moveTo>
                    <a:pt x="10439400" y="1237945"/>
                  </a:moveTo>
                  <a:lnTo>
                    <a:pt x="10438930" y="1236814"/>
                  </a:lnTo>
                  <a:lnTo>
                    <a:pt x="10437076" y="1234960"/>
                  </a:lnTo>
                  <a:lnTo>
                    <a:pt x="10435946" y="1234490"/>
                  </a:lnTo>
                  <a:lnTo>
                    <a:pt x="10433317" y="1234490"/>
                  </a:lnTo>
                  <a:lnTo>
                    <a:pt x="10432199" y="1234960"/>
                  </a:lnTo>
                  <a:lnTo>
                    <a:pt x="10430332" y="1236814"/>
                  </a:lnTo>
                  <a:lnTo>
                    <a:pt x="10429875" y="1237945"/>
                  </a:lnTo>
                  <a:lnTo>
                    <a:pt x="10429875" y="1240574"/>
                  </a:lnTo>
                  <a:lnTo>
                    <a:pt x="10430332" y="1241691"/>
                  </a:lnTo>
                  <a:lnTo>
                    <a:pt x="10432199" y="1243545"/>
                  </a:lnTo>
                  <a:lnTo>
                    <a:pt x="10433317" y="1244015"/>
                  </a:lnTo>
                  <a:lnTo>
                    <a:pt x="10435946" y="1244015"/>
                  </a:lnTo>
                  <a:lnTo>
                    <a:pt x="10437076" y="1243545"/>
                  </a:lnTo>
                  <a:lnTo>
                    <a:pt x="10438930" y="1241691"/>
                  </a:lnTo>
                  <a:lnTo>
                    <a:pt x="10439400" y="1240574"/>
                  </a:lnTo>
                  <a:lnTo>
                    <a:pt x="10439400" y="1237945"/>
                  </a:lnTo>
                  <a:close/>
                </a:path>
                <a:path w="10582275" h="2479040">
                  <a:moveTo>
                    <a:pt x="10439400" y="620687"/>
                  </a:moveTo>
                  <a:lnTo>
                    <a:pt x="10438930" y="619569"/>
                  </a:lnTo>
                  <a:lnTo>
                    <a:pt x="10437076" y="617702"/>
                  </a:lnTo>
                  <a:lnTo>
                    <a:pt x="10435946" y="617245"/>
                  </a:lnTo>
                  <a:lnTo>
                    <a:pt x="10433317" y="617245"/>
                  </a:lnTo>
                  <a:lnTo>
                    <a:pt x="10432199" y="617702"/>
                  </a:lnTo>
                  <a:lnTo>
                    <a:pt x="10430332" y="619569"/>
                  </a:lnTo>
                  <a:lnTo>
                    <a:pt x="10429875" y="620687"/>
                  </a:lnTo>
                  <a:lnTo>
                    <a:pt x="10429875" y="623316"/>
                  </a:lnTo>
                  <a:lnTo>
                    <a:pt x="10430332" y="624446"/>
                  </a:lnTo>
                  <a:lnTo>
                    <a:pt x="10432199" y="626300"/>
                  </a:lnTo>
                  <a:lnTo>
                    <a:pt x="10433317" y="626770"/>
                  </a:lnTo>
                  <a:lnTo>
                    <a:pt x="10435946" y="626770"/>
                  </a:lnTo>
                  <a:lnTo>
                    <a:pt x="10437076" y="626300"/>
                  </a:lnTo>
                  <a:lnTo>
                    <a:pt x="10438930" y="624446"/>
                  </a:lnTo>
                  <a:lnTo>
                    <a:pt x="10439400" y="623316"/>
                  </a:lnTo>
                  <a:lnTo>
                    <a:pt x="10439400" y="620687"/>
                  </a:lnTo>
                  <a:close/>
                </a:path>
                <a:path w="10582275" h="2479040">
                  <a:moveTo>
                    <a:pt x="10439400" y="3441"/>
                  </a:moveTo>
                  <a:lnTo>
                    <a:pt x="10438930" y="2324"/>
                  </a:lnTo>
                  <a:lnTo>
                    <a:pt x="10437076" y="457"/>
                  </a:lnTo>
                  <a:lnTo>
                    <a:pt x="10435946" y="0"/>
                  </a:lnTo>
                  <a:lnTo>
                    <a:pt x="10433317" y="0"/>
                  </a:lnTo>
                  <a:lnTo>
                    <a:pt x="10432199" y="457"/>
                  </a:lnTo>
                  <a:lnTo>
                    <a:pt x="10430332" y="2324"/>
                  </a:lnTo>
                  <a:lnTo>
                    <a:pt x="10429875" y="3441"/>
                  </a:lnTo>
                  <a:lnTo>
                    <a:pt x="10429875" y="6070"/>
                  </a:lnTo>
                  <a:lnTo>
                    <a:pt x="10430332" y="7188"/>
                  </a:lnTo>
                  <a:lnTo>
                    <a:pt x="10432199" y="9055"/>
                  </a:lnTo>
                  <a:lnTo>
                    <a:pt x="10433317" y="9525"/>
                  </a:lnTo>
                  <a:lnTo>
                    <a:pt x="10435946" y="9525"/>
                  </a:lnTo>
                  <a:lnTo>
                    <a:pt x="10437076" y="9055"/>
                  </a:lnTo>
                  <a:lnTo>
                    <a:pt x="10438930" y="7188"/>
                  </a:lnTo>
                  <a:lnTo>
                    <a:pt x="10439400" y="6070"/>
                  </a:lnTo>
                  <a:lnTo>
                    <a:pt x="10439400" y="3441"/>
                  </a:lnTo>
                  <a:close/>
                </a:path>
                <a:path w="10582275" h="2479040">
                  <a:moveTo>
                    <a:pt x="10487025" y="2472436"/>
                  </a:moveTo>
                  <a:lnTo>
                    <a:pt x="10486555" y="2471318"/>
                  </a:lnTo>
                  <a:lnTo>
                    <a:pt x="10484701" y="2469451"/>
                  </a:lnTo>
                  <a:lnTo>
                    <a:pt x="10483571" y="2468994"/>
                  </a:lnTo>
                  <a:lnTo>
                    <a:pt x="10480942" y="2468994"/>
                  </a:lnTo>
                  <a:lnTo>
                    <a:pt x="10479824" y="2469451"/>
                  </a:lnTo>
                  <a:lnTo>
                    <a:pt x="10477957" y="2471318"/>
                  </a:lnTo>
                  <a:lnTo>
                    <a:pt x="10477500" y="2472436"/>
                  </a:lnTo>
                  <a:lnTo>
                    <a:pt x="10477500" y="2475065"/>
                  </a:lnTo>
                  <a:lnTo>
                    <a:pt x="10477957" y="2476195"/>
                  </a:lnTo>
                  <a:lnTo>
                    <a:pt x="10479824" y="2478049"/>
                  </a:lnTo>
                  <a:lnTo>
                    <a:pt x="10480942" y="2478519"/>
                  </a:lnTo>
                  <a:lnTo>
                    <a:pt x="10483571" y="2478519"/>
                  </a:lnTo>
                  <a:lnTo>
                    <a:pt x="10484701" y="2478049"/>
                  </a:lnTo>
                  <a:lnTo>
                    <a:pt x="10486555" y="2476195"/>
                  </a:lnTo>
                  <a:lnTo>
                    <a:pt x="10487025" y="2475065"/>
                  </a:lnTo>
                  <a:lnTo>
                    <a:pt x="10487025" y="2472436"/>
                  </a:lnTo>
                  <a:close/>
                </a:path>
                <a:path w="10582275" h="2479040">
                  <a:moveTo>
                    <a:pt x="10487025" y="1855190"/>
                  </a:moveTo>
                  <a:lnTo>
                    <a:pt x="10486555" y="1854060"/>
                  </a:lnTo>
                  <a:lnTo>
                    <a:pt x="10484701" y="1852206"/>
                  </a:lnTo>
                  <a:lnTo>
                    <a:pt x="10483571" y="1851736"/>
                  </a:lnTo>
                  <a:lnTo>
                    <a:pt x="10480942" y="1851736"/>
                  </a:lnTo>
                  <a:lnTo>
                    <a:pt x="10479824" y="1852206"/>
                  </a:lnTo>
                  <a:lnTo>
                    <a:pt x="10477957" y="1854060"/>
                  </a:lnTo>
                  <a:lnTo>
                    <a:pt x="10477500" y="1855190"/>
                  </a:lnTo>
                  <a:lnTo>
                    <a:pt x="10477500" y="1857819"/>
                  </a:lnTo>
                  <a:lnTo>
                    <a:pt x="10477957" y="1858937"/>
                  </a:lnTo>
                  <a:lnTo>
                    <a:pt x="10479824" y="1860804"/>
                  </a:lnTo>
                  <a:lnTo>
                    <a:pt x="10480942" y="1861261"/>
                  </a:lnTo>
                  <a:lnTo>
                    <a:pt x="10483571" y="1861261"/>
                  </a:lnTo>
                  <a:lnTo>
                    <a:pt x="10484701" y="1860804"/>
                  </a:lnTo>
                  <a:lnTo>
                    <a:pt x="10486555" y="1858937"/>
                  </a:lnTo>
                  <a:lnTo>
                    <a:pt x="10487025" y="1857819"/>
                  </a:lnTo>
                  <a:lnTo>
                    <a:pt x="10487025" y="1855190"/>
                  </a:lnTo>
                  <a:close/>
                </a:path>
                <a:path w="10582275" h="2479040">
                  <a:moveTo>
                    <a:pt x="10487025" y="1237945"/>
                  </a:moveTo>
                  <a:lnTo>
                    <a:pt x="10486555" y="1236814"/>
                  </a:lnTo>
                  <a:lnTo>
                    <a:pt x="10484701" y="1234960"/>
                  </a:lnTo>
                  <a:lnTo>
                    <a:pt x="10483571" y="1234490"/>
                  </a:lnTo>
                  <a:lnTo>
                    <a:pt x="10480942" y="1234490"/>
                  </a:lnTo>
                  <a:lnTo>
                    <a:pt x="10479824" y="1234960"/>
                  </a:lnTo>
                  <a:lnTo>
                    <a:pt x="10477957" y="1236814"/>
                  </a:lnTo>
                  <a:lnTo>
                    <a:pt x="10477500" y="1237945"/>
                  </a:lnTo>
                  <a:lnTo>
                    <a:pt x="10477500" y="1240574"/>
                  </a:lnTo>
                  <a:lnTo>
                    <a:pt x="10477957" y="1241691"/>
                  </a:lnTo>
                  <a:lnTo>
                    <a:pt x="10479824" y="1243545"/>
                  </a:lnTo>
                  <a:lnTo>
                    <a:pt x="10480942" y="1244015"/>
                  </a:lnTo>
                  <a:lnTo>
                    <a:pt x="10483571" y="1244015"/>
                  </a:lnTo>
                  <a:lnTo>
                    <a:pt x="10484701" y="1243545"/>
                  </a:lnTo>
                  <a:lnTo>
                    <a:pt x="10486555" y="1241691"/>
                  </a:lnTo>
                  <a:lnTo>
                    <a:pt x="10487025" y="1240574"/>
                  </a:lnTo>
                  <a:lnTo>
                    <a:pt x="10487025" y="1237945"/>
                  </a:lnTo>
                  <a:close/>
                </a:path>
                <a:path w="10582275" h="2479040">
                  <a:moveTo>
                    <a:pt x="10487025" y="620687"/>
                  </a:moveTo>
                  <a:lnTo>
                    <a:pt x="10486555" y="619569"/>
                  </a:lnTo>
                  <a:lnTo>
                    <a:pt x="10484701" y="617702"/>
                  </a:lnTo>
                  <a:lnTo>
                    <a:pt x="10483571" y="617245"/>
                  </a:lnTo>
                  <a:lnTo>
                    <a:pt x="10480942" y="617245"/>
                  </a:lnTo>
                  <a:lnTo>
                    <a:pt x="10479824" y="617702"/>
                  </a:lnTo>
                  <a:lnTo>
                    <a:pt x="10477957" y="619569"/>
                  </a:lnTo>
                  <a:lnTo>
                    <a:pt x="10477500" y="620687"/>
                  </a:lnTo>
                  <a:lnTo>
                    <a:pt x="10477500" y="623316"/>
                  </a:lnTo>
                  <a:lnTo>
                    <a:pt x="10477957" y="624446"/>
                  </a:lnTo>
                  <a:lnTo>
                    <a:pt x="10479824" y="626300"/>
                  </a:lnTo>
                  <a:lnTo>
                    <a:pt x="10480942" y="626770"/>
                  </a:lnTo>
                  <a:lnTo>
                    <a:pt x="10483571" y="626770"/>
                  </a:lnTo>
                  <a:lnTo>
                    <a:pt x="10484701" y="626300"/>
                  </a:lnTo>
                  <a:lnTo>
                    <a:pt x="10486555" y="624446"/>
                  </a:lnTo>
                  <a:lnTo>
                    <a:pt x="10487025" y="623316"/>
                  </a:lnTo>
                  <a:lnTo>
                    <a:pt x="10487025" y="620687"/>
                  </a:lnTo>
                  <a:close/>
                </a:path>
                <a:path w="10582275" h="2479040">
                  <a:moveTo>
                    <a:pt x="10487025" y="3441"/>
                  </a:moveTo>
                  <a:lnTo>
                    <a:pt x="10486555" y="2324"/>
                  </a:lnTo>
                  <a:lnTo>
                    <a:pt x="10484701" y="457"/>
                  </a:lnTo>
                  <a:lnTo>
                    <a:pt x="10483571" y="0"/>
                  </a:lnTo>
                  <a:lnTo>
                    <a:pt x="10480942" y="0"/>
                  </a:lnTo>
                  <a:lnTo>
                    <a:pt x="10479824" y="457"/>
                  </a:lnTo>
                  <a:lnTo>
                    <a:pt x="10477957" y="2324"/>
                  </a:lnTo>
                  <a:lnTo>
                    <a:pt x="10477500" y="3441"/>
                  </a:lnTo>
                  <a:lnTo>
                    <a:pt x="10477500" y="6070"/>
                  </a:lnTo>
                  <a:lnTo>
                    <a:pt x="10477957" y="7188"/>
                  </a:lnTo>
                  <a:lnTo>
                    <a:pt x="10479824" y="9055"/>
                  </a:lnTo>
                  <a:lnTo>
                    <a:pt x="10480942" y="9525"/>
                  </a:lnTo>
                  <a:lnTo>
                    <a:pt x="10483571" y="9525"/>
                  </a:lnTo>
                  <a:lnTo>
                    <a:pt x="10484701" y="9055"/>
                  </a:lnTo>
                  <a:lnTo>
                    <a:pt x="10486555" y="7188"/>
                  </a:lnTo>
                  <a:lnTo>
                    <a:pt x="10487025" y="6070"/>
                  </a:lnTo>
                  <a:lnTo>
                    <a:pt x="10487025" y="3441"/>
                  </a:lnTo>
                  <a:close/>
                </a:path>
                <a:path w="10582275" h="2479040">
                  <a:moveTo>
                    <a:pt x="10534650" y="2472436"/>
                  </a:moveTo>
                  <a:lnTo>
                    <a:pt x="10534180" y="2471318"/>
                  </a:lnTo>
                  <a:lnTo>
                    <a:pt x="10532326" y="2469451"/>
                  </a:lnTo>
                  <a:lnTo>
                    <a:pt x="10531196" y="2468994"/>
                  </a:lnTo>
                  <a:lnTo>
                    <a:pt x="10528567" y="2468994"/>
                  </a:lnTo>
                  <a:lnTo>
                    <a:pt x="10527449" y="2469451"/>
                  </a:lnTo>
                  <a:lnTo>
                    <a:pt x="10525582" y="2471318"/>
                  </a:lnTo>
                  <a:lnTo>
                    <a:pt x="10525125" y="2472436"/>
                  </a:lnTo>
                  <a:lnTo>
                    <a:pt x="10525125" y="2475065"/>
                  </a:lnTo>
                  <a:lnTo>
                    <a:pt x="10525582" y="2476195"/>
                  </a:lnTo>
                  <a:lnTo>
                    <a:pt x="10527449" y="2478049"/>
                  </a:lnTo>
                  <a:lnTo>
                    <a:pt x="10528567" y="2478519"/>
                  </a:lnTo>
                  <a:lnTo>
                    <a:pt x="10531196" y="2478519"/>
                  </a:lnTo>
                  <a:lnTo>
                    <a:pt x="10532326" y="2478049"/>
                  </a:lnTo>
                  <a:lnTo>
                    <a:pt x="10534180" y="2476195"/>
                  </a:lnTo>
                  <a:lnTo>
                    <a:pt x="10534650" y="2475065"/>
                  </a:lnTo>
                  <a:lnTo>
                    <a:pt x="10534650" y="2472436"/>
                  </a:lnTo>
                  <a:close/>
                </a:path>
                <a:path w="10582275" h="2479040">
                  <a:moveTo>
                    <a:pt x="10534650" y="1855190"/>
                  </a:moveTo>
                  <a:lnTo>
                    <a:pt x="10534180" y="1854060"/>
                  </a:lnTo>
                  <a:lnTo>
                    <a:pt x="10532326" y="1852206"/>
                  </a:lnTo>
                  <a:lnTo>
                    <a:pt x="10531196" y="1851736"/>
                  </a:lnTo>
                  <a:lnTo>
                    <a:pt x="10528567" y="1851736"/>
                  </a:lnTo>
                  <a:lnTo>
                    <a:pt x="10527449" y="1852206"/>
                  </a:lnTo>
                  <a:lnTo>
                    <a:pt x="10525582" y="1854060"/>
                  </a:lnTo>
                  <a:lnTo>
                    <a:pt x="10525125" y="1855190"/>
                  </a:lnTo>
                  <a:lnTo>
                    <a:pt x="10525125" y="1857819"/>
                  </a:lnTo>
                  <a:lnTo>
                    <a:pt x="10525582" y="1858937"/>
                  </a:lnTo>
                  <a:lnTo>
                    <a:pt x="10527449" y="1860804"/>
                  </a:lnTo>
                  <a:lnTo>
                    <a:pt x="10528567" y="1861261"/>
                  </a:lnTo>
                  <a:lnTo>
                    <a:pt x="10531196" y="1861261"/>
                  </a:lnTo>
                  <a:lnTo>
                    <a:pt x="10532326" y="1860804"/>
                  </a:lnTo>
                  <a:lnTo>
                    <a:pt x="10534180" y="1858937"/>
                  </a:lnTo>
                  <a:lnTo>
                    <a:pt x="10534650" y="1857819"/>
                  </a:lnTo>
                  <a:lnTo>
                    <a:pt x="10534650" y="1855190"/>
                  </a:lnTo>
                  <a:close/>
                </a:path>
                <a:path w="10582275" h="2479040">
                  <a:moveTo>
                    <a:pt x="10534650" y="1237945"/>
                  </a:moveTo>
                  <a:lnTo>
                    <a:pt x="10534180" y="1236814"/>
                  </a:lnTo>
                  <a:lnTo>
                    <a:pt x="10532326" y="1234960"/>
                  </a:lnTo>
                  <a:lnTo>
                    <a:pt x="10531196" y="1234490"/>
                  </a:lnTo>
                  <a:lnTo>
                    <a:pt x="10528567" y="1234490"/>
                  </a:lnTo>
                  <a:lnTo>
                    <a:pt x="10527449" y="1234960"/>
                  </a:lnTo>
                  <a:lnTo>
                    <a:pt x="10525582" y="1236814"/>
                  </a:lnTo>
                  <a:lnTo>
                    <a:pt x="10525125" y="1237945"/>
                  </a:lnTo>
                  <a:lnTo>
                    <a:pt x="10525125" y="1240574"/>
                  </a:lnTo>
                  <a:lnTo>
                    <a:pt x="10525582" y="1241691"/>
                  </a:lnTo>
                  <a:lnTo>
                    <a:pt x="10527449" y="1243545"/>
                  </a:lnTo>
                  <a:lnTo>
                    <a:pt x="10528567" y="1244015"/>
                  </a:lnTo>
                  <a:lnTo>
                    <a:pt x="10531196" y="1244015"/>
                  </a:lnTo>
                  <a:lnTo>
                    <a:pt x="10532326" y="1243545"/>
                  </a:lnTo>
                  <a:lnTo>
                    <a:pt x="10534180" y="1241691"/>
                  </a:lnTo>
                  <a:lnTo>
                    <a:pt x="10534650" y="1240574"/>
                  </a:lnTo>
                  <a:lnTo>
                    <a:pt x="10534650" y="1237945"/>
                  </a:lnTo>
                  <a:close/>
                </a:path>
                <a:path w="10582275" h="2479040">
                  <a:moveTo>
                    <a:pt x="10534650" y="620687"/>
                  </a:moveTo>
                  <a:lnTo>
                    <a:pt x="10534180" y="619569"/>
                  </a:lnTo>
                  <a:lnTo>
                    <a:pt x="10532326" y="617702"/>
                  </a:lnTo>
                  <a:lnTo>
                    <a:pt x="10531196" y="617245"/>
                  </a:lnTo>
                  <a:lnTo>
                    <a:pt x="10528567" y="617245"/>
                  </a:lnTo>
                  <a:lnTo>
                    <a:pt x="10527449" y="617702"/>
                  </a:lnTo>
                  <a:lnTo>
                    <a:pt x="10525582" y="619569"/>
                  </a:lnTo>
                  <a:lnTo>
                    <a:pt x="10525125" y="620687"/>
                  </a:lnTo>
                  <a:lnTo>
                    <a:pt x="10525125" y="623316"/>
                  </a:lnTo>
                  <a:lnTo>
                    <a:pt x="10525582" y="624446"/>
                  </a:lnTo>
                  <a:lnTo>
                    <a:pt x="10527449" y="626300"/>
                  </a:lnTo>
                  <a:lnTo>
                    <a:pt x="10528567" y="626770"/>
                  </a:lnTo>
                  <a:lnTo>
                    <a:pt x="10531196" y="626770"/>
                  </a:lnTo>
                  <a:lnTo>
                    <a:pt x="10532326" y="626300"/>
                  </a:lnTo>
                  <a:lnTo>
                    <a:pt x="10534180" y="624446"/>
                  </a:lnTo>
                  <a:lnTo>
                    <a:pt x="10534650" y="623316"/>
                  </a:lnTo>
                  <a:lnTo>
                    <a:pt x="10534650" y="620687"/>
                  </a:lnTo>
                  <a:close/>
                </a:path>
                <a:path w="10582275" h="2479040">
                  <a:moveTo>
                    <a:pt x="10534650" y="3441"/>
                  </a:moveTo>
                  <a:lnTo>
                    <a:pt x="10534180" y="2324"/>
                  </a:lnTo>
                  <a:lnTo>
                    <a:pt x="10532326" y="457"/>
                  </a:lnTo>
                  <a:lnTo>
                    <a:pt x="10531196" y="0"/>
                  </a:lnTo>
                  <a:lnTo>
                    <a:pt x="10528567" y="0"/>
                  </a:lnTo>
                  <a:lnTo>
                    <a:pt x="10527449" y="457"/>
                  </a:lnTo>
                  <a:lnTo>
                    <a:pt x="10525582" y="2324"/>
                  </a:lnTo>
                  <a:lnTo>
                    <a:pt x="10525125" y="3441"/>
                  </a:lnTo>
                  <a:lnTo>
                    <a:pt x="10525125" y="6070"/>
                  </a:lnTo>
                  <a:lnTo>
                    <a:pt x="10525582" y="7188"/>
                  </a:lnTo>
                  <a:lnTo>
                    <a:pt x="10527449" y="9055"/>
                  </a:lnTo>
                  <a:lnTo>
                    <a:pt x="10528567" y="9525"/>
                  </a:lnTo>
                  <a:lnTo>
                    <a:pt x="10531196" y="9525"/>
                  </a:lnTo>
                  <a:lnTo>
                    <a:pt x="10532326" y="9055"/>
                  </a:lnTo>
                  <a:lnTo>
                    <a:pt x="10534180" y="7188"/>
                  </a:lnTo>
                  <a:lnTo>
                    <a:pt x="10534650" y="6070"/>
                  </a:lnTo>
                  <a:lnTo>
                    <a:pt x="10534650" y="3441"/>
                  </a:lnTo>
                  <a:close/>
                </a:path>
                <a:path w="10582275" h="2479040">
                  <a:moveTo>
                    <a:pt x="10582275" y="2472436"/>
                  </a:moveTo>
                  <a:lnTo>
                    <a:pt x="10581805" y="2471318"/>
                  </a:lnTo>
                  <a:lnTo>
                    <a:pt x="10579951" y="2469451"/>
                  </a:lnTo>
                  <a:lnTo>
                    <a:pt x="10578821" y="2468994"/>
                  </a:lnTo>
                  <a:lnTo>
                    <a:pt x="10576192" y="2468994"/>
                  </a:lnTo>
                  <a:lnTo>
                    <a:pt x="10575074" y="2469451"/>
                  </a:lnTo>
                  <a:lnTo>
                    <a:pt x="10573207" y="2471318"/>
                  </a:lnTo>
                  <a:lnTo>
                    <a:pt x="10572750" y="2472436"/>
                  </a:lnTo>
                  <a:lnTo>
                    <a:pt x="10572750" y="2475065"/>
                  </a:lnTo>
                  <a:lnTo>
                    <a:pt x="10573207" y="2476195"/>
                  </a:lnTo>
                  <a:lnTo>
                    <a:pt x="10575074" y="2478049"/>
                  </a:lnTo>
                  <a:lnTo>
                    <a:pt x="10576192" y="2478519"/>
                  </a:lnTo>
                  <a:lnTo>
                    <a:pt x="10578821" y="2478519"/>
                  </a:lnTo>
                  <a:lnTo>
                    <a:pt x="10579951" y="2478049"/>
                  </a:lnTo>
                  <a:lnTo>
                    <a:pt x="10581805" y="2476195"/>
                  </a:lnTo>
                  <a:lnTo>
                    <a:pt x="10582275" y="2475065"/>
                  </a:lnTo>
                  <a:lnTo>
                    <a:pt x="10582275" y="2472436"/>
                  </a:lnTo>
                  <a:close/>
                </a:path>
                <a:path w="10582275" h="2479040">
                  <a:moveTo>
                    <a:pt x="10582275" y="1855190"/>
                  </a:moveTo>
                  <a:lnTo>
                    <a:pt x="10581805" y="1854060"/>
                  </a:lnTo>
                  <a:lnTo>
                    <a:pt x="10579951" y="1852206"/>
                  </a:lnTo>
                  <a:lnTo>
                    <a:pt x="10578821" y="1851736"/>
                  </a:lnTo>
                  <a:lnTo>
                    <a:pt x="10576192" y="1851736"/>
                  </a:lnTo>
                  <a:lnTo>
                    <a:pt x="10575074" y="1852206"/>
                  </a:lnTo>
                  <a:lnTo>
                    <a:pt x="10573207" y="1854060"/>
                  </a:lnTo>
                  <a:lnTo>
                    <a:pt x="10572750" y="1855190"/>
                  </a:lnTo>
                  <a:lnTo>
                    <a:pt x="10572750" y="1857819"/>
                  </a:lnTo>
                  <a:lnTo>
                    <a:pt x="10573207" y="1858937"/>
                  </a:lnTo>
                  <a:lnTo>
                    <a:pt x="10575074" y="1860804"/>
                  </a:lnTo>
                  <a:lnTo>
                    <a:pt x="10576192" y="1861261"/>
                  </a:lnTo>
                  <a:lnTo>
                    <a:pt x="10578821" y="1861261"/>
                  </a:lnTo>
                  <a:lnTo>
                    <a:pt x="10579951" y="1860804"/>
                  </a:lnTo>
                  <a:lnTo>
                    <a:pt x="10581805" y="1858937"/>
                  </a:lnTo>
                  <a:lnTo>
                    <a:pt x="10582275" y="1857819"/>
                  </a:lnTo>
                  <a:lnTo>
                    <a:pt x="10582275" y="1855190"/>
                  </a:lnTo>
                  <a:close/>
                </a:path>
                <a:path w="10582275" h="2479040">
                  <a:moveTo>
                    <a:pt x="10582275" y="1237945"/>
                  </a:moveTo>
                  <a:lnTo>
                    <a:pt x="10581805" y="1236814"/>
                  </a:lnTo>
                  <a:lnTo>
                    <a:pt x="10579951" y="1234960"/>
                  </a:lnTo>
                  <a:lnTo>
                    <a:pt x="10578821" y="1234490"/>
                  </a:lnTo>
                  <a:lnTo>
                    <a:pt x="10576192" y="1234490"/>
                  </a:lnTo>
                  <a:lnTo>
                    <a:pt x="10575074" y="1234960"/>
                  </a:lnTo>
                  <a:lnTo>
                    <a:pt x="10573207" y="1236814"/>
                  </a:lnTo>
                  <a:lnTo>
                    <a:pt x="10572750" y="1237945"/>
                  </a:lnTo>
                  <a:lnTo>
                    <a:pt x="10572750" y="1240574"/>
                  </a:lnTo>
                  <a:lnTo>
                    <a:pt x="10573207" y="1241691"/>
                  </a:lnTo>
                  <a:lnTo>
                    <a:pt x="10575074" y="1243545"/>
                  </a:lnTo>
                  <a:lnTo>
                    <a:pt x="10576192" y="1244015"/>
                  </a:lnTo>
                  <a:lnTo>
                    <a:pt x="10578821" y="1244015"/>
                  </a:lnTo>
                  <a:lnTo>
                    <a:pt x="10579951" y="1243545"/>
                  </a:lnTo>
                  <a:lnTo>
                    <a:pt x="10581805" y="1241691"/>
                  </a:lnTo>
                  <a:lnTo>
                    <a:pt x="10582275" y="1240574"/>
                  </a:lnTo>
                  <a:lnTo>
                    <a:pt x="10582275" y="1237945"/>
                  </a:lnTo>
                  <a:close/>
                </a:path>
                <a:path w="10582275" h="2479040">
                  <a:moveTo>
                    <a:pt x="10582275" y="620687"/>
                  </a:moveTo>
                  <a:lnTo>
                    <a:pt x="10581805" y="619569"/>
                  </a:lnTo>
                  <a:lnTo>
                    <a:pt x="10579951" y="617702"/>
                  </a:lnTo>
                  <a:lnTo>
                    <a:pt x="10578821" y="617245"/>
                  </a:lnTo>
                  <a:lnTo>
                    <a:pt x="10576192" y="617245"/>
                  </a:lnTo>
                  <a:lnTo>
                    <a:pt x="10575074" y="617702"/>
                  </a:lnTo>
                  <a:lnTo>
                    <a:pt x="10573207" y="619569"/>
                  </a:lnTo>
                  <a:lnTo>
                    <a:pt x="10572750" y="620687"/>
                  </a:lnTo>
                  <a:lnTo>
                    <a:pt x="10572750" y="623316"/>
                  </a:lnTo>
                  <a:lnTo>
                    <a:pt x="10573207" y="624446"/>
                  </a:lnTo>
                  <a:lnTo>
                    <a:pt x="10575074" y="626300"/>
                  </a:lnTo>
                  <a:lnTo>
                    <a:pt x="10576192" y="626770"/>
                  </a:lnTo>
                  <a:lnTo>
                    <a:pt x="10578821" y="626770"/>
                  </a:lnTo>
                  <a:lnTo>
                    <a:pt x="10579951" y="626300"/>
                  </a:lnTo>
                  <a:lnTo>
                    <a:pt x="10581805" y="624446"/>
                  </a:lnTo>
                  <a:lnTo>
                    <a:pt x="10582275" y="623316"/>
                  </a:lnTo>
                  <a:lnTo>
                    <a:pt x="10582275" y="620687"/>
                  </a:lnTo>
                  <a:close/>
                </a:path>
                <a:path w="10582275" h="2479040">
                  <a:moveTo>
                    <a:pt x="10582275" y="3441"/>
                  </a:moveTo>
                  <a:lnTo>
                    <a:pt x="10581805" y="2324"/>
                  </a:lnTo>
                  <a:lnTo>
                    <a:pt x="10579951" y="457"/>
                  </a:lnTo>
                  <a:lnTo>
                    <a:pt x="10578821" y="0"/>
                  </a:lnTo>
                  <a:lnTo>
                    <a:pt x="10576192" y="0"/>
                  </a:lnTo>
                  <a:lnTo>
                    <a:pt x="10575074" y="457"/>
                  </a:lnTo>
                  <a:lnTo>
                    <a:pt x="10573207" y="2324"/>
                  </a:lnTo>
                  <a:lnTo>
                    <a:pt x="10572750" y="3441"/>
                  </a:lnTo>
                  <a:lnTo>
                    <a:pt x="10572750" y="6070"/>
                  </a:lnTo>
                  <a:lnTo>
                    <a:pt x="10573207" y="7188"/>
                  </a:lnTo>
                  <a:lnTo>
                    <a:pt x="10575074" y="9055"/>
                  </a:lnTo>
                  <a:lnTo>
                    <a:pt x="10576192" y="9525"/>
                  </a:lnTo>
                  <a:lnTo>
                    <a:pt x="10578821" y="9525"/>
                  </a:lnTo>
                  <a:lnTo>
                    <a:pt x="10579951" y="9055"/>
                  </a:lnTo>
                  <a:lnTo>
                    <a:pt x="10581805" y="7188"/>
                  </a:lnTo>
                  <a:lnTo>
                    <a:pt x="10582275" y="6070"/>
                  </a:lnTo>
                  <a:lnTo>
                    <a:pt x="10582275" y="34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8367" y="3122253"/>
            <a:ext cx="177800" cy="2478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Sum of Total </a:t>
            </a:r>
            <a:r>
              <a:rPr sz="1200" spc="-100" dirty="0">
                <a:solidFill>
                  <a:srgbClr val="252423"/>
                </a:solidFill>
                <a:latin typeface="Tahoma"/>
                <a:cs typeface="Tahoma"/>
              </a:rPr>
              <a:t>No.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 </a:t>
            </a: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Active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ahoma"/>
                <a:cs typeface="Tahoma"/>
              </a:rPr>
              <a:t>Job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Cards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114" dirty="0">
                <a:solidFill>
                  <a:srgbClr val="252423"/>
                </a:solidFill>
                <a:latin typeface="Tahoma"/>
                <a:cs typeface="Tahoma"/>
              </a:rPr>
              <a:t>an…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 rot="19500000">
            <a:off x="767337" y="5866078"/>
            <a:ext cx="8591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UTTAR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 rot="19500000">
            <a:off x="1182483" y="5831456"/>
            <a:ext cx="73976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WEST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BENGAL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 rot="19500000">
            <a:off x="1588805" y="5799561"/>
            <a:ext cx="63021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RAJASTHAN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 rot="19500000">
            <a:off x="2163548" y="5713341"/>
            <a:ext cx="3392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BIHAR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 rot="19500000">
            <a:off x="2163070" y="5811570"/>
            <a:ext cx="67146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 rot="19500000">
            <a:off x="2178918" y="5903542"/>
            <a:ext cx="9889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2487604" y="5902698"/>
            <a:ext cx="98581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3304902" y="5740088"/>
            <a:ext cx="4276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ODISHA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3420033" y="5801062"/>
            <a:ext cx="6352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KARNATAKA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3953151" y="5728388"/>
            <a:ext cx="38866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ASSAM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3858723" y="5856098"/>
            <a:ext cx="8245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MAHARASHTRA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4319749" y="5806882"/>
            <a:ext cx="6552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TELANGANA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4620901" y="5808404"/>
            <a:ext cx="66083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JHARKHAND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4780179" y="5854966"/>
            <a:ext cx="8207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CHHATTISGARH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5460456" y="5735661"/>
            <a:ext cx="4130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KERALA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5708124" y="5754408"/>
            <a:ext cx="4762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GUJARAT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 rot="19500000">
            <a:off x="6065143" y="5738005"/>
            <a:ext cx="420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 rot="19500000">
            <a:off x="5671407" y="5960266"/>
            <a:ext cx="11859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KASHMIR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 rot="19500000">
            <a:off x="6066622" y="5932051"/>
            <a:ext cx="10880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HIMACHAL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 rot="19500000">
            <a:off x="6632392" y="5849803"/>
            <a:ext cx="80319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UTTARAKHAND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 rot="19500000">
            <a:off x="7255104" y="5748967"/>
            <a:ext cx="45773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TRIPURA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 rot="19500000">
            <a:off x="7502966" y="5767571"/>
            <a:ext cx="5207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HARYANA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 rot="19500000">
            <a:off x="7686270" y="5806647"/>
            <a:ext cx="65458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MEGHALAYA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 rot="19500000">
            <a:off x="8119482" y="5766124"/>
            <a:ext cx="5157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MANIPUR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 rot="19500000">
            <a:off x="8333397" y="5795492"/>
            <a:ext cx="61585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NAGALAND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 rot="19500000">
            <a:off x="8125239" y="5958381"/>
            <a:ext cx="117903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ARUNACHAL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 rot="19500000">
            <a:off x="9014194" y="5773541"/>
            <a:ext cx="54116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MIZORAM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 rot="19500000">
            <a:off x="9473982" y="5724159"/>
            <a:ext cx="3747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SIKKIM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 rot="19500000">
            <a:off x="9464566" y="5824957"/>
            <a:ext cx="71781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PUDUCHERRY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 rot="19500000">
            <a:off x="10021472" y="5744925"/>
            <a:ext cx="44421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LADAKH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 rot="19500000">
            <a:off x="9494447" y="6009172"/>
            <a:ext cx="13554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ANDAMAN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NICOBAR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 rot="19500000">
            <a:off x="10803919" y="5689424"/>
            <a:ext cx="26184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GOA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 rot="19500000">
            <a:off x="10627183" y="5844436"/>
            <a:ext cx="78434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LAKSHADWEEP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 rot="19500000">
            <a:off x="10713508" y="5914013"/>
            <a:ext cx="102493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DN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HAVELI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DD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46052" y="2853132"/>
            <a:ext cx="11089640" cy="2743200"/>
            <a:chOff x="746052" y="2853132"/>
            <a:chExt cx="11089640" cy="2743200"/>
          </a:xfrm>
        </p:grpSpPr>
        <p:sp>
          <p:nvSpPr>
            <p:cNvPr id="57" name="object 57"/>
            <p:cNvSpPr/>
            <p:nvPr/>
          </p:nvSpPr>
          <p:spPr>
            <a:xfrm>
              <a:off x="1494548" y="4108945"/>
              <a:ext cx="10219690" cy="1487170"/>
            </a:xfrm>
            <a:custGeom>
              <a:avLst/>
              <a:gdLst/>
              <a:ahLst/>
              <a:cxnLst/>
              <a:rect l="l" t="t" r="r" b="b"/>
              <a:pathLst>
                <a:path w="10219690" h="1487170">
                  <a:moveTo>
                    <a:pt x="121691" y="0"/>
                  </a:moveTo>
                  <a:lnTo>
                    <a:pt x="0" y="0"/>
                  </a:lnTo>
                  <a:lnTo>
                    <a:pt x="0" y="1487004"/>
                  </a:lnTo>
                  <a:lnTo>
                    <a:pt x="121691" y="1487004"/>
                  </a:lnTo>
                  <a:lnTo>
                    <a:pt x="121691" y="0"/>
                  </a:lnTo>
                  <a:close/>
                </a:path>
                <a:path w="10219690" h="1487170">
                  <a:moveTo>
                    <a:pt x="427685" y="343115"/>
                  </a:moveTo>
                  <a:lnTo>
                    <a:pt x="305993" y="343115"/>
                  </a:lnTo>
                  <a:lnTo>
                    <a:pt x="305993" y="1487004"/>
                  </a:lnTo>
                  <a:lnTo>
                    <a:pt x="427685" y="1487004"/>
                  </a:lnTo>
                  <a:lnTo>
                    <a:pt x="427685" y="343115"/>
                  </a:lnTo>
                  <a:close/>
                </a:path>
                <a:path w="10219690" h="1487170">
                  <a:moveTo>
                    <a:pt x="733666" y="390309"/>
                  </a:moveTo>
                  <a:lnTo>
                    <a:pt x="611974" y="390309"/>
                  </a:lnTo>
                  <a:lnTo>
                    <a:pt x="611974" y="1487004"/>
                  </a:lnTo>
                  <a:lnTo>
                    <a:pt x="733666" y="1487004"/>
                  </a:lnTo>
                  <a:lnTo>
                    <a:pt x="733666" y="390309"/>
                  </a:lnTo>
                  <a:close/>
                </a:path>
                <a:path w="10219690" h="1487170">
                  <a:moveTo>
                    <a:pt x="1039660" y="436308"/>
                  </a:moveTo>
                  <a:lnTo>
                    <a:pt x="917968" y="436308"/>
                  </a:lnTo>
                  <a:lnTo>
                    <a:pt x="917968" y="1487004"/>
                  </a:lnTo>
                  <a:lnTo>
                    <a:pt x="1039660" y="1487004"/>
                  </a:lnTo>
                  <a:lnTo>
                    <a:pt x="1039660" y="436308"/>
                  </a:lnTo>
                  <a:close/>
                </a:path>
                <a:path w="10219690" h="1487170">
                  <a:moveTo>
                    <a:pt x="1345641" y="554964"/>
                  </a:moveTo>
                  <a:lnTo>
                    <a:pt x="1223949" y="554964"/>
                  </a:lnTo>
                  <a:lnTo>
                    <a:pt x="1223949" y="1487004"/>
                  </a:lnTo>
                  <a:lnTo>
                    <a:pt x="1345641" y="1487004"/>
                  </a:lnTo>
                  <a:lnTo>
                    <a:pt x="1345641" y="554964"/>
                  </a:lnTo>
                  <a:close/>
                </a:path>
                <a:path w="10219690" h="1487170">
                  <a:moveTo>
                    <a:pt x="1651622" y="686015"/>
                  </a:moveTo>
                  <a:lnTo>
                    <a:pt x="1529930" y="686015"/>
                  </a:lnTo>
                  <a:lnTo>
                    <a:pt x="1529930" y="1487004"/>
                  </a:lnTo>
                  <a:lnTo>
                    <a:pt x="1651622" y="1487004"/>
                  </a:lnTo>
                  <a:lnTo>
                    <a:pt x="1651622" y="686015"/>
                  </a:lnTo>
                  <a:close/>
                </a:path>
                <a:path w="10219690" h="1487170">
                  <a:moveTo>
                    <a:pt x="1957616" y="785761"/>
                  </a:moveTo>
                  <a:lnTo>
                    <a:pt x="1835924" y="785761"/>
                  </a:lnTo>
                  <a:lnTo>
                    <a:pt x="1835924" y="1487004"/>
                  </a:lnTo>
                  <a:lnTo>
                    <a:pt x="1957616" y="1487004"/>
                  </a:lnTo>
                  <a:lnTo>
                    <a:pt x="1957616" y="785761"/>
                  </a:lnTo>
                  <a:close/>
                </a:path>
                <a:path w="10219690" h="1487170">
                  <a:moveTo>
                    <a:pt x="2263597" y="918311"/>
                  </a:moveTo>
                  <a:lnTo>
                    <a:pt x="2141905" y="918311"/>
                  </a:lnTo>
                  <a:lnTo>
                    <a:pt x="2141905" y="1487004"/>
                  </a:lnTo>
                  <a:lnTo>
                    <a:pt x="2263597" y="1487004"/>
                  </a:lnTo>
                  <a:lnTo>
                    <a:pt x="2263597" y="918311"/>
                  </a:lnTo>
                  <a:close/>
                </a:path>
                <a:path w="10219690" h="1487170">
                  <a:moveTo>
                    <a:pt x="2569591" y="933627"/>
                  </a:moveTo>
                  <a:lnTo>
                    <a:pt x="2447899" y="933627"/>
                  </a:lnTo>
                  <a:lnTo>
                    <a:pt x="2447899" y="1487004"/>
                  </a:lnTo>
                  <a:lnTo>
                    <a:pt x="2569591" y="1487004"/>
                  </a:lnTo>
                  <a:lnTo>
                    <a:pt x="2569591" y="933627"/>
                  </a:lnTo>
                  <a:close/>
                </a:path>
                <a:path w="10219690" h="1487170">
                  <a:moveTo>
                    <a:pt x="2875572" y="970483"/>
                  </a:moveTo>
                  <a:lnTo>
                    <a:pt x="2753880" y="970483"/>
                  </a:lnTo>
                  <a:lnTo>
                    <a:pt x="2753880" y="1487004"/>
                  </a:lnTo>
                  <a:lnTo>
                    <a:pt x="2875572" y="1487004"/>
                  </a:lnTo>
                  <a:lnTo>
                    <a:pt x="2875572" y="970483"/>
                  </a:lnTo>
                  <a:close/>
                </a:path>
                <a:path w="10219690" h="1487170">
                  <a:moveTo>
                    <a:pt x="3181566" y="1040079"/>
                  </a:moveTo>
                  <a:lnTo>
                    <a:pt x="3059874" y="1040079"/>
                  </a:lnTo>
                  <a:lnTo>
                    <a:pt x="3059874" y="1487004"/>
                  </a:lnTo>
                  <a:lnTo>
                    <a:pt x="3181566" y="1487004"/>
                  </a:lnTo>
                  <a:lnTo>
                    <a:pt x="3181566" y="1040079"/>
                  </a:lnTo>
                  <a:close/>
                </a:path>
                <a:path w="10219690" h="1487170">
                  <a:moveTo>
                    <a:pt x="3487547" y="1050988"/>
                  </a:moveTo>
                  <a:lnTo>
                    <a:pt x="3365855" y="1050988"/>
                  </a:lnTo>
                  <a:lnTo>
                    <a:pt x="3365855" y="1487004"/>
                  </a:lnTo>
                  <a:lnTo>
                    <a:pt x="3487547" y="1487004"/>
                  </a:lnTo>
                  <a:lnTo>
                    <a:pt x="3487547" y="1050988"/>
                  </a:lnTo>
                  <a:close/>
                </a:path>
                <a:path w="10219690" h="1487170">
                  <a:moveTo>
                    <a:pt x="3793540" y="1058760"/>
                  </a:moveTo>
                  <a:lnTo>
                    <a:pt x="3671849" y="1058760"/>
                  </a:lnTo>
                  <a:lnTo>
                    <a:pt x="3671849" y="1487004"/>
                  </a:lnTo>
                  <a:lnTo>
                    <a:pt x="3793540" y="1487004"/>
                  </a:lnTo>
                  <a:lnTo>
                    <a:pt x="3793540" y="1058760"/>
                  </a:lnTo>
                  <a:close/>
                </a:path>
                <a:path w="10219690" h="1487170">
                  <a:moveTo>
                    <a:pt x="4099522" y="1080846"/>
                  </a:moveTo>
                  <a:lnTo>
                    <a:pt x="3977830" y="1080846"/>
                  </a:lnTo>
                  <a:lnTo>
                    <a:pt x="3977830" y="1487004"/>
                  </a:lnTo>
                  <a:lnTo>
                    <a:pt x="4099522" y="1487004"/>
                  </a:lnTo>
                  <a:lnTo>
                    <a:pt x="4099522" y="1080846"/>
                  </a:lnTo>
                  <a:close/>
                </a:path>
                <a:path w="10219690" h="1487170">
                  <a:moveTo>
                    <a:pt x="4405515" y="1228191"/>
                  </a:moveTo>
                  <a:lnTo>
                    <a:pt x="4283824" y="1228191"/>
                  </a:lnTo>
                  <a:lnTo>
                    <a:pt x="4283824" y="1487004"/>
                  </a:lnTo>
                  <a:lnTo>
                    <a:pt x="4405515" y="1487004"/>
                  </a:lnTo>
                  <a:lnTo>
                    <a:pt x="4405515" y="1228191"/>
                  </a:lnTo>
                  <a:close/>
                </a:path>
                <a:path w="10219690" h="1487170">
                  <a:moveTo>
                    <a:pt x="4711497" y="1265034"/>
                  </a:moveTo>
                  <a:lnTo>
                    <a:pt x="4589805" y="1265034"/>
                  </a:lnTo>
                  <a:lnTo>
                    <a:pt x="4589805" y="1487004"/>
                  </a:lnTo>
                  <a:lnTo>
                    <a:pt x="4711497" y="1487004"/>
                  </a:lnTo>
                  <a:lnTo>
                    <a:pt x="4711497" y="1265034"/>
                  </a:lnTo>
                  <a:close/>
                </a:path>
                <a:path w="10219690" h="1487170">
                  <a:moveTo>
                    <a:pt x="5017490" y="1340840"/>
                  </a:moveTo>
                  <a:lnTo>
                    <a:pt x="4895799" y="1340840"/>
                  </a:lnTo>
                  <a:lnTo>
                    <a:pt x="4895799" y="1487004"/>
                  </a:lnTo>
                  <a:lnTo>
                    <a:pt x="5017490" y="1487004"/>
                  </a:lnTo>
                  <a:lnTo>
                    <a:pt x="5017490" y="1340840"/>
                  </a:lnTo>
                  <a:close/>
                </a:path>
                <a:path w="10219690" h="1487170">
                  <a:moveTo>
                    <a:pt x="5323471" y="1360728"/>
                  </a:moveTo>
                  <a:lnTo>
                    <a:pt x="5201780" y="1360728"/>
                  </a:lnTo>
                  <a:lnTo>
                    <a:pt x="5201780" y="1487004"/>
                  </a:lnTo>
                  <a:lnTo>
                    <a:pt x="5323471" y="1487004"/>
                  </a:lnTo>
                  <a:lnTo>
                    <a:pt x="5323471" y="1360728"/>
                  </a:lnTo>
                  <a:close/>
                </a:path>
                <a:path w="10219690" h="1487170">
                  <a:moveTo>
                    <a:pt x="5629453" y="1371790"/>
                  </a:moveTo>
                  <a:lnTo>
                    <a:pt x="5507761" y="1371790"/>
                  </a:lnTo>
                  <a:lnTo>
                    <a:pt x="5507761" y="1487004"/>
                  </a:lnTo>
                  <a:lnTo>
                    <a:pt x="5629453" y="1487004"/>
                  </a:lnTo>
                  <a:lnTo>
                    <a:pt x="5629453" y="1371790"/>
                  </a:lnTo>
                  <a:close/>
                </a:path>
                <a:path w="10219690" h="1487170">
                  <a:moveTo>
                    <a:pt x="5935446" y="1389253"/>
                  </a:moveTo>
                  <a:lnTo>
                    <a:pt x="5813755" y="1389253"/>
                  </a:lnTo>
                  <a:lnTo>
                    <a:pt x="5813755" y="1487004"/>
                  </a:lnTo>
                  <a:lnTo>
                    <a:pt x="5935446" y="1487004"/>
                  </a:lnTo>
                  <a:lnTo>
                    <a:pt x="5935446" y="1389253"/>
                  </a:lnTo>
                  <a:close/>
                </a:path>
                <a:path w="10219690" h="1487170">
                  <a:moveTo>
                    <a:pt x="6241427" y="1407604"/>
                  </a:moveTo>
                  <a:lnTo>
                    <a:pt x="6119736" y="1407604"/>
                  </a:lnTo>
                  <a:lnTo>
                    <a:pt x="6119736" y="1487004"/>
                  </a:lnTo>
                  <a:lnTo>
                    <a:pt x="6241427" y="1487004"/>
                  </a:lnTo>
                  <a:lnTo>
                    <a:pt x="6241427" y="1407604"/>
                  </a:lnTo>
                  <a:close/>
                </a:path>
                <a:path w="10219690" h="1487170">
                  <a:moveTo>
                    <a:pt x="6547421" y="1408010"/>
                  </a:moveTo>
                  <a:lnTo>
                    <a:pt x="6425730" y="1408010"/>
                  </a:lnTo>
                  <a:lnTo>
                    <a:pt x="6425730" y="1487004"/>
                  </a:lnTo>
                  <a:lnTo>
                    <a:pt x="6547421" y="1487004"/>
                  </a:lnTo>
                  <a:lnTo>
                    <a:pt x="6547421" y="1408010"/>
                  </a:lnTo>
                  <a:close/>
                </a:path>
                <a:path w="10219690" h="1487170">
                  <a:moveTo>
                    <a:pt x="6853402" y="1412925"/>
                  </a:moveTo>
                  <a:lnTo>
                    <a:pt x="6731711" y="1412925"/>
                  </a:lnTo>
                  <a:lnTo>
                    <a:pt x="6731711" y="1487004"/>
                  </a:lnTo>
                  <a:lnTo>
                    <a:pt x="6853402" y="1487004"/>
                  </a:lnTo>
                  <a:lnTo>
                    <a:pt x="6853402" y="1412925"/>
                  </a:lnTo>
                  <a:close/>
                </a:path>
                <a:path w="10219690" h="1487170">
                  <a:moveTo>
                    <a:pt x="7159396" y="1415580"/>
                  </a:moveTo>
                  <a:lnTo>
                    <a:pt x="7037705" y="1415580"/>
                  </a:lnTo>
                  <a:lnTo>
                    <a:pt x="7037705" y="1487004"/>
                  </a:lnTo>
                  <a:lnTo>
                    <a:pt x="7159396" y="1487004"/>
                  </a:lnTo>
                  <a:lnTo>
                    <a:pt x="7159396" y="1415580"/>
                  </a:lnTo>
                  <a:close/>
                </a:path>
                <a:path w="10219690" h="1487170">
                  <a:moveTo>
                    <a:pt x="7465377" y="1431074"/>
                  </a:moveTo>
                  <a:lnTo>
                    <a:pt x="7343686" y="1431074"/>
                  </a:lnTo>
                  <a:lnTo>
                    <a:pt x="7343686" y="1487004"/>
                  </a:lnTo>
                  <a:lnTo>
                    <a:pt x="7465377" y="1487004"/>
                  </a:lnTo>
                  <a:lnTo>
                    <a:pt x="7465377" y="1431074"/>
                  </a:lnTo>
                  <a:close/>
                </a:path>
                <a:path w="10219690" h="1487170">
                  <a:moveTo>
                    <a:pt x="7771371" y="1450670"/>
                  </a:moveTo>
                  <a:lnTo>
                    <a:pt x="7649680" y="1450670"/>
                  </a:lnTo>
                  <a:lnTo>
                    <a:pt x="7649680" y="1487004"/>
                  </a:lnTo>
                  <a:lnTo>
                    <a:pt x="7771371" y="1487004"/>
                  </a:lnTo>
                  <a:lnTo>
                    <a:pt x="7771371" y="1450670"/>
                  </a:lnTo>
                  <a:close/>
                </a:path>
                <a:path w="10219690" h="1487170">
                  <a:moveTo>
                    <a:pt x="8077352" y="1460347"/>
                  </a:moveTo>
                  <a:lnTo>
                    <a:pt x="7955661" y="1460347"/>
                  </a:lnTo>
                  <a:lnTo>
                    <a:pt x="7955661" y="1487004"/>
                  </a:lnTo>
                  <a:lnTo>
                    <a:pt x="8077352" y="1487004"/>
                  </a:lnTo>
                  <a:lnTo>
                    <a:pt x="8077352" y="1460347"/>
                  </a:lnTo>
                  <a:close/>
                </a:path>
                <a:path w="10219690" h="1487170">
                  <a:moveTo>
                    <a:pt x="8383346" y="1477479"/>
                  </a:moveTo>
                  <a:lnTo>
                    <a:pt x="8261655" y="1477479"/>
                  </a:lnTo>
                  <a:lnTo>
                    <a:pt x="8261655" y="1487004"/>
                  </a:lnTo>
                  <a:lnTo>
                    <a:pt x="8383346" y="1487004"/>
                  </a:lnTo>
                  <a:lnTo>
                    <a:pt x="8383346" y="1477479"/>
                  </a:lnTo>
                  <a:close/>
                </a:path>
                <a:path w="10219690" h="1487170">
                  <a:moveTo>
                    <a:pt x="8689327" y="1477479"/>
                  </a:moveTo>
                  <a:lnTo>
                    <a:pt x="8567636" y="1477479"/>
                  </a:lnTo>
                  <a:lnTo>
                    <a:pt x="8567636" y="1487004"/>
                  </a:lnTo>
                  <a:lnTo>
                    <a:pt x="8689327" y="1487004"/>
                  </a:lnTo>
                  <a:lnTo>
                    <a:pt x="8689327" y="1477479"/>
                  </a:lnTo>
                  <a:close/>
                </a:path>
                <a:path w="10219690" h="1487170">
                  <a:moveTo>
                    <a:pt x="8995308" y="1477479"/>
                  </a:moveTo>
                  <a:lnTo>
                    <a:pt x="8873617" y="1477479"/>
                  </a:lnTo>
                  <a:lnTo>
                    <a:pt x="8873617" y="1487004"/>
                  </a:lnTo>
                  <a:lnTo>
                    <a:pt x="8995308" y="1487004"/>
                  </a:lnTo>
                  <a:lnTo>
                    <a:pt x="8995308" y="1477479"/>
                  </a:lnTo>
                  <a:close/>
                </a:path>
                <a:path w="10219690" h="1487170">
                  <a:moveTo>
                    <a:pt x="9301302" y="1477479"/>
                  </a:moveTo>
                  <a:lnTo>
                    <a:pt x="9179611" y="1477479"/>
                  </a:lnTo>
                  <a:lnTo>
                    <a:pt x="9179611" y="1487004"/>
                  </a:lnTo>
                  <a:lnTo>
                    <a:pt x="9301302" y="1487004"/>
                  </a:lnTo>
                  <a:lnTo>
                    <a:pt x="9301302" y="1477479"/>
                  </a:lnTo>
                  <a:close/>
                </a:path>
                <a:path w="10219690" h="1487170">
                  <a:moveTo>
                    <a:pt x="9607283" y="1477479"/>
                  </a:moveTo>
                  <a:lnTo>
                    <a:pt x="9485592" y="1477479"/>
                  </a:lnTo>
                  <a:lnTo>
                    <a:pt x="9485592" y="1487004"/>
                  </a:lnTo>
                  <a:lnTo>
                    <a:pt x="9607283" y="1487004"/>
                  </a:lnTo>
                  <a:lnTo>
                    <a:pt x="9607283" y="1477479"/>
                  </a:lnTo>
                  <a:close/>
                </a:path>
                <a:path w="10219690" h="1487170">
                  <a:moveTo>
                    <a:pt x="9913277" y="1477479"/>
                  </a:moveTo>
                  <a:lnTo>
                    <a:pt x="9791586" y="1477479"/>
                  </a:lnTo>
                  <a:lnTo>
                    <a:pt x="9791586" y="1487004"/>
                  </a:lnTo>
                  <a:lnTo>
                    <a:pt x="9913277" y="1487004"/>
                  </a:lnTo>
                  <a:lnTo>
                    <a:pt x="9913277" y="1477479"/>
                  </a:lnTo>
                  <a:close/>
                </a:path>
                <a:path w="10219690" h="1487170">
                  <a:moveTo>
                    <a:pt x="10219258" y="1477479"/>
                  </a:moveTo>
                  <a:lnTo>
                    <a:pt x="10097567" y="1477479"/>
                  </a:lnTo>
                  <a:lnTo>
                    <a:pt x="10097567" y="1487004"/>
                  </a:lnTo>
                  <a:lnTo>
                    <a:pt x="10219258" y="1487004"/>
                  </a:lnTo>
                  <a:lnTo>
                    <a:pt x="10219258" y="147747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16240" y="3375405"/>
              <a:ext cx="10219690" cy="2220595"/>
            </a:xfrm>
            <a:custGeom>
              <a:avLst/>
              <a:gdLst/>
              <a:ahLst/>
              <a:cxnLst/>
              <a:rect l="l" t="t" r="r" b="b"/>
              <a:pathLst>
                <a:path w="10219690" h="2220595">
                  <a:moveTo>
                    <a:pt x="121691" y="21844"/>
                  </a:moveTo>
                  <a:lnTo>
                    <a:pt x="0" y="21844"/>
                  </a:lnTo>
                  <a:lnTo>
                    <a:pt x="0" y="2220544"/>
                  </a:lnTo>
                  <a:lnTo>
                    <a:pt x="121691" y="2220544"/>
                  </a:lnTo>
                  <a:lnTo>
                    <a:pt x="121691" y="21844"/>
                  </a:lnTo>
                  <a:close/>
                </a:path>
                <a:path w="10219690" h="2220595">
                  <a:moveTo>
                    <a:pt x="427685" y="526935"/>
                  </a:moveTo>
                  <a:lnTo>
                    <a:pt x="305993" y="526935"/>
                  </a:lnTo>
                  <a:lnTo>
                    <a:pt x="305993" y="2220544"/>
                  </a:lnTo>
                  <a:lnTo>
                    <a:pt x="427685" y="2220544"/>
                  </a:lnTo>
                  <a:lnTo>
                    <a:pt x="427685" y="526935"/>
                  </a:lnTo>
                  <a:close/>
                </a:path>
                <a:path w="10219690" h="2220595">
                  <a:moveTo>
                    <a:pt x="733666" y="793203"/>
                  </a:moveTo>
                  <a:lnTo>
                    <a:pt x="611974" y="793203"/>
                  </a:lnTo>
                  <a:lnTo>
                    <a:pt x="611974" y="2220544"/>
                  </a:lnTo>
                  <a:lnTo>
                    <a:pt x="733666" y="2220544"/>
                  </a:lnTo>
                  <a:lnTo>
                    <a:pt x="733666" y="793203"/>
                  </a:lnTo>
                  <a:close/>
                </a:path>
                <a:path w="10219690" h="2220595">
                  <a:moveTo>
                    <a:pt x="1039660" y="0"/>
                  </a:moveTo>
                  <a:lnTo>
                    <a:pt x="917968" y="0"/>
                  </a:lnTo>
                  <a:lnTo>
                    <a:pt x="917968" y="2220544"/>
                  </a:lnTo>
                  <a:lnTo>
                    <a:pt x="1039660" y="2220544"/>
                  </a:lnTo>
                  <a:lnTo>
                    <a:pt x="1039660" y="0"/>
                  </a:lnTo>
                  <a:close/>
                </a:path>
                <a:path w="10219690" h="2220595">
                  <a:moveTo>
                    <a:pt x="1345641" y="1055992"/>
                  </a:moveTo>
                  <a:lnTo>
                    <a:pt x="1223949" y="1055992"/>
                  </a:lnTo>
                  <a:lnTo>
                    <a:pt x="1223949" y="2220544"/>
                  </a:lnTo>
                  <a:lnTo>
                    <a:pt x="1345641" y="2220544"/>
                  </a:lnTo>
                  <a:lnTo>
                    <a:pt x="1345641" y="1055992"/>
                  </a:lnTo>
                  <a:close/>
                </a:path>
                <a:path w="10219690" h="2220595">
                  <a:moveTo>
                    <a:pt x="1651622" y="1098550"/>
                  </a:moveTo>
                  <a:lnTo>
                    <a:pt x="1529930" y="1098550"/>
                  </a:lnTo>
                  <a:lnTo>
                    <a:pt x="1529930" y="2220544"/>
                  </a:lnTo>
                  <a:lnTo>
                    <a:pt x="1651622" y="2220544"/>
                  </a:lnTo>
                  <a:lnTo>
                    <a:pt x="1651622" y="1098550"/>
                  </a:lnTo>
                  <a:close/>
                </a:path>
                <a:path w="10219690" h="2220595">
                  <a:moveTo>
                    <a:pt x="1957616" y="1335392"/>
                  </a:moveTo>
                  <a:lnTo>
                    <a:pt x="1835924" y="1335392"/>
                  </a:lnTo>
                  <a:lnTo>
                    <a:pt x="1835924" y="2220544"/>
                  </a:lnTo>
                  <a:lnTo>
                    <a:pt x="1957616" y="2220544"/>
                  </a:lnTo>
                  <a:lnTo>
                    <a:pt x="1957616" y="1335392"/>
                  </a:lnTo>
                  <a:close/>
                </a:path>
                <a:path w="10219690" h="2220595">
                  <a:moveTo>
                    <a:pt x="2263597" y="1506855"/>
                  </a:moveTo>
                  <a:lnTo>
                    <a:pt x="2141905" y="1506855"/>
                  </a:lnTo>
                  <a:lnTo>
                    <a:pt x="2141905" y="2220544"/>
                  </a:lnTo>
                  <a:lnTo>
                    <a:pt x="2263597" y="2220544"/>
                  </a:lnTo>
                  <a:lnTo>
                    <a:pt x="2263597" y="1506855"/>
                  </a:lnTo>
                  <a:close/>
                </a:path>
                <a:path w="10219690" h="2220595">
                  <a:moveTo>
                    <a:pt x="2569591" y="1231442"/>
                  </a:moveTo>
                  <a:lnTo>
                    <a:pt x="2447899" y="1231442"/>
                  </a:lnTo>
                  <a:lnTo>
                    <a:pt x="2447899" y="2220544"/>
                  </a:lnTo>
                  <a:lnTo>
                    <a:pt x="2569591" y="2220544"/>
                  </a:lnTo>
                  <a:lnTo>
                    <a:pt x="2569591" y="1231442"/>
                  </a:lnTo>
                  <a:close/>
                </a:path>
                <a:path w="10219690" h="2220595">
                  <a:moveTo>
                    <a:pt x="2875572" y="1350645"/>
                  </a:moveTo>
                  <a:lnTo>
                    <a:pt x="2753880" y="1350645"/>
                  </a:lnTo>
                  <a:lnTo>
                    <a:pt x="2753880" y="2220544"/>
                  </a:lnTo>
                  <a:lnTo>
                    <a:pt x="2875572" y="2220544"/>
                  </a:lnTo>
                  <a:lnTo>
                    <a:pt x="2875572" y="1350645"/>
                  </a:lnTo>
                  <a:close/>
                </a:path>
                <a:path w="10219690" h="2220595">
                  <a:moveTo>
                    <a:pt x="3181566" y="588911"/>
                  </a:moveTo>
                  <a:lnTo>
                    <a:pt x="3059874" y="588911"/>
                  </a:lnTo>
                  <a:lnTo>
                    <a:pt x="3059874" y="2220544"/>
                  </a:lnTo>
                  <a:lnTo>
                    <a:pt x="3181566" y="2220544"/>
                  </a:lnTo>
                  <a:lnTo>
                    <a:pt x="3181566" y="588911"/>
                  </a:lnTo>
                  <a:close/>
                </a:path>
                <a:path w="10219690" h="2220595">
                  <a:moveTo>
                    <a:pt x="3487547" y="1530362"/>
                  </a:moveTo>
                  <a:lnTo>
                    <a:pt x="3365855" y="1530362"/>
                  </a:lnTo>
                  <a:lnTo>
                    <a:pt x="3365855" y="2220544"/>
                  </a:lnTo>
                  <a:lnTo>
                    <a:pt x="3487547" y="2220544"/>
                  </a:lnTo>
                  <a:lnTo>
                    <a:pt x="3487547" y="1530362"/>
                  </a:lnTo>
                  <a:close/>
                </a:path>
                <a:path w="10219690" h="2220595">
                  <a:moveTo>
                    <a:pt x="3793540" y="1439633"/>
                  </a:moveTo>
                  <a:lnTo>
                    <a:pt x="3671849" y="1439633"/>
                  </a:lnTo>
                  <a:lnTo>
                    <a:pt x="3671849" y="2220544"/>
                  </a:lnTo>
                  <a:lnTo>
                    <a:pt x="3793540" y="2220544"/>
                  </a:lnTo>
                  <a:lnTo>
                    <a:pt x="3793540" y="1439633"/>
                  </a:lnTo>
                  <a:close/>
                </a:path>
                <a:path w="10219690" h="2220595">
                  <a:moveTo>
                    <a:pt x="4099522" y="1730692"/>
                  </a:moveTo>
                  <a:lnTo>
                    <a:pt x="3977830" y="1730692"/>
                  </a:lnTo>
                  <a:lnTo>
                    <a:pt x="3977830" y="2220544"/>
                  </a:lnTo>
                  <a:lnTo>
                    <a:pt x="4099522" y="2220544"/>
                  </a:lnTo>
                  <a:lnTo>
                    <a:pt x="4099522" y="1730692"/>
                  </a:lnTo>
                  <a:close/>
                </a:path>
                <a:path w="10219690" h="2220595">
                  <a:moveTo>
                    <a:pt x="4405515" y="1705216"/>
                  </a:moveTo>
                  <a:lnTo>
                    <a:pt x="4283824" y="1705216"/>
                  </a:lnTo>
                  <a:lnTo>
                    <a:pt x="4283824" y="2220544"/>
                  </a:lnTo>
                  <a:lnTo>
                    <a:pt x="4405515" y="2220544"/>
                  </a:lnTo>
                  <a:lnTo>
                    <a:pt x="4405515" y="1705216"/>
                  </a:lnTo>
                  <a:close/>
                </a:path>
                <a:path w="10219690" h="2220595">
                  <a:moveTo>
                    <a:pt x="4711497" y="1666989"/>
                  </a:moveTo>
                  <a:lnTo>
                    <a:pt x="4589805" y="1666989"/>
                  </a:lnTo>
                  <a:lnTo>
                    <a:pt x="4589805" y="2220544"/>
                  </a:lnTo>
                  <a:lnTo>
                    <a:pt x="4711497" y="2220544"/>
                  </a:lnTo>
                  <a:lnTo>
                    <a:pt x="4711497" y="1666989"/>
                  </a:lnTo>
                  <a:close/>
                </a:path>
                <a:path w="10219690" h="2220595">
                  <a:moveTo>
                    <a:pt x="5017490" y="1996059"/>
                  </a:moveTo>
                  <a:lnTo>
                    <a:pt x="4895799" y="1996059"/>
                  </a:lnTo>
                  <a:lnTo>
                    <a:pt x="4895799" y="2220544"/>
                  </a:lnTo>
                  <a:lnTo>
                    <a:pt x="5017490" y="2220544"/>
                  </a:lnTo>
                  <a:lnTo>
                    <a:pt x="5017490" y="1996059"/>
                  </a:lnTo>
                  <a:close/>
                </a:path>
                <a:path w="10219690" h="2220595">
                  <a:moveTo>
                    <a:pt x="5323471" y="2047963"/>
                  </a:moveTo>
                  <a:lnTo>
                    <a:pt x="5201780" y="2047963"/>
                  </a:lnTo>
                  <a:lnTo>
                    <a:pt x="5201780" y="2220544"/>
                  </a:lnTo>
                  <a:lnTo>
                    <a:pt x="5323471" y="2220544"/>
                  </a:lnTo>
                  <a:lnTo>
                    <a:pt x="5323471" y="2047963"/>
                  </a:lnTo>
                  <a:close/>
                </a:path>
                <a:path w="10219690" h="2220595">
                  <a:moveTo>
                    <a:pt x="5629453" y="2035987"/>
                  </a:moveTo>
                  <a:lnTo>
                    <a:pt x="5507761" y="2035987"/>
                  </a:lnTo>
                  <a:lnTo>
                    <a:pt x="5507761" y="2220544"/>
                  </a:lnTo>
                  <a:lnTo>
                    <a:pt x="5629453" y="2220544"/>
                  </a:lnTo>
                  <a:lnTo>
                    <a:pt x="5629453" y="2035987"/>
                  </a:lnTo>
                  <a:close/>
                </a:path>
                <a:path w="10219690" h="2220595">
                  <a:moveTo>
                    <a:pt x="5935446" y="2086317"/>
                  </a:moveTo>
                  <a:lnTo>
                    <a:pt x="5813755" y="2086317"/>
                  </a:lnTo>
                  <a:lnTo>
                    <a:pt x="5813755" y="2220544"/>
                  </a:lnTo>
                  <a:lnTo>
                    <a:pt x="5935446" y="2220544"/>
                  </a:lnTo>
                  <a:lnTo>
                    <a:pt x="5935446" y="2086317"/>
                  </a:lnTo>
                  <a:close/>
                </a:path>
                <a:path w="10219690" h="2220595">
                  <a:moveTo>
                    <a:pt x="6241427" y="2136343"/>
                  </a:moveTo>
                  <a:lnTo>
                    <a:pt x="6119736" y="2136343"/>
                  </a:lnTo>
                  <a:lnTo>
                    <a:pt x="6119736" y="2220544"/>
                  </a:lnTo>
                  <a:lnTo>
                    <a:pt x="6241427" y="2220544"/>
                  </a:lnTo>
                  <a:lnTo>
                    <a:pt x="6241427" y="2136343"/>
                  </a:lnTo>
                  <a:close/>
                </a:path>
                <a:path w="10219690" h="2220595">
                  <a:moveTo>
                    <a:pt x="6547421" y="2059635"/>
                  </a:moveTo>
                  <a:lnTo>
                    <a:pt x="6425730" y="2059635"/>
                  </a:lnTo>
                  <a:lnTo>
                    <a:pt x="6425730" y="2220544"/>
                  </a:lnTo>
                  <a:lnTo>
                    <a:pt x="6547421" y="2220544"/>
                  </a:lnTo>
                  <a:lnTo>
                    <a:pt x="6547421" y="2059635"/>
                  </a:lnTo>
                  <a:close/>
                </a:path>
                <a:path w="10219690" h="2220595">
                  <a:moveTo>
                    <a:pt x="6853402" y="2138489"/>
                  </a:moveTo>
                  <a:lnTo>
                    <a:pt x="6731711" y="2138489"/>
                  </a:lnTo>
                  <a:lnTo>
                    <a:pt x="6731711" y="2220544"/>
                  </a:lnTo>
                  <a:lnTo>
                    <a:pt x="6853402" y="2220544"/>
                  </a:lnTo>
                  <a:lnTo>
                    <a:pt x="6853402" y="2138489"/>
                  </a:lnTo>
                  <a:close/>
                </a:path>
                <a:path w="10219690" h="2220595">
                  <a:moveTo>
                    <a:pt x="7159396" y="2145639"/>
                  </a:moveTo>
                  <a:lnTo>
                    <a:pt x="7037705" y="2145639"/>
                  </a:lnTo>
                  <a:lnTo>
                    <a:pt x="7037705" y="2220544"/>
                  </a:lnTo>
                  <a:lnTo>
                    <a:pt x="7159396" y="2220544"/>
                  </a:lnTo>
                  <a:lnTo>
                    <a:pt x="7159396" y="2145639"/>
                  </a:lnTo>
                  <a:close/>
                </a:path>
                <a:path w="10219690" h="2220595">
                  <a:moveTo>
                    <a:pt x="7465377" y="2162721"/>
                  </a:moveTo>
                  <a:lnTo>
                    <a:pt x="7343686" y="2162721"/>
                  </a:lnTo>
                  <a:lnTo>
                    <a:pt x="7343686" y="2220544"/>
                  </a:lnTo>
                  <a:lnTo>
                    <a:pt x="7465377" y="2220544"/>
                  </a:lnTo>
                  <a:lnTo>
                    <a:pt x="7465377" y="2162721"/>
                  </a:lnTo>
                  <a:close/>
                </a:path>
                <a:path w="10219690" h="2220595">
                  <a:moveTo>
                    <a:pt x="7771371" y="2181275"/>
                  </a:moveTo>
                  <a:lnTo>
                    <a:pt x="7649680" y="2181275"/>
                  </a:lnTo>
                  <a:lnTo>
                    <a:pt x="7649680" y="2220544"/>
                  </a:lnTo>
                  <a:lnTo>
                    <a:pt x="7771371" y="2220544"/>
                  </a:lnTo>
                  <a:lnTo>
                    <a:pt x="7771371" y="2181275"/>
                  </a:lnTo>
                  <a:close/>
                </a:path>
                <a:path w="10219690" h="2220595">
                  <a:moveTo>
                    <a:pt x="8077352" y="2192515"/>
                  </a:moveTo>
                  <a:lnTo>
                    <a:pt x="7955661" y="2192515"/>
                  </a:lnTo>
                  <a:lnTo>
                    <a:pt x="7955661" y="2220544"/>
                  </a:lnTo>
                  <a:lnTo>
                    <a:pt x="8077352" y="2220544"/>
                  </a:lnTo>
                  <a:lnTo>
                    <a:pt x="8077352" y="2192515"/>
                  </a:lnTo>
                  <a:close/>
                </a:path>
                <a:path w="10219690" h="2220595">
                  <a:moveTo>
                    <a:pt x="8383346" y="2209596"/>
                  </a:moveTo>
                  <a:lnTo>
                    <a:pt x="8261655" y="2209596"/>
                  </a:lnTo>
                  <a:lnTo>
                    <a:pt x="8261655" y="2220544"/>
                  </a:lnTo>
                  <a:lnTo>
                    <a:pt x="8383346" y="2220544"/>
                  </a:lnTo>
                  <a:lnTo>
                    <a:pt x="8383346" y="2209596"/>
                  </a:lnTo>
                  <a:close/>
                </a:path>
                <a:path w="10219690" h="2220595">
                  <a:moveTo>
                    <a:pt x="8689327" y="2211019"/>
                  </a:moveTo>
                  <a:lnTo>
                    <a:pt x="8567636" y="2211019"/>
                  </a:lnTo>
                  <a:lnTo>
                    <a:pt x="8567636" y="2220544"/>
                  </a:lnTo>
                  <a:lnTo>
                    <a:pt x="8689327" y="2220544"/>
                  </a:lnTo>
                  <a:lnTo>
                    <a:pt x="8689327" y="2211019"/>
                  </a:lnTo>
                  <a:close/>
                </a:path>
                <a:path w="10219690" h="2220595">
                  <a:moveTo>
                    <a:pt x="8995308" y="2211019"/>
                  </a:moveTo>
                  <a:lnTo>
                    <a:pt x="8873617" y="2211019"/>
                  </a:lnTo>
                  <a:lnTo>
                    <a:pt x="8873617" y="2220544"/>
                  </a:lnTo>
                  <a:lnTo>
                    <a:pt x="8995308" y="2220544"/>
                  </a:lnTo>
                  <a:lnTo>
                    <a:pt x="8995308" y="2211019"/>
                  </a:lnTo>
                  <a:close/>
                </a:path>
                <a:path w="10219690" h="2220595">
                  <a:moveTo>
                    <a:pt x="9301302" y="2211019"/>
                  </a:moveTo>
                  <a:lnTo>
                    <a:pt x="9179611" y="2211019"/>
                  </a:lnTo>
                  <a:lnTo>
                    <a:pt x="9179611" y="2220544"/>
                  </a:lnTo>
                  <a:lnTo>
                    <a:pt x="9301302" y="2220544"/>
                  </a:lnTo>
                  <a:lnTo>
                    <a:pt x="9301302" y="2211019"/>
                  </a:lnTo>
                  <a:close/>
                </a:path>
                <a:path w="10219690" h="2220595">
                  <a:moveTo>
                    <a:pt x="9607283" y="2211019"/>
                  </a:moveTo>
                  <a:lnTo>
                    <a:pt x="9485592" y="2211019"/>
                  </a:lnTo>
                  <a:lnTo>
                    <a:pt x="9485592" y="2220544"/>
                  </a:lnTo>
                  <a:lnTo>
                    <a:pt x="9607283" y="2220544"/>
                  </a:lnTo>
                  <a:lnTo>
                    <a:pt x="9607283" y="2211019"/>
                  </a:lnTo>
                  <a:close/>
                </a:path>
                <a:path w="10219690" h="2220595">
                  <a:moveTo>
                    <a:pt x="9913277" y="2211019"/>
                  </a:moveTo>
                  <a:lnTo>
                    <a:pt x="9791586" y="2211019"/>
                  </a:lnTo>
                  <a:lnTo>
                    <a:pt x="9791586" y="2220544"/>
                  </a:lnTo>
                  <a:lnTo>
                    <a:pt x="9913277" y="2220544"/>
                  </a:lnTo>
                  <a:lnTo>
                    <a:pt x="9913277" y="2211019"/>
                  </a:lnTo>
                  <a:close/>
                </a:path>
                <a:path w="10219690" h="2220595">
                  <a:moveTo>
                    <a:pt x="10219258" y="2211019"/>
                  </a:moveTo>
                  <a:lnTo>
                    <a:pt x="10097567" y="2211019"/>
                  </a:lnTo>
                  <a:lnTo>
                    <a:pt x="10097567" y="2220544"/>
                  </a:lnTo>
                  <a:lnTo>
                    <a:pt x="10219258" y="2220544"/>
                  </a:lnTo>
                  <a:lnTo>
                    <a:pt x="10219258" y="221101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052" y="2853132"/>
              <a:ext cx="95249" cy="952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5852" y="2853132"/>
              <a:ext cx="95249" cy="952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88267" y="2526868"/>
            <a:ext cx="1131570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480"/>
              </a:lnSpc>
            </a:pP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252423"/>
                </a:solidFill>
                <a:latin typeface="Tahoma"/>
                <a:cs typeface="Tahoma"/>
              </a:rPr>
              <a:t>No.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of </a:t>
            </a:r>
            <a:r>
              <a:rPr sz="1400" spc="-60" dirty="0">
                <a:solidFill>
                  <a:srgbClr val="252423"/>
                </a:solidFill>
                <a:latin typeface="Tahoma"/>
                <a:cs typeface="Tahoma"/>
              </a:rPr>
              <a:t>Active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ahoma"/>
                <a:cs typeface="Tahoma"/>
              </a:rPr>
              <a:t>Job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423"/>
                </a:solidFill>
                <a:latin typeface="Tahoma"/>
                <a:cs typeface="Tahoma"/>
              </a:rPr>
              <a:t>Cards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Total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252423"/>
                </a:solidFill>
                <a:latin typeface="Tahoma"/>
                <a:cs typeface="Tahoma"/>
              </a:rPr>
              <a:t>No.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of </a:t>
            </a:r>
            <a:r>
              <a:rPr sz="1400" spc="-55" dirty="0">
                <a:solidFill>
                  <a:srgbClr val="252423"/>
                </a:solidFill>
                <a:latin typeface="Tahoma"/>
                <a:cs typeface="Tahoma"/>
              </a:rPr>
              <a:t>JobCards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ahoma"/>
                <a:cs typeface="Tahoma"/>
              </a:rPr>
              <a:t>issued</a:t>
            </a:r>
            <a:r>
              <a:rPr sz="1400" spc="-9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spc="-8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ahoma"/>
                <a:cs typeface="Tahoma"/>
              </a:rPr>
              <a:t>state_name</a:t>
            </a:r>
            <a:endParaRPr sz="140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  <a:spcBef>
                <a:spcPts val="820"/>
              </a:spcBef>
              <a:tabLst>
                <a:tab pos="2381885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No.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Active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Job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Cards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No.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JobCards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issued</a:t>
            </a:r>
            <a:endParaRPr sz="1000">
              <a:latin typeface="Segoe UI"/>
              <a:cs typeface="Segoe UI"/>
            </a:endParaRPr>
          </a:p>
          <a:p>
            <a:pPr marL="362585">
              <a:lnSpc>
                <a:spcPct val="100000"/>
              </a:lnSpc>
              <a:spcBef>
                <a:spcPts val="65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00">
              <a:latin typeface="Segoe UI"/>
              <a:cs typeface="Segoe UI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00">
              <a:latin typeface="Segoe UI"/>
              <a:cs typeface="Segoe UI"/>
            </a:endParaRPr>
          </a:p>
          <a:p>
            <a:pPr marL="362585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Segoe UI"/>
              <a:cs typeface="Segoe UI"/>
            </a:endParaRPr>
          </a:p>
          <a:p>
            <a:pPr marL="42418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00">
              <a:latin typeface="Segoe UI"/>
              <a:cs typeface="Segoe UI"/>
            </a:endParaRPr>
          </a:p>
          <a:p>
            <a:pPr marL="42418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Segoe UI"/>
              <a:cs typeface="Segoe UI"/>
            </a:endParaRPr>
          </a:p>
          <a:p>
            <a:pPr marL="638810" algn="ctr">
              <a:lnSpc>
                <a:spcPct val="100000"/>
              </a:lnSpc>
            </a:pPr>
            <a:r>
              <a:rPr sz="1200" spc="-10" dirty="0">
                <a:solidFill>
                  <a:srgbClr val="252423"/>
                </a:solidFill>
                <a:latin typeface="Tahoma"/>
                <a:cs typeface="Tahoma"/>
              </a:rPr>
              <a:t>state_name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43699" y="1159398"/>
              <a:ext cx="3505200" cy="228600"/>
            </a:xfrm>
            <a:custGeom>
              <a:avLst/>
              <a:gdLst/>
              <a:ahLst/>
              <a:cxnLst/>
              <a:rect l="l" t="t" r="r" b="b"/>
              <a:pathLst>
                <a:path w="3505200" h="228600">
                  <a:moveTo>
                    <a:pt x="35051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3505199" y="0"/>
                  </a:lnTo>
                  <a:lnTo>
                    <a:pt x="3505199" y="2285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1493" y="1195939"/>
              <a:ext cx="2039802" cy="1444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544" y="1159398"/>
              <a:ext cx="8420100" cy="5648325"/>
            </a:xfrm>
            <a:custGeom>
              <a:avLst/>
              <a:gdLst/>
              <a:ahLst/>
              <a:cxnLst/>
              <a:rect l="l" t="t" r="r" b="b"/>
              <a:pathLst>
                <a:path w="8420100" h="5648325">
                  <a:moveTo>
                    <a:pt x="8420097" y="5648323"/>
                  </a:moveTo>
                  <a:lnTo>
                    <a:pt x="0" y="5648323"/>
                  </a:lnTo>
                  <a:lnTo>
                    <a:pt x="0" y="0"/>
                  </a:lnTo>
                  <a:lnTo>
                    <a:pt x="8420097" y="0"/>
                  </a:lnTo>
                  <a:lnTo>
                    <a:pt x="8420097" y="5648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0769" y="6474347"/>
              <a:ext cx="6419850" cy="38100"/>
            </a:xfrm>
            <a:custGeom>
              <a:avLst/>
              <a:gdLst/>
              <a:ahLst/>
              <a:cxnLst/>
              <a:rect l="l" t="t" r="r" b="b"/>
              <a:pathLst>
                <a:path w="6419850" h="38100">
                  <a:moveTo>
                    <a:pt x="6403324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6403324" y="0"/>
                  </a:lnTo>
                  <a:lnTo>
                    <a:pt x="6419848" y="16523"/>
                  </a:lnTo>
                  <a:lnTo>
                    <a:pt x="6419848" y="21576"/>
                  </a:lnTo>
                  <a:lnTo>
                    <a:pt x="6405753" y="37616"/>
                  </a:lnTo>
                  <a:lnTo>
                    <a:pt x="6403324" y="380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0769" y="6474347"/>
              <a:ext cx="6419850" cy="38100"/>
            </a:xfrm>
            <a:custGeom>
              <a:avLst/>
              <a:gdLst/>
              <a:ahLst/>
              <a:cxnLst/>
              <a:rect l="l" t="t" r="r" b="b"/>
              <a:pathLst>
                <a:path w="6419850" h="38100">
                  <a:moveTo>
                    <a:pt x="6406058" y="38099"/>
                  </a:moveTo>
                  <a:lnTo>
                    <a:pt x="13789" y="38099"/>
                  </a:lnTo>
                  <a:lnTo>
                    <a:pt x="9299" y="36239"/>
                  </a:lnTo>
                  <a:lnTo>
                    <a:pt x="1859" y="28799"/>
                  </a:lnTo>
                  <a:lnTo>
                    <a:pt x="0" y="24310"/>
                  </a:lnTo>
                  <a:lnTo>
                    <a:pt x="0" y="13788"/>
                  </a:lnTo>
                  <a:lnTo>
                    <a:pt x="1859" y="9298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6406058" y="0"/>
                  </a:lnTo>
                  <a:lnTo>
                    <a:pt x="6410547" y="1859"/>
                  </a:lnTo>
                  <a:lnTo>
                    <a:pt x="6417987" y="9298"/>
                  </a:lnTo>
                  <a:lnTo>
                    <a:pt x="6419847" y="13788"/>
                  </a:lnTo>
                  <a:lnTo>
                    <a:pt x="6419847" y="24310"/>
                  </a:lnTo>
                  <a:lnTo>
                    <a:pt x="6417987" y="28799"/>
                  </a:lnTo>
                  <a:lnTo>
                    <a:pt x="6410547" y="36239"/>
                  </a:lnTo>
                  <a:lnTo>
                    <a:pt x="6406058" y="380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7467" y="6556897"/>
            <a:ext cx="654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Persondays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ahoma"/>
                <a:cs typeface="Tahoma"/>
              </a:rPr>
              <a:t>Central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Liability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so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252423"/>
                </a:solidFill>
                <a:latin typeface="Tahoma"/>
                <a:cs typeface="Tahoma"/>
              </a:rPr>
              <a:t>far,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ahoma"/>
                <a:cs typeface="Tahoma"/>
              </a:rPr>
              <a:t>SC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persondays,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ahoma"/>
                <a:cs typeface="Tahoma"/>
              </a:rPr>
              <a:t>ST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persondays,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ahoma"/>
                <a:cs typeface="Tahoma"/>
              </a:rPr>
              <a:t>Total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405" dirty="0">
                <a:solidFill>
                  <a:srgbClr val="252423"/>
                </a:solidFill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18864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8922" y="618695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8733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97984" y="618695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8602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67045" y="618695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100M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8471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66914" y="618695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150M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8340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6783" y="618695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200M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18208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66652" y="618695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250M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076" y="1594373"/>
            <a:ext cx="9525" cy="4581525"/>
          </a:xfrm>
          <a:custGeom>
            <a:avLst/>
            <a:gdLst/>
            <a:ahLst/>
            <a:cxnLst/>
            <a:rect l="l" t="t" r="r" b="b"/>
            <a:pathLst>
              <a:path w="9525" h="4581525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6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6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4581525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1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1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4581525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6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6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4581525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1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1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4581525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6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6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4581525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1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1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4581525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6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6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4581525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1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1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4581525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6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6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4581525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1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1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4581525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6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6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4581525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1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1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4581525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6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6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4581525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1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1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4581525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6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6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4581525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1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1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4581525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6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6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4581525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1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1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4581525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6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6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4581525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1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1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4581525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6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6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4581525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1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1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4581525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6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6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4581525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4"/>
                </a:lnTo>
                <a:lnTo>
                  <a:pt x="0" y="3482701"/>
                </a:lnTo>
                <a:lnTo>
                  <a:pt x="0" y="3480071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1"/>
                </a:lnTo>
                <a:lnTo>
                  <a:pt x="9524" y="3482701"/>
                </a:lnTo>
                <a:lnTo>
                  <a:pt x="9060" y="3483824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4581525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6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6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4581525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4"/>
                </a:lnTo>
                <a:lnTo>
                  <a:pt x="0" y="3387451"/>
                </a:lnTo>
                <a:lnTo>
                  <a:pt x="0" y="3384821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1"/>
                </a:lnTo>
                <a:lnTo>
                  <a:pt x="9524" y="3387451"/>
                </a:lnTo>
                <a:lnTo>
                  <a:pt x="9060" y="3388574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4581525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4581525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4581525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9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9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4581525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4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4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4581525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9"/>
                </a:lnTo>
                <a:lnTo>
                  <a:pt x="0" y="3149326"/>
                </a:lnTo>
                <a:lnTo>
                  <a:pt x="0" y="3146696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6"/>
                </a:lnTo>
                <a:lnTo>
                  <a:pt x="9524" y="3149326"/>
                </a:lnTo>
                <a:lnTo>
                  <a:pt x="9060" y="3150449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4581525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4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4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4581525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9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9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4581525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4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4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4581525">
                <a:moveTo>
                  <a:pt x="6077" y="2962273"/>
                </a:moveTo>
                <a:lnTo>
                  <a:pt x="3447" y="2962273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3"/>
                </a:lnTo>
                <a:close/>
              </a:path>
              <a:path w="9525" h="4581525">
                <a:moveTo>
                  <a:pt x="6077" y="2914648"/>
                </a:moveTo>
                <a:lnTo>
                  <a:pt x="3447" y="2914648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8"/>
                </a:lnTo>
                <a:close/>
              </a:path>
              <a:path w="9525" h="4581525">
                <a:moveTo>
                  <a:pt x="6077" y="2867023"/>
                </a:moveTo>
                <a:lnTo>
                  <a:pt x="3447" y="2867023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3"/>
                </a:lnTo>
                <a:close/>
              </a:path>
              <a:path w="9525" h="4581525">
                <a:moveTo>
                  <a:pt x="6077" y="2819398"/>
                </a:moveTo>
                <a:lnTo>
                  <a:pt x="3447" y="2819398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8"/>
                </a:lnTo>
                <a:close/>
              </a:path>
              <a:path w="9525" h="4581525">
                <a:moveTo>
                  <a:pt x="6077" y="2771773"/>
                </a:moveTo>
                <a:lnTo>
                  <a:pt x="3447" y="2771773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3"/>
                </a:lnTo>
                <a:close/>
              </a:path>
              <a:path w="9525" h="4581525">
                <a:moveTo>
                  <a:pt x="6077" y="2724148"/>
                </a:moveTo>
                <a:lnTo>
                  <a:pt x="3447" y="2724148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8"/>
                </a:lnTo>
                <a:close/>
              </a:path>
              <a:path w="9525" h="4581525">
                <a:moveTo>
                  <a:pt x="6077" y="2676523"/>
                </a:moveTo>
                <a:lnTo>
                  <a:pt x="3447" y="2676523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3"/>
                </a:lnTo>
                <a:close/>
              </a:path>
              <a:path w="9525" h="4581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581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581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81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581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581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581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581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581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81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581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581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581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581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581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81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581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581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581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581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581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81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581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581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581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581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581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81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581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581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581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581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581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81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581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581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581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581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581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81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581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581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581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581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581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81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581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581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581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581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581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81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581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581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581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581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66519" y="618695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300M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644" y="3496694"/>
            <a:ext cx="177800" cy="737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state_name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8322" y="1567119"/>
            <a:ext cx="1007744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317500" algn="r">
              <a:lnSpc>
                <a:spcPct val="1425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TAMIL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 UTTAR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RAJASTHAN</a:t>
            </a:r>
            <a:endParaRPr sz="900">
              <a:latin typeface="Segoe UI"/>
              <a:cs typeface="Segoe UI"/>
            </a:endParaRPr>
          </a:p>
          <a:p>
            <a:pPr marL="582295" marR="5080" indent="92710" algn="r">
              <a:lnSpc>
                <a:spcPct val="1425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BIHAR ODISHA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181610" marR="5080" indent="187960" algn="r">
              <a:lnSpc>
                <a:spcPct val="1425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KARNATAKA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TELANGANA CHHATTISGARH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0530" y="3716633"/>
            <a:ext cx="1205865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marR="5080" indent="445134" algn="r">
              <a:lnSpc>
                <a:spcPct val="1425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ASSAM MAHARASHTRA</a:t>
            </a:r>
            <a:endParaRPr sz="900">
              <a:latin typeface="Segoe UI"/>
              <a:cs typeface="Segoe UI"/>
            </a:endParaRPr>
          </a:p>
          <a:p>
            <a:pPr marL="586740" marR="5080" indent="208279" algn="r">
              <a:lnSpc>
                <a:spcPct val="1425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KERALA GUJARAT TRIPURA PUNJAB NAGALAND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HIMACHAL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397510" marR="5080" indent="149860" algn="r">
              <a:lnSpc>
                <a:spcPct val="1425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MEGHALAYA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MIZORAM UTTARAKHAND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KASHMIR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8864" y="1637613"/>
            <a:ext cx="4808855" cy="4451985"/>
            <a:chOff x="2118864" y="1637613"/>
            <a:chExt cx="4808855" cy="4451985"/>
          </a:xfrm>
        </p:grpSpPr>
        <p:sp>
          <p:nvSpPr>
            <p:cNvPr id="29" name="object 29"/>
            <p:cNvSpPr/>
            <p:nvPr/>
          </p:nvSpPr>
          <p:spPr>
            <a:xfrm>
              <a:off x="2118855" y="1637614"/>
              <a:ext cx="4808855" cy="4324985"/>
            </a:xfrm>
            <a:custGeom>
              <a:avLst/>
              <a:gdLst/>
              <a:ahLst/>
              <a:cxnLst/>
              <a:rect l="l" t="t" r="r" b="b"/>
              <a:pathLst>
                <a:path w="4808855" h="4324985">
                  <a:moveTo>
                    <a:pt x="129832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129832" y="4324439"/>
                  </a:lnTo>
                  <a:lnTo>
                    <a:pt x="129832" y="4299039"/>
                  </a:lnTo>
                  <a:close/>
                </a:path>
                <a:path w="4808855" h="4324985">
                  <a:moveTo>
                    <a:pt x="155702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155702" y="4129024"/>
                  </a:lnTo>
                  <a:lnTo>
                    <a:pt x="155702" y="4103624"/>
                  </a:lnTo>
                  <a:close/>
                </a:path>
                <a:path w="4808855" h="4324985">
                  <a:moveTo>
                    <a:pt x="168935" y="3908209"/>
                  </a:moveTo>
                  <a:lnTo>
                    <a:pt x="0" y="3908209"/>
                  </a:lnTo>
                  <a:lnTo>
                    <a:pt x="0" y="3933609"/>
                  </a:lnTo>
                  <a:lnTo>
                    <a:pt x="168935" y="3933609"/>
                  </a:lnTo>
                  <a:lnTo>
                    <a:pt x="168935" y="3908209"/>
                  </a:lnTo>
                  <a:close/>
                </a:path>
                <a:path w="4808855" h="4324985">
                  <a:moveTo>
                    <a:pt x="175234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175234" y="3738207"/>
                  </a:lnTo>
                  <a:lnTo>
                    <a:pt x="175234" y="3712807"/>
                  </a:lnTo>
                  <a:close/>
                </a:path>
                <a:path w="4808855" h="4324985">
                  <a:moveTo>
                    <a:pt x="207924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207924" y="3542792"/>
                  </a:lnTo>
                  <a:lnTo>
                    <a:pt x="207924" y="3517392"/>
                  </a:lnTo>
                  <a:close/>
                </a:path>
                <a:path w="4808855" h="4324985">
                  <a:moveTo>
                    <a:pt x="299821" y="3321977"/>
                  </a:moveTo>
                  <a:lnTo>
                    <a:pt x="0" y="3321977"/>
                  </a:lnTo>
                  <a:lnTo>
                    <a:pt x="0" y="3347377"/>
                  </a:lnTo>
                  <a:lnTo>
                    <a:pt x="299821" y="3347377"/>
                  </a:lnTo>
                  <a:lnTo>
                    <a:pt x="299821" y="3321977"/>
                  </a:lnTo>
                  <a:close/>
                </a:path>
                <a:path w="4808855" h="4324985">
                  <a:moveTo>
                    <a:pt x="342823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342823" y="3151975"/>
                  </a:lnTo>
                  <a:lnTo>
                    <a:pt x="342823" y="3126575"/>
                  </a:lnTo>
                  <a:close/>
                </a:path>
                <a:path w="4808855" h="4324985">
                  <a:moveTo>
                    <a:pt x="401383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401383" y="2956560"/>
                  </a:lnTo>
                  <a:lnTo>
                    <a:pt x="401383" y="2931160"/>
                  </a:lnTo>
                  <a:close/>
                </a:path>
                <a:path w="4808855" h="4324985">
                  <a:moveTo>
                    <a:pt x="556552" y="2735757"/>
                  </a:moveTo>
                  <a:lnTo>
                    <a:pt x="0" y="2735757"/>
                  </a:lnTo>
                  <a:lnTo>
                    <a:pt x="0" y="2761157"/>
                  </a:lnTo>
                  <a:lnTo>
                    <a:pt x="556552" y="2761157"/>
                  </a:lnTo>
                  <a:lnTo>
                    <a:pt x="556552" y="2735757"/>
                  </a:lnTo>
                  <a:close/>
                </a:path>
                <a:path w="4808855" h="4324985">
                  <a:moveTo>
                    <a:pt x="782205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782205" y="2565743"/>
                  </a:lnTo>
                  <a:lnTo>
                    <a:pt x="782205" y="2540343"/>
                  </a:lnTo>
                  <a:close/>
                </a:path>
                <a:path w="4808855" h="4324985">
                  <a:moveTo>
                    <a:pt x="854468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854468" y="2370328"/>
                  </a:lnTo>
                  <a:lnTo>
                    <a:pt x="854468" y="2344928"/>
                  </a:lnTo>
                  <a:close/>
                </a:path>
                <a:path w="4808855" h="4324985">
                  <a:moveTo>
                    <a:pt x="1018895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1018895" y="2174925"/>
                  </a:lnTo>
                  <a:lnTo>
                    <a:pt x="1018895" y="2149525"/>
                  </a:lnTo>
                  <a:close/>
                </a:path>
                <a:path w="4808855" h="4324985">
                  <a:moveTo>
                    <a:pt x="1143165" y="1954110"/>
                  </a:moveTo>
                  <a:lnTo>
                    <a:pt x="0" y="1954110"/>
                  </a:lnTo>
                  <a:lnTo>
                    <a:pt x="0" y="1979510"/>
                  </a:lnTo>
                  <a:lnTo>
                    <a:pt x="1143165" y="1979510"/>
                  </a:lnTo>
                  <a:lnTo>
                    <a:pt x="1143165" y="1954110"/>
                  </a:lnTo>
                  <a:close/>
                </a:path>
                <a:path w="4808855" h="4324985">
                  <a:moveTo>
                    <a:pt x="1294320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1294320" y="1784096"/>
                  </a:lnTo>
                  <a:lnTo>
                    <a:pt x="1294320" y="1758696"/>
                  </a:lnTo>
                  <a:close/>
                </a:path>
                <a:path w="4808855" h="4324985">
                  <a:moveTo>
                    <a:pt x="1575511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1575511" y="1588693"/>
                  </a:lnTo>
                  <a:lnTo>
                    <a:pt x="1575511" y="1563293"/>
                  </a:lnTo>
                  <a:close/>
                </a:path>
                <a:path w="4808855" h="4324985">
                  <a:moveTo>
                    <a:pt x="1605483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1605483" y="1393278"/>
                  </a:lnTo>
                  <a:lnTo>
                    <a:pt x="1605483" y="1367878"/>
                  </a:lnTo>
                  <a:close/>
                </a:path>
                <a:path w="4808855" h="4324985">
                  <a:moveTo>
                    <a:pt x="1832864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1832864" y="1197864"/>
                  </a:lnTo>
                  <a:lnTo>
                    <a:pt x="1832864" y="1172464"/>
                  </a:lnTo>
                  <a:close/>
                </a:path>
                <a:path w="4808855" h="4324985">
                  <a:moveTo>
                    <a:pt x="1834057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1834057" y="1002461"/>
                  </a:lnTo>
                  <a:lnTo>
                    <a:pt x="1834057" y="977061"/>
                  </a:lnTo>
                  <a:close/>
                </a:path>
                <a:path w="4808855" h="4324985">
                  <a:moveTo>
                    <a:pt x="2373439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2373439" y="807046"/>
                  </a:lnTo>
                  <a:lnTo>
                    <a:pt x="2373439" y="781646"/>
                  </a:lnTo>
                  <a:close/>
                </a:path>
                <a:path w="4808855" h="4324985">
                  <a:moveTo>
                    <a:pt x="3517874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3517874" y="611632"/>
                  </a:lnTo>
                  <a:lnTo>
                    <a:pt x="3517874" y="586232"/>
                  </a:lnTo>
                  <a:close/>
                </a:path>
                <a:path w="4808855" h="4324985">
                  <a:moveTo>
                    <a:pt x="3729494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3729494" y="416229"/>
                  </a:lnTo>
                  <a:lnTo>
                    <a:pt x="3729494" y="390829"/>
                  </a:lnTo>
                  <a:close/>
                </a:path>
                <a:path w="4808855" h="4324985">
                  <a:moveTo>
                    <a:pt x="3968839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3968839" y="220814"/>
                  </a:lnTo>
                  <a:lnTo>
                    <a:pt x="3968839" y="195414"/>
                  </a:lnTo>
                  <a:close/>
                </a:path>
                <a:path w="4808855" h="4324985">
                  <a:moveTo>
                    <a:pt x="48084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808436" y="25400"/>
                  </a:lnTo>
                  <a:lnTo>
                    <a:pt x="480843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8855" y="1663014"/>
              <a:ext cx="1342390" cy="4324985"/>
            </a:xfrm>
            <a:custGeom>
              <a:avLst/>
              <a:gdLst/>
              <a:ahLst/>
              <a:cxnLst/>
              <a:rect l="l" t="t" r="r" b="b"/>
              <a:pathLst>
                <a:path w="1342389" h="4324985">
                  <a:moveTo>
                    <a:pt x="9525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9525" y="4324439"/>
                  </a:lnTo>
                  <a:lnTo>
                    <a:pt x="9525" y="4299039"/>
                  </a:lnTo>
                  <a:close/>
                </a:path>
                <a:path w="1342389" h="4324985">
                  <a:moveTo>
                    <a:pt x="9525" y="3908209"/>
                  </a:moveTo>
                  <a:lnTo>
                    <a:pt x="0" y="3908209"/>
                  </a:lnTo>
                  <a:lnTo>
                    <a:pt x="0" y="3933609"/>
                  </a:lnTo>
                  <a:lnTo>
                    <a:pt x="9525" y="3933609"/>
                  </a:lnTo>
                  <a:lnTo>
                    <a:pt x="9525" y="3908209"/>
                  </a:lnTo>
                  <a:close/>
                </a:path>
                <a:path w="1342389" h="4324985">
                  <a:moveTo>
                    <a:pt x="9525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9525" y="3738207"/>
                  </a:lnTo>
                  <a:lnTo>
                    <a:pt x="9525" y="3712807"/>
                  </a:lnTo>
                  <a:close/>
                </a:path>
                <a:path w="1342389" h="4324985">
                  <a:moveTo>
                    <a:pt x="28905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28905" y="4129024"/>
                  </a:lnTo>
                  <a:lnTo>
                    <a:pt x="28905" y="4103624"/>
                  </a:lnTo>
                  <a:close/>
                </a:path>
                <a:path w="1342389" h="4324985">
                  <a:moveTo>
                    <a:pt x="30264" y="2735745"/>
                  </a:moveTo>
                  <a:lnTo>
                    <a:pt x="0" y="2735745"/>
                  </a:lnTo>
                  <a:lnTo>
                    <a:pt x="0" y="2761145"/>
                  </a:lnTo>
                  <a:lnTo>
                    <a:pt x="30264" y="2761145"/>
                  </a:lnTo>
                  <a:lnTo>
                    <a:pt x="30264" y="2735745"/>
                  </a:lnTo>
                  <a:close/>
                </a:path>
                <a:path w="1342389" h="4324985">
                  <a:moveTo>
                    <a:pt x="54965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54965" y="3542792"/>
                  </a:lnTo>
                  <a:lnTo>
                    <a:pt x="54965" y="3517392"/>
                  </a:lnTo>
                  <a:close/>
                </a:path>
                <a:path w="1342389" h="4324985">
                  <a:moveTo>
                    <a:pt x="57899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57899" y="2956560"/>
                  </a:lnTo>
                  <a:lnTo>
                    <a:pt x="57899" y="2931160"/>
                  </a:lnTo>
                  <a:close/>
                </a:path>
                <a:path w="1342389" h="4324985">
                  <a:moveTo>
                    <a:pt x="64287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64287" y="2174925"/>
                  </a:lnTo>
                  <a:lnTo>
                    <a:pt x="64287" y="2149525"/>
                  </a:lnTo>
                  <a:close/>
                </a:path>
                <a:path w="1342389" h="4324985">
                  <a:moveTo>
                    <a:pt x="70027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70027" y="2370328"/>
                  </a:lnTo>
                  <a:lnTo>
                    <a:pt x="70027" y="2344928"/>
                  </a:lnTo>
                  <a:close/>
                </a:path>
                <a:path w="1342389" h="4324985">
                  <a:moveTo>
                    <a:pt x="103479" y="1954110"/>
                  </a:moveTo>
                  <a:lnTo>
                    <a:pt x="0" y="1954110"/>
                  </a:lnTo>
                  <a:lnTo>
                    <a:pt x="0" y="1979510"/>
                  </a:lnTo>
                  <a:lnTo>
                    <a:pt x="103479" y="1979510"/>
                  </a:lnTo>
                  <a:lnTo>
                    <a:pt x="103479" y="1954110"/>
                  </a:lnTo>
                  <a:close/>
                </a:path>
                <a:path w="1342389" h="4324985">
                  <a:moveTo>
                    <a:pt x="121945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121945" y="1784096"/>
                  </a:lnTo>
                  <a:lnTo>
                    <a:pt x="121945" y="1758696"/>
                  </a:lnTo>
                  <a:close/>
                </a:path>
                <a:path w="1342389" h="4324985">
                  <a:moveTo>
                    <a:pt x="138010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138010" y="2565743"/>
                  </a:lnTo>
                  <a:lnTo>
                    <a:pt x="138010" y="2540343"/>
                  </a:lnTo>
                  <a:close/>
                </a:path>
                <a:path w="1342389" h="4324985">
                  <a:moveTo>
                    <a:pt x="232511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232511" y="1197864"/>
                  </a:lnTo>
                  <a:lnTo>
                    <a:pt x="232511" y="1172464"/>
                  </a:lnTo>
                  <a:close/>
                </a:path>
                <a:path w="1342389" h="4324985">
                  <a:moveTo>
                    <a:pt x="249999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249999" y="3151975"/>
                  </a:lnTo>
                  <a:lnTo>
                    <a:pt x="249999" y="3126575"/>
                  </a:lnTo>
                  <a:close/>
                </a:path>
                <a:path w="1342389" h="4324985">
                  <a:moveTo>
                    <a:pt x="264528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264528" y="1393278"/>
                  </a:lnTo>
                  <a:lnTo>
                    <a:pt x="264528" y="1367878"/>
                  </a:lnTo>
                  <a:close/>
                </a:path>
                <a:path w="1342389" h="4324985">
                  <a:moveTo>
                    <a:pt x="265696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265696" y="1002461"/>
                  </a:lnTo>
                  <a:lnTo>
                    <a:pt x="265696" y="977061"/>
                  </a:lnTo>
                  <a:close/>
                </a:path>
                <a:path w="1342389" h="4324985">
                  <a:moveTo>
                    <a:pt x="341668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341668" y="1588693"/>
                  </a:lnTo>
                  <a:lnTo>
                    <a:pt x="341668" y="1563293"/>
                  </a:lnTo>
                  <a:close/>
                </a:path>
                <a:path w="1342389" h="4324985">
                  <a:moveTo>
                    <a:pt x="412559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412559" y="807046"/>
                  </a:lnTo>
                  <a:lnTo>
                    <a:pt x="412559" y="781646"/>
                  </a:lnTo>
                  <a:close/>
                </a:path>
                <a:path w="1342389" h="4324985">
                  <a:moveTo>
                    <a:pt x="674674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674674" y="611632"/>
                  </a:lnTo>
                  <a:lnTo>
                    <a:pt x="674674" y="586232"/>
                  </a:lnTo>
                  <a:close/>
                </a:path>
                <a:path w="1342389" h="4324985">
                  <a:moveTo>
                    <a:pt x="916762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916762" y="220814"/>
                  </a:lnTo>
                  <a:lnTo>
                    <a:pt x="916762" y="195414"/>
                  </a:lnTo>
                  <a:close/>
                </a:path>
                <a:path w="1342389" h="4324985">
                  <a:moveTo>
                    <a:pt x="982764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982764" y="416229"/>
                  </a:lnTo>
                  <a:lnTo>
                    <a:pt x="982764" y="390829"/>
                  </a:lnTo>
                  <a:close/>
                </a:path>
                <a:path w="1342389" h="4324985">
                  <a:moveTo>
                    <a:pt x="134233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342339" y="25400"/>
                  </a:lnTo>
                  <a:lnTo>
                    <a:pt x="1342339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18855" y="1688414"/>
              <a:ext cx="1010919" cy="4324985"/>
            </a:xfrm>
            <a:custGeom>
              <a:avLst/>
              <a:gdLst/>
              <a:ahLst/>
              <a:cxnLst/>
              <a:rect l="l" t="t" r="r" b="b"/>
              <a:pathLst>
                <a:path w="1010919" h="4324985">
                  <a:moveTo>
                    <a:pt x="9525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9525" y="4129024"/>
                  </a:lnTo>
                  <a:lnTo>
                    <a:pt x="9525" y="4103624"/>
                  </a:lnTo>
                  <a:close/>
                </a:path>
                <a:path w="1010919" h="4324985">
                  <a:moveTo>
                    <a:pt x="9525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9525" y="3151975"/>
                  </a:lnTo>
                  <a:lnTo>
                    <a:pt x="9525" y="3126575"/>
                  </a:lnTo>
                  <a:close/>
                </a:path>
                <a:path w="1010919" h="4324985">
                  <a:moveTo>
                    <a:pt x="11264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11264" y="4324439"/>
                  </a:lnTo>
                  <a:lnTo>
                    <a:pt x="11264" y="4299039"/>
                  </a:lnTo>
                  <a:close/>
                </a:path>
                <a:path w="1010919" h="4324985">
                  <a:moveTo>
                    <a:pt x="17526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17526" y="3542792"/>
                  </a:lnTo>
                  <a:lnTo>
                    <a:pt x="17526" y="3517392"/>
                  </a:lnTo>
                  <a:close/>
                </a:path>
                <a:path w="1010919" h="4324985">
                  <a:moveTo>
                    <a:pt x="31864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31864" y="416229"/>
                  </a:lnTo>
                  <a:lnTo>
                    <a:pt x="31864" y="390829"/>
                  </a:lnTo>
                  <a:close/>
                </a:path>
                <a:path w="1010919" h="4324985">
                  <a:moveTo>
                    <a:pt x="41757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41757" y="807046"/>
                  </a:lnTo>
                  <a:lnTo>
                    <a:pt x="41757" y="781646"/>
                  </a:lnTo>
                  <a:close/>
                </a:path>
                <a:path w="1010919" h="4324985">
                  <a:moveTo>
                    <a:pt x="55905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55905" y="2565743"/>
                  </a:lnTo>
                  <a:lnTo>
                    <a:pt x="55905" y="2540343"/>
                  </a:lnTo>
                  <a:close/>
                </a:path>
                <a:path w="1010919" h="4324985">
                  <a:moveTo>
                    <a:pt x="7150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1501" y="25400"/>
                  </a:lnTo>
                  <a:lnTo>
                    <a:pt x="71501" y="0"/>
                  </a:lnTo>
                  <a:close/>
                </a:path>
                <a:path w="1010919" h="4324985">
                  <a:moveTo>
                    <a:pt x="154901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154901" y="2370328"/>
                  </a:lnTo>
                  <a:lnTo>
                    <a:pt x="154901" y="2344928"/>
                  </a:lnTo>
                  <a:close/>
                </a:path>
                <a:path w="1010919" h="4324985">
                  <a:moveTo>
                    <a:pt x="162941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162941" y="3738207"/>
                  </a:lnTo>
                  <a:lnTo>
                    <a:pt x="162941" y="3712807"/>
                  </a:lnTo>
                  <a:close/>
                </a:path>
                <a:path w="1010919" h="4324985">
                  <a:moveTo>
                    <a:pt x="167474" y="3908209"/>
                  </a:moveTo>
                  <a:lnTo>
                    <a:pt x="0" y="3908209"/>
                  </a:lnTo>
                  <a:lnTo>
                    <a:pt x="0" y="3933609"/>
                  </a:lnTo>
                  <a:lnTo>
                    <a:pt x="167474" y="3933609"/>
                  </a:lnTo>
                  <a:lnTo>
                    <a:pt x="167474" y="3908209"/>
                  </a:lnTo>
                  <a:close/>
                </a:path>
                <a:path w="1010919" h="4324985">
                  <a:moveTo>
                    <a:pt x="173786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173786" y="2174925"/>
                  </a:lnTo>
                  <a:lnTo>
                    <a:pt x="173786" y="2149525"/>
                  </a:lnTo>
                  <a:close/>
                </a:path>
                <a:path w="1010919" h="4324985">
                  <a:moveTo>
                    <a:pt x="205333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205333" y="1393278"/>
                  </a:lnTo>
                  <a:lnTo>
                    <a:pt x="205333" y="1367878"/>
                  </a:lnTo>
                  <a:close/>
                </a:path>
                <a:path w="1010919" h="4324985">
                  <a:moveTo>
                    <a:pt x="207010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207010" y="2956560"/>
                  </a:lnTo>
                  <a:lnTo>
                    <a:pt x="207010" y="2931160"/>
                  </a:lnTo>
                  <a:close/>
                </a:path>
                <a:path w="1010919" h="4324985">
                  <a:moveTo>
                    <a:pt x="260604" y="2735745"/>
                  </a:moveTo>
                  <a:lnTo>
                    <a:pt x="0" y="2735745"/>
                  </a:lnTo>
                  <a:lnTo>
                    <a:pt x="0" y="2761145"/>
                  </a:lnTo>
                  <a:lnTo>
                    <a:pt x="260604" y="2761145"/>
                  </a:lnTo>
                  <a:lnTo>
                    <a:pt x="260604" y="2735745"/>
                  </a:lnTo>
                  <a:close/>
                </a:path>
                <a:path w="1010919" h="4324985">
                  <a:moveTo>
                    <a:pt x="270725" y="1954110"/>
                  </a:moveTo>
                  <a:lnTo>
                    <a:pt x="0" y="1954110"/>
                  </a:lnTo>
                  <a:lnTo>
                    <a:pt x="0" y="1979510"/>
                  </a:lnTo>
                  <a:lnTo>
                    <a:pt x="270725" y="1979510"/>
                  </a:lnTo>
                  <a:lnTo>
                    <a:pt x="270725" y="1954110"/>
                  </a:lnTo>
                  <a:close/>
                </a:path>
                <a:path w="1010919" h="4324985">
                  <a:moveTo>
                    <a:pt x="296583" y="3321977"/>
                  </a:moveTo>
                  <a:lnTo>
                    <a:pt x="0" y="3321977"/>
                  </a:lnTo>
                  <a:lnTo>
                    <a:pt x="0" y="3347377"/>
                  </a:lnTo>
                  <a:lnTo>
                    <a:pt x="296583" y="3347377"/>
                  </a:lnTo>
                  <a:lnTo>
                    <a:pt x="296583" y="3321977"/>
                  </a:lnTo>
                  <a:close/>
                </a:path>
                <a:path w="1010919" h="4324985">
                  <a:moveTo>
                    <a:pt x="332028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332028" y="1588693"/>
                  </a:lnTo>
                  <a:lnTo>
                    <a:pt x="332028" y="1563293"/>
                  </a:lnTo>
                  <a:close/>
                </a:path>
                <a:path w="1010919" h="4324985">
                  <a:moveTo>
                    <a:pt x="408165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408165" y="220814"/>
                  </a:lnTo>
                  <a:lnTo>
                    <a:pt x="408165" y="195414"/>
                  </a:lnTo>
                  <a:close/>
                </a:path>
                <a:path w="1010919" h="4324985">
                  <a:moveTo>
                    <a:pt x="431114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431114" y="1784096"/>
                  </a:lnTo>
                  <a:lnTo>
                    <a:pt x="431114" y="1758696"/>
                  </a:lnTo>
                  <a:close/>
                </a:path>
                <a:path w="1010919" h="4324985">
                  <a:moveTo>
                    <a:pt x="560146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560146" y="1197864"/>
                  </a:lnTo>
                  <a:lnTo>
                    <a:pt x="560146" y="1172464"/>
                  </a:lnTo>
                  <a:close/>
                </a:path>
                <a:path w="1010919" h="4324985">
                  <a:moveTo>
                    <a:pt x="610044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610044" y="1002461"/>
                  </a:lnTo>
                  <a:lnTo>
                    <a:pt x="610044" y="977061"/>
                  </a:lnTo>
                  <a:close/>
                </a:path>
                <a:path w="1010919" h="4324985">
                  <a:moveTo>
                    <a:pt x="1010564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1010564" y="611632"/>
                  </a:lnTo>
                  <a:lnTo>
                    <a:pt x="1010564" y="58623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18855" y="1713814"/>
              <a:ext cx="9525" cy="4324985"/>
            </a:xfrm>
            <a:custGeom>
              <a:avLst/>
              <a:gdLst/>
              <a:ahLst/>
              <a:cxnLst/>
              <a:rect l="l" t="t" r="r" b="b"/>
              <a:pathLst>
                <a:path w="9525" h="4324985">
                  <a:moveTo>
                    <a:pt x="9525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9525" y="4324439"/>
                  </a:lnTo>
                  <a:lnTo>
                    <a:pt x="9525" y="4299039"/>
                  </a:lnTo>
                  <a:close/>
                </a:path>
                <a:path w="9525" h="4324985">
                  <a:moveTo>
                    <a:pt x="9525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9525" y="4129024"/>
                  </a:lnTo>
                  <a:lnTo>
                    <a:pt x="9525" y="4103624"/>
                  </a:lnTo>
                  <a:close/>
                </a:path>
                <a:path w="9525" h="4324985">
                  <a:moveTo>
                    <a:pt x="9525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9525" y="3738207"/>
                  </a:lnTo>
                  <a:lnTo>
                    <a:pt x="9525" y="3712807"/>
                  </a:lnTo>
                  <a:close/>
                </a:path>
                <a:path w="9525" h="4324985">
                  <a:moveTo>
                    <a:pt x="9525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9525" y="3542792"/>
                  </a:lnTo>
                  <a:lnTo>
                    <a:pt x="9525" y="3517392"/>
                  </a:lnTo>
                  <a:close/>
                </a:path>
                <a:path w="9525" h="4324985">
                  <a:moveTo>
                    <a:pt x="9525" y="3321977"/>
                  </a:moveTo>
                  <a:lnTo>
                    <a:pt x="0" y="3321977"/>
                  </a:lnTo>
                  <a:lnTo>
                    <a:pt x="0" y="3347377"/>
                  </a:lnTo>
                  <a:lnTo>
                    <a:pt x="9525" y="3347377"/>
                  </a:lnTo>
                  <a:lnTo>
                    <a:pt x="9525" y="3321977"/>
                  </a:lnTo>
                  <a:close/>
                </a:path>
                <a:path w="9525" h="4324985">
                  <a:moveTo>
                    <a:pt x="9525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9525" y="3151975"/>
                  </a:lnTo>
                  <a:lnTo>
                    <a:pt x="9525" y="3126575"/>
                  </a:lnTo>
                  <a:close/>
                </a:path>
                <a:path w="9525" h="4324985">
                  <a:moveTo>
                    <a:pt x="9525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9525" y="2956560"/>
                  </a:lnTo>
                  <a:lnTo>
                    <a:pt x="9525" y="2931160"/>
                  </a:lnTo>
                  <a:close/>
                </a:path>
                <a:path w="9525" h="4324985">
                  <a:moveTo>
                    <a:pt x="9525" y="2735757"/>
                  </a:moveTo>
                  <a:lnTo>
                    <a:pt x="0" y="2735757"/>
                  </a:lnTo>
                  <a:lnTo>
                    <a:pt x="0" y="2761157"/>
                  </a:lnTo>
                  <a:lnTo>
                    <a:pt x="9525" y="2761157"/>
                  </a:lnTo>
                  <a:lnTo>
                    <a:pt x="9525" y="2735757"/>
                  </a:lnTo>
                  <a:close/>
                </a:path>
                <a:path w="9525" h="4324985">
                  <a:moveTo>
                    <a:pt x="9525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9525" y="2565743"/>
                  </a:lnTo>
                  <a:lnTo>
                    <a:pt x="9525" y="2540343"/>
                  </a:lnTo>
                  <a:close/>
                </a:path>
                <a:path w="9525" h="4324985">
                  <a:moveTo>
                    <a:pt x="9525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9525" y="2370328"/>
                  </a:lnTo>
                  <a:lnTo>
                    <a:pt x="9525" y="2344928"/>
                  </a:lnTo>
                  <a:close/>
                </a:path>
                <a:path w="9525" h="4324985">
                  <a:moveTo>
                    <a:pt x="9525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9525" y="2174925"/>
                  </a:lnTo>
                  <a:lnTo>
                    <a:pt x="9525" y="2149525"/>
                  </a:lnTo>
                  <a:close/>
                </a:path>
                <a:path w="9525" h="4324985">
                  <a:moveTo>
                    <a:pt x="9525" y="1954110"/>
                  </a:moveTo>
                  <a:lnTo>
                    <a:pt x="0" y="1954110"/>
                  </a:lnTo>
                  <a:lnTo>
                    <a:pt x="0" y="1979510"/>
                  </a:lnTo>
                  <a:lnTo>
                    <a:pt x="9525" y="1979510"/>
                  </a:lnTo>
                  <a:lnTo>
                    <a:pt x="9525" y="1954110"/>
                  </a:lnTo>
                  <a:close/>
                </a:path>
                <a:path w="9525" h="4324985">
                  <a:moveTo>
                    <a:pt x="9525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9525" y="1784096"/>
                  </a:lnTo>
                  <a:lnTo>
                    <a:pt x="9525" y="1758696"/>
                  </a:lnTo>
                  <a:close/>
                </a:path>
                <a:path w="9525" h="4324985">
                  <a:moveTo>
                    <a:pt x="9525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9525" y="1588693"/>
                  </a:lnTo>
                  <a:lnTo>
                    <a:pt x="9525" y="1563293"/>
                  </a:lnTo>
                  <a:close/>
                </a:path>
                <a:path w="9525" h="4324985">
                  <a:moveTo>
                    <a:pt x="9525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9525" y="1393278"/>
                  </a:lnTo>
                  <a:lnTo>
                    <a:pt x="9525" y="1367878"/>
                  </a:lnTo>
                  <a:close/>
                </a:path>
                <a:path w="9525" h="4324985">
                  <a:moveTo>
                    <a:pt x="9525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9525" y="1197864"/>
                  </a:lnTo>
                  <a:lnTo>
                    <a:pt x="9525" y="1172464"/>
                  </a:lnTo>
                  <a:close/>
                </a:path>
                <a:path w="9525" h="4324985">
                  <a:moveTo>
                    <a:pt x="9525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9525" y="1002461"/>
                  </a:lnTo>
                  <a:lnTo>
                    <a:pt x="9525" y="977061"/>
                  </a:lnTo>
                  <a:close/>
                </a:path>
                <a:path w="9525" h="4324985">
                  <a:moveTo>
                    <a:pt x="9525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9525" y="807046"/>
                  </a:lnTo>
                  <a:lnTo>
                    <a:pt x="9525" y="781646"/>
                  </a:lnTo>
                  <a:close/>
                </a:path>
                <a:path w="9525" h="4324985">
                  <a:moveTo>
                    <a:pt x="9525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9525" y="611632"/>
                  </a:lnTo>
                  <a:lnTo>
                    <a:pt x="9525" y="586232"/>
                  </a:lnTo>
                  <a:close/>
                </a:path>
                <a:path w="9525" h="4324985">
                  <a:moveTo>
                    <a:pt x="9525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9525" y="416229"/>
                  </a:lnTo>
                  <a:lnTo>
                    <a:pt x="9525" y="390829"/>
                  </a:lnTo>
                  <a:close/>
                </a:path>
                <a:path w="9525" h="4324985">
                  <a:moveTo>
                    <a:pt x="9525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9525" y="220814"/>
                  </a:lnTo>
                  <a:lnTo>
                    <a:pt x="9525" y="195414"/>
                  </a:lnTo>
                  <a:close/>
                </a:path>
                <a:path w="9525" h="4324985">
                  <a:moveTo>
                    <a:pt x="952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525" y="254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18855" y="1739214"/>
              <a:ext cx="559435" cy="4324985"/>
            </a:xfrm>
            <a:custGeom>
              <a:avLst/>
              <a:gdLst/>
              <a:ahLst/>
              <a:cxnLst/>
              <a:rect l="l" t="t" r="r" b="b"/>
              <a:pathLst>
                <a:path w="559435" h="4324985">
                  <a:moveTo>
                    <a:pt x="9525" y="3908209"/>
                  </a:moveTo>
                  <a:lnTo>
                    <a:pt x="0" y="3908209"/>
                  </a:lnTo>
                  <a:lnTo>
                    <a:pt x="0" y="3933609"/>
                  </a:lnTo>
                  <a:lnTo>
                    <a:pt x="9525" y="3933609"/>
                  </a:lnTo>
                  <a:lnTo>
                    <a:pt x="9525" y="3908209"/>
                  </a:lnTo>
                  <a:close/>
                </a:path>
                <a:path w="559435" h="4324985">
                  <a:moveTo>
                    <a:pt x="15506" y="3321977"/>
                  </a:moveTo>
                  <a:lnTo>
                    <a:pt x="0" y="3321977"/>
                  </a:lnTo>
                  <a:lnTo>
                    <a:pt x="0" y="3347377"/>
                  </a:lnTo>
                  <a:lnTo>
                    <a:pt x="15506" y="3347377"/>
                  </a:lnTo>
                  <a:lnTo>
                    <a:pt x="15506" y="3321977"/>
                  </a:lnTo>
                  <a:close/>
                </a:path>
                <a:path w="559435" h="4324985">
                  <a:moveTo>
                    <a:pt x="24066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24066" y="2956560"/>
                  </a:lnTo>
                  <a:lnTo>
                    <a:pt x="24066" y="2931160"/>
                  </a:lnTo>
                  <a:close/>
                </a:path>
                <a:path w="559435" h="4324985">
                  <a:moveTo>
                    <a:pt x="24688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24688" y="3738207"/>
                  </a:lnTo>
                  <a:lnTo>
                    <a:pt x="24688" y="3712807"/>
                  </a:lnTo>
                  <a:close/>
                </a:path>
                <a:path w="559435" h="4324985">
                  <a:moveTo>
                    <a:pt x="35445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35445" y="4129024"/>
                  </a:lnTo>
                  <a:lnTo>
                    <a:pt x="35445" y="4103624"/>
                  </a:lnTo>
                  <a:close/>
                </a:path>
                <a:path w="559435" h="4324985">
                  <a:moveTo>
                    <a:pt x="46456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46456" y="4324439"/>
                  </a:lnTo>
                  <a:lnTo>
                    <a:pt x="46456" y="4299039"/>
                  </a:lnTo>
                  <a:close/>
                </a:path>
                <a:path w="559435" h="4324985">
                  <a:moveTo>
                    <a:pt x="54533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54533" y="3151975"/>
                  </a:lnTo>
                  <a:lnTo>
                    <a:pt x="54533" y="3126575"/>
                  </a:lnTo>
                  <a:close/>
                </a:path>
                <a:path w="559435" h="4324985">
                  <a:moveTo>
                    <a:pt x="55029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55029" y="3542792"/>
                  </a:lnTo>
                  <a:lnTo>
                    <a:pt x="55029" y="3517392"/>
                  </a:lnTo>
                  <a:close/>
                </a:path>
                <a:path w="559435" h="4324985">
                  <a:moveTo>
                    <a:pt x="123596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123596" y="2565743"/>
                  </a:lnTo>
                  <a:lnTo>
                    <a:pt x="123596" y="2540343"/>
                  </a:lnTo>
                  <a:close/>
                </a:path>
                <a:path w="559435" h="4324985">
                  <a:moveTo>
                    <a:pt x="172046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172046" y="1784096"/>
                  </a:lnTo>
                  <a:lnTo>
                    <a:pt x="172046" y="1758696"/>
                  </a:lnTo>
                  <a:close/>
                </a:path>
                <a:path w="559435" h="4324985">
                  <a:moveTo>
                    <a:pt x="185394" y="2735745"/>
                  </a:moveTo>
                  <a:lnTo>
                    <a:pt x="0" y="2735745"/>
                  </a:lnTo>
                  <a:lnTo>
                    <a:pt x="0" y="2761145"/>
                  </a:lnTo>
                  <a:lnTo>
                    <a:pt x="185394" y="2761145"/>
                  </a:lnTo>
                  <a:lnTo>
                    <a:pt x="185394" y="2735745"/>
                  </a:lnTo>
                  <a:close/>
                </a:path>
                <a:path w="559435" h="4324985">
                  <a:moveTo>
                    <a:pt x="187782" y="1954110"/>
                  </a:moveTo>
                  <a:lnTo>
                    <a:pt x="0" y="1954110"/>
                  </a:lnTo>
                  <a:lnTo>
                    <a:pt x="0" y="1979510"/>
                  </a:lnTo>
                  <a:lnTo>
                    <a:pt x="187782" y="1979510"/>
                  </a:lnTo>
                  <a:lnTo>
                    <a:pt x="187782" y="1954110"/>
                  </a:lnTo>
                  <a:close/>
                </a:path>
                <a:path w="559435" h="4324985">
                  <a:moveTo>
                    <a:pt x="202780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202780" y="1002461"/>
                  </a:lnTo>
                  <a:lnTo>
                    <a:pt x="202780" y="977061"/>
                  </a:lnTo>
                  <a:close/>
                </a:path>
                <a:path w="559435" h="4324985">
                  <a:moveTo>
                    <a:pt x="222542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222542" y="1588693"/>
                  </a:lnTo>
                  <a:lnTo>
                    <a:pt x="222542" y="1563293"/>
                  </a:lnTo>
                  <a:close/>
                </a:path>
                <a:path w="559435" h="4324985">
                  <a:moveTo>
                    <a:pt x="241515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241515" y="2174925"/>
                  </a:lnTo>
                  <a:lnTo>
                    <a:pt x="241515" y="2149525"/>
                  </a:lnTo>
                  <a:close/>
                </a:path>
                <a:path w="559435" h="4324985">
                  <a:moveTo>
                    <a:pt x="247573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247573" y="220814"/>
                  </a:lnTo>
                  <a:lnTo>
                    <a:pt x="247573" y="195414"/>
                  </a:lnTo>
                  <a:close/>
                </a:path>
                <a:path w="559435" h="4324985">
                  <a:moveTo>
                    <a:pt x="26633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66331" y="25400"/>
                  </a:lnTo>
                  <a:lnTo>
                    <a:pt x="266331" y="0"/>
                  </a:lnTo>
                  <a:close/>
                </a:path>
                <a:path w="559435" h="4324985">
                  <a:moveTo>
                    <a:pt x="360083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360083" y="1393278"/>
                  </a:lnTo>
                  <a:lnTo>
                    <a:pt x="360083" y="1367878"/>
                  </a:lnTo>
                  <a:close/>
                </a:path>
                <a:path w="559435" h="4324985">
                  <a:moveTo>
                    <a:pt x="363004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363004" y="1197864"/>
                  </a:lnTo>
                  <a:lnTo>
                    <a:pt x="363004" y="1172464"/>
                  </a:lnTo>
                  <a:close/>
                </a:path>
                <a:path w="559435" h="4324985">
                  <a:moveTo>
                    <a:pt x="454799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454799" y="807046"/>
                  </a:lnTo>
                  <a:lnTo>
                    <a:pt x="454799" y="781646"/>
                  </a:lnTo>
                  <a:close/>
                </a:path>
                <a:path w="559435" h="4324985">
                  <a:moveTo>
                    <a:pt x="465048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465048" y="611632"/>
                  </a:lnTo>
                  <a:lnTo>
                    <a:pt x="465048" y="586232"/>
                  </a:lnTo>
                  <a:close/>
                </a:path>
                <a:path w="559435" h="4324985">
                  <a:moveTo>
                    <a:pt x="471373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471373" y="416229"/>
                  </a:lnTo>
                  <a:lnTo>
                    <a:pt x="471373" y="390829"/>
                  </a:lnTo>
                  <a:close/>
                </a:path>
                <a:path w="559435" h="4324985">
                  <a:moveTo>
                    <a:pt x="559257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559257" y="2370328"/>
                  </a:lnTo>
                  <a:lnTo>
                    <a:pt x="559257" y="2344928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8855" y="1764614"/>
              <a:ext cx="4125595" cy="4324985"/>
            </a:xfrm>
            <a:custGeom>
              <a:avLst/>
              <a:gdLst/>
              <a:ahLst/>
              <a:cxnLst/>
              <a:rect l="l" t="t" r="r" b="b"/>
              <a:pathLst>
                <a:path w="4125595" h="4324985">
                  <a:moveTo>
                    <a:pt x="34925" y="4299039"/>
                  </a:moveTo>
                  <a:lnTo>
                    <a:pt x="0" y="4299039"/>
                  </a:lnTo>
                  <a:lnTo>
                    <a:pt x="0" y="4324439"/>
                  </a:lnTo>
                  <a:lnTo>
                    <a:pt x="34925" y="4324439"/>
                  </a:lnTo>
                  <a:lnTo>
                    <a:pt x="34925" y="4299039"/>
                  </a:lnTo>
                  <a:close/>
                </a:path>
                <a:path w="4125595" h="4324985">
                  <a:moveTo>
                    <a:pt x="82499" y="3908209"/>
                  </a:moveTo>
                  <a:lnTo>
                    <a:pt x="0" y="3908209"/>
                  </a:lnTo>
                  <a:lnTo>
                    <a:pt x="0" y="3933609"/>
                  </a:lnTo>
                  <a:lnTo>
                    <a:pt x="82499" y="3933609"/>
                  </a:lnTo>
                  <a:lnTo>
                    <a:pt x="82499" y="3908209"/>
                  </a:lnTo>
                  <a:close/>
                </a:path>
                <a:path w="4125595" h="4324985">
                  <a:moveTo>
                    <a:pt x="86982" y="4103624"/>
                  </a:moveTo>
                  <a:lnTo>
                    <a:pt x="0" y="4103624"/>
                  </a:lnTo>
                  <a:lnTo>
                    <a:pt x="0" y="4129024"/>
                  </a:lnTo>
                  <a:lnTo>
                    <a:pt x="86982" y="4129024"/>
                  </a:lnTo>
                  <a:lnTo>
                    <a:pt x="86982" y="4103624"/>
                  </a:lnTo>
                  <a:close/>
                </a:path>
                <a:path w="4125595" h="4324985">
                  <a:moveTo>
                    <a:pt x="98755" y="3712807"/>
                  </a:moveTo>
                  <a:lnTo>
                    <a:pt x="0" y="3712807"/>
                  </a:lnTo>
                  <a:lnTo>
                    <a:pt x="0" y="3738207"/>
                  </a:lnTo>
                  <a:lnTo>
                    <a:pt x="98755" y="3738207"/>
                  </a:lnTo>
                  <a:lnTo>
                    <a:pt x="98755" y="3712807"/>
                  </a:lnTo>
                  <a:close/>
                </a:path>
                <a:path w="4125595" h="4324985">
                  <a:moveTo>
                    <a:pt x="133959" y="3517392"/>
                  </a:moveTo>
                  <a:lnTo>
                    <a:pt x="0" y="3517392"/>
                  </a:lnTo>
                  <a:lnTo>
                    <a:pt x="0" y="3542792"/>
                  </a:lnTo>
                  <a:lnTo>
                    <a:pt x="133959" y="3542792"/>
                  </a:lnTo>
                  <a:lnTo>
                    <a:pt x="133959" y="3517392"/>
                  </a:lnTo>
                  <a:close/>
                </a:path>
                <a:path w="4125595" h="4324985">
                  <a:moveTo>
                    <a:pt x="134353" y="3321977"/>
                  </a:moveTo>
                  <a:lnTo>
                    <a:pt x="0" y="3321977"/>
                  </a:lnTo>
                  <a:lnTo>
                    <a:pt x="0" y="3347377"/>
                  </a:lnTo>
                  <a:lnTo>
                    <a:pt x="134353" y="3347377"/>
                  </a:lnTo>
                  <a:lnTo>
                    <a:pt x="134353" y="3321977"/>
                  </a:lnTo>
                  <a:close/>
                </a:path>
                <a:path w="4125595" h="4324985">
                  <a:moveTo>
                    <a:pt x="198843" y="2931160"/>
                  </a:moveTo>
                  <a:lnTo>
                    <a:pt x="0" y="2931160"/>
                  </a:lnTo>
                  <a:lnTo>
                    <a:pt x="0" y="2956560"/>
                  </a:lnTo>
                  <a:lnTo>
                    <a:pt x="198843" y="2956560"/>
                  </a:lnTo>
                  <a:lnTo>
                    <a:pt x="198843" y="2931160"/>
                  </a:lnTo>
                  <a:close/>
                </a:path>
                <a:path w="4125595" h="4324985">
                  <a:moveTo>
                    <a:pt x="236296" y="3126575"/>
                  </a:moveTo>
                  <a:lnTo>
                    <a:pt x="0" y="3126575"/>
                  </a:lnTo>
                  <a:lnTo>
                    <a:pt x="0" y="3151975"/>
                  </a:lnTo>
                  <a:lnTo>
                    <a:pt x="236296" y="3151975"/>
                  </a:lnTo>
                  <a:lnTo>
                    <a:pt x="236296" y="3126575"/>
                  </a:lnTo>
                  <a:close/>
                </a:path>
                <a:path w="4125595" h="4324985">
                  <a:moveTo>
                    <a:pt x="266725" y="2735745"/>
                  </a:moveTo>
                  <a:lnTo>
                    <a:pt x="0" y="2735745"/>
                  </a:lnTo>
                  <a:lnTo>
                    <a:pt x="0" y="2761145"/>
                  </a:lnTo>
                  <a:lnTo>
                    <a:pt x="266725" y="2761145"/>
                  </a:lnTo>
                  <a:lnTo>
                    <a:pt x="266725" y="2735745"/>
                  </a:lnTo>
                  <a:close/>
                </a:path>
                <a:path w="4125595" h="4324985">
                  <a:moveTo>
                    <a:pt x="404914" y="2344928"/>
                  </a:moveTo>
                  <a:lnTo>
                    <a:pt x="0" y="2344928"/>
                  </a:lnTo>
                  <a:lnTo>
                    <a:pt x="0" y="2370328"/>
                  </a:lnTo>
                  <a:lnTo>
                    <a:pt x="404914" y="2370328"/>
                  </a:lnTo>
                  <a:lnTo>
                    <a:pt x="404914" y="2344928"/>
                  </a:lnTo>
                  <a:close/>
                </a:path>
                <a:path w="4125595" h="4324985">
                  <a:moveTo>
                    <a:pt x="505917" y="2149525"/>
                  </a:moveTo>
                  <a:lnTo>
                    <a:pt x="0" y="2149525"/>
                  </a:lnTo>
                  <a:lnTo>
                    <a:pt x="0" y="2174925"/>
                  </a:lnTo>
                  <a:lnTo>
                    <a:pt x="505917" y="2174925"/>
                  </a:lnTo>
                  <a:lnTo>
                    <a:pt x="505917" y="2149525"/>
                  </a:lnTo>
                  <a:close/>
                </a:path>
                <a:path w="4125595" h="4324985">
                  <a:moveTo>
                    <a:pt x="694397" y="2540343"/>
                  </a:moveTo>
                  <a:lnTo>
                    <a:pt x="0" y="2540343"/>
                  </a:lnTo>
                  <a:lnTo>
                    <a:pt x="0" y="2565743"/>
                  </a:lnTo>
                  <a:lnTo>
                    <a:pt x="694397" y="2565743"/>
                  </a:lnTo>
                  <a:lnTo>
                    <a:pt x="694397" y="2540343"/>
                  </a:lnTo>
                  <a:close/>
                </a:path>
                <a:path w="4125595" h="4324985">
                  <a:moveTo>
                    <a:pt x="705802" y="1758696"/>
                  </a:moveTo>
                  <a:lnTo>
                    <a:pt x="0" y="1758696"/>
                  </a:lnTo>
                  <a:lnTo>
                    <a:pt x="0" y="1784096"/>
                  </a:lnTo>
                  <a:lnTo>
                    <a:pt x="705802" y="1784096"/>
                  </a:lnTo>
                  <a:lnTo>
                    <a:pt x="705802" y="1758696"/>
                  </a:lnTo>
                  <a:close/>
                </a:path>
                <a:path w="4125595" h="4324985">
                  <a:moveTo>
                    <a:pt x="788809" y="1172464"/>
                  </a:moveTo>
                  <a:lnTo>
                    <a:pt x="0" y="1172464"/>
                  </a:lnTo>
                  <a:lnTo>
                    <a:pt x="0" y="1197864"/>
                  </a:lnTo>
                  <a:lnTo>
                    <a:pt x="788809" y="1197864"/>
                  </a:lnTo>
                  <a:lnTo>
                    <a:pt x="788809" y="1172464"/>
                  </a:lnTo>
                  <a:close/>
                </a:path>
                <a:path w="4125595" h="4324985">
                  <a:moveTo>
                    <a:pt x="847636" y="1367878"/>
                  </a:moveTo>
                  <a:lnTo>
                    <a:pt x="0" y="1367878"/>
                  </a:lnTo>
                  <a:lnTo>
                    <a:pt x="0" y="1393278"/>
                  </a:lnTo>
                  <a:lnTo>
                    <a:pt x="847636" y="1393278"/>
                  </a:lnTo>
                  <a:lnTo>
                    <a:pt x="847636" y="1367878"/>
                  </a:lnTo>
                  <a:close/>
                </a:path>
                <a:path w="4125595" h="4324985">
                  <a:moveTo>
                    <a:pt x="898385" y="977061"/>
                  </a:moveTo>
                  <a:lnTo>
                    <a:pt x="0" y="977061"/>
                  </a:lnTo>
                  <a:lnTo>
                    <a:pt x="0" y="1002461"/>
                  </a:lnTo>
                  <a:lnTo>
                    <a:pt x="898385" y="1002461"/>
                  </a:lnTo>
                  <a:lnTo>
                    <a:pt x="898385" y="977061"/>
                  </a:lnTo>
                  <a:close/>
                </a:path>
                <a:path w="4125595" h="4324985">
                  <a:moveTo>
                    <a:pt x="986256" y="1563293"/>
                  </a:moveTo>
                  <a:lnTo>
                    <a:pt x="0" y="1563293"/>
                  </a:lnTo>
                  <a:lnTo>
                    <a:pt x="0" y="1588693"/>
                  </a:lnTo>
                  <a:lnTo>
                    <a:pt x="986256" y="1588693"/>
                  </a:lnTo>
                  <a:lnTo>
                    <a:pt x="986256" y="1563293"/>
                  </a:lnTo>
                  <a:close/>
                </a:path>
                <a:path w="4125595" h="4324985">
                  <a:moveTo>
                    <a:pt x="1281557" y="781646"/>
                  </a:moveTo>
                  <a:lnTo>
                    <a:pt x="0" y="781646"/>
                  </a:lnTo>
                  <a:lnTo>
                    <a:pt x="0" y="807046"/>
                  </a:lnTo>
                  <a:lnTo>
                    <a:pt x="1281557" y="807046"/>
                  </a:lnTo>
                  <a:lnTo>
                    <a:pt x="1281557" y="781646"/>
                  </a:lnTo>
                  <a:close/>
                </a:path>
                <a:path w="4125595" h="4324985">
                  <a:moveTo>
                    <a:pt x="1603667" y="390829"/>
                  </a:moveTo>
                  <a:lnTo>
                    <a:pt x="0" y="390829"/>
                  </a:lnTo>
                  <a:lnTo>
                    <a:pt x="0" y="416229"/>
                  </a:lnTo>
                  <a:lnTo>
                    <a:pt x="1603667" y="416229"/>
                  </a:lnTo>
                  <a:lnTo>
                    <a:pt x="1603667" y="390829"/>
                  </a:lnTo>
                  <a:close/>
                </a:path>
                <a:path w="4125595" h="4324985">
                  <a:moveTo>
                    <a:pt x="2367445" y="586232"/>
                  </a:moveTo>
                  <a:lnTo>
                    <a:pt x="0" y="586232"/>
                  </a:lnTo>
                  <a:lnTo>
                    <a:pt x="0" y="611632"/>
                  </a:lnTo>
                  <a:lnTo>
                    <a:pt x="2367445" y="611632"/>
                  </a:lnTo>
                  <a:lnTo>
                    <a:pt x="2367445" y="586232"/>
                  </a:lnTo>
                  <a:close/>
                </a:path>
                <a:path w="4125595" h="4324985">
                  <a:moveTo>
                    <a:pt x="2380894" y="195414"/>
                  </a:moveTo>
                  <a:lnTo>
                    <a:pt x="0" y="195414"/>
                  </a:lnTo>
                  <a:lnTo>
                    <a:pt x="0" y="220814"/>
                  </a:lnTo>
                  <a:lnTo>
                    <a:pt x="2380894" y="220814"/>
                  </a:lnTo>
                  <a:lnTo>
                    <a:pt x="2380894" y="195414"/>
                  </a:lnTo>
                  <a:close/>
                </a:path>
                <a:path w="4125595" h="4324985">
                  <a:moveTo>
                    <a:pt x="412512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125125" y="25400"/>
                  </a:lnTo>
                  <a:lnTo>
                    <a:pt x="4125125" y="0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90920" y="1563442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51322" y="1758853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198M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1980" y="1954264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186M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0353" y="2149674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176M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55919" y="2345084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119M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5352" y="2482130"/>
            <a:ext cx="252729" cy="41655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92M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92M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57992" y="2872950"/>
            <a:ext cx="281305" cy="41655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80M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79M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6800" y="3322137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25653" y="3517547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01376" y="3712957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4686" y="3850002"/>
            <a:ext cx="323850" cy="41655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43M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5309" y="4436235"/>
            <a:ext cx="309880" cy="41655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5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2300" y="4885420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24817" y="1588842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99242" y="1784253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65240" y="197966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95035" y="237048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48180" y="256589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7009" y="295671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24149" y="315212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4423" y="334753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52515" y="3933768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0488" y="4129178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40382" y="4519999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82485" y="4910820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90654" y="1809653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14350" y="200506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93050" y="220047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24236" y="239588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87352" y="4299189"/>
            <a:ext cx="828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-1234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r>
              <a:rPr sz="1350" spc="390" baseline="-123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24691" dirty="0">
                <a:solidFill>
                  <a:srgbClr val="605D5C"/>
                </a:solidFill>
                <a:latin typeface="Segoe UI"/>
                <a:cs typeface="Segoe UI"/>
              </a:rPr>
              <a:t>13M</a:t>
            </a:r>
            <a:r>
              <a:rPr sz="1350" spc="434" baseline="-2469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92010" y="4740809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92010" y="1835053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92010" y="222587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92010" y="2616695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66610" y="2761305"/>
            <a:ext cx="525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-24691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r>
              <a:rPr sz="1350" spc="307" baseline="-2469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92010" y="300751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92010" y="320292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28583" y="1665042"/>
            <a:ext cx="497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24691" dirty="0">
                <a:solidFill>
                  <a:srgbClr val="605D5C"/>
                </a:solidFill>
                <a:latin typeface="Segoe UI"/>
                <a:cs typeface="Segoe UI"/>
              </a:rPr>
              <a:t>4M</a:t>
            </a:r>
            <a:r>
              <a:rPr sz="1350" spc="-30" baseline="2469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53851" y="2055864"/>
            <a:ext cx="454659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1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24M</a:t>
            </a:r>
            <a:endParaRPr sz="900">
              <a:latin typeface="Segoe UI"/>
              <a:cs typeface="Segoe UI"/>
            </a:endParaRPr>
          </a:p>
          <a:p>
            <a:pPr marL="215900">
              <a:lnSpc>
                <a:spcPts val="101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63378" y="1885853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119M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86147" y="208126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80M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64035" y="247208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67129" y="2591295"/>
            <a:ext cx="590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31M</a:t>
            </a:r>
            <a:r>
              <a:rPr sz="900" spc="22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7" baseline="-37037" dirty="0">
                <a:solidFill>
                  <a:srgbClr val="605D5C"/>
                </a:solidFill>
                <a:latin typeface="Segoe UI"/>
                <a:cs typeface="Segoe UI"/>
              </a:rPr>
              <a:t>45M</a:t>
            </a:r>
            <a:endParaRPr sz="1350" baseline="-37037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17231" y="2786705"/>
            <a:ext cx="530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28M</a:t>
            </a:r>
            <a:r>
              <a:rPr sz="1350" spc="-15" baseline="-37037" dirty="0">
                <a:solidFill>
                  <a:srgbClr val="605D5C"/>
                </a:solidFill>
                <a:latin typeface="Segoe UI"/>
                <a:cs typeface="Segoe UI"/>
              </a:rPr>
              <a:t>39M</a:t>
            </a:r>
            <a:endParaRPr sz="1350" baseline="-37037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30122" y="305831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68735" y="325372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88199" y="3372937"/>
            <a:ext cx="5765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22M</a:t>
            </a:r>
            <a:r>
              <a:rPr sz="900" spc="1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7" baseline="-37037" dirty="0">
                <a:solidFill>
                  <a:srgbClr val="605D5C"/>
                </a:solidFill>
                <a:latin typeface="Segoe UI"/>
                <a:cs typeface="Segoe UI"/>
              </a:rPr>
              <a:t>35M</a:t>
            </a:r>
            <a:endParaRPr sz="1350" baseline="-37037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44660" y="3579588"/>
            <a:ext cx="1661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53769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JHARKHAND</a:t>
            </a:r>
            <a:r>
              <a:rPr sz="900" spc="43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u="heavy" baseline="18518" dirty="0">
                <a:solidFill>
                  <a:srgbClr val="605D5C"/>
                </a:solidFill>
                <a:uFill>
                  <a:solidFill>
                    <a:srgbClr val="734EC2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50" u="heavy" baseline="18518" dirty="0">
                <a:solidFill>
                  <a:srgbClr val="605D5C"/>
                </a:solidFill>
                <a:uFill>
                  <a:solidFill>
                    <a:srgbClr val="734EC2"/>
                  </a:solidFill>
                </a:uFill>
                <a:latin typeface="Segoe UI"/>
                <a:cs typeface="Segoe UI"/>
              </a:rPr>
              <a:t>5M</a:t>
            </a:r>
            <a:r>
              <a:rPr sz="1350" u="heavy" baseline="6172" dirty="0">
                <a:solidFill>
                  <a:srgbClr val="605D5C"/>
                </a:solidFill>
                <a:uFill>
                  <a:solidFill>
                    <a:srgbClr val="734EC2"/>
                  </a:solidFill>
                </a:uFill>
                <a:latin typeface="Segoe UI"/>
                <a:cs typeface="Segoe UI"/>
              </a:rPr>
              <a:t>14M</a:t>
            </a:r>
            <a:r>
              <a:rPr sz="1350" spc="202" baseline="617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7" baseline="-30864" dirty="0">
                <a:solidFill>
                  <a:srgbClr val="605D5C"/>
                </a:solidFill>
                <a:latin typeface="Segoe UI"/>
                <a:cs typeface="Segoe UI"/>
              </a:rPr>
              <a:t>27M</a:t>
            </a:r>
            <a:endParaRPr sz="1350" baseline="-30864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21372" y="3814557"/>
            <a:ext cx="743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15" baseline="37037" dirty="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r>
              <a:rPr sz="1350" spc="-217" baseline="3703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12M</a:t>
            </a:r>
            <a:r>
              <a:rPr sz="900" spc="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spc="-37" baseline="-12345" dirty="0">
                <a:solidFill>
                  <a:srgbClr val="605D5C"/>
                </a:solidFill>
                <a:latin typeface="Segoe UI"/>
                <a:cs typeface="Segoe UI"/>
              </a:rPr>
              <a:t>25M</a:t>
            </a:r>
            <a:endParaRPr sz="1350" baseline="-12345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87397" y="403536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57085" y="5022465"/>
            <a:ext cx="509905" cy="11296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55"/>
              </a:spcBef>
            </a:pPr>
            <a:r>
              <a:rPr sz="1350" baseline="-24691" dirty="0">
                <a:solidFill>
                  <a:srgbClr val="605D5C"/>
                </a:solidFill>
                <a:latin typeface="Segoe UI"/>
                <a:cs typeface="Segoe UI"/>
              </a:rPr>
              <a:t>1M</a:t>
            </a:r>
            <a:r>
              <a:rPr sz="1350" spc="-82" baseline="-2469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  <a:p>
            <a:pPr marL="46990">
              <a:lnSpc>
                <a:spcPct val="100000"/>
              </a:lnSpc>
              <a:spcBef>
                <a:spcPts val="459"/>
              </a:spcBef>
            </a:pPr>
            <a:r>
              <a:rPr sz="1350" spc="-30" baseline="-1234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9M</a:t>
            </a:r>
            <a:endParaRPr sz="9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350" spc="-30" baseline="-37037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  <a:p>
            <a:pPr marL="19367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  <a:p>
            <a:pPr marL="167640">
              <a:lnSpc>
                <a:spcPts val="1040"/>
              </a:lnSpc>
              <a:spcBef>
                <a:spcPts val="45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6M</a:t>
            </a:r>
            <a:endParaRPr sz="900">
              <a:latin typeface="Segoe UI"/>
              <a:cs typeface="Segoe UI"/>
            </a:endParaRPr>
          </a:p>
          <a:p>
            <a:pPr marL="72390">
              <a:lnSpc>
                <a:spcPts val="104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78329" y="1304686"/>
            <a:ext cx="8317230" cy="4866640"/>
            <a:chOff x="378329" y="1304686"/>
            <a:chExt cx="8317230" cy="4866640"/>
          </a:xfrm>
        </p:grpSpPr>
        <p:sp>
          <p:nvSpPr>
            <p:cNvPr id="87" name="object 87"/>
            <p:cNvSpPr/>
            <p:nvPr/>
          </p:nvSpPr>
          <p:spPr>
            <a:xfrm>
              <a:off x="8614436" y="1559448"/>
              <a:ext cx="76200" cy="4612005"/>
            </a:xfrm>
            <a:custGeom>
              <a:avLst/>
              <a:gdLst/>
              <a:ahLst/>
              <a:cxnLst/>
              <a:rect l="l" t="t" r="r" b="b"/>
              <a:pathLst>
                <a:path w="76200" h="4612005">
                  <a:moveTo>
                    <a:pt x="43152" y="4611686"/>
                  </a:moveTo>
                  <a:lnTo>
                    <a:pt x="33047" y="4611686"/>
                  </a:lnTo>
                  <a:lnTo>
                    <a:pt x="28187" y="4610718"/>
                  </a:lnTo>
                  <a:lnTo>
                    <a:pt x="966" y="4583498"/>
                  </a:lnTo>
                  <a:lnTo>
                    <a:pt x="0" y="4578638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4578638"/>
                  </a:lnTo>
                  <a:lnTo>
                    <a:pt x="48012" y="4610718"/>
                  </a:lnTo>
                  <a:lnTo>
                    <a:pt x="43152" y="4611686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14436" y="1559448"/>
              <a:ext cx="76200" cy="3115310"/>
            </a:xfrm>
            <a:custGeom>
              <a:avLst/>
              <a:gdLst/>
              <a:ahLst/>
              <a:cxnLst/>
              <a:rect l="l" t="t" r="r" b="b"/>
              <a:pathLst>
                <a:path w="76200" h="3115310">
                  <a:moveTo>
                    <a:pt x="43152" y="3115268"/>
                  </a:moveTo>
                  <a:lnTo>
                    <a:pt x="33047" y="3115268"/>
                  </a:lnTo>
                  <a:lnTo>
                    <a:pt x="28187" y="3114302"/>
                  </a:lnTo>
                  <a:lnTo>
                    <a:pt x="966" y="3087081"/>
                  </a:lnTo>
                  <a:lnTo>
                    <a:pt x="0" y="3082221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082221"/>
                  </a:lnTo>
                  <a:lnTo>
                    <a:pt x="48012" y="3114302"/>
                  </a:lnTo>
                  <a:lnTo>
                    <a:pt x="43152" y="3115268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14436" y="1559448"/>
              <a:ext cx="76200" cy="3115310"/>
            </a:xfrm>
            <a:custGeom>
              <a:avLst/>
              <a:gdLst/>
              <a:ahLst/>
              <a:cxnLst/>
              <a:rect l="l" t="t" r="r" b="b"/>
              <a:pathLst>
                <a:path w="76200" h="3115310">
                  <a:moveTo>
                    <a:pt x="38099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8099"/>
                  </a:lnTo>
                  <a:lnTo>
                    <a:pt x="76199" y="3077169"/>
                  </a:lnTo>
                  <a:lnTo>
                    <a:pt x="76199" y="3082221"/>
                  </a:lnTo>
                  <a:lnTo>
                    <a:pt x="75233" y="3087081"/>
                  </a:lnTo>
                  <a:lnTo>
                    <a:pt x="73299" y="3091748"/>
                  </a:lnTo>
                  <a:lnTo>
                    <a:pt x="71366" y="3096416"/>
                  </a:lnTo>
                  <a:lnTo>
                    <a:pt x="52680" y="3112368"/>
                  </a:lnTo>
                  <a:lnTo>
                    <a:pt x="48012" y="3114302"/>
                  </a:lnTo>
                  <a:lnTo>
                    <a:pt x="43152" y="3115268"/>
                  </a:lnTo>
                  <a:lnTo>
                    <a:pt x="38099" y="3115268"/>
                  </a:lnTo>
                  <a:lnTo>
                    <a:pt x="33047" y="3115268"/>
                  </a:lnTo>
                  <a:lnTo>
                    <a:pt x="28187" y="3114302"/>
                  </a:lnTo>
                  <a:lnTo>
                    <a:pt x="23519" y="3112368"/>
                  </a:lnTo>
                  <a:lnTo>
                    <a:pt x="18851" y="3110434"/>
                  </a:lnTo>
                  <a:lnTo>
                    <a:pt x="2900" y="3091748"/>
                  </a:lnTo>
                  <a:lnTo>
                    <a:pt x="966" y="3087081"/>
                  </a:lnTo>
                  <a:lnTo>
                    <a:pt x="0" y="3082221"/>
                  </a:lnTo>
                  <a:lnTo>
                    <a:pt x="0" y="3077169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29" y="1304686"/>
              <a:ext cx="95249" cy="95249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480485" y="1257855"/>
            <a:ext cx="1511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Persondays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Ce…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2" name="object 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5679" y="1304686"/>
            <a:ext cx="95249" cy="95249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2139620" y="1257855"/>
            <a:ext cx="1278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SC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persondays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4" name="object 9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4429" y="1304686"/>
            <a:ext cx="95249" cy="95249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3566138" y="1257855"/>
            <a:ext cx="1266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ST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persondays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6" name="object 9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4129" y="1304686"/>
            <a:ext cx="95249" cy="95249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4980600" y="1257855"/>
            <a:ext cx="1205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No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8" name="object 9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36204" y="1304686"/>
            <a:ext cx="95249" cy="95249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6334043" y="1257855"/>
            <a:ext cx="1084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No.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4928" y="1304686"/>
            <a:ext cx="95249" cy="95249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566190" y="125785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Wome…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045462" y="6417197"/>
            <a:ext cx="6571615" cy="152400"/>
            <a:chOff x="2045462" y="6417197"/>
            <a:chExt cx="6571615" cy="152400"/>
          </a:xfrm>
        </p:grpSpPr>
        <p:sp>
          <p:nvSpPr>
            <p:cNvPr id="103" name="object 103"/>
            <p:cNvSpPr/>
            <p:nvPr/>
          </p:nvSpPr>
          <p:spPr>
            <a:xfrm>
              <a:off x="2120769" y="6474347"/>
              <a:ext cx="6419850" cy="38100"/>
            </a:xfrm>
            <a:custGeom>
              <a:avLst/>
              <a:gdLst/>
              <a:ahLst/>
              <a:cxnLst/>
              <a:rect l="l" t="t" r="r" b="b"/>
              <a:pathLst>
                <a:path w="6419850" h="38100">
                  <a:moveTo>
                    <a:pt x="6403324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6403324" y="0"/>
                  </a:lnTo>
                  <a:lnTo>
                    <a:pt x="6419848" y="16523"/>
                  </a:lnTo>
                  <a:lnTo>
                    <a:pt x="6419848" y="21576"/>
                  </a:lnTo>
                  <a:lnTo>
                    <a:pt x="6405753" y="37616"/>
                  </a:lnTo>
                  <a:lnTo>
                    <a:pt x="6403324" y="380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120769" y="6474347"/>
              <a:ext cx="6419850" cy="38100"/>
            </a:xfrm>
            <a:custGeom>
              <a:avLst/>
              <a:gdLst/>
              <a:ahLst/>
              <a:cxnLst/>
              <a:rect l="l" t="t" r="r" b="b"/>
              <a:pathLst>
                <a:path w="6419850" h="38100">
                  <a:moveTo>
                    <a:pt x="6419848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419848" y="0"/>
                  </a:lnTo>
                  <a:lnTo>
                    <a:pt x="6419848" y="380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4417" y="6417197"/>
              <a:ext cx="152399" cy="15239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5462" y="6417197"/>
              <a:ext cx="152399" cy="15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1423" y="1021502"/>
              <a:ext cx="6029325" cy="5915025"/>
            </a:xfrm>
            <a:custGeom>
              <a:avLst/>
              <a:gdLst/>
              <a:ahLst/>
              <a:cxnLst/>
              <a:rect l="l" t="t" r="r" b="b"/>
              <a:pathLst>
                <a:path w="6029325" h="5915025">
                  <a:moveTo>
                    <a:pt x="6029323" y="5915023"/>
                  </a:moveTo>
                  <a:lnTo>
                    <a:pt x="0" y="5915023"/>
                  </a:lnTo>
                  <a:lnTo>
                    <a:pt x="0" y="0"/>
                  </a:lnTo>
                  <a:lnTo>
                    <a:pt x="6029323" y="0"/>
                  </a:lnTo>
                  <a:lnTo>
                    <a:pt x="6029323" y="5915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9738" y="1427428"/>
              <a:ext cx="3617595" cy="5105400"/>
            </a:xfrm>
            <a:custGeom>
              <a:avLst/>
              <a:gdLst/>
              <a:ahLst/>
              <a:cxnLst/>
              <a:rect l="l" t="t" r="r" b="b"/>
              <a:pathLst>
                <a:path w="3617595" h="5105400">
                  <a:moveTo>
                    <a:pt x="9525" y="5099329"/>
                  </a:moveTo>
                  <a:lnTo>
                    <a:pt x="9055" y="5098199"/>
                  </a:lnTo>
                  <a:lnTo>
                    <a:pt x="7200" y="5096345"/>
                  </a:lnTo>
                  <a:lnTo>
                    <a:pt x="6070" y="5095875"/>
                  </a:lnTo>
                  <a:lnTo>
                    <a:pt x="3441" y="5095875"/>
                  </a:lnTo>
                  <a:lnTo>
                    <a:pt x="2324" y="5096345"/>
                  </a:lnTo>
                  <a:lnTo>
                    <a:pt x="457" y="5098199"/>
                  </a:lnTo>
                  <a:lnTo>
                    <a:pt x="0" y="5099329"/>
                  </a:lnTo>
                  <a:lnTo>
                    <a:pt x="0" y="5101958"/>
                  </a:lnTo>
                  <a:lnTo>
                    <a:pt x="457" y="5103076"/>
                  </a:lnTo>
                  <a:lnTo>
                    <a:pt x="2324" y="5104943"/>
                  </a:lnTo>
                  <a:lnTo>
                    <a:pt x="3441" y="5105400"/>
                  </a:lnTo>
                  <a:lnTo>
                    <a:pt x="6070" y="5105400"/>
                  </a:lnTo>
                  <a:lnTo>
                    <a:pt x="7200" y="5104943"/>
                  </a:lnTo>
                  <a:lnTo>
                    <a:pt x="9055" y="5103076"/>
                  </a:lnTo>
                  <a:lnTo>
                    <a:pt x="9525" y="5101958"/>
                  </a:lnTo>
                  <a:lnTo>
                    <a:pt x="9525" y="5099329"/>
                  </a:lnTo>
                  <a:close/>
                </a:path>
                <a:path w="3617595" h="5105400">
                  <a:moveTo>
                    <a:pt x="9525" y="5051704"/>
                  </a:moveTo>
                  <a:lnTo>
                    <a:pt x="9055" y="5050574"/>
                  </a:lnTo>
                  <a:lnTo>
                    <a:pt x="7200" y="5048720"/>
                  </a:lnTo>
                  <a:lnTo>
                    <a:pt x="6070" y="5048250"/>
                  </a:lnTo>
                  <a:lnTo>
                    <a:pt x="3441" y="5048250"/>
                  </a:lnTo>
                  <a:lnTo>
                    <a:pt x="2324" y="5048720"/>
                  </a:lnTo>
                  <a:lnTo>
                    <a:pt x="457" y="5050574"/>
                  </a:lnTo>
                  <a:lnTo>
                    <a:pt x="0" y="5051704"/>
                  </a:lnTo>
                  <a:lnTo>
                    <a:pt x="0" y="5054333"/>
                  </a:lnTo>
                  <a:lnTo>
                    <a:pt x="457" y="5055451"/>
                  </a:lnTo>
                  <a:lnTo>
                    <a:pt x="2324" y="5057318"/>
                  </a:lnTo>
                  <a:lnTo>
                    <a:pt x="3441" y="5057775"/>
                  </a:lnTo>
                  <a:lnTo>
                    <a:pt x="6070" y="5057775"/>
                  </a:lnTo>
                  <a:lnTo>
                    <a:pt x="7200" y="5057318"/>
                  </a:lnTo>
                  <a:lnTo>
                    <a:pt x="9055" y="5055451"/>
                  </a:lnTo>
                  <a:lnTo>
                    <a:pt x="9525" y="5054333"/>
                  </a:lnTo>
                  <a:lnTo>
                    <a:pt x="9525" y="5051704"/>
                  </a:lnTo>
                  <a:close/>
                </a:path>
                <a:path w="3617595" h="5105400">
                  <a:moveTo>
                    <a:pt x="9525" y="5004079"/>
                  </a:moveTo>
                  <a:lnTo>
                    <a:pt x="9055" y="5002949"/>
                  </a:lnTo>
                  <a:lnTo>
                    <a:pt x="7200" y="5001095"/>
                  </a:lnTo>
                  <a:lnTo>
                    <a:pt x="6070" y="5000625"/>
                  </a:lnTo>
                  <a:lnTo>
                    <a:pt x="3441" y="5000625"/>
                  </a:lnTo>
                  <a:lnTo>
                    <a:pt x="2324" y="5001095"/>
                  </a:lnTo>
                  <a:lnTo>
                    <a:pt x="457" y="5002949"/>
                  </a:lnTo>
                  <a:lnTo>
                    <a:pt x="0" y="5004079"/>
                  </a:lnTo>
                  <a:lnTo>
                    <a:pt x="0" y="5006708"/>
                  </a:lnTo>
                  <a:lnTo>
                    <a:pt x="457" y="5007826"/>
                  </a:lnTo>
                  <a:lnTo>
                    <a:pt x="2324" y="5009693"/>
                  </a:lnTo>
                  <a:lnTo>
                    <a:pt x="3441" y="5010150"/>
                  </a:lnTo>
                  <a:lnTo>
                    <a:pt x="6070" y="5010150"/>
                  </a:lnTo>
                  <a:lnTo>
                    <a:pt x="7200" y="5009693"/>
                  </a:lnTo>
                  <a:lnTo>
                    <a:pt x="9055" y="5007826"/>
                  </a:lnTo>
                  <a:lnTo>
                    <a:pt x="9525" y="5006708"/>
                  </a:lnTo>
                  <a:lnTo>
                    <a:pt x="9525" y="5004079"/>
                  </a:lnTo>
                  <a:close/>
                </a:path>
                <a:path w="3617595" h="5105400">
                  <a:moveTo>
                    <a:pt x="9525" y="4956454"/>
                  </a:moveTo>
                  <a:lnTo>
                    <a:pt x="9055" y="4955324"/>
                  </a:lnTo>
                  <a:lnTo>
                    <a:pt x="7200" y="4953470"/>
                  </a:lnTo>
                  <a:lnTo>
                    <a:pt x="6070" y="4953000"/>
                  </a:lnTo>
                  <a:lnTo>
                    <a:pt x="3441" y="4953000"/>
                  </a:lnTo>
                  <a:lnTo>
                    <a:pt x="2324" y="4953470"/>
                  </a:lnTo>
                  <a:lnTo>
                    <a:pt x="457" y="4955324"/>
                  </a:lnTo>
                  <a:lnTo>
                    <a:pt x="0" y="4956454"/>
                  </a:lnTo>
                  <a:lnTo>
                    <a:pt x="0" y="4959083"/>
                  </a:lnTo>
                  <a:lnTo>
                    <a:pt x="457" y="4960201"/>
                  </a:lnTo>
                  <a:lnTo>
                    <a:pt x="2324" y="4962068"/>
                  </a:lnTo>
                  <a:lnTo>
                    <a:pt x="3441" y="4962525"/>
                  </a:lnTo>
                  <a:lnTo>
                    <a:pt x="6070" y="4962525"/>
                  </a:lnTo>
                  <a:lnTo>
                    <a:pt x="7200" y="4962068"/>
                  </a:lnTo>
                  <a:lnTo>
                    <a:pt x="9055" y="4960201"/>
                  </a:lnTo>
                  <a:lnTo>
                    <a:pt x="9525" y="4959083"/>
                  </a:lnTo>
                  <a:lnTo>
                    <a:pt x="9525" y="4956454"/>
                  </a:lnTo>
                  <a:close/>
                </a:path>
                <a:path w="3617595" h="5105400">
                  <a:moveTo>
                    <a:pt x="9525" y="4908829"/>
                  </a:moveTo>
                  <a:lnTo>
                    <a:pt x="9055" y="4907699"/>
                  </a:lnTo>
                  <a:lnTo>
                    <a:pt x="7200" y="4905845"/>
                  </a:lnTo>
                  <a:lnTo>
                    <a:pt x="6070" y="4905375"/>
                  </a:lnTo>
                  <a:lnTo>
                    <a:pt x="3441" y="4905375"/>
                  </a:lnTo>
                  <a:lnTo>
                    <a:pt x="2324" y="4905845"/>
                  </a:lnTo>
                  <a:lnTo>
                    <a:pt x="457" y="4907699"/>
                  </a:lnTo>
                  <a:lnTo>
                    <a:pt x="0" y="4908829"/>
                  </a:lnTo>
                  <a:lnTo>
                    <a:pt x="0" y="4911458"/>
                  </a:lnTo>
                  <a:lnTo>
                    <a:pt x="457" y="4912576"/>
                  </a:lnTo>
                  <a:lnTo>
                    <a:pt x="2324" y="4914443"/>
                  </a:lnTo>
                  <a:lnTo>
                    <a:pt x="3441" y="4914900"/>
                  </a:lnTo>
                  <a:lnTo>
                    <a:pt x="6070" y="4914900"/>
                  </a:lnTo>
                  <a:lnTo>
                    <a:pt x="7200" y="4914443"/>
                  </a:lnTo>
                  <a:lnTo>
                    <a:pt x="9055" y="4912576"/>
                  </a:lnTo>
                  <a:lnTo>
                    <a:pt x="9525" y="4911458"/>
                  </a:lnTo>
                  <a:lnTo>
                    <a:pt x="9525" y="4908829"/>
                  </a:lnTo>
                  <a:close/>
                </a:path>
                <a:path w="3617595" h="5105400">
                  <a:moveTo>
                    <a:pt x="9525" y="4861204"/>
                  </a:moveTo>
                  <a:lnTo>
                    <a:pt x="9055" y="4860074"/>
                  </a:lnTo>
                  <a:lnTo>
                    <a:pt x="7200" y="4858220"/>
                  </a:lnTo>
                  <a:lnTo>
                    <a:pt x="6070" y="4857750"/>
                  </a:lnTo>
                  <a:lnTo>
                    <a:pt x="3441" y="4857750"/>
                  </a:lnTo>
                  <a:lnTo>
                    <a:pt x="2324" y="4858220"/>
                  </a:lnTo>
                  <a:lnTo>
                    <a:pt x="457" y="4860074"/>
                  </a:lnTo>
                  <a:lnTo>
                    <a:pt x="0" y="4861204"/>
                  </a:lnTo>
                  <a:lnTo>
                    <a:pt x="0" y="4863833"/>
                  </a:lnTo>
                  <a:lnTo>
                    <a:pt x="457" y="4864951"/>
                  </a:lnTo>
                  <a:lnTo>
                    <a:pt x="2324" y="4866818"/>
                  </a:lnTo>
                  <a:lnTo>
                    <a:pt x="3441" y="4867275"/>
                  </a:lnTo>
                  <a:lnTo>
                    <a:pt x="6070" y="4867275"/>
                  </a:lnTo>
                  <a:lnTo>
                    <a:pt x="7200" y="4866818"/>
                  </a:lnTo>
                  <a:lnTo>
                    <a:pt x="9055" y="4864951"/>
                  </a:lnTo>
                  <a:lnTo>
                    <a:pt x="9525" y="4863833"/>
                  </a:lnTo>
                  <a:lnTo>
                    <a:pt x="9525" y="4861204"/>
                  </a:lnTo>
                  <a:close/>
                </a:path>
                <a:path w="3617595" h="5105400">
                  <a:moveTo>
                    <a:pt x="9525" y="4813579"/>
                  </a:moveTo>
                  <a:lnTo>
                    <a:pt x="9055" y="4812449"/>
                  </a:lnTo>
                  <a:lnTo>
                    <a:pt x="7200" y="4810595"/>
                  </a:lnTo>
                  <a:lnTo>
                    <a:pt x="6070" y="4810125"/>
                  </a:lnTo>
                  <a:lnTo>
                    <a:pt x="3441" y="4810125"/>
                  </a:lnTo>
                  <a:lnTo>
                    <a:pt x="2324" y="4810595"/>
                  </a:lnTo>
                  <a:lnTo>
                    <a:pt x="457" y="4812449"/>
                  </a:lnTo>
                  <a:lnTo>
                    <a:pt x="0" y="4813579"/>
                  </a:lnTo>
                  <a:lnTo>
                    <a:pt x="0" y="4816208"/>
                  </a:lnTo>
                  <a:lnTo>
                    <a:pt x="457" y="4817326"/>
                  </a:lnTo>
                  <a:lnTo>
                    <a:pt x="2324" y="4819193"/>
                  </a:lnTo>
                  <a:lnTo>
                    <a:pt x="3441" y="4819650"/>
                  </a:lnTo>
                  <a:lnTo>
                    <a:pt x="6070" y="4819650"/>
                  </a:lnTo>
                  <a:lnTo>
                    <a:pt x="7200" y="4819193"/>
                  </a:lnTo>
                  <a:lnTo>
                    <a:pt x="9055" y="4817326"/>
                  </a:lnTo>
                  <a:lnTo>
                    <a:pt x="9525" y="4816208"/>
                  </a:lnTo>
                  <a:lnTo>
                    <a:pt x="9525" y="4813579"/>
                  </a:lnTo>
                  <a:close/>
                </a:path>
                <a:path w="3617595" h="5105400">
                  <a:moveTo>
                    <a:pt x="9525" y="4765954"/>
                  </a:moveTo>
                  <a:lnTo>
                    <a:pt x="9055" y="4764824"/>
                  </a:lnTo>
                  <a:lnTo>
                    <a:pt x="7200" y="4762970"/>
                  </a:lnTo>
                  <a:lnTo>
                    <a:pt x="6070" y="4762500"/>
                  </a:lnTo>
                  <a:lnTo>
                    <a:pt x="3441" y="4762500"/>
                  </a:lnTo>
                  <a:lnTo>
                    <a:pt x="2324" y="4762970"/>
                  </a:lnTo>
                  <a:lnTo>
                    <a:pt x="457" y="4764824"/>
                  </a:lnTo>
                  <a:lnTo>
                    <a:pt x="0" y="4765954"/>
                  </a:lnTo>
                  <a:lnTo>
                    <a:pt x="0" y="4768583"/>
                  </a:lnTo>
                  <a:lnTo>
                    <a:pt x="457" y="4769701"/>
                  </a:lnTo>
                  <a:lnTo>
                    <a:pt x="2324" y="4771568"/>
                  </a:lnTo>
                  <a:lnTo>
                    <a:pt x="3441" y="4772025"/>
                  </a:lnTo>
                  <a:lnTo>
                    <a:pt x="6070" y="4772025"/>
                  </a:lnTo>
                  <a:lnTo>
                    <a:pt x="7200" y="4771568"/>
                  </a:lnTo>
                  <a:lnTo>
                    <a:pt x="9055" y="4769701"/>
                  </a:lnTo>
                  <a:lnTo>
                    <a:pt x="9525" y="4768583"/>
                  </a:lnTo>
                  <a:lnTo>
                    <a:pt x="9525" y="4765954"/>
                  </a:lnTo>
                  <a:close/>
                </a:path>
                <a:path w="3617595" h="5105400">
                  <a:moveTo>
                    <a:pt x="9525" y="4718329"/>
                  </a:moveTo>
                  <a:lnTo>
                    <a:pt x="9055" y="4717199"/>
                  </a:lnTo>
                  <a:lnTo>
                    <a:pt x="7200" y="4715345"/>
                  </a:lnTo>
                  <a:lnTo>
                    <a:pt x="6070" y="4714875"/>
                  </a:lnTo>
                  <a:lnTo>
                    <a:pt x="3441" y="4714875"/>
                  </a:lnTo>
                  <a:lnTo>
                    <a:pt x="2324" y="4715345"/>
                  </a:lnTo>
                  <a:lnTo>
                    <a:pt x="457" y="4717199"/>
                  </a:lnTo>
                  <a:lnTo>
                    <a:pt x="0" y="4718329"/>
                  </a:lnTo>
                  <a:lnTo>
                    <a:pt x="0" y="4720958"/>
                  </a:lnTo>
                  <a:lnTo>
                    <a:pt x="457" y="4722076"/>
                  </a:lnTo>
                  <a:lnTo>
                    <a:pt x="2324" y="4723943"/>
                  </a:lnTo>
                  <a:lnTo>
                    <a:pt x="3441" y="4724400"/>
                  </a:lnTo>
                  <a:lnTo>
                    <a:pt x="6070" y="4724400"/>
                  </a:lnTo>
                  <a:lnTo>
                    <a:pt x="7200" y="4723943"/>
                  </a:lnTo>
                  <a:lnTo>
                    <a:pt x="9055" y="4722076"/>
                  </a:lnTo>
                  <a:lnTo>
                    <a:pt x="9525" y="4720958"/>
                  </a:lnTo>
                  <a:lnTo>
                    <a:pt x="9525" y="4718329"/>
                  </a:lnTo>
                  <a:close/>
                </a:path>
                <a:path w="3617595" h="5105400">
                  <a:moveTo>
                    <a:pt x="9525" y="4670704"/>
                  </a:moveTo>
                  <a:lnTo>
                    <a:pt x="9055" y="4669574"/>
                  </a:lnTo>
                  <a:lnTo>
                    <a:pt x="7200" y="4667720"/>
                  </a:lnTo>
                  <a:lnTo>
                    <a:pt x="6070" y="4667250"/>
                  </a:lnTo>
                  <a:lnTo>
                    <a:pt x="3441" y="4667250"/>
                  </a:lnTo>
                  <a:lnTo>
                    <a:pt x="2324" y="4667720"/>
                  </a:lnTo>
                  <a:lnTo>
                    <a:pt x="457" y="4669574"/>
                  </a:lnTo>
                  <a:lnTo>
                    <a:pt x="0" y="4670704"/>
                  </a:lnTo>
                  <a:lnTo>
                    <a:pt x="0" y="4673333"/>
                  </a:lnTo>
                  <a:lnTo>
                    <a:pt x="457" y="4674451"/>
                  </a:lnTo>
                  <a:lnTo>
                    <a:pt x="2324" y="4676318"/>
                  </a:lnTo>
                  <a:lnTo>
                    <a:pt x="3441" y="4676775"/>
                  </a:lnTo>
                  <a:lnTo>
                    <a:pt x="6070" y="4676775"/>
                  </a:lnTo>
                  <a:lnTo>
                    <a:pt x="7200" y="4676318"/>
                  </a:lnTo>
                  <a:lnTo>
                    <a:pt x="9055" y="4674451"/>
                  </a:lnTo>
                  <a:lnTo>
                    <a:pt x="9525" y="4673333"/>
                  </a:lnTo>
                  <a:lnTo>
                    <a:pt x="9525" y="4670704"/>
                  </a:lnTo>
                  <a:close/>
                </a:path>
                <a:path w="3617595" h="5105400">
                  <a:moveTo>
                    <a:pt x="9525" y="4623079"/>
                  </a:moveTo>
                  <a:lnTo>
                    <a:pt x="9055" y="4621949"/>
                  </a:lnTo>
                  <a:lnTo>
                    <a:pt x="7200" y="4620095"/>
                  </a:lnTo>
                  <a:lnTo>
                    <a:pt x="6070" y="4619625"/>
                  </a:lnTo>
                  <a:lnTo>
                    <a:pt x="3441" y="4619625"/>
                  </a:lnTo>
                  <a:lnTo>
                    <a:pt x="2324" y="4620095"/>
                  </a:lnTo>
                  <a:lnTo>
                    <a:pt x="457" y="4621949"/>
                  </a:lnTo>
                  <a:lnTo>
                    <a:pt x="0" y="4623079"/>
                  </a:lnTo>
                  <a:lnTo>
                    <a:pt x="0" y="4625708"/>
                  </a:lnTo>
                  <a:lnTo>
                    <a:pt x="457" y="4626826"/>
                  </a:lnTo>
                  <a:lnTo>
                    <a:pt x="2324" y="4628693"/>
                  </a:lnTo>
                  <a:lnTo>
                    <a:pt x="3441" y="4629150"/>
                  </a:lnTo>
                  <a:lnTo>
                    <a:pt x="6070" y="4629150"/>
                  </a:lnTo>
                  <a:lnTo>
                    <a:pt x="7200" y="4628693"/>
                  </a:lnTo>
                  <a:lnTo>
                    <a:pt x="9055" y="4626826"/>
                  </a:lnTo>
                  <a:lnTo>
                    <a:pt x="9525" y="4625708"/>
                  </a:lnTo>
                  <a:lnTo>
                    <a:pt x="9525" y="4623079"/>
                  </a:lnTo>
                  <a:close/>
                </a:path>
                <a:path w="3617595" h="5105400">
                  <a:moveTo>
                    <a:pt x="9525" y="4575454"/>
                  </a:moveTo>
                  <a:lnTo>
                    <a:pt x="9055" y="4574324"/>
                  </a:lnTo>
                  <a:lnTo>
                    <a:pt x="7200" y="4572470"/>
                  </a:lnTo>
                  <a:lnTo>
                    <a:pt x="6070" y="4572000"/>
                  </a:lnTo>
                  <a:lnTo>
                    <a:pt x="3441" y="4572000"/>
                  </a:lnTo>
                  <a:lnTo>
                    <a:pt x="2324" y="4572470"/>
                  </a:lnTo>
                  <a:lnTo>
                    <a:pt x="457" y="4574324"/>
                  </a:lnTo>
                  <a:lnTo>
                    <a:pt x="0" y="4575454"/>
                  </a:lnTo>
                  <a:lnTo>
                    <a:pt x="0" y="4578083"/>
                  </a:lnTo>
                  <a:lnTo>
                    <a:pt x="457" y="4579201"/>
                  </a:lnTo>
                  <a:lnTo>
                    <a:pt x="2324" y="4581068"/>
                  </a:lnTo>
                  <a:lnTo>
                    <a:pt x="3441" y="4581525"/>
                  </a:lnTo>
                  <a:lnTo>
                    <a:pt x="6070" y="4581525"/>
                  </a:lnTo>
                  <a:lnTo>
                    <a:pt x="7200" y="4581068"/>
                  </a:lnTo>
                  <a:lnTo>
                    <a:pt x="9055" y="4579201"/>
                  </a:lnTo>
                  <a:lnTo>
                    <a:pt x="9525" y="4578083"/>
                  </a:lnTo>
                  <a:lnTo>
                    <a:pt x="9525" y="4575454"/>
                  </a:lnTo>
                  <a:close/>
                </a:path>
                <a:path w="3617595" h="5105400">
                  <a:moveTo>
                    <a:pt x="9525" y="4527829"/>
                  </a:moveTo>
                  <a:lnTo>
                    <a:pt x="9055" y="4526699"/>
                  </a:lnTo>
                  <a:lnTo>
                    <a:pt x="7200" y="4524845"/>
                  </a:lnTo>
                  <a:lnTo>
                    <a:pt x="6070" y="4524375"/>
                  </a:lnTo>
                  <a:lnTo>
                    <a:pt x="3441" y="4524375"/>
                  </a:lnTo>
                  <a:lnTo>
                    <a:pt x="2324" y="4524845"/>
                  </a:lnTo>
                  <a:lnTo>
                    <a:pt x="457" y="4526699"/>
                  </a:lnTo>
                  <a:lnTo>
                    <a:pt x="0" y="4527829"/>
                  </a:lnTo>
                  <a:lnTo>
                    <a:pt x="0" y="4530458"/>
                  </a:lnTo>
                  <a:lnTo>
                    <a:pt x="457" y="4531576"/>
                  </a:lnTo>
                  <a:lnTo>
                    <a:pt x="2324" y="4533443"/>
                  </a:lnTo>
                  <a:lnTo>
                    <a:pt x="3441" y="4533900"/>
                  </a:lnTo>
                  <a:lnTo>
                    <a:pt x="6070" y="4533900"/>
                  </a:lnTo>
                  <a:lnTo>
                    <a:pt x="7200" y="4533443"/>
                  </a:lnTo>
                  <a:lnTo>
                    <a:pt x="9055" y="4531576"/>
                  </a:lnTo>
                  <a:lnTo>
                    <a:pt x="9525" y="4530458"/>
                  </a:lnTo>
                  <a:lnTo>
                    <a:pt x="9525" y="4527829"/>
                  </a:lnTo>
                  <a:close/>
                </a:path>
                <a:path w="3617595" h="5105400">
                  <a:moveTo>
                    <a:pt x="9525" y="4480204"/>
                  </a:moveTo>
                  <a:lnTo>
                    <a:pt x="9055" y="4479074"/>
                  </a:lnTo>
                  <a:lnTo>
                    <a:pt x="7200" y="4477220"/>
                  </a:lnTo>
                  <a:lnTo>
                    <a:pt x="6070" y="4476750"/>
                  </a:lnTo>
                  <a:lnTo>
                    <a:pt x="3441" y="4476750"/>
                  </a:lnTo>
                  <a:lnTo>
                    <a:pt x="2324" y="4477220"/>
                  </a:lnTo>
                  <a:lnTo>
                    <a:pt x="457" y="4479074"/>
                  </a:lnTo>
                  <a:lnTo>
                    <a:pt x="0" y="4480204"/>
                  </a:lnTo>
                  <a:lnTo>
                    <a:pt x="0" y="4482833"/>
                  </a:lnTo>
                  <a:lnTo>
                    <a:pt x="457" y="4483951"/>
                  </a:lnTo>
                  <a:lnTo>
                    <a:pt x="2324" y="4485818"/>
                  </a:lnTo>
                  <a:lnTo>
                    <a:pt x="3441" y="4486275"/>
                  </a:lnTo>
                  <a:lnTo>
                    <a:pt x="6070" y="4486275"/>
                  </a:lnTo>
                  <a:lnTo>
                    <a:pt x="7200" y="4485818"/>
                  </a:lnTo>
                  <a:lnTo>
                    <a:pt x="9055" y="4483951"/>
                  </a:lnTo>
                  <a:lnTo>
                    <a:pt x="9525" y="4482833"/>
                  </a:lnTo>
                  <a:lnTo>
                    <a:pt x="9525" y="4480204"/>
                  </a:lnTo>
                  <a:close/>
                </a:path>
                <a:path w="3617595" h="5105400">
                  <a:moveTo>
                    <a:pt x="9525" y="4432579"/>
                  </a:moveTo>
                  <a:lnTo>
                    <a:pt x="9055" y="4431449"/>
                  </a:lnTo>
                  <a:lnTo>
                    <a:pt x="7200" y="4429595"/>
                  </a:lnTo>
                  <a:lnTo>
                    <a:pt x="6070" y="4429125"/>
                  </a:lnTo>
                  <a:lnTo>
                    <a:pt x="3441" y="4429125"/>
                  </a:lnTo>
                  <a:lnTo>
                    <a:pt x="2324" y="4429595"/>
                  </a:lnTo>
                  <a:lnTo>
                    <a:pt x="457" y="4431449"/>
                  </a:lnTo>
                  <a:lnTo>
                    <a:pt x="0" y="4432579"/>
                  </a:lnTo>
                  <a:lnTo>
                    <a:pt x="0" y="4435208"/>
                  </a:lnTo>
                  <a:lnTo>
                    <a:pt x="457" y="4436326"/>
                  </a:lnTo>
                  <a:lnTo>
                    <a:pt x="2324" y="4438193"/>
                  </a:lnTo>
                  <a:lnTo>
                    <a:pt x="3441" y="4438650"/>
                  </a:lnTo>
                  <a:lnTo>
                    <a:pt x="6070" y="4438650"/>
                  </a:lnTo>
                  <a:lnTo>
                    <a:pt x="7200" y="4438193"/>
                  </a:lnTo>
                  <a:lnTo>
                    <a:pt x="9055" y="4436326"/>
                  </a:lnTo>
                  <a:lnTo>
                    <a:pt x="9525" y="4435208"/>
                  </a:lnTo>
                  <a:lnTo>
                    <a:pt x="9525" y="4432579"/>
                  </a:lnTo>
                  <a:close/>
                </a:path>
                <a:path w="3617595" h="5105400">
                  <a:moveTo>
                    <a:pt x="9525" y="4384954"/>
                  </a:moveTo>
                  <a:lnTo>
                    <a:pt x="9055" y="4383824"/>
                  </a:lnTo>
                  <a:lnTo>
                    <a:pt x="7200" y="4381970"/>
                  </a:lnTo>
                  <a:lnTo>
                    <a:pt x="6070" y="4381500"/>
                  </a:lnTo>
                  <a:lnTo>
                    <a:pt x="3441" y="4381500"/>
                  </a:lnTo>
                  <a:lnTo>
                    <a:pt x="2324" y="4381970"/>
                  </a:lnTo>
                  <a:lnTo>
                    <a:pt x="457" y="4383824"/>
                  </a:lnTo>
                  <a:lnTo>
                    <a:pt x="0" y="4384954"/>
                  </a:lnTo>
                  <a:lnTo>
                    <a:pt x="0" y="4387583"/>
                  </a:lnTo>
                  <a:lnTo>
                    <a:pt x="457" y="4388701"/>
                  </a:lnTo>
                  <a:lnTo>
                    <a:pt x="2324" y="4390568"/>
                  </a:lnTo>
                  <a:lnTo>
                    <a:pt x="3441" y="4391025"/>
                  </a:lnTo>
                  <a:lnTo>
                    <a:pt x="6070" y="4391025"/>
                  </a:lnTo>
                  <a:lnTo>
                    <a:pt x="7200" y="4390568"/>
                  </a:lnTo>
                  <a:lnTo>
                    <a:pt x="9055" y="4388701"/>
                  </a:lnTo>
                  <a:lnTo>
                    <a:pt x="9525" y="4387583"/>
                  </a:lnTo>
                  <a:lnTo>
                    <a:pt x="9525" y="4384954"/>
                  </a:lnTo>
                  <a:close/>
                </a:path>
                <a:path w="3617595" h="5105400">
                  <a:moveTo>
                    <a:pt x="9525" y="4337329"/>
                  </a:moveTo>
                  <a:lnTo>
                    <a:pt x="9055" y="4336199"/>
                  </a:lnTo>
                  <a:lnTo>
                    <a:pt x="7200" y="4334345"/>
                  </a:lnTo>
                  <a:lnTo>
                    <a:pt x="6070" y="4333875"/>
                  </a:lnTo>
                  <a:lnTo>
                    <a:pt x="3441" y="4333875"/>
                  </a:lnTo>
                  <a:lnTo>
                    <a:pt x="2324" y="4334345"/>
                  </a:lnTo>
                  <a:lnTo>
                    <a:pt x="457" y="4336199"/>
                  </a:lnTo>
                  <a:lnTo>
                    <a:pt x="0" y="4337329"/>
                  </a:lnTo>
                  <a:lnTo>
                    <a:pt x="0" y="4339958"/>
                  </a:lnTo>
                  <a:lnTo>
                    <a:pt x="457" y="4341076"/>
                  </a:lnTo>
                  <a:lnTo>
                    <a:pt x="2324" y="4342943"/>
                  </a:lnTo>
                  <a:lnTo>
                    <a:pt x="3441" y="4343400"/>
                  </a:lnTo>
                  <a:lnTo>
                    <a:pt x="6070" y="4343400"/>
                  </a:lnTo>
                  <a:lnTo>
                    <a:pt x="7200" y="4342943"/>
                  </a:lnTo>
                  <a:lnTo>
                    <a:pt x="9055" y="4341076"/>
                  </a:lnTo>
                  <a:lnTo>
                    <a:pt x="9525" y="4339958"/>
                  </a:lnTo>
                  <a:lnTo>
                    <a:pt x="9525" y="4337329"/>
                  </a:lnTo>
                  <a:close/>
                </a:path>
                <a:path w="3617595" h="5105400">
                  <a:moveTo>
                    <a:pt x="9525" y="4289704"/>
                  </a:moveTo>
                  <a:lnTo>
                    <a:pt x="9055" y="4288574"/>
                  </a:lnTo>
                  <a:lnTo>
                    <a:pt x="7200" y="4286720"/>
                  </a:lnTo>
                  <a:lnTo>
                    <a:pt x="6070" y="4286250"/>
                  </a:lnTo>
                  <a:lnTo>
                    <a:pt x="3441" y="4286250"/>
                  </a:lnTo>
                  <a:lnTo>
                    <a:pt x="2324" y="4286720"/>
                  </a:lnTo>
                  <a:lnTo>
                    <a:pt x="457" y="4288574"/>
                  </a:lnTo>
                  <a:lnTo>
                    <a:pt x="0" y="4289704"/>
                  </a:lnTo>
                  <a:lnTo>
                    <a:pt x="0" y="4292333"/>
                  </a:lnTo>
                  <a:lnTo>
                    <a:pt x="457" y="4293451"/>
                  </a:lnTo>
                  <a:lnTo>
                    <a:pt x="2324" y="4295318"/>
                  </a:lnTo>
                  <a:lnTo>
                    <a:pt x="3441" y="4295775"/>
                  </a:lnTo>
                  <a:lnTo>
                    <a:pt x="6070" y="4295775"/>
                  </a:lnTo>
                  <a:lnTo>
                    <a:pt x="7200" y="4295318"/>
                  </a:lnTo>
                  <a:lnTo>
                    <a:pt x="9055" y="4293451"/>
                  </a:lnTo>
                  <a:lnTo>
                    <a:pt x="9525" y="4292333"/>
                  </a:lnTo>
                  <a:lnTo>
                    <a:pt x="9525" y="4289704"/>
                  </a:lnTo>
                  <a:close/>
                </a:path>
                <a:path w="3617595" h="5105400">
                  <a:moveTo>
                    <a:pt x="9525" y="4242079"/>
                  </a:moveTo>
                  <a:lnTo>
                    <a:pt x="9055" y="4240949"/>
                  </a:lnTo>
                  <a:lnTo>
                    <a:pt x="7200" y="4239095"/>
                  </a:lnTo>
                  <a:lnTo>
                    <a:pt x="6070" y="4238625"/>
                  </a:lnTo>
                  <a:lnTo>
                    <a:pt x="3441" y="4238625"/>
                  </a:lnTo>
                  <a:lnTo>
                    <a:pt x="2324" y="4239095"/>
                  </a:lnTo>
                  <a:lnTo>
                    <a:pt x="457" y="4240949"/>
                  </a:lnTo>
                  <a:lnTo>
                    <a:pt x="0" y="4242079"/>
                  </a:lnTo>
                  <a:lnTo>
                    <a:pt x="0" y="4244708"/>
                  </a:lnTo>
                  <a:lnTo>
                    <a:pt x="457" y="4245826"/>
                  </a:lnTo>
                  <a:lnTo>
                    <a:pt x="2324" y="4247693"/>
                  </a:lnTo>
                  <a:lnTo>
                    <a:pt x="3441" y="4248150"/>
                  </a:lnTo>
                  <a:lnTo>
                    <a:pt x="6070" y="4248150"/>
                  </a:lnTo>
                  <a:lnTo>
                    <a:pt x="7200" y="4247693"/>
                  </a:lnTo>
                  <a:lnTo>
                    <a:pt x="9055" y="4245826"/>
                  </a:lnTo>
                  <a:lnTo>
                    <a:pt x="9525" y="4244708"/>
                  </a:lnTo>
                  <a:lnTo>
                    <a:pt x="9525" y="4242079"/>
                  </a:lnTo>
                  <a:close/>
                </a:path>
                <a:path w="3617595" h="5105400">
                  <a:moveTo>
                    <a:pt x="9525" y="4194454"/>
                  </a:moveTo>
                  <a:lnTo>
                    <a:pt x="9055" y="4193324"/>
                  </a:lnTo>
                  <a:lnTo>
                    <a:pt x="7200" y="4191470"/>
                  </a:lnTo>
                  <a:lnTo>
                    <a:pt x="6070" y="4191000"/>
                  </a:lnTo>
                  <a:lnTo>
                    <a:pt x="3441" y="4191000"/>
                  </a:lnTo>
                  <a:lnTo>
                    <a:pt x="2324" y="4191470"/>
                  </a:lnTo>
                  <a:lnTo>
                    <a:pt x="457" y="4193324"/>
                  </a:lnTo>
                  <a:lnTo>
                    <a:pt x="0" y="4194454"/>
                  </a:lnTo>
                  <a:lnTo>
                    <a:pt x="0" y="4197083"/>
                  </a:lnTo>
                  <a:lnTo>
                    <a:pt x="457" y="4198201"/>
                  </a:lnTo>
                  <a:lnTo>
                    <a:pt x="2324" y="4200067"/>
                  </a:lnTo>
                  <a:lnTo>
                    <a:pt x="3441" y="4200525"/>
                  </a:lnTo>
                  <a:lnTo>
                    <a:pt x="6070" y="4200525"/>
                  </a:lnTo>
                  <a:lnTo>
                    <a:pt x="7200" y="4200067"/>
                  </a:lnTo>
                  <a:lnTo>
                    <a:pt x="9055" y="4198201"/>
                  </a:lnTo>
                  <a:lnTo>
                    <a:pt x="9525" y="4197083"/>
                  </a:lnTo>
                  <a:lnTo>
                    <a:pt x="9525" y="4194454"/>
                  </a:lnTo>
                  <a:close/>
                </a:path>
                <a:path w="3617595" h="5105400">
                  <a:moveTo>
                    <a:pt x="9525" y="4146829"/>
                  </a:moveTo>
                  <a:lnTo>
                    <a:pt x="9055" y="4145699"/>
                  </a:lnTo>
                  <a:lnTo>
                    <a:pt x="7200" y="4143845"/>
                  </a:lnTo>
                  <a:lnTo>
                    <a:pt x="6070" y="4143375"/>
                  </a:lnTo>
                  <a:lnTo>
                    <a:pt x="3441" y="4143375"/>
                  </a:lnTo>
                  <a:lnTo>
                    <a:pt x="2324" y="4143845"/>
                  </a:lnTo>
                  <a:lnTo>
                    <a:pt x="457" y="4145699"/>
                  </a:lnTo>
                  <a:lnTo>
                    <a:pt x="0" y="4146829"/>
                  </a:lnTo>
                  <a:lnTo>
                    <a:pt x="0" y="4149458"/>
                  </a:lnTo>
                  <a:lnTo>
                    <a:pt x="457" y="4150576"/>
                  </a:lnTo>
                  <a:lnTo>
                    <a:pt x="2324" y="4152442"/>
                  </a:lnTo>
                  <a:lnTo>
                    <a:pt x="3441" y="4152900"/>
                  </a:lnTo>
                  <a:lnTo>
                    <a:pt x="6070" y="4152900"/>
                  </a:lnTo>
                  <a:lnTo>
                    <a:pt x="7200" y="4152442"/>
                  </a:lnTo>
                  <a:lnTo>
                    <a:pt x="9055" y="4150576"/>
                  </a:lnTo>
                  <a:lnTo>
                    <a:pt x="9525" y="4149458"/>
                  </a:lnTo>
                  <a:lnTo>
                    <a:pt x="9525" y="4146829"/>
                  </a:lnTo>
                  <a:close/>
                </a:path>
                <a:path w="3617595" h="5105400">
                  <a:moveTo>
                    <a:pt x="9525" y="4099204"/>
                  </a:moveTo>
                  <a:lnTo>
                    <a:pt x="9055" y="4098074"/>
                  </a:lnTo>
                  <a:lnTo>
                    <a:pt x="7200" y="4096220"/>
                  </a:lnTo>
                  <a:lnTo>
                    <a:pt x="6070" y="4095750"/>
                  </a:lnTo>
                  <a:lnTo>
                    <a:pt x="3441" y="4095750"/>
                  </a:lnTo>
                  <a:lnTo>
                    <a:pt x="2324" y="4096220"/>
                  </a:lnTo>
                  <a:lnTo>
                    <a:pt x="457" y="4098074"/>
                  </a:lnTo>
                  <a:lnTo>
                    <a:pt x="0" y="4099204"/>
                  </a:lnTo>
                  <a:lnTo>
                    <a:pt x="0" y="4101833"/>
                  </a:lnTo>
                  <a:lnTo>
                    <a:pt x="457" y="4102951"/>
                  </a:lnTo>
                  <a:lnTo>
                    <a:pt x="2324" y="4104817"/>
                  </a:lnTo>
                  <a:lnTo>
                    <a:pt x="3441" y="4105275"/>
                  </a:lnTo>
                  <a:lnTo>
                    <a:pt x="6070" y="4105275"/>
                  </a:lnTo>
                  <a:lnTo>
                    <a:pt x="7200" y="4104817"/>
                  </a:lnTo>
                  <a:lnTo>
                    <a:pt x="9055" y="4102951"/>
                  </a:lnTo>
                  <a:lnTo>
                    <a:pt x="9525" y="4101833"/>
                  </a:lnTo>
                  <a:lnTo>
                    <a:pt x="9525" y="4099204"/>
                  </a:lnTo>
                  <a:close/>
                </a:path>
                <a:path w="3617595" h="5105400">
                  <a:moveTo>
                    <a:pt x="9525" y="4051579"/>
                  </a:moveTo>
                  <a:lnTo>
                    <a:pt x="9055" y="4050449"/>
                  </a:lnTo>
                  <a:lnTo>
                    <a:pt x="7200" y="4048595"/>
                  </a:lnTo>
                  <a:lnTo>
                    <a:pt x="6070" y="4048125"/>
                  </a:lnTo>
                  <a:lnTo>
                    <a:pt x="3441" y="4048125"/>
                  </a:lnTo>
                  <a:lnTo>
                    <a:pt x="2324" y="4048595"/>
                  </a:lnTo>
                  <a:lnTo>
                    <a:pt x="457" y="4050449"/>
                  </a:lnTo>
                  <a:lnTo>
                    <a:pt x="0" y="4051579"/>
                  </a:lnTo>
                  <a:lnTo>
                    <a:pt x="0" y="4054208"/>
                  </a:lnTo>
                  <a:lnTo>
                    <a:pt x="457" y="4055326"/>
                  </a:lnTo>
                  <a:lnTo>
                    <a:pt x="2324" y="4057192"/>
                  </a:lnTo>
                  <a:lnTo>
                    <a:pt x="3441" y="4057650"/>
                  </a:lnTo>
                  <a:lnTo>
                    <a:pt x="6070" y="4057650"/>
                  </a:lnTo>
                  <a:lnTo>
                    <a:pt x="7200" y="4057192"/>
                  </a:lnTo>
                  <a:lnTo>
                    <a:pt x="9055" y="4055326"/>
                  </a:lnTo>
                  <a:lnTo>
                    <a:pt x="9525" y="4054208"/>
                  </a:lnTo>
                  <a:lnTo>
                    <a:pt x="9525" y="4051579"/>
                  </a:lnTo>
                  <a:close/>
                </a:path>
                <a:path w="3617595" h="5105400">
                  <a:moveTo>
                    <a:pt x="9525" y="4003954"/>
                  </a:moveTo>
                  <a:lnTo>
                    <a:pt x="9055" y="4002824"/>
                  </a:lnTo>
                  <a:lnTo>
                    <a:pt x="7200" y="4000970"/>
                  </a:lnTo>
                  <a:lnTo>
                    <a:pt x="6070" y="4000500"/>
                  </a:lnTo>
                  <a:lnTo>
                    <a:pt x="3441" y="4000500"/>
                  </a:lnTo>
                  <a:lnTo>
                    <a:pt x="2324" y="4000970"/>
                  </a:lnTo>
                  <a:lnTo>
                    <a:pt x="457" y="4002824"/>
                  </a:lnTo>
                  <a:lnTo>
                    <a:pt x="0" y="4003954"/>
                  </a:lnTo>
                  <a:lnTo>
                    <a:pt x="0" y="4006583"/>
                  </a:lnTo>
                  <a:lnTo>
                    <a:pt x="457" y="4007701"/>
                  </a:lnTo>
                  <a:lnTo>
                    <a:pt x="2324" y="4009567"/>
                  </a:lnTo>
                  <a:lnTo>
                    <a:pt x="3441" y="4010025"/>
                  </a:lnTo>
                  <a:lnTo>
                    <a:pt x="6070" y="4010025"/>
                  </a:lnTo>
                  <a:lnTo>
                    <a:pt x="7200" y="4009567"/>
                  </a:lnTo>
                  <a:lnTo>
                    <a:pt x="9055" y="4007701"/>
                  </a:lnTo>
                  <a:lnTo>
                    <a:pt x="9525" y="4006583"/>
                  </a:lnTo>
                  <a:lnTo>
                    <a:pt x="9525" y="4003954"/>
                  </a:lnTo>
                  <a:close/>
                </a:path>
                <a:path w="3617595" h="5105400">
                  <a:moveTo>
                    <a:pt x="9525" y="3956329"/>
                  </a:moveTo>
                  <a:lnTo>
                    <a:pt x="9055" y="3955199"/>
                  </a:lnTo>
                  <a:lnTo>
                    <a:pt x="7200" y="3953345"/>
                  </a:lnTo>
                  <a:lnTo>
                    <a:pt x="6070" y="3952875"/>
                  </a:lnTo>
                  <a:lnTo>
                    <a:pt x="3441" y="3952875"/>
                  </a:lnTo>
                  <a:lnTo>
                    <a:pt x="2324" y="3953345"/>
                  </a:lnTo>
                  <a:lnTo>
                    <a:pt x="457" y="3955199"/>
                  </a:lnTo>
                  <a:lnTo>
                    <a:pt x="0" y="3956329"/>
                  </a:lnTo>
                  <a:lnTo>
                    <a:pt x="0" y="3958958"/>
                  </a:lnTo>
                  <a:lnTo>
                    <a:pt x="457" y="3960076"/>
                  </a:lnTo>
                  <a:lnTo>
                    <a:pt x="2324" y="3961942"/>
                  </a:lnTo>
                  <a:lnTo>
                    <a:pt x="3441" y="3962400"/>
                  </a:lnTo>
                  <a:lnTo>
                    <a:pt x="6070" y="3962400"/>
                  </a:lnTo>
                  <a:lnTo>
                    <a:pt x="7200" y="3961942"/>
                  </a:lnTo>
                  <a:lnTo>
                    <a:pt x="9055" y="3960076"/>
                  </a:lnTo>
                  <a:lnTo>
                    <a:pt x="9525" y="3958958"/>
                  </a:lnTo>
                  <a:lnTo>
                    <a:pt x="9525" y="3956329"/>
                  </a:lnTo>
                  <a:close/>
                </a:path>
                <a:path w="3617595" h="5105400">
                  <a:moveTo>
                    <a:pt x="9525" y="3908704"/>
                  </a:moveTo>
                  <a:lnTo>
                    <a:pt x="9055" y="3907574"/>
                  </a:lnTo>
                  <a:lnTo>
                    <a:pt x="7200" y="3905720"/>
                  </a:lnTo>
                  <a:lnTo>
                    <a:pt x="6070" y="3905250"/>
                  </a:lnTo>
                  <a:lnTo>
                    <a:pt x="3441" y="3905250"/>
                  </a:lnTo>
                  <a:lnTo>
                    <a:pt x="2324" y="3905720"/>
                  </a:lnTo>
                  <a:lnTo>
                    <a:pt x="457" y="3907574"/>
                  </a:lnTo>
                  <a:lnTo>
                    <a:pt x="0" y="3908704"/>
                  </a:lnTo>
                  <a:lnTo>
                    <a:pt x="0" y="3911333"/>
                  </a:lnTo>
                  <a:lnTo>
                    <a:pt x="457" y="3912451"/>
                  </a:lnTo>
                  <a:lnTo>
                    <a:pt x="2324" y="3914317"/>
                  </a:lnTo>
                  <a:lnTo>
                    <a:pt x="3441" y="3914775"/>
                  </a:lnTo>
                  <a:lnTo>
                    <a:pt x="6070" y="3914775"/>
                  </a:lnTo>
                  <a:lnTo>
                    <a:pt x="7200" y="3914317"/>
                  </a:lnTo>
                  <a:lnTo>
                    <a:pt x="9055" y="3912451"/>
                  </a:lnTo>
                  <a:lnTo>
                    <a:pt x="9525" y="3911333"/>
                  </a:lnTo>
                  <a:lnTo>
                    <a:pt x="9525" y="3908704"/>
                  </a:lnTo>
                  <a:close/>
                </a:path>
                <a:path w="3617595" h="5105400">
                  <a:moveTo>
                    <a:pt x="9525" y="3861079"/>
                  </a:moveTo>
                  <a:lnTo>
                    <a:pt x="9055" y="3859949"/>
                  </a:lnTo>
                  <a:lnTo>
                    <a:pt x="7200" y="3858095"/>
                  </a:lnTo>
                  <a:lnTo>
                    <a:pt x="6070" y="3857625"/>
                  </a:lnTo>
                  <a:lnTo>
                    <a:pt x="3441" y="3857625"/>
                  </a:lnTo>
                  <a:lnTo>
                    <a:pt x="2324" y="3858095"/>
                  </a:lnTo>
                  <a:lnTo>
                    <a:pt x="457" y="3859949"/>
                  </a:lnTo>
                  <a:lnTo>
                    <a:pt x="0" y="3861079"/>
                  </a:lnTo>
                  <a:lnTo>
                    <a:pt x="0" y="3863708"/>
                  </a:lnTo>
                  <a:lnTo>
                    <a:pt x="457" y="3864826"/>
                  </a:lnTo>
                  <a:lnTo>
                    <a:pt x="2324" y="3866692"/>
                  </a:lnTo>
                  <a:lnTo>
                    <a:pt x="3441" y="3867150"/>
                  </a:lnTo>
                  <a:lnTo>
                    <a:pt x="6070" y="3867150"/>
                  </a:lnTo>
                  <a:lnTo>
                    <a:pt x="7200" y="3866692"/>
                  </a:lnTo>
                  <a:lnTo>
                    <a:pt x="9055" y="3864826"/>
                  </a:lnTo>
                  <a:lnTo>
                    <a:pt x="9525" y="3863708"/>
                  </a:lnTo>
                  <a:lnTo>
                    <a:pt x="9525" y="3861079"/>
                  </a:lnTo>
                  <a:close/>
                </a:path>
                <a:path w="3617595" h="5105400">
                  <a:moveTo>
                    <a:pt x="9525" y="3813454"/>
                  </a:moveTo>
                  <a:lnTo>
                    <a:pt x="9055" y="3812324"/>
                  </a:lnTo>
                  <a:lnTo>
                    <a:pt x="7200" y="3810470"/>
                  </a:lnTo>
                  <a:lnTo>
                    <a:pt x="6070" y="3810000"/>
                  </a:lnTo>
                  <a:lnTo>
                    <a:pt x="3441" y="3810000"/>
                  </a:lnTo>
                  <a:lnTo>
                    <a:pt x="2324" y="3810470"/>
                  </a:lnTo>
                  <a:lnTo>
                    <a:pt x="457" y="3812324"/>
                  </a:lnTo>
                  <a:lnTo>
                    <a:pt x="0" y="3813454"/>
                  </a:lnTo>
                  <a:lnTo>
                    <a:pt x="0" y="3816083"/>
                  </a:lnTo>
                  <a:lnTo>
                    <a:pt x="457" y="3817201"/>
                  </a:lnTo>
                  <a:lnTo>
                    <a:pt x="2324" y="3819067"/>
                  </a:lnTo>
                  <a:lnTo>
                    <a:pt x="3441" y="3819525"/>
                  </a:lnTo>
                  <a:lnTo>
                    <a:pt x="6070" y="3819525"/>
                  </a:lnTo>
                  <a:lnTo>
                    <a:pt x="7200" y="3819067"/>
                  </a:lnTo>
                  <a:lnTo>
                    <a:pt x="9055" y="3817201"/>
                  </a:lnTo>
                  <a:lnTo>
                    <a:pt x="9525" y="3816083"/>
                  </a:lnTo>
                  <a:lnTo>
                    <a:pt x="9525" y="3813454"/>
                  </a:lnTo>
                  <a:close/>
                </a:path>
                <a:path w="3617595" h="5105400">
                  <a:moveTo>
                    <a:pt x="9525" y="3765829"/>
                  </a:moveTo>
                  <a:lnTo>
                    <a:pt x="9055" y="3764699"/>
                  </a:lnTo>
                  <a:lnTo>
                    <a:pt x="7200" y="3762845"/>
                  </a:lnTo>
                  <a:lnTo>
                    <a:pt x="6070" y="3762375"/>
                  </a:lnTo>
                  <a:lnTo>
                    <a:pt x="3441" y="3762375"/>
                  </a:lnTo>
                  <a:lnTo>
                    <a:pt x="2324" y="3762845"/>
                  </a:lnTo>
                  <a:lnTo>
                    <a:pt x="457" y="3764699"/>
                  </a:lnTo>
                  <a:lnTo>
                    <a:pt x="0" y="3765829"/>
                  </a:lnTo>
                  <a:lnTo>
                    <a:pt x="0" y="3768458"/>
                  </a:lnTo>
                  <a:lnTo>
                    <a:pt x="457" y="3769576"/>
                  </a:lnTo>
                  <a:lnTo>
                    <a:pt x="2324" y="3771442"/>
                  </a:lnTo>
                  <a:lnTo>
                    <a:pt x="3441" y="3771900"/>
                  </a:lnTo>
                  <a:lnTo>
                    <a:pt x="6070" y="3771900"/>
                  </a:lnTo>
                  <a:lnTo>
                    <a:pt x="7200" y="3771442"/>
                  </a:lnTo>
                  <a:lnTo>
                    <a:pt x="9055" y="3769576"/>
                  </a:lnTo>
                  <a:lnTo>
                    <a:pt x="9525" y="3768458"/>
                  </a:lnTo>
                  <a:lnTo>
                    <a:pt x="9525" y="3765829"/>
                  </a:lnTo>
                  <a:close/>
                </a:path>
                <a:path w="3617595" h="5105400">
                  <a:moveTo>
                    <a:pt x="9525" y="3718204"/>
                  </a:moveTo>
                  <a:lnTo>
                    <a:pt x="9055" y="3717074"/>
                  </a:lnTo>
                  <a:lnTo>
                    <a:pt x="7200" y="3715220"/>
                  </a:lnTo>
                  <a:lnTo>
                    <a:pt x="6070" y="3714750"/>
                  </a:lnTo>
                  <a:lnTo>
                    <a:pt x="3441" y="3714750"/>
                  </a:lnTo>
                  <a:lnTo>
                    <a:pt x="2324" y="3715220"/>
                  </a:lnTo>
                  <a:lnTo>
                    <a:pt x="457" y="3717074"/>
                  </a:lnTo>
                  <a:lnTo>
                    <a:pt x="0" y="3718204"/>
                  </a:lnTo>
                  <a:lnTo>
                    <a:pt x="0" y="3720833"/>
                  </a:lnTo>
                  <a:lnTo>
                    <a:pt x="457" y="3721951"/>
                  </a:lnTo>
                  <a:lnTo>
                    <a:pt x="2324" y="3723817"/>
                  </a:lnTo>
                  <a:lnTo>
                    <a:pt x="3441" y="3724275"/>
                  </a:lnTo>
                  <a:lnTo>
                    <a:pt x="6070" y="3724275"/>
                  </a:lnTo>
                  <a:lnTo>
                    <a:pt x="7200" y="3723817"/>
                  </a:lnTo>
                  <a:lnTo>
                    <a:pt x="9055" y="3721951"/>
                  </a:lnTo>
                  <a:lnTo>
                    <a:pt x="9525" y="3720833"/>
                  </a:lnTo>
                  <a:lnTo>
                    <a:pt x="9525" y="3718204"/>
                  </a:lnTo>
                  <a:close/>
                </a:path>
                <a:path w="3617595" h="5105400">
                  <a:moveTo>
                    <a:pt x="9525" y="3670579"/>
                  </a:moveTo>
                  <a:lnTo>
                    <a:pt x="9055" y="3669449"/>
                  </a:lnTo>
                  <a:lnTo>
                    <a:pt x="7200" y="3667595"/>
                  </a:lnTo>
                  <a:lnTo>
                    <a:pt x="6070" y="3667125"/>
                  </a:lnTo>
                  <a:lnTo>
                    <a:pt x="3441" y="3667125"/>
                  </a:lnTo>
                  <a:lnTo>
                    <a:pt x="2324" y="3667595"/>
                  </a:lnTo>
                  <a:lnTo>
                    <a:pt x="457" y="3669449"/>
                  </a:lnTo>
                  <a:lnTo>
                    <a:pt x="0" y="3670579"/>
                  </a:lnTo>
                  <a:lnTo>
                    <a:pt x="0" y="3673208"/>
                  </a:lnTo>
                  <a:lnTo>
                    <a:pt x="457" y="3674326"/>
                  </a:lnTo>
                  <a:lnTo>
                    <a:pt x="2324" y="3676192"/>
                  </a:lnTo>
                  <a:lnTo>
                    <a:pt x="3441" y="3676650"/>
                  </a:lnTo>
                  <a:lnTo>
                    <a:pt x="6070" y="3676650"/>
                  </a:lnTo>
                  <a:lnTo>
                    <a:pt x="7200" y="3676192"/>
                  </a:lnTo>
                  <a:lnTo>
                    <a:pt x="9055" y="3674326"/>
                  </a:lnTo>
                  <a:lnTo>
                    <a:pt x="9525" y="3673208"/>
                  </a:lnTo>
                  <a:lnTo>
                    <a:pt x="9525" y="3670579"/>
                  </a:lnTo>
                  <a:close/>
                </a:path>
                <a:path w="3617595" h="5105400">
                  <a:moveTo>
                    <a:pt x="9525" y="3622954"/>
                  </a:moveTo>
                  <a:lnTo>
                    <a:pt x="9055" y="3621824"/>
                  </a:lnTo>
                  <a:lnTo>
                    <a:pt x="7200" y="3619970"/>
                  </a:lnTo>
                  <a:lnTo>
                    <a:pt x="6070" y="3619500"/>
                  </a:lnTo>
                  <a:lnTo>
                    <a:pt x="3441" y="3619500"/>
                  </a:lnTo>
                  <a:lnTo>
                    <a:pt x="2324" y="3619970"/>
                  </a:lnTo>
                  <a:lnTo>
                    <a:pt x="457" y="3621824"/>
                  </a:lnTo>
                  <a:lnTo>
                    <a:pt x="0" y="3622954"/>
                  </a:lnTo>
                  <a:lnTo>
                    <a:pt x="0" y="3625583"/>
                  </a:lnTo>
                  <a:lnTo>
                    <a:pt x="457" y="3626701"/>
                  </a:lnTo>
                  <a:lnTo>
                    <a:pt x="2324" y="3628567"/>
                  </a:lnTo>
                  <a:lnTo>
                    <a:pt x="3441" y="3629025"/>
                  </a:lnTo>
                  <a:lnTo>
                    <a:pt x="6070" y="3629025"/>
                  </a:lnTo>
                  <a:lnTo>
                    <a:pt x="7200" y="3628567"/>
                  </a:lnTo>
                  <a:lnTo>
                    <a:pt x="9055" y="3626701"/>
                  </a:lnTo>
                  <a:lnTo>
                    <a:pt x="9525" y="3625583"/>
                  </a:lnTo>
                  <a:lnTo>
                    <a:pt x="9525" y="3622954"/>
                  </a:lnTo>
                  <a:close/>
                </a:path>
                <a:path w="3617595" h="5105400">
                  <a:moveTo>
                    <a:pt x="9525" y="3575329"/>
                  </a:moveTo>
                  <a:lnTo>
                    <a:pt x="9055" y="3574199"/>
                  </a:lnTo>
                  <a:lnTo>
                    <a:pt x="7200" y="3572345"/>
                  </a:lnTo>
                  <a:lnTo>
                    <a:pt x="6070" y="3571875"/>
                  </a:lnTo>
                  <a:lnTo>
                    <a:pt x="3441" y="3571875"/>
                  </a:lnTo>
                  <a:lnTo>
                    <a:pt x="2324" y="3572345"/>
                  </a:lnTo>
                  <a:lnTo>
                    <a:pt x="457" y="3574199"/>
                  </a:lnTo>
                  <a:lnTo>
                    <a:pt x="0" y="3575329"/>
                  </a:lnTo>
                  <a:lnTo>
                    <a:pt x="0" y="3577958"/>
                  </a:lnTo>
                  <a:lnTo>
                    <a:pt x="457" y="3579076"/>
                  </a:lnTo>
                  <a:lnTo>
                    <a:pt x="2324" y="3580942"/>
                  </a:lnTo>
                  <a:lnTo>
                    <a:pt x="3441" y="3581400"/>
                  </a:lnTo>
                  <a:lnTo>
                    <a:pt x="6070" y="3581400"/>
                  </a:lnTo>
                  <a:lnTo>
                    <a:pt x="7200" y="3580942"/>
                  </a:lnTo>
                  <a:lnTo>
                    <a:pt x="9055" y="3579076"/>
                  </a:lnTo>
                  <a:lnTo>
                    <a:pt x="9525" y="3577958"/>
                  </a:lnTo>
                  <a:lnTo>
                    <a:pt x="9525" y="3575329"/>
                  </a:lnTo>
                  <a:close/>
                </a:path>
                <a:path w="3617595" h="5105400">
                  <a:moveTo>
                    <a:pt x="9525" y="3527704"/>
                  </a:moveTo>
                  <a:lnTo>
                    <a:pt x="9055" y="3526574"/>
                  </a:lnTo>
                  <a:lnTo>
                    <a:pt x="7200" y="3524720"/>
                  </a:lnTo>
                  <a:lnTo>
                    <a:pt x="6070" y="3524250"/>
                  </a:lnTo>
                  <a:lnTo>
                    <a:pt x="3441" y="3524250"/>
                  </a:lnTo>
                  <a:lnTo>
                    <a:pt x="2324" y="3524720"/>
                  </a:lnTo>
                  <a:lnTo>
                    <a:pt x="457" y="3526574"/>
                  </a:lnTo>
                  <a:lnTo>
                    <a:pt x="0" y="3527704"/>
                  </a:lnTo>
                  <a:lnTo>
                    <a:pt x="0" y="3530333"/>
                  </a:lnTo>
                  <a:lnTo>
                    <a:pt x="457" y="3531451"/>
                  </a:lnTo>
                  <a:lnTo>
                    <a:pt x="2324" y="3533317"/>
                  </a:lnTo>
                  <a:lnTo>
                    <a:pt x="3441" y="3533775"/>
                  </a:lnTo>
                  <a:lnTo>
                    <a:pt x="6070" y="3533775"/>
                  </a:lnTo>
                  <a:lnTo>
                    <a:pt x="7200" y="3533317"/>
                  </a:lnTo>
                  <a:lnTo>
                    <a:pt x="9055" y="3531451"/>
                  </a:lnTo>
                  <a:lnTo>
                    <a:pt x="9525" y="3530333"/>
                  </a:lnTo>
                  <a:lnTo>
                    <a:pt x="9525" y="3527704"/>
                  </a:lnTo>
                  <a:close/>
                </a:path>
                <a:path w="3617595" h="5105400">
                  <a:moveTo>
                    <a:pt x="9525" y="3480079"/>
                  </a:moveTo>
                  <a:lnTo>
                    <a:pt x="9055" y="3478949"/>
                  </a:lnTo>
                  <a:lnTo>
                    <a:pt x="7200" y="3477095"/>
                  </a:lnTo>
                  <a:lnTo>
                    <a:pt x="6070" y="3476625"/>
                  </a:lnTo>
                  <a:lnTo>
                    <a:pt x="3441" y="3476625"/>
                  </a:lnTo>
                  <a:lnTo>
                    <a:pt x="2324" y="3477095"/>
                  </a:lnTo>
                  <a:lnTo>
                    <a:pt x="457" y="3478949"/>
                  </a:lnTo>
                  <a:lnTo>
                    <a:pt x="0" y="3480079"/>
                  </a:lnTo>
                  <a:lnTo>
                    <a:pt x="0" y="3482708"/>
                  </a:lnTo>
                  <a:lnTo>
                    <a:pt x="457" y="3483826"/>
                  </a:lnTo>
                  <a:lnTo>
                    <a:pt x="2324" y="3485692"/>
                  </a:lnTo>
                  <a:lnTo>
                    <a:pt x="3441" y="3486150"/>
                  </a:lnTo>
                  <a:lnTo>
                    <a:pt x="6070" y="3486150"/>
                  </a:lnTo>
                  <a:lnTo>
                    <a:pt x="7200" y="3485692"/>
                  </a:lnTo>
                  <a:lnTo>
                    <a:pt x="9055" y="3483826"/>
                  </a:lnTo>
                  <a:lnTo>
                    <a:pt x="9525" y="3482708"/>
                  </a:lnTo>
                  <a:lnTo>
                    <a:pt x="9525" y="3480079"/>
                  </a:lnTo>
                  <a:close/>
                </a:path>
                <a:path w="3617595" h="5105400">
                  <a:moveTo>
                    <a:pt x="9525" y="3432454"/>
                  </a:moveTo>
                  <a:lnTo>
                    <a:pt x="9055" y="3431324"/>
                  </a:lnTo>
                  <a:lnTo>
                    <a:pt x="7200" y="3429470"/>
                  </a:lnTo>
                  <a:lnTo>
                    <a:pt x="6070" y="3429000"/>
                  </a:lnTo>
                  <a:lnTo>
                    <a:pt x="3441" y="3429000"/>
                  </a:lnTo>
                  <a:lnTo>
                    <a:pt x="2324" y="3429470"/>
                  </a:lnTo>
                  <a:lnTo>
                    <a:pt x="457" y="3431324"/>
                  </a:lnTo>
                  <a:lnTo>
                    <a:pt x="0" y="3432454"/>
                  </a:lnTo>
                  <a:lnTo>
                    <a:pt x="0" y="3435083"/>
                  </a:lnTo>
                  <a:lnTo>
                    <a:pt x="457" y="3436201"/>
                  </a:lnTo>
                  <a:lnTo>
                    <a:pt x="2324" y="3438067"/>
                  </a:lnTo>
                  <a:lnTo>
                    <a:pt x="3441" y="3438525"/>
                  </a:lnTo>
                  <a:lnTo>
                    <a:pt x="6070" y="3438525"/>
                  </a:lnTo>
                  <a:lnTo>
                    <a:pt x="7200" y="3438067"/>
                  </a:lnTo>
                  <a:lnTo>
                    <a:pt x="9055" y="3436201"/>
                  </a:lnTo>
                  <a:lnTo>
                    <a:pt x="9525" y="3435083"/>
                  </a:lnTo>
                  <a:lnTo>
                    <a:pt x="9525" y="3432454"/>
                  </a:lnTo>
                  <a:close/>
                </a:path>
                <a:path w="3617595" h="5105400">
                  <a:moveTo>
                    <a:pt x="9525" y="3384829"/>
                  </a:moveTo>
                  <a:lnTo>
                    <a:pt x="9055" y="3383699"/>
                  </a:lnTo>
                  <a:lnTo>
                    <a:pt x="7200" y="3381845"/>
                  </a:lnTo>
                  <a:lnTo>
                    <a:pt x="6070" y="3381375"/>
                  </a:lnTo>
                  <a:lnTo>
                    <a:pt x="3441" y="3381375"/>
                  </a:lnTo>
                  <a:lnTo>
                    <a:pt x="2324" y="3381845"/>
                  </a:lnTo>
                  <a:lnTo>
                    <a:pt x="457" y="3383699"/>
                  </a:lnTo>
                  <a:lnTo>
                    <a:pt x="0" y="3384829"/>
                  </a:lnTo>
                  <a:lnTo>
                    <a:pt x="0" y="3387458"/>
                  </a:lnTo>
                  <a:lnTo>
                    <a:pt x="457" y="3388576"/>
                  </a:lnTo>
                  <a:lnTo>
                    <a:pt x="2324" y="3390442"/>
                  </a:lnTo>
                  <a:lnTo>
                    <a:pt x="3441" y="3390900"/>
                  </a:lnTo>
                  <a:lnTo>
                    <a:pt x="6070" y="3390900"/>
                  </a:lnTo>
                  <a:lnTo>
                    <a:pt x="7200" y="3390442"/>
                  </a:lnTo>
                  <a:lnTo>
                    <a:pt x="9055" y="3388576"/>
                  </a:lnTo>
                  <a:lnTo>
                    <a:pt x="9525" y="3387458"/>
                  </a:lnTo>
                  <a:lnTo>
                    <a:pt x="9525" y="3384829"/>
                  </a:lnTo>
                  <a:close/>
                </a:path>
                <a:path w="3617595" h="5105400">
                  <a:moveTo>
                    <a:pt x="9525" y="3337204"/>
                  </a:moveTo>
                  <a:lnTo>
                    <a:pt x="9055" y="3336074"/>
                  </a:lnTo>
                  <a:lnTo>
                    <a:pt x="7200" y="3334220"/>
                  </a:lnTo>
                  <a:lnTo>
                    <a:pt x="6070" y="3333750"/>
                  </a:lnTo>
                  <a:lnTo>
                    <a:pt x="3441" y="3333750"/>
                  </a:lnTo>
                  <a:lnTo>
                    <a:pt x="2324" y="3334220"/>
                  </a:lnTo>
                  <a:lnTo>
                    <a:pt x="457" y="3336074"/>
                  </a:lnTo>
                  <a:lnTo>
                    <a:pt x="0" y="3337204"/>
                  </a:lnTo>
                  <a:lnTo>
                    <a:pt x="0" y="3339833"/>
                  </a:lnTo>
                  <a:lnTo>
                    <a:pt x="457" y="3340951"/>
                  </a:lnTo>
                  <a:lnTo>
                    <a:pt x="2324" y="3342817"/>
                  </a:lnTo>
                  <a:lnTo>
                    <a:pt x="3441" y="3343275"/>
                  </a:lnTo>
                  <a:lnTo>
                    <a:pt x="6070" y="3343275"/>
                  </a:lnTo>
                  <a:lnTo>
                    <a:pt x="7200" y="3342817"/>
                  </a:lnTo>
                  <a:lnTo>
                    <a:pt x="9055" y="3340951"/>
                  </a:lnTo>
                  <a:lnTo>
                    <a:pt x="9525" y="3339833"/>
                  </a:lnTo>
                  <a:lnTo>
                    <a:pt x="9525" y="3337204"/>
                  </a:lnTo>
                  <a:close/>
                </a:path>
                <a:path w="3617595" h="5105400">
                  <a:moveTo>
                    <a:pt x="9525" y="3289579"/>
                  </a:moveTo>
                  <a:lnTo>
                    <a:pt x="9055" y="3288449"/>
                  </a:lnTo>
                  <a:lnTo>
                    <a:pt x="7200" y="3286595"/>
                  </a:lnTo>
                  <a:lnTo>
                    <a:pt x="6070" y="3286125"/>
                  </a:lnTo>
                  <a:lnTo>
                    <a:pt x="3441" y="3286125"/>
                  </a:lnTo>
                  <a:lnTo>
                    <a:pt x="2324" y="3286595"/>
                  </a:lnTo>
                  <a:lnTo>
                    <a:pt x="457" y="3288449"/>
                  </a:lnTo>
                  <a:lnTo>
                    <a:pt x="0" y="3289579"/>
                  </a:lnTo>
                  <a:lnTo>
                    <a:pt x="0" y="3292208"/>
                  </a:lnTo>
                  <a:lnTo>
                    <a:pt x="457" y="3293326"/>
                  </a:lnTo>
                  <a:lnTo>
                    <a:pt x="2324" y="3295192"/>
                  </a:lnTo>
                  <a:lnTo>
                    <a:pt x="3441" y="3295650"/>
                  </a:lnTo>
                  <a:lnTo>
                    <a:pt x="6070" y="3295650"/>
                  </a:lnTo>
                  <a:lnTo>
                    <a:pt x="7200" y="3295192"/>
                  </a:lnTo>
                  <a:lnTo>
                    <a:pt x="9055" y="3293326"/>
                  </a:lnTo>
                  <a:lnTo>
                    <a:pt x="9525" y="3292208"/>
                  </a:lnTo>
                  <a:lnTo>
                    <a:pt x="9525" y="3289579"/>
                  </a:lnTo>
                  <a:close/>
                </a:path>
                <a:path w="3617595" h="5105400">
                  <a:moveTo>
                    <a:pt x="9525" y="3241954"/>
                  </a:moveTo>
                  <a:lnTo>
                    <a:pt x="9055" y="3240824"/>
                  </a:lnTo>
                  <a:lnTo>
                    <a:pt x="7200" y="3238970"/>
                  </a:lnTo>
                  <a:lnTo>
                    <a:pt x="6070" y="3238500"/>
                  </a:lnTo>
                  <a:lnTo>
                    <a:pt x="3441" y="3238500"/>
                  </a:lnTo>
                  <a:lnTo>
                    <a:pt x="2324" y="3238970"/>
                  </a:lnTo>
                  <a:lnTo>
                    <a:pt x="457" y="3240824"/>
                  </a:lnTo>
                  <a:lnTo>
                    <a:pt x="0" y="3241954"/>
                  </a:lnTo>
                  <a:lnTo>
                    <a:pt x="0" y="3244583"/>
                  </a:lnTo>
                  <a:lnTo>
                    <a:pt x="457" y="3245701"/>
                  </a:lnTo>
                  <a:lnTo>
                    <a:pt x="2324" y="3247567"/>
                  </a:lnTo>
                  <a:lnTo>
                    <a:pt x="3441" y="3248025"/>
                  </a:lnTo>
                  <a:lnTo>
                    <a:pt x="6070" y="3248025"/>
                  </a:lnTo>
                  <a:lnTo>
                    <a:pt x="7200" y="3247567"/>
                  </a:lnTo>
                  <a:lnTo>
                    <a:pt x="9055" y="3245701"/>
                  </a:lnTo>
                  <a:lnTo>
                    <a:pt x="9525" y="3244583"/>
                  </a:lnTo>
                  <a:lnTo>
                    <a:pt x="9525" y="3241954"/>
                  </a:lnTo>
                  <a:close/>
                </a:path>
                <a:path w="3617595" h="5105400">
                  <a:moveTo>
                    <a:pt x="9525" y="3194329"/>
                  </a:moveTo>
                  <a:lnTo>
                    <a:pt x="9055" y="3193199"/>
                  </a:lnTo>
                  <a:lnTo>
                    <a:pt x="7200" y="3191345"/>
                  </a:lnTo>
                  <a:lnTo>
                    <a:pt x="6070" y="3190875"/>
                  </a:lnTo>
                  <a:lnTo>
                    <a:pt x="3441" y="3190875"/>
                  </a:lnTo>
                  <a:lnTo>
                    <a:pt x="2324" y="3191345"/>
                  </a:lnTo>
                  <a:lnTo>
                    <a:pt x="457" y="3193199"/>
                  </a:lnTo>
                  <a:lnTo>
                    <a:pt x="0" y="3194329"/>
                  </a:lnTo>
                  <a:lnTo>
                    <a:pt x="0" y="3196958"/>
                  </a:lnTo>
                  <a:lnTo>
                    <a:pt x="457" y="3198076"/>
                  </a:lnTo>
                  <a:lnTo>
                    <a:pt x="2324" y="3199942"/>
                  </a:lnTo>
                  <a:lnTo>
                    <a:pt x="3441" y="3200400"/>
                  </a:lnTo>
                  <a:lnTo>
                    <a:pt x="6070" y="3200400"/>
                  </a:lnTo>
                  <a:lnTo>
                    <a:pt x="7200" y="3199942"/>
                  </a:lnTo>
                  <a:lnTo>
                    <a:pt x="9055" y="3198076"/>
                  </a:lnTo>
                  <a:lnTo>
                    <a:pt x="9525" y="3196958"/>
                  </a:lnTo>
                  <a:lnTo>
                    <a:pt x="9525" y="3194329"/>
                  </a:lnTo>
                  <a:close/>
                </a:path>
                <a:path w="3617595" h="5105400">
                  <a:moveTo>
                    <a:pt x="9525" y="3146704"/>
                  </a:moveTo>
                  <a:lnTo>
                    <a:pt x="9055" y="3145574"/>
                  </a:lnTo>
                  <a:lnTo>
                    <a:pt x="7200" y="3143720"/>
                  </a:lnTo>
                  <a:lnTo>
                    <a:pt x="6070" y="3143250"/>
                  </a:lnTo>
                  <a:lnTo>
                    <a:pt x="3441" y="3143250"/>
                  </a:lnTo>
                  <a:lnTo>
                    <a:pt x="2324" y="3143720"/>
                  </a:lnTo>
                  <a:lnTo>
                    <a:pt x="457" y="3145574"/>
                  </a:lnTo>
                  <a:lnTo>
                    <a:pt x="0" y="3146704"/>
                  </a:lnTo>
                  <a:lnTo>
                    <a:pt x="0" y="3149333"/>
                  </a:lnTo>
                  <a:lnTo>
                    <a:pt x="457" y="3150451"/>
                  </a:lnTo>
                  <a:lnTo>
                    <a:pt x="2324" y="3152317"/>
                  </a:lnTo>
                  <a:lnTo>
                    <a:pt x="3441" y="3152775"/>
                  </a:lnTo>
                  <a:lnTo>
                    <a:pt x="6070" y="3152775"/>
                  </a:lnTo>
                  <a:lnTo>
                    <a:pt x="7200" y="3152317"/>
                  </a:lnTo>
                  <a:lnTo>
                    <a:pt x="9055" y="3150451"/>
                  </a:lnTo>
                  <a:lnTo>
                    <a:pt x="9525" y="3149333"/>
                  </a:lnTo>
                  <a:lnTo>
                    <a:pt x="9525" y="3146704"/>
                  </a:lnTo>
                  <a:close/>
                </a:path>
                <a:path w="3617595" h="5105400">
                  <a:moveTo>
                    <a:pt x="9525" y="3099079"/>
                  </a:moveTo>
                  <a:lnTo>
                    <a:pt x="9055" y="3097949"/>
                  </a:lnTo>
                  <a:lnTo>
                    <a:pt x="7200" y="3096095"/>
                  </a:lnTo>
                  <a:lnTo>
                    <a:pt x="6070" y="3095625"/>
                  </a:lnTo>
                  <a:lnTo>
                    <a:pt x="3441" y="3095625"/>
                  </a:lnTo>
                  <a:lnTo>
                    <a:pt x="2324" y="3096095"/>
                  </a:lnTo>
                  <a:lnTo>
                    <a:pt x="457" y="3097949"/>
                  </a:lnTo>
                  <a:lnTo>
                    <a:pt x="0" y="3099079"/>
                  </a:lnTo>
                  <a:lnTo>
                    <a:pt x="0" y="3101708"/>
                  </a:lnTo>
                  <a:lnTo>
                    <a:pt x="457" y="3102826"/>
                  </a:lnTo>
                  <a:lnTo>
                    <a:pt x="2324" y="3104692"/>
                  </a:lnTo>
                  <a:lnTo>
                    <a:pt x="3441" y="3105150"/>
                  </a:lnTo>
                  <a:lnTo>
                    <a:pt x="6070" y="3105150"/>
                  </a:lnTo>
                  <a:lnTo>
                    <a:pt x="7200" y="3104692"/>
                  </a:lnTo>
                  <a:lnTo>
                    <a:pt x="9055" y="3102826"/>
                  </a:lnTo>
                  <a:lnTo>
                    <a:pt x="9525" y="3101708"/>
                  </a:lnTo>
                  <a:lnTo>
                    <a:pt x="9525" y="3099079"/>
                  </a:lnTo>
                  <a:close/>
                </a:path>
                <a:path w="3617595" h="5105400">
                  <a:moveTo>
                    <a:pt x="9525" y="3051454"/>
                  </a:moveTo>
                  <a:lnTo>
                    <a:pt x="9055" y="3050324"/>
                  </a:lnTo>
                  <a:lnTo>
                    <a:pt x="7200" y="3048470"/>
                  </a:lnTo>
                  <a:lnTo>
                    <a:pt x="6070" y="3048000"/>
                  </a:lnTo>
                  <a:lnTo>
                    <a:pt x="3441" y="3048000"/>
                  </a:lnTo>
                  <a:lnTo>
                    <a:pt x="2324" y="3048470"/>
                  </a:lnTo>
                  <a:lnTo>
                    <a:pt x="457" y="3050324"/>
                  </a:lnTo>
                  <a:lnTo>
                    <a:pt x="0" y="3051454"/>
                  </a:lnTo>
                  <a:lnTo>
                    <a:pt x="0" y="3054083"/>
                  </a:lnTo>
                  <a:lnTo>
                    <a:pt x="457" y="3055201"/>
                  </a:lnTo>
                  <a:lnTo>
                    <a:pt x="2324" y="3057067"/>
                  </a:lnTo>
                  <a:lnTo>
                    <a:pt x="3441" y="3057525"/>
                  </a:lnTo>
                  <a:lnTo>
                    <a:pt x="6070" y="3057525"/>
                  </a:lnTo>
                  <a:lnTo>
                    <a:pt x="7200" y="3057067"/>
                  </a:lnTo>
                  <a:lnTo>
                    <a:pt x="9055" y="3055201"/>
                  </a:lnTo>
                  <a:lnTo>
                    <a:pt x="9525" y="3054083"/>
                  </a:lnTo>
                  <a:lnTo>
                    <a:pt x="9525" y="3051454"/>
                  </a:lnTo>
                  <a:close/>
                </a:path>
                <a:path w="3617595" h="5105400">
                  <a:moveTo>
                    <a:pt x="9525" y="3003829"/>
                  </a:moveTo>
                  <a:lnTo>
                    <a:pt x="9055" y="3002699"/>
                  </a:lnTo>
                  <a:lnTo>
                    <a:pt x="7200" y="3000845"/>
                  </a:lnTo>
                  <a:lnTo>
                    <a:pt x="6070" y="3000375"/>
                  </a:lnTo>
                  <a:lnTo>
                    <a:pt x="3441" y="3000375"/>
                  </a:lnTo>
                  <a:lnTo>
                    <a:pt x="2324" y="3000845"/>
                  </a:lnTo>
                  <a:lnTo>
                    <a:pt x="457" y="3002699"/>
                  </a:lnTo>
                  <a:lnTo>
                    <a:pt x="0" y="3003829"/>
                  </a:lnTo>
                  <a:lnTo>
                    <a:pt x="0" y="3006458"/>
                  </a:lnTo>
                  <a:lnTo>
                    <a:pt x="457" y="3007576"/>
                  </a:lnTo>
                  <a:lnTo>
                    <a:pt x="2324" y="3009442"/>
                  </a:lnTo>
                  <a:lnTo>
                    <a:pt x="3441" y="3009900"/>
                  </a:lnTo>
                  <a:lnTo>
                    <a:pt x="6070" y="3009900"/>
                  </a:lnTo>
                  <a:lnTo>
                    <a:pt x="7200" y="3009442"/>
                  </a:lnTo>
                  <a:lnTo>
                    <a:pt x="9055" y="3007576"/>
                  </a:lnTo>
                  <a:lnTo>
                    <a:pt x="9525" y="3006458"/>
                  </a:lnTo>
                  <a:lnTo>
                    <a:pt x="9525" y="3003829"/>
                  </a:lnTo>
                  <a:close/>
                </a:path>
                <a:path w="3617595" h="5105400">
                  <a:moveTo>
                    <a:pt x="9525" y="2956204"/>
                  </a:moveTo>
                  <a:lnTo>
                    <a:pt x="9055" y="2955074"/>
                  </a:lnTo>
                  <a:lnTo>
                    <a:pt x="7200" y="2953220"/>
                  </a:lnTo>
                  <a:lnTo>
                    <a:pt x="6070" y="2952750"/>
                  </a:lnTo>
                  <a:lnTo>
                    <a:pt x="3441" y="2952750"/>
                  </a:lnTo>
                  <a:lnTo>
                    <a:pt x="2324" y="2953220"/>
                  </a:lnTo>
                  <a:lnTo>
                    <a:pt x="457" y="2955074"/>
                  </a:lnTo>
                  <a:lnTo>
                    <a:pt x="0" y="2956204"/>
                  </a:lnTo>
                  <a:lnTo>
                    <a:pt x="0" y="2958833"/>
                  </a:lnTo>
                  <a:lnTo>
                    <a:pt x="457" y="2959951"/>
                  </a:lnTo>
                  <a:lnTo>
                    <a:pt x="2324" y="2961817"/>
                  </a:lnTo>
                  <a:lnTo>
                    <a:pt x="3441" y="2962275"/>
                  </a:lnTo>
                  <a:lnTo>
                    <a:pt x="6070" y="2962275"/>
                  </a:lnTo>
                  <a:lnTo>
                    <a:pt x="7200" y="2961817"/>
                  </a:lnTo>
                  <a:lnTo>
                    <a:pt x="9055" y="2959951"/>
                  </a:lnTo>
                  <a:lnTo>
                    <a:pt x="9525" y="2958833"/>
                  </a:lnTo>
                  <a:lnTo>
                    <a:pt x="9525" y="2956204"/>
                  </a:lnTo>
                  <a:close/>
                </a:path>
                <a:path w="3617595" h="5105400">
                  <a:moveTo>
                    <a:pt x="9525" y="2908579"/>
                  </a:moveTo>
                  <a:lnTo>
                    <a:pt x="9055" y="2907449"/>
                  </a:lnTo>
                  <a:lnTo>
                    <a:pt x="7200" y="2905595"/>
                  </a:lnTo>
                  <a:lnTo>
                    <a:pt x="6070" y="2905125"/>
                  </a:lnTo>
                  <a:lnTo>
                    <a:pt x="3441" y="2905125"/>
                  </a:lnTo>
                  <a:lnTo>
                    <a:pt x="2324" y="2905595"/>
                  </a:lnTo>
                  <a:lnTo>
                    <a:pt x="457" y="2907449"/>
                  </a:lnTo>
                  <a:lnTo>
                    <a:pt x="0" y="2908579"/>
                  </a:lnTo>
                  <a:lnTo>
                    <a:pt x="0" y="2911208"/>
                  </a:lnTo>
                  <a:lnTo>
                    <a:pt x="457" y="2912326"/>
                  </a:lnTo>
                  <a:lnTo>
                    <a:pt x="2324" y="2914192"/>
                  </a:lnTo>
                  <a:lnTo>
                    <a:pt x="3441" y="2914650"/>
                  </a:lnTo>
                  <a:lnTo>
                    <a:pt x="6070" y="2914650"/>
                  </a:lnTo>
                  <a:lnTo>
                    <a:pt x="7200" y="2914192"/>
                  </a:lnTo>
                  <a:lnTo>
                    <a:pt x="9055" y="2912326"/>
                  </a:lnTo>
                  <a:lnTo>
                    <a:pt x="9525" y="2911208"/>
                  </a:lnTo>
                  <a:lnTo>
                    <a:pt x="9525" y="2908579"/>
                  </a:lnTo>
                  <a:close/>
                </a:path>
                <a:path w="3617595" h="5105400">
                  <a:moveTo>
                    <a:pt x="9525" y="2860954"/>
                  </a:moveTo>
                  <a:lnTo>
                    <a:pt x="9055" y="2859824"/>
                  </a:lnTo>
                  <a:lnTo>
                    <a:pt x="7200" y="2857970"/>
                  </a:lnTo>
                  <a:lnTo>
                    <a:pt x="6070" y="2857500"/>
                  </a:lnTo>
                  <a:lnTo>
                    <a:pt x="3441" y="2857500"/>
                  </a:lnTo>
                  <a:lnTo>
                    <a:pt x="2324" y="2857970"/>
                  </a:lnTo>
                  <a:lnTo>
                    <a:pt x="457" y="2859824"/>
                  </a:lnTo>
                  <a:lnTo>
                    <a:pt x="0" y="2860954"/>
                  </a:lnTo>
                  <a:lnTo>
                    <a:pt x="0" y="2863583"/>
                  </a:lnTo>
                  <a:lnTo>
                    <a:pt x="457" y="2864701"/>
                  </a:lnTo>
                  <a:lnTo>
                    <a:pt x="2324" y="2866567"/>
                  </a:lnTo>
                  <a:lnTo>
                    <a:pt x="3441" y="2867025"/>
                  </a:lnTo>
                  <a:lnTo>
                    <a:pt x="6070" y="2867025"/>
                  </a:lnTo>
                  <a:lnTo>
                    <a:pt x="7200" y="2866567"/>
                  </a:lnTo>
                  <a:lnTo>
                    <a:pt x="9055" y="2864701"/>
                  </a:lnTo>
                  <a:lnTo>
                    <a:pt x="9525" y="2863583"/>
                  </a:lnTo>
                  <a:lnTo>
                    <a:pt x="9525" y="2860954"/>
                  </a:lnTo>
                  <a:close/>
                </a:path>
                <a:path w="3617595" h="5105400">
                  <a:moveTo>
                    <a:pt x="9525" y="2813329"/>
                  </a:moveTo>
                  <a:lnTo>
                    <a:pt x="9055" y="2812199"/>
                  </a:lnTo>
                  <a:lnTo>
                    <a:pt x="7200" y="2810345"/>
                  </a:lnTo>
                  <a:lnTo>
                    <a:pt x="6070" y="2809875"/>
                  </a:lnTo>
                  <a:lnTo>
                    <a:pt x="3441" y="2809875"/>
                  </a:lnTo>
                  <a:lnTo>
                    <a:pt x="2324" y="2810345"/>
                  </a:lnTo>
                  <a:lnTo>
                    <a:pt x="457" y="2812199"/>
                  </a:lnTo>
                  <a:lnTo>
                    <a:pt x="0" y="2813329"/>
                  </a:lnTo>
                  <a:lnTo>
                    <a:pt x="0" y="2815958"/>
                  </a:lnTo>
                  <a:lnTo>
                    <a:pt x="457" y="2817076"/>
                  </a:lnTo>
                  <a:lnTo>
                    <a:pt x="2324" y="2818942"/>
                  </a:lnTo>
                  <a:lnTo>
                    <a:pt x="3441" y="2819400"/>
                  </a:lnTo>
                  <a:lnTo>
                    <a:pt x="6070" y="2819400"/>
                  </a:lnTo>
                  <a:lnTo>
                    <a:pt x="7200" y="2818942"/>
                  </a:lnTo>
                  <a:lnTo>
                    <a:pt x="9055" y="2817076"/>
                  </a:lnTo>
                  <a:lnTo>
                    <a:pt x="9525" y="2815958"/>
                  </a:lnTo>
                  <a:lnTo>
                    <a:pt x="9525" y="2813329"/>
                  </a:lnTo>
                  <a:close/>
                </a:path>
                <a:path w="3617595" h="5105400">
                  <a:moveTo>
                    <a:pt x="9525" y="2765704"/>
                  </a:moveTo>
                  <a:lnTo>
                    <a:pt x="9055" y="2764574"/>
                  </a:lnTo>
                  <a:lnTo>
                    <a:pt x="7200" y="2762720"/>
                  </a:lnTo>
                  <a:lnTo>
                    <a:pt x="6070" y="2762250"/>
                  </a:lnTo>
                  <a:lnTo>
                    <a:pt x="3441" y="2762250"/>
                  </a:lnTo>
                  <a:lnTo>
                    <a:pt x="2324" y="2762720"/>
                  </a:lnTo>
                  <a:lnTo>
                    <a:pt x="457" y="2764574"/>
                  </a:lnTo>
                  <a:lnTo>
                    <a:pt x="0" y="2765704"/>
                  </a:lnTo>
                  <a:lnTo>
                    <a:pt x="0" y="2768333"/>
                  </a:lnTo>
                  <a:lnTo>
                    <a:pt x="457" y="2769451"/>
                  </a:lnTo>
                  <a:lnTo>
                    <a:pt x="2324" y="2771317"/>
                  </a:lnTo>
                  <a:lnTo>
                    <a:pt x="3441" y="2771775"/>
                  </a:lnTo>
                  <a:lnTo>
                    <a:pt x="6070" y="2771775"/>
                  </a:lnTo>
                  <a:lnTo>
                    <a:pt x="7200" y="2771317"/>
                  </a:lnTo>
                  <a:lnTo>
                    <a:pt x="9055" y="2769451"/>
                  </a:lnTo>
                  <a:lnTo>
                    <a:pt x="9525" y="2768333"/>
                  </a:lnTo>
                  <a:lnTo>
                    <a:pt x="9525" y="2765704"/>
                  </a:lnTo>
                  <a:close/>
                </a:path>
                <a:path w="3617595" h="5105400">
                  <a:moveTo>
                    <a:pt x="9525" y="2718079"/>
                  </a:moveTo>
                  <a:lnTo>
                    <a:pt x="9055" y="2716949"/>
                  </a:lnTo>
                  <a:lnTo>
                    <a:pt x="7200" y="2715095"/>
                  </a:lnTo>
                  <a:lnTo>
                    <a:pt x="6070" y="2714625"/>
                  </a:lnTo>
                  <a:lnTo>
                    <a:pt x="3441" y="2714625"/>
                  </a:lnTo>
                  <a:lnTo>
                    <a:pt x="2324" y="2715095"/>
                  </a:lnTo>
                  <a:lnTo>
                    <a:pt x="457" y="2716949"/>
                  </a:lnTo>
                  <a:lnTo>
                    <a:pt x="0" y="2718079"/>
                  </a:lnTo>
                  <a:lnTo>
                    <a:pt x="0" y="2720708"/>
                  </a:lnTo>
                  <a:lnTo>
                    <a:pt x="457" y="2721826"/>
                  </a:lnTo>
                  <a:lnTo>
                    <a:pt x="2324" y="2723692"/>
                  </a:lnTo>
                  <a:lnTo>
                    <a:pt x="3441" y="2724150"/>
                  </a:lnTo>
                  <a:lnTo>
                    <a:pt x="6070" y="2724150"/>
                  </a:lnTo>
                  <a:lnTo>
                    <a:pt x="7200" y="2723692"/>
                  </a:lnTo>
                  <a:lnTo>
                    <a:pt x="9055" y="2721826"/>
                  </a:lnTo>
                  <a:lnTo>
                    <a:pt x="9525" y="2720708"/>
                  </a:lnTo>
                  <a:lnTo>
                    <a:pt x="9525" y="2718079"/>
                  </a:lnTo>
                  <a:close/>
                </a:path>
                <a:path w="3617595" h="5105400">
                  <a:moveTo>
                    <a:pt x="9525" y="2670454"/>
                  </a:moveTo>
                  <a:lnTo>
                    <a:pt x="9055" y="2669324"/>
                  </a:lnTo>
                  <a:lnTo>
                    <a:pt x="7200" y="2667470"/>
                  </a:lnTo>
                  <a:lnTo>
                    <a:pt x="6070" y="2667000"/>
                  </a:lnTo>
                  <a:lnTo>
                    <a:pt x="3441" y="2667000"/>
                  </a:lnTo>
                  <a:lnTo>
                    <a:pt x="2324" y="2667470"/>
                  </a:lnTo>
                  <a:lnTo>
                    <a:pt x="457" y="2669324"/>
                  </a:lnTo>
                  <a:lnTo>
                    <a:pt x="0" y="2670454"/>
                  </a:lnTo>
                  <a:lnTo>
                    <a:pt x="0" y="2673083"/>
                  </a:lnTo>
                  <a:lnTo>
                    <a:pt x="457" y="2674201"/>
                  </a:lnTo>
                  <a:lnTo>
                    <a:pt x="2324" y="2676067"/>
                  </a:lnTo>
                  <a:lnTo>
                    <a:pt x="3441" y="2676525"/>
                  </a:lnTo>
                  <a:lnTo>
                    <a:pt x="6070" y="2676525"/>
                  </a:lnTo>
                  <a:lnTo>
                    <a:pt x="7200" y="2676067"/>
                  </a:lnTo>
                  <a:lnTo>
                    <a:pt x="9055" y="2674201"/>
                  </a:lnTo>
                  <a:lnTo>
                    <a:pt x="9525" y="2673083"/>
                  </a:lnTo>
                  <a:lnTo>
                    <a:pt x="9525" y="2670454"/>
                  </a:lnTo>
                  <a:close/>
                </a:path>
                <a:path w="3617595" h="5105400">
                  <a:moveTo>
                    <a:pt x="9525" y="2622829"/>
                  </a:moveTo>
                  <a:lnTo>
                    <a:pt x="9055" y="2621699"/>
                  </a:lnTo>
                  <a:lnTo>
                    <a:pt x="7200" y="2619845"/>
                  </a:lnTo>
                  <a:lnTo>
                    <a:pt x="6070" y="2619375"/>
                  </a:lnTo>
                  <a:lnTo>
                    <a:pt x="3441" y="2619375"/>
                  </a:lnTo>
                  <a:lnTo>
                    <a:pt x="2324" y="2619845"/>
                  </a:lnTo>
                  <a:lnTo>
                    <a:pt x="457" y="2621699"/>
                  </a:lnTo>
                  <a:lnTo>
                    <a:pt x="0" y="2622829"/>
                  </a:lnTo>
                  <a:lnTo>
                    <a:pt x="0" y="2625458"/>
                  </a:lnTo>
                  <a:lnTo>
                    <a:pt x="457" y="2626576"/>
                  </a:lnTo>
                  <a:lnTo>
                    <a:pt x="2324" y="2628442"/>
                  </a:lnTo>
                  <a:lnTo>
                    <a:pt x="3441" y="2628900"/>
                  </a:lnTo>
                  <a:lnTo>
                    <a:pt x="6070" y="2628900"/>
                  </a:lnTo>
                  <a:lnTo>
                    <a:pt x="7200" y="2628442"/>
                  </a:lnTo>
                  <a:lnTo>
                    <a:pt x="9055" y="2626576"/>
                  </a:lnTo>
                  <a:lnTo>
                    <a:pt x="9525" y="2625458"/>
                  </a:lnTo>
                  <a:lnTo>
                    <a:pt x="9525" y="2622829"/>
                  </a:lnTo>
                  <a:close/>
                </a:path>
                <a:path w="3617595" h="5105400">
                  <a:moveTo>
                    <a:pt x="9525" y="2575204"/>
                  </a:moveTo>
                  <a:lnTo>
                    <a:pt x="9055" y="2574074"/>
                  </a:lnTo>
                  <a:lnTo>
                    <a:pt x="7200" y="2572220"/>
                  </a:lnTo>
                  <a:lnTo>
                    <a:pt x="6070" y="2571750"/>
                  </a:lnTo>
                  <a:lnTo>
                    <a:pt x="3441" y="2571750"/>
                  </a:lnTo>
                  <a:lnTo>
                    <a:pt x="2324" y="2572220"/>
                  </a:lnTo>
                  <a:lnTo>
                    <a:pt x="457" y="2574074"/>
                  </a:lnTo>
                  <a:lnTo>
                    <a:pt x="0" y="2575204"/>
                  </a:lnTo>
                  <a:lnTo>
                    <a:pt x="0" y="2577833"/>
                  </a:lnTo>
                  <a:lnTo>
                    <a:pt x="457" y="2578951"/>
                  </a:lnTo>
                  <a:lnTo>
                    <a:pt x="2324" y="2580817"/>
                  </a:lnTo>
                  <a:lnTo>
                    <a:pt x="3441" y="2581275"/>
                  </a:lnTo>
                  <a:lnTo>
                    <a:pt x="6070" y="2581275"/>
                  </a:lnTo>
                  <a:lnTo>
                    <a:pt x="7200" y="2580817"/>
                  </a:lnTo>
                  <a:lnTo>
                    <a:pt x="9055" y="2578951"/>
                  </a:lnTo>
                  <a:lnTo>
                    <a:pt x="9525" y="2577833"/>
                  </a:lnTo>
                  <a:lnTo>
                    <a:pt x="9525" y="2575204"/>
                  </a:lnTo>
                  <a:close/>
                </a:path>
                <a:path w="3617595" h="5105400">
                  <a:moveTo>
                    <a:pt x="9525" y="2527579"/>
                  </a:moveTo>
                  <a:lnTo>
                    <a:pt x="9055" y="2526449"/>
                  </a:lnTo>
                  <a:lnTo>
                    <a:pt x="7200" y="2524595"/>
                  </a:lnTo>
                  <a:lnTo>
                    <a:pt x="6070" y="2524125"/>
                  </a:lnTo>
                  <a:lnTo>
                    <a:pt x="3441" y="2524125"/>
                  </a:lnTo>
                  <a:lnTo>
                    <a:pt x="2324" y="2524595"/>
                  </a:lnTo>
                  <a:lnTo>
                    <a:pt x="457" y="2526449"/>
                  </a:lnTo>
                  <a:lnTo>
                    <a:pt x="0" y="2527579"/>
                  </a:lnTo>
                  <a:lnTo>
                    <a:pt x="0" y="2530208"/>
                  </a:lnTo>
                  <a:lnTo>
                    <a:pt x="457" y="2531326"/>
                  </a:lnTo>
                  <a:lnTo>
                    <a:pt x="2324" y="2533192"/>
                  </a:lnTo>
                  <a:lnTo>
                    <a:pt x="3441" y="2533650"/>
                  </a:lnTo>
                  <a:lnTo>
                    <a:pt x="6070" y="2533650"/>
                  </a:lnTo>
                  <a:lnTo>
                    <a:pt x="7200" y="2533192"/>
                  </a:lnTo>
                  <a:lnTo>
                    <a:pt x="9055" y="2531326"/>
                  </a:lnTo>
                  <a:lnTo>
                    <a:pt x="9525" y="2530208"/>
                  </a:lnTo>
                  <a:lnTo>
                    <a:pt x="9525" y="2527579"/>
                  </a:lnTo>
                  <a:close/>
                </a:path>
                <a:path w="3617595" h="5105400">
                  <a:moveTo>
                    <a:pt x="9525" y="2479954"/>
                  </a:moveTo>
                  <a:lnTo>
                    <a:pt x="9055" y="2478824"/>
                  </a:lnTo>
                  <a:lnTo>
                    <a:pt x="7200" y="2476970"/>
                  </a:lnTo>
                  <a:lnTo>
                    <a:pt x="6070" y="2476500"/>
                  </a:lnTo>
                  <a:lnTo>
                    <a:pt x="3441" y="2476500"/>
                  </a:lnTo>
                  <a:lnTo>
                    <a:pt x="2324" y="2476970"/>
                  </a:lnTo>
                  <a:lnTo>
                    <a:pt x="457" y="2478824"/>
                  </a:lnTo>
                  <a:lnTo>
                    <a:pt x="0" y="2479954"/>
                  </a:lnTo>
                  <a:lnTo>
                    <a:pt x="0" y="2482583"/>
                  </a:lnTo>
                  <a:lnTo>
                    <a:pt x="457" y="2483701"/>
                  </a:lnTo>
                  <a:lnTo>
                    <a:pt x="2324" y="2485567"/>
                  </a:lnTo>
                  <a:lnTo>
                    <a:pt x="3441" y="2486025"/>
                  </a:lnTo>
                  <a:lnTo>
                    <a:pt x="6070" y="2486025"/>
                  </a:lnTo>
                  <a:lnTo>
                    <a:pt x="7200" y="2485567"/>
                  </a:lnTo>
                  <a:lnTo>
                    <a:pt x="9055" y="2483701"/>
                  </a:lnTo>
                  <a:lnTo>
                    <a:pt x="9525" y="2482583"/>
                  </a:lnTo>
                  <a:lnTo>
                    <a:pt x="9525" y="2479954"/>
                  </a:lnTo>
                  <a:close/>
                </a:path>
                <a:path w="3617595" h="5105400">
                  <a:moveTo>
                    <a:pt x="9525" y="2432329"/>
                  </a:moveTo>
                  <a:lnTo>
                    <a:pt x="9055" y="2431199"/>
                  </a:lnTo>
                  <a:lnTo>
                    <a:pt x="7200" y="2429345"/>
                  </a:lnTo>
                  <a:lnTo>
                    <a:pt x="6070" y="2428875"/>
                  </a:lnTo>
                  <a:lnTo>
                    <a:pt x="3441" y="2428875"/>
                  </a:lnTo>
                  <a:lnTo>
                    <a:pt x="2324" y="2429345"/>
                  </a:lnTo>
                  <a:lnTo>
                    <a:pt x="457" y="2431199"/>
                  </a:lnTo>
                  <a:lnTo>
                    <a:pt x="0" y="2432329"/>
                  </a:lnTo>
                  <a:lnTo>
                    <a:pt x="0" y="2434958"/>
                  </a:lnTo>
                  <a:lnTo>
                    <a:pt x="457" y="2436076"/>
                  </a:lnTo>
                  <a:lnTo>
                    <a:pt x="2324" y="2437942"/>
                  </a:lnTo>
                  <a:lnTo>
                    <a:pt x="3441" y="2438400"/>
                  </a:lnTo>
                  <a:lnTo>
                    <a:pt x="6070" y="2438400"/>
                  </a:lnTo>
                  <a:lnTo>
                    <a:pt x="7200" y="2437942"/>
                  </a:lnTo>
                  <a:lnTo>
                    <a:pt x="9055" y="2436076"/>
                  </a:lnTo>
                  <a:lnTo>
                    <a:pt x="9525" y="2434958"/>
                  </a:lnTo>
                  <a:lnTo>
                    <a:pt x="9525" y="2432329"/>
                  </a:lnTo>
                  <a:close/>
                </a:path>
                <a:path w="3617595" h="5105400">
                  <a:moveTo>
                    <a:pt x="9525" y="2384704"/>
                  </a:moveTo>
                  <a:lnTo>
                    <a:pt x="9055" y="2383574"/>
                  </a:lnTo>
                  <a:lnTo>
                    <a:pt x="7200" y="2381720"/>
                  </a:lnTo>
                  <a:lnTo>
                    <a:pt x="6070" y="2381250"/>
                  </a:lnTo>
                  <a:lnTo>
                    <a:pt x="3441" y="2381250"/>
                  </a:lnTo>
                  <a:lnTo>
                    <a:pt x="2324" y="2381720"/>
                  </a:lnTo>
                  <a:lnTo>
                    <a:pt x="457" y="2383574"/>
                  </a:lnTo>
                  <a:lnTo>
                    <a:pt x="0" y="2384704"/>
                  </a:lnTo>
                  <a:lnTo>
                    <a:pt x="0" y="2387333"/>
                  </a:lnTo>
                  <a:lnTo>
                    <a:pt x="457" y="2388451"/>
                  </a:lnTo>
                  <a:lnTo>
                    <a:pt x="2324" y="2390317"/>
                  </a:lnTo>
                  <a:lnTo>
                    <a:pt x="3441" y="2390775"/>
                  </a:lnTo>
                  <a:lnTo>
                    <a:pt x="6070" y="2390775"/>
                  </a:lnTo>
                  <a:lnTo>
                    <a:pt x="7200" y="2390317"/>
                  </a:lnTo>
                  <a:lnTo>
                    <a:pt x="9055" y="2388451"/>
                  </a:lnTo>
                  <a:lnTo>
                    <a:pt x="9525" y="2387333"/>
                  </a:lnTo>
                  <a:lnTo>
                    <a:pt x="9525" y="2384704"/>
                  </a:lnTo>
                  <a:close/>
                </a:path>
                <a:path w="3617595" h="5105400">
                  <a:moveTo>
                    <a:pt x="9525" y="2337079"/>
                  </a:moveTo>
                  <a:lnTo>
                    <a:pt x="9055" y="2335949"/>
                  </a:lnTo>
                  <a:lnTo>
                    <a:pt x="7200" y="2334095"/>
                  </a:lnTo>
                  <a:lnTo>
                    <a:pt x="6070" y="2333625"/>
                  </a:lnTo>
                  <a:lnTo>
                    <a:pt x="3441" y="2333625"/>
                  </a:lnTo>
                  <a:lnTo>
                    <a:pt x="2324" y="2334095"/>
                  </a:lnTo>
                  <a:lnTo>
                    <a:pt x="457" y="2335949"/>
                  </a:lnTo>
                  <a:lnTo>
                    <a:pt x="0" y="2337079"/>
                  </a:lnTo>
                  <a:lnTo>
                    <a:pt x="0" y="2339708"/>
                  </a:lnTo>
                  <a:lnTo>
                    <a:pt x="457" y="2340826"/>
                  </a:lnTo>
                  <a:lnTo>
                    <a:pt x="2324" y="2342692"/>
                  </a:lnTo>
                  <a:lnTo>
                    <a:pt x="3441" y="2343150"/>
                  </a:lnTo>
                  <a:lnTo>
                    <a:pt x="6070" y="2343150"/>
                  </a:lnTo>
                  <a:lnTo>
                    <a:pt x="7200" y="2342692"/>
                  </a:lnTo>
                  <a:lnTo>
                    <a:pt x="9055" y="2340826"/>
                  </a:lnTo>
                  <a:lnTo>
                    <a:pt x="9525" y="2339708"/>
                  </a:lnTo>
                  <a:lnTo>
                    <a:pt x="9525" y="2337079"/>
                  </a:lnTo>
                  <a:close/>
                </a:path>
                <a:path w="3617595" h="5105400">
                  <a:moveTo>
                    <a:pt x="9525" y="2289454"/>
                  </a:moveTo>
                  <a:lnTo>
                    <a:pt x="9055" y="2288324"/>
                  </a:lnTo>
                  <a:lnTo>
                    <a:pt x="7200" y="2286470"/>
                  </a:lnTo>
                  <a:lnTo>
                    <a:pt x="6070" y="2286000"/>
                  </a:lnTo>
                  <a:lnTo>
                    <a:pt x="3441" y="2286000"/>
                  </a:lnTo>
                  <a:lnTo>
                    <a:pt x="2324" y="2286470"/>
                  </a:lnTo>
                  <a:lnTo>
                    <a:pt x="457" y="2288324"/>
                  </a:lnTo>
                  <a:lnTo>
                    <a:pt x="0" y="2289454"/>
                  </a:lnTo>
                  <a:lnTo>
                    <a:pt x="0" y="2292083"/>
                  </a:lnTo>
                  <a:lnTo>
                    <a:pt x="457" y="2293201"/>
                  </a:lnTo>
                  <a:lnTo>
                    <a:pt x="2324" y="2295067"/>
                  </a:lnTo>
                  <a:lnTo>
                    <a:pt x="3441" y="2295525"/>
                  </a:lnTo>
                  <a:lnTo>
                    <a:pt x="6070" y="2295525"/>
                  </a:lnTo>
                  <a:lnTo>
                    <a:pt x="7200" y="2295067"/>
                  </a:lnTo>
                  <a:lnTo>
                    <a:pt x="9055" y="2293201"/>
                  </a:lnTo>
                  <a:lnTo>
                    <a:pt x="9525" y="2292083"/>
                  </a:lnTo>
                  <a:lnTo>
                    <a:pt x="9525" y="2289454"/>
                  </a:lnTo>
                  <a:close/>
                </a:path>
                <a:path w="3617595" h="5105400">
                  <a:moveTo>
                    <a:pt x="9525" y="2241829"/>
                  </a:moveTo>
                  <a:lnTo>
                    <a:pt x="9055" y="2240699"/>
                  </a:lnTo>
                  <a:lnTo>
                    <a:pt x="7200" y="2238845"/>
                  </a:lnTo>
                  <a:lnTo>
                    <a:pt x="6070" y="2238375"/>
                  </a:lnTo>
                  <a:lnTo>
                    <a:pt x="3441" y="2238375"/>
                  </a:lnTo>
                  <a:lnTo>
                    <a:pt x="2324" y="2238845"/>
                  </a:lnTo>
                  <a:lnTo>
                    <a:pt x="457" y="2240699"/>
                  </a:lnTo>
                  <a:lnTo>
                    <a:pt x="0" y="2241829"/>
                  </a:lnTo>
                  <a:lnTo>
                    <a:pt x="0" y="2244458"/>
                  </a:lnTo>
                  <a:lnTo>
                    <a:pt x="457" y="2245576"/>
                  </a:lnTo>
                  <a:lnTo>
                    <a:pt x="2324" y="2247442"/>
                  </a:lnTo>
                  <a:lnTo>
                    <a:pt x="3441" y="2247900"/>
                  </a:lnTo>
                  <a:lnTo>
                    <a:pt x="6070" y="2247900"/>
                  </a:lnTo>
                  <a:lnTo>
                    <a:pt x="7200" y="2247442"/>
                  </a:lnTo>
                  <a:lnTo>
                    <a:pt x="9055" y="2245576"/>
                  </a:lnTo>
                  <a:lnTo>
                    <a:pt x="9525" y="2244458"/>
                  </a:lnTo>
                  <a:lnTo>
                    <a:pt x="9525" y="2241829"/>
                  </a:lnTo>
                  <a:close/>
                </a:path>
                <a:path w="3617595" h="5105400">
                  <a:moveTo>
                    <a:pt x="9525" y="2194204"/>
                  </a:moveTo>
                  <a:lnTo>
                    <a:pt x="9055" y="2193074"/>
                  </a:lnTo>
                  <a:lnTo>
                    <a:pt x="7200" y="2191220"/>
                  </a:lnTo>
                  <a:lnTo>
                    <a:pt x="6070" y="2190750"/>
                  </a:lnTo>
                  <a:lnTo>
                    <a:pt x="3441" y="2190750"/>
                  </a:lnTo>
                  <a:lnTo>
                    <a:pt x="2324" y="2191220"/>
                  </a:lnTo>
                  <a:lnTo>
                    <a:pt x="457" y="2193074"/>
                  </a:lnTo>
                  <a:lnTo>
                    <a:pt x="0" y="2194204"/>
                  </a:lnTo>
                  <a:lnTo>
                    <a:pt x="0" y="2196833"/>
                  </a:lnTo>
                  <a:lnTo>
                    <a:pt x="457" y="2197951"/>
                  </a:lnTo>
                  <a:lnTo>
                    <a:pt x="2324" y="2199817"/>
                  </a:lnTo>
                  <a:lnTo>
                    <a:pt x="3441" y="2200275"/>
                  </a:lnTo>
                  <a:lnTo>
                    <a:pt x="6070" y="2200275"/>
                  </a:lnTo>
                  <a:lnTo>
                    <a:pt x="7200" y="2199817"/>
                  </a:lnTo>
                  <a:lnTo>
                    <a:pt x="9055" y="2197951"/>
                  </a:lnTo>
                  <a:lnTo>
                    <a:pt x="9525" y="2196833"/>
                  </a:lnTo>
                  <a:lnTo>
                    <a:pt x="9525" y="2194204"/>
                  </a:lnTo>
                  <a:close/>
                </a:path>
                <a:path w="3617595" h="5105400">
                  <a:moveTo>
                    <a:pt x="9525" y="2146579"/>
                  </a:moveTo>
                  <a:lnTo>
                    <a:pt x="9055" y="2145449"/>
                  </a:lnTo>
                  <a:lnTo>
                    <a:pt x="7200" y="2143595"/>
                  </a:lnTo>
                  <a:lnTo>
                    <a:pt x="6070" y="2143125"/>
                  </a:lnTo>
                  <a:lnTo>
                    <a:pt x="3441" y="2143125"/>
                  </a:lnTo>
                  <a:lnTo>
                    <a:pt x="2324" y="2143595"/>
                  </a:lnTo>
                  <a:lnTo>
                    <a:pt x="457" y="2145449"/>
                  </a:lnTo>
                  <a:lnTo>
                    <a:pt x="0" y="2146579"/>
                  </a:lnTo>
                  <a:lnTo>
                    <a:pt x="0" y="2149208"/>
                  </a:lnTo>
                  <a:lnTo>
                    <a:pt x="457" y="2150326"/>
                  </a:lnTo>
                  <a:lnTo>
                    <a:pt x="2324" y="2152192"/>
                  </a:lnTo>
                  <a:lnTo>
                    <a:pt x="3441" y="2152650"/>
                  </a:lnTo>
                  <a:lnTo>
                    <a:pt x="6070" y="2152650"/>
                  </a:lnTo>
                  <a:lnTo>
                    <a:pt x="7200" y="2152192"/>
                  </a:lnTo>
                  <a:lnTo>
                    <a:pt x="9055" y="2150326"/>
                  </a:lnTo>
                  <a:lnTo>
                    <a:pt x="9525" y="2149208"/>
                  </a:lnTo>
                  <a:lnTo>
                    <a:pt x="9525" y="2146579"/>
                  </a:lnTo>
                  <a:close/>
                </a:path>
                <a:path w="3617595" h="5105400">
                  <a:moveTo>
                    <a:pt x="9525" y="2098954"/>
                  </a:moveTo>
                  <a:lnTo>
                    <a:pt x="9055" y="2097824"/>
                  </a:lnTo>
                  <a:lnTo>
                    <a:pt x="7200" y="2095969"/>
                  </a:lnTo>
                  <a:lnTo>
                    <a:pt x="6070" y="2095500"/>
                  </a:lnTo>
                  <a:lnTo>
                    <a:pt x="3441" y="2095500"/>
                  </a:lnTo>
                  <a:lnTo>
                    <a:pt x="2324" y="2095969"/>
                  </a:lnTo>
                  <a:lnTo>
                    <a:pt x="457" y="2097824"/>
                  </a:lnTo>
                  <a:lnTo>
                    <a:pt x="0" y="2098954"/>
                  </a:lnTo>
                  <a:lnTo>
                    <a:pt x="0" y="2101583"/>
                  </a:lnTo>
                  <a:lnTo>
                    <a:pt x="457" y="2102700"/>
                  </a:lnTo>
                  <a:lnTo>
                    <a:pt x="2324" y="2104567"/>
                  </a:lnTo>
                  <a:lnTo>
                    <a:pt x="3441" y="2105025"/>
                  </a:lnTo>
                  <a:lnTo>
                    <a:pt x="6070" y="2105025"/>
                  </a:lnTo>
                  <a:lnTo>
                    <a:pt x="7200" y="2104567"/>
                  </a:lnTo>
                  <a:lnTo>
                    <a:pt x="9055" y="2102700"/>
                  </a:lnTo>
                  <a:lnTo>
                    <a:pt x="9525" y="2101583"/>
                  </a:lnTo>
                  <a:lnTo>
                    <a:pt x="9525" y="2098954"/>
                  </a:lnTo>
                  <a:close/>
                </a:path>
                <a:path w="3617595" h="5105400">
                  <a:moveTo>
                    <a:pt x="9525" y="2051329"/>
                  </a:moveTo>
                  <a:lnTo>
                    <a:pt x="9055" y="2050199"/>
                  </a:lnTo>
                  <a:lnTo>
                    <a:pt x="7200" y="2048344"/>
                  </a:lnTo>
                  <a:lnTo>
                    <a:pt x="6070" y="2047875"/>
                  </a:lnTo>
                  <a:lnTo>
                    <a:pt x="3441" y="2047875"/>
                  </a:lnTo>
                  <a:lnTo>
                    <a:pt x="2324" y="2048344"/>
                  </a:lnTo>
                  <a:lnTo>
                    <a:pt x="457" y="2050199"/>
                  </a:lnTo>
                  <a:lnTo>
                    <a:pt x="0" y="2051329"/>
                  </a:lnTo>
                  <a:lnTo>
                    <a:pt x="0" y="2053958"/>
                  </a:lnTo>
                  <a:lnTo>
                    <a:pt x="457" y="2055075"/>
                  </a:lnTo>
                  <a:lnTo>
                    <a:pt x="2324" y="2056942"/>
                  </a:lnTo>
                  <a:lnTo>
                    <a:pt x="3441" y="2057400"/>
                  </a:lnTo>
                  <a:lnTo>
                    <a:pt x="6070" y="2057400"/>
                  </a:lnTo>
                  <a:lnTo>
                    <a:pt x="7200" y="2056942"/>
                  </a:lnTo>
                  <a:lnTo>
                    <a:pt x="9055" y="2055075"/>
                  </a:lnTo>
                  <a:lnTo>
                    <a:pt x="9525" y="2053958"/>
                  </a:lnTo>
                  <a:lnTo>
                    <a:pt x="9525" y="2051329"/>
                  </a:lnTo>
                  <a:close/>
                </a:path>
                <a:path w="3617595" h="5105400">
                  <a:moveTo>
                    <a:pt x="9525" y="2003704"/>
                  </a:moveTo>
                  <a:lnTo>
                    <a:pt x="9055" y="2002574"/>
                  </a:lnTo>
                  <a:lnTo>
                    <a:pt x="7200" y="2000719"/>
                  </a:lnTo>
                  <a:lnTo>
                    <a:pt x="6070" y="2000250"/>
                  </a:lnTo>
                  <a:lnTo>
                    <a:pt x="3441" y="2000250"/>
                  </a:lnTo>
                  <a:lnTo>
                    <a:pt x="2324" y="2000719"/>
                  </a:lnTo>
                  <a:lnTo>
                    <a:pt x="457" y="2002574"/>
                  </a:lnTo>
                  <a:lnTo>
                    <a:pt x="0" y="2003704"/>
                  </a:lnTo>
                  <a:lnTo>
                    <a:pt x="0" y="2006333"/>
                  </a:lnTo>
                  <a:lnTo>
                    <a:pt x="457" y="2007450"/>
                  </a:lnTo>
                  <a:lnTo>
                    <a:pt x="2324" y="2009317"/>
                  </a:lnTo>
                  <a:lnTo>
                    <a:pt x="3441" y="2009775"/>
                  </a:lnTo>
                  <a:lnTo>
                    <a:pt x="6070" y="2009775"/>
                  </a:lnTo>
                  <a:lnTo>
                    <a:pt x="7200" y="2009317"/>
                  </a:lnTo>
                  <a:lnTo>
                    <a:pt x="9055" y="2007450"/>
                  </a:lnTo>
                  <a:lnTo>
                    <a:pt x="9525" y="2006333"/>
                  </a:lnTo>
                  <a:lnTo>
                    <a:pt x="9525" y="2003704"/>
                  </a:lnTo>
                  <a:close/>
                </a:path>
                <a:path w="3617595" h="5105400">
                  <a:moveTo>
                    <a:pt x="9525" y="1956079"/>
                  </a:moveTo>
                  <a:lnTo>
                    <a:pt x="9055" y="1954949"/>
                  </a:lnTo>
                  <a:lnTo>
                    <a:pt x="7200" y="1953094"/>
                  </a:lnTo>
                  <a:lnTo>
                    <a:pt x="6070" y="1952625"/>
                  </a:lnTo>
                  <a:lnTo>
                    <a:pt x="3441" y="1952625"/>
                  </a:lnTo>
                  <a:lnTo>
                    <a:pt x="2324" y="1953094"/>
                  </a:lnTo>
                  <a:lnTo>
                    <a:pt x="457" y="1954949"/>
                  </a:lnTo>
                  <a:lnTo>
                    <a:pt x="0" y="1956079"/>
                  </a:lnTo>
                  <a:lnTo>
                    <a:pt x="0" y="1958708"/>
                  </a:lnTo>
                  <a:lnTo>
                    <a:pt x="457" y="1959825"/>
                  </a:lnTo>
                  <a:lnTo>
                    <a:pt x="2324" y="1961692"/>
                  </a:lnTo>
                  <a:lnTo>
                    <a:pt x="3441" y="1962150"/>
                  </a:lnTo>
                  <a:lnTo>
                    <a:pt x="6070" y="1962150"/>
                  </a:lnTo>
                  <a:lnTo>
                    <a:pt x="7200" y="1961692"/>
                  </a:lnTo>
                  <a:lnTo>
                    <a:pt x="9055" y="1959825"/>
                  </a:lnTo>
                  <a:lnTo>
                    <a:pt x="9525" y="1958708"/>
                  </a:lnTo>
                  <a:lnTo>
                    <a:pt x="9525" y="1956079"/>
                  </a:lnTo>
                  <a:close/>
                </a:path>
                <a:path w="3617595" h="5105400">
                  <a:moveTo>
                    <a:pt x="9525" y="1908454"/>
                  </a:moveTo>
                  <a:lnTo>
                    <a:pt x="9055" y="1907324"/>
                  </a:lnTo>
                  <a:lnTo>
                    <a:pt x="7200" y="1905469"/>
                  </a:lnTo>
                  <a:lnTo>
                    <a:pt x="6070" y="1905000"/>
                  </a:lnTo>
                  <a:lnTo>
                    <a:pt x="3441" y="1905000"/>
                  </a:lnTo>
                  <a:lnTo>
                    <a:pt x="2324" y="1905469"/>
                  </a:lnTo>
                  <a:lnTo>
                    <a:pt x="457" y="1907324"/>
                  </a:lnTo>
                  <a:lnTo>
                    <a:pt x="0" y="1908454"/>
                  </a:lnTo>
                  <a:lnTo>
                    <a:pt x="0" y="1911083"/>
                  </a:lnTo>
                  <a:lnTo>
                    <a:pt x="457" y="1912200"/>
                  </a:lnTo>
                  <a:lnTo>
                    <a:pt x="2324" y="1914067"/>
                  </a:lnTo>
                  <a:lnTo>
                    <a:pt x="3441" y="1914525"/>
                  </a:lnTo>
                  <a:lnTo>
                    <a:pt x="6070" y="1914525"/>
                  </a:lnTo>
                  <a:lnTo>
                    <a:pt x="7200" y="1914067"/>
                  </a:lnTo>
                  <a:lnTo>
                    <a:pt x="9055" y="1912200"/>
                  </a:lnTo>
                  <a:lnTo>
                    <a:pt x="9525" y="1911083"/>
                  </a:lnTo>
                  <a:lnTo>
                    <a:pt x="9525" y="1908454"/>
                  </a:lnTo>
                  <a:close/>
                </a:path>
                <a:path w="3617595" h="5105400">
                  <a:moveTo>
                    <a:pt x="9525" y="1860829"/>
                  </a:moveTo>
                  <a:lnTo>
                    <a:pt x="9055" y="1859699"/>
                  </a:lnTo>
                  <a:lnTo>
                    <a:pt x="7200" y="1857844"/>
                  </a:lnTo>
                  <a:lnTo>
                    <a:pt x="6070" y="1857375"/>
                  </a:lnTo>
                  <a:lnTo>
                    <a:pt x="3441" y="1857375"/>
                  </a:lnTo>
                  <a:lnTo>
                    <a:pt x="2324" y="1857844"/>
                  </a:lnTo>
                  <a:lnTo>
                    <a:pt x="457" y="1859699"/>
                  </a:lnTo>
                  <a:lnTo>
                    <a:pt x="0" y="1860829"/>
                  </a:lnTo>
                  <a:lnTo>
                    <a:pt x="0" y="1863458"/>
                  </a:lnTo>
                  <a:lnTo>
                    <a:pt x="457" y="1864575"/>
                  </a:lnTo>
                  <a:lnTo>
                    <a:pt x="2324" y="1866442"/>
                  </a:lnTo>
                  <a:lnTo>
                    <a:pt x="3441" y="1866900"/>
                  </a:lnTo>
                  <a:lnTo>
                    <a:pt x="6070" y="1866900"/>
                  </a:lnTo>
                  <a:lnTo>
                    <a:pt x="7200" y="1866442"/>
                  </a:lnTo>
                  <a:lnTo>
                    <a:pt x="9055" y="1864575"/>
                  </a:lnTo>
                  <a:lnTo>
                    <a:pt x="9525" y="1863458"/>
                  </a:lnTo>
                  <a:lnTo>
                    <a:pt x="9525" y="1860829"/>
                  </a:lnTo>
                  <a:close/>
                </a:path>
                <a:path w="3617595" h="5105400">
                  <a:moveTo>
                    <a:pt x="9525" y="1813204"/>
                  </a:moveTo>
                  <a:lnTo>
                    <a:pt x="9055" y="1812074"/>
                  </a:lnTo>
                  <a:lnTo>
                    <a:pt x="7200" y="1810219"/>
                  </a:lnTo>
                  <a:lnTo>
                    <a:pt x="6070" y="1809750"/>
                  </a:lnTo>
                  <a:lnTo>
                    <a:pt x="3441" y="1809750"/>
                  </a:lnTo>
                  <a:lnTo>
                    <a:pt x="2324" y="1810219"/>
                  </a:lnTo>
                  <a:lnTo>
                    <a:pt x="457" y="1812074"/>
                  </a:lnTo>
                  <a:lnTo>
                    <a:pt x="0" y="1813204"/>
                  </a:lnTo>
                  <a:lnTo>
                    <a:pt x="0" y="1815833"/>
                  </a:lnTo>
                  <a:lnTo>
                    <a:pt x="457" y="1816950"/>
                  </a:lnTo>
                  <a:lnTo>
                    <a:pt x="2324" y="1818817"/>
                  </a:lnTo>
                  <a:lnTo>
                    <a:pt x="3441" y="1819275"/>
                  </a:lnTo>
                  <a:lnTo>
                    <a:pt x="6070" y="1819275"/>
                  </a:lnTo>
                  <a:lnTo>
                    <a:pt x="7200" y="1818817"/>
                  </a:lnTo>
                  <a:lnTo>
                    <a:pt x="9055" y="1816950"/>
                  </a:lnTo>
                  <a:lnTo>
                    <a:pt x="9525" y="1815833"/>
                  </a:lnTo>
                  <a:lnTo>
                    <a:pt x="9525" y="1813204"/>
                  </a:lnTo>
                  <a:close/>
                </a:path>
                <a:path w="3617595" h="5105400">
                  <a:moveTo>
                    <a:pt x="9525" y="1765579"/>
                  </a:moveTo>
                  <a:lnTo>
                    <a:pt x="9055" y="1764449"/>
                  </a:lnTo>
                  <a:lnTo>
                    <a:pt x="7200" y="1762594"/>
                  </a:lnTo>
                  <a:lnTo>
                    <a:pt x="6070" y="1762125"/>
                  </a:lnTo>
                  <a:lnTo>
                    <a:pt x="3441" y="1762125"/>
                  </a:lnTo>
                  <a:lnTo>
                    <a:pt x="2324" y="1762594"/>
                  </a:lnTo>
                  <a:lnTo>
                    <a:pt x="457" y="1764449"/>
                  </a:lnTo>
                  <a:lnTo>
                    <a:pt x="0" y="1765579"/>
                  </a:lnTo>
                  <a:lnTo>
                    <a:pt x="0" y="1768208"/>
                  </a:lnTo>
                  <a:lnTo>
                    <a:pt x="457" y="1769325"/>
                  </a:lnTo>
                  <a:lnTo>
                    <a:pt x="2324" y="1771192"/>
                  </a:lnTo>
                  <a:lnTo>
                    <a:pt x="3441" y="1771650"/>
                  </a:lnTo>
                  <a:lnTo>
                    <a:pt x="6070" y="1771650"/>
                  </a:lnTo>
                  <a:lnTo>
                    <a:pt x="7200" y="1771192"/>
                  </a:lnTo>
                  <a:lnTo>
                    <a:pt x="9055" y="1769325"/>
                  </a:lnTo>
                  <a:lnTo>
                    <a:pt x="9525" y="1768208"/>
                  </a:lnTo>
                  <a:lnTo>
                    <a:pt x="9525" y="1765579"/>
                  </a:lnTo>
                  <a:close/>
                </a:path>
                <a:path w="3617595" h="5105400">
                  <a:moveTo>
                    <a:pt x="9525" y="1717954"/>
                  </a:moveTo>
                  <a:lnTo>
                    <a:pt x="9055" y="1716824"/>
                  </a:lnTo>
                  <a:lnTo>
                    <a:pt x="7200" y="1714969"/>
                  </a:lnTo>
                  <a:lnTo>
                    <a:pt x="6070" y="1714500"/>
                  </a:lnTo>
                  <a:lnTo>
                    <a:pt x="3441" y="1714500"/>
                  </a:lnTo>
                  <a:lnTo>
                    <a:pt x="2324" y="1714969"/>
                  </a:lnTo>
                  <a:lnTo>
                    <a:pt x="457" y="1716824"/>
                  </a:lnTo>
                  <a:lnTo>
                    <a:pt x="0" y="1717954"/>
                  </a:lnTo>
                  <a:lnTo>
                    <a:pt x="0" y="1720583"/>
                  </a:lnTo>
                  <a:lnTo>
                    <a:pt x="457" y="1721700"/>
                  </a:lnTo>
                  <a:lnTo>
                    <a:pt x="2324" y="1723567"/>
                  </a:lnTo>
                  <a:lnTo>
                    <a:pt x="3441" y="1724025"/>
                  </a:lnTo>
                  <a:lnTo>
                    <a:pt x="6070" y="1724025"/>
                  </a:lnTo>
                  <a:lnTo>
                    <a:pt x="7200" y="1723567"/>
                  </a:lnTo>
                  <a:lnTo>
                    <a:pt x="9055" y="1721700"/>
                  </a:lnTo>
                  <a:lnTo>
                    <a:pt x="9525" y="1720583"/>
                  </a:lnTo>
                  <a:lnTo>
                    <a:pt x="9525" y="1717954"/>
                  </a:lnTo>
                  <a:close/>
                </a:path>
                <a:path w="3617595" h="5105400">
                  <a:moveTo>
                    <a:pt x="9525" y="1670329"/>
                  </a:moveTo>
                  <a:lnTo>
                    <a:pt x="9055" y="1669199"/>
                  </a:lnTo>
                  <a:lnTo>
                    <a:pt x="7200" y="1667344"/>
                  </a:lnTo>
                  <a:lnTo>
                    <a:pt x="6070" y="1666875"/>
                  </a:lnTo>
                  <a:lnTo>
                    <a:pt x="3441" y="1666875"/>
                  </a:lnTo>
                  <a:lnTo>
                    <a:pt x="2324" y="1667344"/>
                  </a:lnTo>
                  <a:lnTo>
                    <a:pt x="457" y="1669199"/>
                  </a:lnTo>
                  <a:lnTo>
                    <a:pt x="0" y="1670329"/>
                  </a:lnTo>
                  <a:lnTo>
                    <a:pt x="0" y="1672958"/>
                  </a:lnTo>
                  <a:lnTo>
                    <a:pt x="457" y="1674075"/>
                  </a:lnTo>
                  <a:lnTo>
                    <a:pt x="2324" y="1675942"/>
                  </a:lnTo>
                  <a:lnTo>
                    <a:pt x="3441" y="1676400"/>
                  </a:lnTo>
                  <a:lnTo>
                    <a:pt x="6070" y="1676400"/>
                  </a:lnTo>
                  <a:lnTo>
                    <a:pt x="7200" y="1675942"/>
                  </a:lnTo>
                  <a:lnTo>
                    <a:pt x="9055" y="1674075"/>
                  </a:lnTo>
                  <a:lnTo>
                    <a:pt x="9525" y="1672958"/>
                  </a:lnTo>
                  <a:lnTo>
                    <a:pt x="9525" y="1670329"/>
                  </a:lnTo>
                  <a:close/>
                </a:path>
                <a:path w="3617595" h="5105400">
                  <a:moveTo>
                    <a:pt x="9525" y="1622704"/>
                  </a:moveTo>
                  <a:lnTo>
                    <a:pt x="9055" y="1621574"/>
                  </a:lnTo>
                  <a:lnTo>
                    <a:pt x="7200" y="1619719"/>
                  </a:lnTo>
                  <a:lnTo>
                    <a:pt x="6070" y="1619250"/>
                  </a:lnTo>
                  <a:lnTo>
                    <a:pt x="3441" y="1619250"/>
                  </a:lnTo>
                  <a:lnTo>
                    <a:pt x="2324" y="1619719"/>
                  </a:lnTo>
                  <a:lnTo>
                    <a:pt x="457" y="1621574"/>
                  </a:lnTo>
                  <a:lnTo>
                    <a:pt x="0" y="1622704"/>
                  </a:lnTo>
                  <a:lnTo>
                    <a:pt x="0" y="1625333"/>
                  </a:lnTo>
                  <a:lnTo>
                    <a:pt x="457" y="1626450"/>
                  </a:lnTo>
                  <a:lnTo>
                    <a:pt x="2324" y="1628317"/>
                  </a:lnTo>
                  <a:lnTo>
                    <a:pt x="3441" y="1628775"/>
                  </a:lnTo>
                  <a:lnTo>
                    <a:pt x="6070" y="1628775"/>
                  </a:lnTo>
                  <a:lnTo>
                    <a:pt x="7200" y="1628317"/>
                  </a:lnTo>
                  <a:lnTo>
                    <a:pt x="9055" y="1626450"/>
                  </a:lnTo>
                  <a:lnTo>
                    <a:pt x="9525" y="1625333"/>
                  </a:lnTo>
                  <a:lnTo>
                    <a:pt x="9525" y="1622704"/>
                  </a:lnTo>
                  <a:close/>
                </a:path>
                <a:path w="3617595" h="5105400">
                  <a:moveTo>
                    <a:pt x="9525" y="1575079"/>
                  </a:moveTo>
                  <a:lnTo>
                    <a:pt x="9055" y="1573949"/>
                  </a:lnTo>
                  <a:lnTo>
                    <a:pt x="7200" y="1572094"/>
                  </a:lnTo>
                  <a:lnTo>
                    <a:pt x="6070" y="1571625"/>
                  </a:lnTo>
                  <a:lnTo>
                    <a:pt x="3441" y="1571625"/>
                  </a:lnTo>
                  <a:lnTo>
                    <a:pt x="2324" y="1572094"/>
                  </a:lnTo>
                  <a:lnTo>
                    <a:pt x="457" y="1573949"/>
                  </a:lnTo>
                  <a:lnTo>
                    <a:pt x="0" y="1575079"/>
                  </a:lnTo>
                  <a:lnTo>
                    <a:pt x="0" y="1577708"/>
                  </a:lnTo>
                  <a:lnTo>
                    <a:pt x="457" y="1578825"/>
                  </a:lnTo>
                  <a:lnTo>
                    <a:pt x="2324" y="1580692"/>
                  </a:lnTo>
                  <a:lnTo>
                    <a:pt x="3441" y="1581150"/>
                  </a:lnTo>
                  <a:lnTo>
                    <a:pt x="6070" y="1581150"/>
                  </a:lnTo>
                  <a:lnTo>
                    <a:pt x="7200" y="1580692"/>
                  </a:lnTo>
                  <a:lnTo>
                    <a:pt x="9055" y="1578825"/>
                  </a:lnTo>
                  <a:lnTo>
                    <a:pt x="9525" y="1577708"/>
                  </a:lnTo>
                  <a:lnTo>
                    <a:pt x="9525" y="1575079"/>
                  </a:lnTo>
                  <a:close/>
                </a:path>
                <a:path w="3617595" h="5105400">
                  <a:moveTo>
                    <a:pt x="9525" y="1527454"/>
                  </a:moveTo>
                  <a:lnTo>
                    <a:pt x="9055" y="1526324"/>
                  </a:lnTo>
                  <a:lnTo>
                    <a:pt x="7200" y="1524469"/>
                  </a:lnTo>
                  <a:lnTo>
                    <a:pt x="6070" y="1524000"/>
                  </a:lnTo>
                  <a:lnTo>
                    <a:pt x="3441" y="1524000"/>
                  </a:lnTo>
                  <a:lnTo>
                    <a:pt x="2324" y="1524469"/>
                  </a:lnTo>
                  <a:lnTo>
                    <a:pt x="457" y="1526324"/>
                  </a:lnTo>
                  <a:lnTo>
                    <a:pt x="0" y="1527454"/>
                  </a:lnTo>
                  <a:lnTo>
                    <a:pt x="0" y="1530083"/>
                  </a:lnTo>
                  <a:lnTo>
                    <a:pt x="457" y="1531200"/>
                  </a:lnTo>
                  <a:lnTo>
                    <a:pt x="2324" y="1533067"/>
                  </a:lnTo>
                  <a:lnTo>
                    <a:pt x="3441" y="1533525"/>
                  </a:lnTo>
                  <a:lnTo>
                    <a:pt x="6070" y="1533525"/>
                  </a:lnTo>
                  <a:lnTo>
                    <a:pt x="7200" y="1533067"/>
                  </a:lnTo>
                  <a:lnTo>
                    <a:pt x="9055" y="1531200"/>
                  </a:lnTo>
                  <a:lnTo>
                    <a:pt x="9525" y="1530083"/>
                  </a:lnTo>
                  <a:lnTo>
                    <a:pt x="9525" y="1527454"/>
                  </a:lnTo>
                  <a:close/>
                </a:path>
                <a:path w="3617595" h="5105400">
                  <a:moveTo>
                    <a:pt x="9525" y="1479829"/>
                  </a:moveTo>
                  <a:lnTo>
                    <a:pt x="9055" y="1478699"/>
                  </a:lnTo>
                  <a:lnTo>
                    <a:pt x="7200" y="1476844"/>
                  </a:lnTo>
                  <a:lnTo>
                    <a:pt x="6070" y="1476375"/>
                  </a:lnTo>
                  <a:lnTo>
                    <a:pt x="3441" y="1476375"/>
                  </a:lnTo>
                  <a:lnTo>
                    <a:pt x="2324" y="1476844"/>
                  </a:lnTo>
                  <a:lnTo>
                    <a:pt x="457" y="1478699"/>
                  </a:lnTo>
                  <a:lnTo>
                    <a:pt x="0" y="1479829"/>
                  </a:lnTo>
                  <a:lnTo>
                    <a:pt x="0" y="1482458"/>
                  </a:lnTo>
                  <a:lnTo>
                    <a:pt x="457" y="1483575"/>
                  </a:lnTo>
                  <a:lnTo>
                    <a:pt x="2324" y="1485442"/>
                  </a:lnTo>
                  <a:lnTo>
                    <a:pt x="3441" y="1485900"/>
                  </a:lnTo>
                  <a:lnTo>
                    <a:pt x="6070" y="1485900"/>
                  </a:lnTo>
                  <a:lnTo>
                    <a:pt x="7200" y="1485442"/>
                  </a:lnTo>
                  <a:lnTo>
                    <a:pt x="9055" y="1483575"/>
                  </a:lnTo>
                  <a:lnTo>
                    <a:pt x="9525" y="1482458"/>
                  </a:lnTo>
                  <a:lnTo>
                    <a:pt x="9525" y="1479829"/>
                  </a:lnTo>
                  <a:close/>
                </a:path>
                <a:path w="3617595" h="5105400">
                  <a:moveTo>
                    <a:pt x="9525" y="1432204"/>
                  </a:moveTo>
                  <a:lnTo>
                    <a:pt x="9055" y="1431074"/>
                  </a:lnTo>
                  <a:lnTo>
                    <a:pt x="7200" y="1429219"/>
                  </a:lnTo>
                  <a:lnTo>
                    <a:pt x="6070" y="1428750"/>
                  </a:lnTo>
                  <a:lnTo>
                    <a:pt x="3441" y="1428750"/>
                  </a:lnTo>
                  <a:lnTo>
                    <a:pt x="2324" y="1429219"/>
                  </a:lnTo>
                  <a:lnTo>
                    <a:pt x="457" y="1431074"/>
                  </a:lnTo>
                  <a:lnTo>
                    <a:pt x="0" y="1432204"/>
                  </a:lnTo>
                  <a:lnTo>
                    <a:pt x="0" y="1434833"/>
                  </a:lnTo>
                  <a:lnTo>
                    <a:pt x="457" y="1435950"/>
                  </a:lnTo>
                  <a:lnTo>
                    <a:pt x="2324" y="1437817"/>
                  </a:lnTo>
                  <a:lnTo>
                    <a:pt x="3441" y="1438275"/>
                  </a:lnTo>
                  <a:lnTo>
                    <a:pt x="6070" y="1438275"/>
                  </a:lnTo>
                  <a:lnTo>
                    <a:pt x="7200" y="1437817"/>
                  </a:lnTo>
                  <a:lnTo>
                    <a:pt x="9055" y="1435950"/>
                  </a:lnTo>
                  <a:lnTo>
                    <a:pt x="9525" y="1434833"/>
                  </a:lnTo>
                  <a:lnTo>
                    <a:pt x="9525" y="1432204"/>
                  </a:lnTo>
                  <a:close/>
                </a:path>
                <a:path w="3617595" h="5105400">
                  <a:moveTo>
                    <a:pt x="9525" y="1384579"/>
                  </a:moveTo>
                  <a:lnTo>
                    <a:pt x="9055" y="1383449"/>
                  </a:lnTo>
                  <a:lnTo>
                    <a:pt x="7200" y="1381594"/>
                  </a:lnTo>
                  <a:lnTo>
                    <a:pt x="6070" y="1381125"/>
                  </a:lnTo>
                  <a:lnTo>
                    <a:pt x="3441" y="1381125"/>
                  </a:lnTo>
                  <a:lnTo>
                    <a:pt x="2324" y="1381594"/>
                  </a:lnTo>
                  <a:lnTo>
                    <a:pt x="457" y="1383449"/>
                  </a:lnTo>
                  <a:lnTo>
                    <a:pt x="0" y="1384579"/>
                  </a:lnTo>
                  <a:lnTo>
                    <a:pt x="0" y="1387208"/>
                  </a:lnTo>
                  <a:lnTo>
                    <a:pt x="457" y="1388325"/>
                  </a:lnTo>
                  <a:lnTo>
                    <a:pt x="2324" y="1390192"/>
                  </a:lnTo>
                  <a:lnTo>
                    <a:pt x="3441" y="1390650"/>
                  </a:lnTo>
                  <a:lnTo>
                    <a:pt x="6070" y="1390650"/>
                  </a:lnTo>
                  <a:lnTo>
                    <a:pt x="7200" y="1390192"/>
                  </a:lnTo>
                  <a:lnTo>
                    <a:pt x="9055" y="1388325"/>
                  </a:lnTo>
                  <a:lnTo>
                    <a:pt x="9525" y="1387208"/>
                  </a:lnTo>
                  <a:lnTo>
                    <a:pt x="9525" y="1384579"/>
                  </a:lnTo>
                  <a:close/>
                </a:path>
                <a:path w="3617595" h="5105400">
                  <a:moveTo>
                    <a:pt x="9525" y="1336954"/>
                  </a:moveTo>
                  <a:lnTo>
                    <a:pt x="9055" y="1335824"/>
                  </a:lnTo>
                  <a:lnTo>
                    <a:pt x="7200" y="1333969"/>
                  </a:lnTo>
                  <a:lnTo>
                    <a:pt x="6070" y="1333500"/>
                  </a:lnTo>
                  <a:lnTo>
                    <a:pt x="3441" y="1333500"/>
                  </a:lnTo>
                  <a:lnTo>
                    <a:pt x="2324" y="1333969"/>
                  </a:lnTo>
                  <a:lnTo>
                    <a:pt x="457" y="1335824"/>
                  </a:lnTo>
                  <a:lnTo>
                    <a:pt x="0" y="1336954"/>
                  </a:lnTo>
                  <a:lnTo>
                    <a:pt x="0" y="1339583"/>
                  </a:lnTo>
                  <a:lnTo>
                    <a:pt x="457" y="1340700"/>
                  </a:lnTo>
                  <a:lnTo>
                    <a:pt x="2324" y="1342567"/>
                  </a:lnTo>
                  <a:lnTo>
                    <a:pt x="3441" y="1343025"/>
                  </a:lnTo>
                  <a:lnTo>
                    <a:pt x="6070" y="1343025"/>
                  </a:lnTo>
                  <a:lnTo>
                    <a:pt x="7200" y="1342567"/>
                  </a:lnTo>
                  <a:lnTo>
                    <a:pt x="9055" y="1340700"/>
                  </a:lnTo>
                  <a:lnTo>
                    <a:pt x="9525" y="1339583"/>
                  </a:lnTo>
                  <a:lnTo>
                    <a:pt x="9525" y="1336954"/>
                  </a:lnTo>
                  <a:close/>
                </a:path>
                <a:path w="3617595" h="5105400">
                  <a:moveTo>
                    <a:pt x="9525" y="1289329"/>
                  </a:moveTo>
                  <a:lnTo>
                    <a:pt x="9055" y="1288199"/>
                  </a:lnTo>
                  <a:lnTo>
                    <a:pt x="7200" y="1286344"/>
                  </a:lnTo>
                  <a:lnTo>
                    <a:pt x="6070" y="1285875"/>
                  </a:lnTo>
                  <a:lnTo>
                    <a:pt x="3441" y="1285875"/>
                  </a:lnTo>
                  <a:lnTo>
                    <a:pt x="2324" y="1286344"/>
                  </a:lnTo>
                  <a:lnTo>
                    <a:pt x="457" y="1288199"/>
                  </a:lnTo>
                  <a:lnTo>
                    <a:pt x="0" y="1289329"/>
                  </a:lnTo>
                  <a:lnTo>
                    <a:pt x="0" y="1291958"/>
                  </a:lnTo>
                  <a:lnTo>
                    <a:pt x="457" y="1293075"/>
                  </a:lnTo>
                  <a:lnTo>
                    <a:pt x="2324" y="1294942"/>
                  </a:lnTo>
                  <a:lnTo>
                    <a:pt x="3441" y="1295400"/>
                  </a:lnTo>
                  <a:lnTo>
                    <a:pt x="6070" y="1295400"/>
                  </a:lnTo>
                  <a:lnTo>
                    <a:pt x="7200" y="1294942"/>
                  </a:lnTo>
                  <a:lnTo>
                    <a:pt x="9055" y="1293075"/>
                  </a:lnTo>
                  <a:lnTo>
                    <a:pt x="9525" y="1291958"/>
                  </a:lnTo>
                  <a:lnTo>
                    <a:pt x="9525" y="1289329"/>
                  </a:lnTo>
                  <a:close/>
                </a:path>
                <a:path w="3617595" h="5105400">
                  <a:moveTo>
                    <a:pt x="9525" y="1241704"/>
                  </a:moveTo>
                  <a:lnTo>
                    <a:pt x="9055" y="1240574"/>
                  </a:lnTo>
                  <a:lnTo>
                    <a:pt x="7200" y="1238719"/>
                  </a:lnTo>
                  <a:lnTo>
                    <a:pt x="6070" y="1238250"/>
                  </a:lnTo>
                  <a:lnTo>
                    <a:pt x="3441" y="1238250"/>
                  </a:lnTo>
                  <a:lnTo>
                    <a:pt x="2324" y="1238719"/>
                  </a:lnTo>
                  <a:lnTo>
                    <a:pt x="457" y="1240574"/>
                  </a:lnTo>
                  <a:lnTo>
                    <a:pt x="0" y="1241704"/>
                  </a:lnTo>
                  <a:lnTo>
                    <a:pt x="0" y="1244333"/>
                  </a:lnTo>
                  <a:lnTo>
                    <a:pt x="457" y="1245450"/>
                  </a:lnTo>
                  <a:lnTo>
                    <a:pt x="2324" y="1247317"/>
                  </a:lnTo>
                  <a:lnTo>
                    <a:pt x="3441" y="1247775"/>
                  </a:lnTo>
                  <a:lnTo>
                    <a:pt x="6070" y="1247775"/>
                  </a:lnTo>
                  <a:lnTo>
                    <a:pt x="7200" y="1247317"/>
                  </a:lnTo>
                  <a:lnTo>
                    <a:pt x="9055" y="1245450"/>
                  </a:lnTo>
                  <a:lnTo>
                    <a:pt x="9525" y="1244333"/>
                  </a:lnTo>
                  <a:lnTo>
                    <a:pt x="9525" y="1241704"/>
                  </a:lnTo>
                  <a:close/>
                </a:path>
                <a:path w="3617595" h="5105400">
                  <a:moveTo>
                    <a:pt x="9525" y="1194079"/>
                  </a:moveTo>
                  <a:lnTo>
                    <a:pt x="9055" y="1192949"/>
                  </a:lnTo>
                  <a:lnTo>
                    <a:pt x="7200" y="1191094"/>
                  </a:lnTo>
                  <a:lnTo>
                    <a:pt x="6070" y="1190625"/>
                  </a:lnTo>
                  <a:lnTo>
                    <a:pt x="3441" y="1190625"/>
                  </a:lnTo>
                  <a:lnTo>
                    <a:pt x="2324" y="1191094"/>
                  </a:lnTo>
                  <a:lnTo>
                    <a:pt x="457" y="1192949"/>
                  </a:lnTo>
                  <a:lnTo>
                    <a:pt x="0" y="1194079"/>
                  </a:lnTo>
                  <a:lnTo>
                    <a:pt x="0" y="1196708"/>
                  </a:lnTo>
                  <a:lnTo>
                    <a:pt x="457" y="1197825"/>
                  </a:lnTo>
                  <a:lnTo>
                    <a:pt x="2324" y="1199692"/>
                  </a:lnTo>
                  <a:lnTo>
                    <a:pt x="3441" y="1200150"/>
                  </a:lnTo>
                  <a:lnTo>
                    <a:pt x="6070" y="1200150"/>
                  </a:lnTo>
                  <a:lnTo>
                    <a:pt x="7200" y="1199692"/>
                  </a:lnTo>
                  <a:lnTo>
                    <a:pt x="9055" y="1197825"/>
                  </a:lnTo>
                  <a:lnTo>
                    <a:pt x="9525" y="1196708"/>
                  </a:lnTo>
                  <a:lnTo>
                    <a:pt x="9525" y="1194079"/>
                  </a:lnTo>
                  <a:close/>
                </a:path>
                <a:path w="3617595" h="5105400">
                  <a:moveTo>
                    <a:pt x="9525" y="1146454"/>
                  </a:moveTo>
                  <a:lnTo>
                    <a:pt x="9055" y="1145324"/>
                  </a:lnTo>
                  <a:lnTo>
                    <a:pt x="7200" y="1143469"/>
                  </a:lnTo>
                  <a:lnTo>
                    <a:pt x="6070" y="1143000"/>
                  </a:lnTo>
                  <a:lnTo>
                    <a:pt x="3441" y="1143000"/>
                  </a:lnTo>
                  <a:lnTo>
                    <a:pt x="2324" y="1143469"/>
                  </a:lnTo>
                  <a:lnTo>
                    <a:pt x="457" y="1145324"/>
                  </a:lnTo>
                  <a:lnTo>
                    <a:pt x="0" y="1146454"/>
                  </a:lnTo>
                  <a:lnTo>
                    <a:pt x="0" y="1149083"/>
                  </a:lnTo>
                  <a:lnTo>
                    <a:pt x="457" y="1150200"/>
                  </a:lnTo>
                  <a:lnTo>
                    <a:pt x="2324" y="1152067"/>
                  </a:lnTo>
                  <a:lnTo>
                    <a:pt x="3441" y="1152525"/>
                  </a:lnTo>
                  <a:lnTo>
                    <a:pt x="6070" y="1152525"/>
                  </a:lnTo>
                  <a:lnTo>
                    <a:pt x="7200" y="1152067"/>
                  </a:lnTo>
                  <a:lnTo>
                    <a:pt x="9055" y="1150200"/>
                  </a:lnTo>
                  <a:lnTo>
                    <a:pt x="9525" y="1149083"/>
                  </a:lnTo>
                  <a:lnTo>
                    <a:pt x="9525" y="1146454"/>
                  </a:lnTo>
                  <a:close/>
                </a:path>
                <a:path w="3617595" h="5105400">
                  <a:moveTo>
                    <a:pt x="9525" y="1098829"/>
                  </a:moveTo>
                  <a:lnTo>
                    <a:pt x="9055" y="1097699"/>
                  </a:lnTo>
                  <a:lnTo>
                    <a:pt x="7200" y="1095844"/>
                  </a:lnTo>
                  <a:lnTo>
                    <a:pt x="6070" y="1095375"/>
                  </a:lnTo>
                  <a:lnTo>
                    <a:pt x="3441" y="1095375"/>
                  </a:lnTo>
                  <a:lnTo>
                    <a:pt x="2324" y="1095844"/>
                  </a:lnTo>
                  <a:lnTo>
                    <a:pt x="457" y="1097699"/>
                  </a:lnTo>
                  <a:lnTo>
                    <a:pt x="0" y="1098829"/>
                  </a:lnTo>
                  <a:lnTo>
                    <a:pt x="0" y="1101458"/>
                  </a:lnTo>
                  <a:lnTo>
                    <a:pt x="457" y="1102575"/>
                  </a:lnTo>
                  <a:lnTo>
                    <a:pt x="2324" y="1104442"/>
                  </a:lnTo>
                  <a:lnTo>
                    <a:pt x="3441" y="1104900"/>
                  </a:lnTo>
                  <a:lnTo>
                    <a:pt x="6070" y="1104900"/>
                  </a:lnTo>
                  <a:lnTo>
                    <a:pt x="7200" y="1104442"/>
                  </a:lnTo>
                  <a:lnTo>
                    <a:pt x="9055" y="1102575"/>
                  </a:lnTo>
                  <a:lnTo>
                    <a:pt x="9525" y="1101458"/>
                  </a:lnTo>
                  <a:lnTo>
                    <a:pt x="9525" y="1098829"/>
                  </a:lnTo>
                  <a:close/>
                </a:path>
                <a:path w="3617595" h="5105400">
                  <a:moveTo>
                    <a:pt x="9525" y="1051204"/>
                  </a:moveTo>
                  <a:lnTo>
                    <a:pt x="9055" y="1050074"/>
                  </a:lnTo>
                  <a:lnTo>
                    <a:pt x="7200" y="1048219"/>
                  </a:lnTo>
                  <a:lnTo>
                    <a:pt x="6070" y="1047750"/>
                  </a:lnTo>
                  <a:lnTo>
                    <a:pt x="3441" y="1047750"/>
                  </a:lnTo>
                  <a:lnTo>
                    <a:pt x="2324" y="1048219"/>
                  </a:lnTo>
                  <a:lnTo>
                    <a:pt x="457" y="1050074"/>
                  </a:lnTo>
                  <a:lnTo>
                    <a:pt x="0" y="1051204"/>
                  </a:lnTo>
                  <a:lnTo>
                    <a:pt x="0" y="1053833"/>
                  </a:lnTo>
                  <a:lnTo>
                    <a:pt x="457" y="1054950"/>
                  </a:lnTo>
                  <a:lnTo>
                    <a:pt x="2324" y="1056817"/>
                  </a:lnTo>
                  <a:lnTo>
                    <a:pt x="3441" y="1057275"/>
                  </a:lnTo>
                  <a:lnTo>
                    <a:pt x="6070" y="1057275"/>
                  </a:lnTo>
                  <a:lnTo>
                    <a:pt x="7200" y="1056817"/>
                  </a:lnTo>
                  <a:lnTo>
                    <a:pt x="9055" y="1054950"/>
                  </a:lnTo>
                  <a:lnTo>
                    <a:pt x="9525" y="1053833"/>
                  </a:lnTo>
                  <a:lnTo>
                    <a:pt x="9525" y="1051204"/>
                  </a:lnTo>
                  <a:close/>
                </a:path>
                <a:path w="3617595" h="5105400">
                  <a:moveTo>
                    <a:pt x="9525" y="1003579"/>
                  </a:moveTo>
                  <a:lnTo>
                    <a:pt x="9055" y="1002449"/>
                  </a:lnTo>
                  <a:lnTo>
                    <a:pt x="7200" y="1000594"/>
                  </a:lnTo>
                  <a:lnTo>
                    <a:pt x="6070" y="1000125"/>
                  </a:lnTo>
                  <a:lnTo>
                    <a:pt x="3441" y="1000125"/>
                  </a:lnTo>
                  <a:lnTo>
                    <a:pt x="2324" y="1000594"/>
                  </a:lnTo>
                  <a:lnTo>
                    <a:pt x="457" y="1002449"/>
                  </a:lnTo>
                  <a:lnTo>
                    <a:pt x="0" y="1003579"/>
                  </a:lnTo>
                  <a:lnTo>
                    <a:pt x="0" y="1006208"/>
                  </a:lnTo>
                  <a:lnTo>
                    <a:pt x="457" y="1007325"/>
                  </a:lnTo>
                  <a:lnTo>
                    <a:pt x="2324" y="1009192"/>
                  </a:lnTo>
                  <a:lnTo>
                    <a:pt x="3441" y="1009650"/>
                  </a:lnTo>
                  <a:lnTo>
                    <a:pt x="6070" y="1009650"/>
                  </a:lnTo>
                  <a:lnTo>
                    <a:pt x="7200" y="1009192"/>
                  </a:lnTo>
                  <a:lnTo>
                    <a:pt x="9055" y="1007325"/>
                  </a:lnTo>
                  <a:lnTo>
                    <a:pt x="9525" y="1006208"/>
                  </a:lnTo>
                  <a:lnTo>
                    <a:pt x="9525" y="1003579"/>
                  </a:lnTo>
                  <a:close/>
                </a:path>
                <a:path w="3617595" h="5105400">
                  <a:moveTo>
                    <a:pt x="9525" y="955954"/>
                  </a:moveTo>
                  <a:lnTo>
                    <a:pt x="9055" y="954824"/>
                  </a:lnTo>
                  <a:lnTo>
                    <a:pt x="7200" y="952969"/>
                  </a:lnTo>
                  <a:lnTo>
                    <a:pt x="6070" y="952500"/>
                  </a:lnTo>
                  <a:lnTo>
                    <a:pt x="3441" y="952500"/>
                  </a:lnTo>
                  <a:lnTo>
                    <a:pt x="2324" y="952969"/>
                  </a:lnTo>
                  <a:lnTo>
                    <a:pt x="457" y="954824"/>
                  </a:lnTo>
                  <a:lnTo>
                    <a:pt x="0" y="955954"/>
                  </a:lnTo>
                  <a:lnTo>
                    <a:pt x="0" y="958583"/>
                  </a:lnTo>
                  <a:lnTo>
                    <a:pt x="457" y="959700"/>
                  </a:lnTo>
                  <a:lnTo>
                    <a:pt x="2324" y="961567"/>
                  </a:lnTo>
                  <a:lnTo>
                    <a:pt x="3441" y="962025"/>
                  </a:lnTo>
                  <a:lnTo>
                    <a:pt x="6070" y="962025"/>
                  </a:lnTo>
                  <a:lnTo>
                    <a:pt x="7200" y="961567"/>
                  </a:lnTo>
                  <a:lnTo>
                    <a:pt x="9055" y="959700"/>
                  </a:lnTo>
                  <a:lnTo>
                    <a:pt x="9525" y="958583"/>
                  </a:lnTo>
                  <a:lnTo>
                    <a:pt x="9525" y="955954"/>
                  </a:lnTo>
                  <a:close/>
                </a:path>
                <a:path w="3617595" h="5105400">
                  <a:moveTo>
                    <a:pt x="9525" y="908329"/>
                  </a:moveTo>
                  <a:lnTo>
                    <a:pt x="9055" y="907199"/>
                  </a:lnTo>
                  <a:lnTo>
                    <a:pt x="7200" y="905344"/>
                  </a:lnTo>
                  <a:lnTo>
                    <a:pt x="6070" y="904875"/>
                  </a:lnTo>
                  <a:lnTo>
                    <a:pt x="3441" y="904875"/>
                  </a:lnTo>
                  <a:lnTo>
                    <a:pt x="2324" y="905344"/>
                  </a:lnTo>
                  <a:lnTo>
                    <a:pt x="457" y="907199"/>
                  </a:lnTo>
                  <a:lnTo>
                    <a:pt x="0" y="908329"/>
                  </a:lnTo>
                  <a:lnTo>
                    <a:pt x="0" y="910958"/>
                  </a:lnTo>
                  <a:lnTo>
                    <a:pt x="457" y="912075"/>
                  </a:lnTo>
                  <a:lnTo>
                    <a:pt x="2324" y="913942"/>
                  </a:lnTo>
                  <a:lnTo>
                    <a:pt x="3441" y="914400"/>
                  </a:lnTo>
                  <a:lnTo>
                    <a:pt x="6070" y="914400"/>
                  </a:lnTo>
                  <a:lnTo>
                    <a:pt x="7200" y="913942"/>
                  </a:lnTo>
                  <a:lnTo>
                    <a:pt x="9055" y="912075"/>
                  </a:lnTo>
                  <a:lnTo>
                    <a:pt x="9525" y="910958"/>
                  </a:lnTo>
                  <a:lnTo>
                    <a:pt x="9525" y="908329"/>
                  </a:lnTo>
                  <a:close/>
                </a:path>
                <a:path w="3617595" h="5105400">
                  <a:moveTo>
                    <a:pt x="9525" y="860704"/>
                  </a:moveTo>
                  <a:lnTo>
                    <a:pt x="9055" y="859574"/>
                  </a:lnTo>
                  <a:lnTo>
                    <a:pt x="7200" y="857719"/>
                  </a:lnTo>
                  <a:lnTo>
                    <a:pt x="6070" y="857250"/>
                  </a:lnTo>
                  <a:lnTo>
                    <a:pt x="3441" y="857250"/>
                  </a:lnTo>
                  <a:lnTo>
                    <a:pt x="2324" y="857719"/>
                  </a:lnTo>
                  <a:lnTo>
                    <a:pt x="457" y="859574"/>
                  </a:lnTo>
                  <a:lnTo>
                    <a:pt x="0" y="860704"/>
                  </a:lnTo>
                  <a:lnTo>
                    <a:pt x="0" y="863333"/>
                  </a:lnTo>
                  <a:lnTo>
                    <a:pt x="457" y="864450"/>
                  </a:lnTo>
                  <a:lnTo>
                    <a:pt x="2324" y="866317"/>
                  </a:lnTo>
                  <a:lnTo>
                    <a:pt x="3441" y="866775"/>
                  </a:lnTo>
                  <a:lnTo>
                    <a:pt x="6070" y="866775"/>
                  </a:lnTo>
                  <a:lnTo>
                    <a:pt x="7200" y="866317"/>
                  </a:lnTo>
                  <a:lnTo>
                    <a:pt x="9055" y="864450"/>
                  </a:lnTo>
                  <a:lnTo>
                    <a:pt x="9525" y="863333"/>
                  </a:lnTo>
                  <a:lnTo>
                    <a:pt x="9525" y="860704"/>
                  </a:lnTo>
                  <a:close/>
                </a:path>
                <a:path w="3617595" h="5105400">
                  <a:moveTo>
                    <a:pt x="9525" y="813079"/>
                  </a:moveTo>
                  <a:lnTo>
                    <a:pt x="9055" y="811949"/>
                  </a:lnTo>
                  <a:lnTo>
                    <a:pt x="7200" y="810094"/>
                  </a:lnTo>
                  <a:lnTo>
                    <a:pt x="6070" y="809625"/>
                  </a:lnTo>
                  <a:lnTo>
                    <a:pt x="3441" y="809625"/>
                  </a:lnTo>
                  <a:lnTo>
                    <a:pt x="2324" y="810094"/>
                  </a:lnTo>
                  <a:lnTo>
                    <a:pt x="457" y="811949"/>
                  </a:lnTo>
                  <a:lnTo>
                    <a:pt x="0" y="813079"/>
                  </a:lnTo>
                  <a:lnTo>
                    <a:pt x="0" y="815708"/>
                  </a:lnTo>
                  <a:lnTo>
                    <a:pt x="457" y="816825"/>
                  </a:lnTo>
                  <a:lnTo>
                    <a:pt x="2324" y="818692"/>
                  </a:lnTo>
                  <a:lnTo>
                    <a:pt x="3441" y="819150"/>
                  </a:lnTo>
                  <a:lnTo>
                    <a:pt x="6070" y="819150"/>
                  </a:lnTo>
                  <a:lnTo>
                    <a:pt x="7200" y="818692"/>
                  </a:lnTo>
                  <a:lnTo>
                    <a:pt x="9055" y="816825"/>
                  </a:lnTo>
                  <a:lnTo>
                    <a:pt x="9525" y="815708"/>
                  </a:lnTo>
                  <a:lnTo>
                    <a:pt x="9525" y="813079"/>
                  </a:lnTo>
                  <a:close/>
                </a:path>
                <a:path w="3617595" h="5105400">
                  <a:moveTo>
                    <a:pt x="9525" y="765454"/>
                  </a:moveTo>
                  <a:lnTo>
                    <a:pt x="9055" y="764324"/>
                  </a:lnTo>
                  <a:lnTo>
                    <a:pt x="7200" y="762469"/>
                  </a:lnTo>
                  <a:lnTo>
                    <a:pt x="6070" y="762000"/>
                  </a:lnTo>
                  <a:lnTo>
                    <a:pt x="3441" y="762000"/>
                  </a:lnTo>
                  <a:lnTo>
                    <a:pt x="2324" y="762469"/>
                  </a:lnTo>
                  <a:lnTo>
                    <a:pt x="457" y="764324"/>
                  </a:lnTo>
                  <a:lnTo>
                    <a:pt x="0" y="765454"/>
                  </a:lnTo>
                  <a:lnTo>
                    <a:pt x="0" y="768083"/>
                  </a:lnTo>
                  <a:lnTo>
                    <a:pt x="457" y="769200"/>
                  </a:lnTo>
                  <a:lnTo>
                    <a:pt x="2324" y="771067"/>
                  </a:lnTo>
                  <a:lnTo>
                    <a:pt x="3441" y="771525"/>
                  </a:lnTo>
                  <a:lnTo>
                    <a:pt x="6070" y="771525"/>
                  </a:lnTo>
                  <a:lnTo>
                    <a:pt x="7200" y="771067"/>
                  </a:lnTo>
                  <a:lnTo>
                    <a:pt x="9055" y="769200"/>
                  </a:lnTo>
                  <a:lnTo>
                    <a:pt x="9525" y="768083"/>
                  </a:lnTo>
                  <a:lnTo>
                    <a:pt x="9525" y="765454"/>
                  </a:lnTo>
                  <a:close/>
                </a:path>
                <a:path w="3617595" h="5105400">
                  <a:moveTo>
                    <a:pt x="9525" y="717829"/>
                  </a:moveTo>
                  <a:lnTo>
                    <a:pt x="9055" y="716699"/>
                  </a:lnTo>
                  <a:lnTo>
                    <a:pt x="7200" y="714844"/>
                  </a:lnTo>
                  <a:lnTo>
                    <a:pt x="6070" y="714375"/>
                  </a:lnTo>
                  <a:lnTo>
                    <a:pt x="3441" y="714375"/>
                  </a:lnTo>
                  <a:lnTo>
                    <a:pt x="2324" y="714844"/>
                  </a:lnTo>
                  <a:lnTo>
                    <a:pt x="457" y="716699"/>
                  </a:lnTo>
                  <a:lnTo>
                    <a:pt x="0" y="717829"/>
                  </a:lnTo>
                  <a:lnTo>
                    <a:pt x="0" y="720458"/>
                  </a:lnTo>
                  <a:lnTo>
                    <a:pt x="457" y="721575"/>
                  </a:lnTo>
                  <a:lnTo>
                    <a:pt x="2324" y="723442"/>
                  </a:lnTo>
                  <a:lnTo>
                    <a:pt x="3441" y="723900"/>
                  </a:lnTo>
                  <a:lnTo>
                    <a:pt x="6070" y="723900"/>
                  </a:lnTo>
                  <a:lnTo>
                    <a:pt x="7200" y="723442"/>
                  </a:lnTo>
                  <a:lnTo>
                    <a:pt x="9055" y="721575"/>
                  </a:lnTo>
                  <a:lnTo>
                    <a:pt x="9525" y="720458"/>
                  </a:lnTo>
                  <a:lnTo>
                    <a:pt x="9525" y="717829"/>
                  </a:lnTo>
                  <a:close/>
                </a:path>
                <a:path w="3617595" h="5105400">
                  <a:moveTo>
                    <a:pt x="9525" y="670204"/>
                  </a:moveTo>
                  <a:lnTo>
                    <a:pt x="9055" y="669074"/>
                  </a:lnTo>
                  <a:lnTo>
                    <a:pt x="7200" y="667219"/>
                  </a:lnTo>
                  <a:lnTo>
                    <a:pt x="6070" y="666750"/>
                  </a:lnTo>
                  <a:lnTo>
                    <a:pt x="3441" y="666750"/>
                  </a:lnTo>
                  <a:lnTo>
                    <a:pt x="2324" y="667219"/>
                  </a:lnTo>
                  <a:lnTo>
                    <a:pt x="457" y="669074"/>
                  </a:lnTo>
                  <a:lnTo>
                    <a:pt x="0" y="670204"/>
                  </a:lnTo>
                  <a:lnTo>
                    <a:pt x="0" y="672833"/>
                  </a:lnTo>
                  <a:lnTo>
                    <a:pt x="457" y="673950"/>
                  </a:lnTo>
                  <a:lnTo>
                    <a:pt x="2324" y="675817"/>
                  </a:lnTo>
                  <a:lnTo>
                    <a:pt x="3441" y="676275"/>
                  </a:lnTo>
                  <a:lnTo>
                    <a:pt x="6070" y="676275"/>
                  </a:lnTo>
                  <a:lnTo>
                    <a:pt x="7200" y="675817"/>
                  </a:lnTo>
                  <a:lnTo>
                    <a:pt x="9055" y="673950"/>
                  </a:lnTo>
                  <a:lnTo>
                    <a:pt x="9525" y="672833"/>
                  </a:lnTo>
                  <a:lnTo>
                    <a:pt x="9525" y="670204"/>
                  </a:lnTo>
                  <a:close/>
                </a:path>
                <a:path w="3617595" h="5105400">
                  <a:moveTo>
                    <a:pt x="9525" y="622579"/>
                  </a:moveTo>
                  <a:lnTo>
                    <a:pt x="9055" y="621449"/>
                  </a:lnTo>
                  <a:lnTo>
                    <a:pt x="7200" y="619594"/>
                  </a:lnTo>
                  <a:lnTo>
                    <a:pt x="6070" y="619125"/>
                  </a:lnTo>
                  <a:lnTo>
                    <a:pt x="3441" y="619125"/>
                  </a:lnTo>
                  <a:lnTo>
                    <a:pt x="2324" y="619594"/>
                  </a:lnTo>
                  <a:lnTo>
                    <a:pt x="457" y="621449"/>
                  </a:lnTo>
                  <a:lnTo>
                    <a:pt x="0" y="622579"/>
                  </a:lnTo>
                  <a:lnTo>
                    <a:pt x="0" y="625208"/>
                  </a:lnTo>
                  <a:lnTo>
                    <a:pt x="457" y="626325"/>
                  </a:lnTo>
                  <a:lnTo>
                    <a:pt x="2324" y="628192"/>
                  </a:lnTo>
                  <a:lnTo>
                    <a:pt x="3441" y="628650"/>
                  </a:lnTo>
                  <a:lnTo>
                    <a:pt x="6070" y="628650"/>
                  </a:lnTo>
                  <a:lnTo>
                    <a:pt x="7200" y="628192"/>
                  </a:lnTo>
                  <a:lnTo>
                    <a:pt x="9055" y="626325"/>
                  </a:lnTo>
                  <a:lnTo>
                    <a:pt x="9525" y="625208"/>
                  </a:lnTo>
                  <a:lnTo>
                    <a:pt x="9525" y="622579"/>
                  </a:lnTo>
                  <a:close/>
                </a:path>
                <a:path w="3617595" h="5105400">
                  <a:moveTo>
                    <a:pt x="9525" y="574954"/>
                  </a:moveTo>
                  <a:lnTo>
                    <a:pt x="9055" y="573824"/>
                  </a:lnTo>
                  <a:lnTo>
                    <a:pt x="7200" y="571969"/>
                  </a:lnTo>
                  <a:lnTo>
                    <a:pt x="6070" y="571500"/>
                  </a:lnTo>
                  <a:lnTo>
                    <a:pt x="3441" y="571500"/>
                  </a:lnTo>
                  <a:lnTo>
                    <a:pt x="2324" y="571969"/>
                  </a:lnTo>
                  <a:lnTo>
                    <a:pt x="457" y="573824"/>
                  </a:lnTo>
                  <a:lnTo>
                    <a:pt x="0" y="574954"/>
                  </a:lnTo>
                  <a:lnTo>
                    <a:pt x="0" y="577583"/>
                  </a:lnTo>
                  <a:lnTo>
                    <a:pt x="457" y="578700"/>
                  </a:lnTo>
                  <a:lnTo>
                    <a:pt x="2324" y="580567"/>
                  </a:lnTo>
                  <a:lnTo>
                    <a:pt x="3441" y="581025"/>
                  </a:lnTo>
                  <a:lnTo>
                    <a:pt x="6070" y="581025"/>
                  </a:lnTo>
                  <a:lnTo>
                    <a:pt x="7200" y="580567"/>
                  </a:lnTo>
                  <a:lnTo>
                    <a:pt x="9055" y="578700"/>
                  </a:lnTo>
                  <a:lnTo>
                    <a:pt x="9525" y="577583"/>
                  </a:lnTo>
                  <a:lnTo>
                    <a:pt x="9525" y="574954"/>
                  </a:lnTo>
                  <a:close/>
                </a:path>
                <a:path w="3617595" h="5105400">
                  <a:moveTo>
                    <a:pt x="9525" y="527329"/>
                  </a:moveTo>
                  <a:lnTo>
                    <a:pt x="9055" y="526199"/>
                  </a:lnTo>
                  <a:lnTo>
                    <a:pt x="7200" y="524344"/>
                  </a:lnTo>
                  <a:lnTo>
                    <a:pt x="6070" y="523875"/>
                  </a:lnTo>
                  <a:lnTo>
                    <a:pt x="3441" y="523875"/>
                  </a:lnTo>
                  <a:lnTo>
                    <a:pt x="2324" y="524344"/>
                  </a:lnTo>
                  <a:lnTo>
                    <a:pt x="457" y="526199"/>
                  </a:lnTo>
                  <a:lnTo>
                    <a:pt x="0" y="527329"/>
                  </a:lnTo>
                  <a:lnTo>
                    <a:pt x="0" y="529958"/>
                  </a:lnTo>
                  <a:lnTo>
                    <a:pt x="457" y="531075"/>
                  </a:lnTo>
                  <a:lnTo>
                    <a:pt x="2324" y="532942"/>
                  </a:lnTo>
                  <a:lnTo>
                    <a:pt x="3441" y="533400"/>
                  </a:lnTo>
                  <a:lnTo>
                    <a:pt x="6070" y="533400"/>
                  </a:lnTo>
                  <a:lnTo>
                    <a:pt x="7200" y="532942"/>
                  </a:lnTo>
                  <a:lnTo>
                    <a:pt x="9055" y="531075"/>
                  </a:lnTo>
                  <a:lnTo>
                    <a:pt x="9525" y="529958"/>
                  </a:lnTo>
                  <a:lnTo>
                    <a:pt x="9525" y="527329"/>
                  </a:lnTo>
                  <a:close/>
                </a:path>
                <a:path w="3617595" h="5105400">
                  <a:moveTo>
                    <a:pt x="9525" y="479704"/>
                  </a:moveTo>
                  <a:lnTo>
                    <a:pt x="9055" y="478574"/>
                  </a:lnTo>
                  <a:lnTo>
                    <a:pt x="7200" y="476719"/>
                  </a:lnTo>
                  <a:lnTo>
                    <a:pt x="6070" y="476250"/>
                  </a:lnTo>
                  <a:lnTo>
                    <a:pt x="3441" y="476250"/>
                  </a:lnTo>
                  <a:lnTo>
                    <a:pt x="2324" y="476719"/>
                  </a:lnTo>
                  <a:lnTo>
                    <a:pt x="457" y="478574"/>
                  </a:lnTo>
                  <a:lnTo>
                    <a:pt x="0" y="479704"/>
                  </a:lnTo>
                  <a:lnTo>
                    <a:pt x="0" y="482333"/>
                  </a:lnTo>
                  <a:lnTo>
                    <a:pt x="457" y="483450"/>
                  </a:lnTo>
                  <a:lnTo>
                    <a:pt x="2324" y="485317"/>
                  </a:lnTo>
                  <a:lnTo>
                    <a:pt x="3441" y="485775"/>
                  </a:lnTo>
                  <a:lnTo>
                    <a:pt x="6070" y="485775"/>
                  </a:lnTo>
                  <a:lnTo>
                    <a:pt x="7200" y="485317"/>
                  </a:lnTo>
                  <a:lnTo>
                    <a:pt x="9055" y="483450"/>
                  </a:lnTo>
                  <a:lnTo>
                    <a:pt x="9525" y="482333"/>
                  </a:lnTo>
                  <a:lnTo>
                    <a:pt x="9525" y="479704"/>
                  </a:lnTo>
                  <a:close/>
                </a:path>
                <a:path w="3617595" h="5105400">
                  <a:moveTo>
                    <a:pt x="9525" y="432079"/>
                  </a:moveTo>
                  <a:lnTo>
                    <a:pt x="9055" y="430949"/>
                  </a:lnTo>
                  <a:lnTo>
                    <a:pt x="7200" y="429094"/>
                  </a:lnTo>
                  <a:lnTo>
                    <a:pt x="6070" y="428625"/>
                  </a:lnTo>
                  <a:lnTo>
                    <a:pt x="3441" y="428625"/>
                  </a:lnTo>
                  <a:lnTo>
                    <a:pt x="2324" y="429094"/>
                  </a:lnTo>
                  <a:lnTo>
                    <a:pt x="457" y="430949"/>
                  </a:lnTo>
                  <a:lnTo>
                    <a:pt x="0" y="432079"/>
                  </a:lnTo>
                  <a:lnTo>
                    <a:pt x="0" y="434708"/>
                  </a:lnTo>
                  <a:lnTo>
                    <a:pt x="457" y="435825"/>
                  </a:lnTo>
                  <a:lnTo>
                    <a:pt x="2324" y="437692"/>
                  </a:lnTo>
                  <a:lnTo>
                    <a:pt x="3441" y="438150"/>
                  </a:lnTo>
                  <a:lnTo>
                    <a:pt x="6070" y="438150"/>
                  </a:lnTo>
                  <a:lnTo>
                    <a:pt x="7200" y="437692"/>
                  </a:lnTo>
                  <a:lnTo>
                    <a:pt x="9055" y="435825"/>
                  </a:lnTo>
                  <a:lnTo>
                    <a:pt x="9525" y="434708"/>
                  </a:lnTo>
                  <a:lnTo>
                    <a:pt x="9525" y="432079"/>
                  </a:lnTo>
                  <a:close/>
                </a:path>
                <a:path w="3617595" h="5105400">
                  <a:moveTo>
                    <a:pt x="9525" y="384454"/>
                  </a:moveTo>
                  <a:lnTo>
                    <a:pt x="9055" y="383324"/>
                  </a:lnTo>
                  <a:lnTo>
                    <a:pt x="7200" y="381469"/>
                  </a:lnTo>
                  <a:lnTo>
                    <a:pt x="6070" y="381000"/>
                  </a:lnTo>
                  <a:lnTo>
                    <a:pt x="3441" y="381000"/>
                  </a:lnTo>
                  <a:lnTo>
                    <a:pt x="2324" y="381469"/>
                  </a:lnTo>
                  <a:lnTo>
                    <a:pt x="457" y="383324"/>
                  </a:lnTo>
                  <a:lnTo>
                    <a:pt x="0" y="384454"/>
                  </a:lnTo>
                  <a:lnTo>
                    <a:pt x="0" y="387083"/>
                  </a:lnTo>
                  <a:lnTo>
                    <a:pt x="457" y="388200"/>
                  </a:lnTo>
                  <a:lnTo>
                    <a:pt x="2324" y="390067"/>
                  </a:lnTo>
                  <a:lnTo>
                    <a:pt x="3441" y="390525"/>
                  </a:lnTo>
                  <a:lnTo>
                    <a:pt x="6070" y="390525"/>
                  </a:lnTo>
                  <a:lnTo>
                    <a:pt x="7200" y="390067"/>
                  </a:lnTo>
                  <a:lnTo>
                    <a:pt x="9055" y="388200"/>
                  </a:lnTo>
                  <a:lnTo>
                    <a:pt x="9525" y="387083"/>
                  </a:lnTo>
                  <a:lnTo>
                    <a:pt x="9525" y="384454"/>
                  </a:lnTo>
                  <a:close/>
                </a:path>
                <a:path w="3617595" h="5105400">
                  <a:moveTo>
                    <a:pt x="9525" y="336829"/>
                  </a:moveTo>
                  <a:lnTo>
                    <a:pt x="9055" y="335699"/>
                  </a:lnTo>
                  <a:lnTo>
                    <a:pt x="7200" y="333844"/>
                  </a:lnTo>
                  <a:lnTo>
                    <a:pt x="6070" y="333375"/>
                  </a:lnTo>
                  <a:lnTo>
                    <a:pt x="3441" y="333375"/>
                  </a:lnTo>
                  <a:lnTo>
                    <a:pt x="2324" y="333844"/>
                  </a:lnTo>
                  <a:lnTo>
                    <a:pt x="457" y="335699"/>
                  </a:lnTo>
                  <a:lnTo>
                    <a:pt x="0" y="336829"/>
                  </a:lnTo>
                  <a:lnTo>
                    <a:pt x="0" y="339458"/>
                  </a:lnTo>
                  <a:lnTo>
                    <a:pt x="457" y="340575"/>
                  </a:lnTo>
                  <a:lnTo>
                    <a:pt x="2324" y="342442"/>
                  </a:lnTo>
                  <a:lnTo>
                    <a:pt x="3441" y="342900"/>
                  </a:lnTo>
                  <a:lnTo>
                    <a:pt x="6070" y="342900"/>
                  </a:lnTo>
                  <a:lnTo>
                    <a:pt x="7200" y="342442"/>
                  </a:lnTo>
                  <a:lnTo>
                    <a:pt x="9055" y="340575"/>
                  </a:lnTo>
                  <a:lnTo>
                    <a:pt x="9525" y="339458"/>
                  </a:lnTo>
                  <a:lnTo>
                    <a:pt x="9525" y="336829"/>
                  </a:lnTo>
                  <a:close/>
                </a:path>
                <a:path w="3617595" h="5105400">
                  <a:moveTo>
                    <a:pt x="9525" y="289204"/>
                  </a:moveTo>
                  <a:lnTo>
                    <a:pt x="9055" y="288074"/>
                  </a:lnTo>
                  <a:lnTo>
                    <a:pt x="7200" y="286219"/>
                  </a:lnTo>
                  <a:lnTo>
                    <a:pt x="6070" y="285750"/>
                  </a:lnTo>
                  <a:lnTo>
                    <a:pt x="3441" y="285750"/>
                  </a:lnTo>
                  <a:lnTo>
                    <a:pt x="2324" y="286219"/>
                  </a:lnTo>
                  <a:lnTo>
                    <a:pt x="457" y="288074"/>
                  </a:lnTo>
                  <a:lnTo>
                    <a:pt x="0" y="289204"/>
                  </a:lnTo>
                  <a:lnTo>
                    <a:pt x="0" y="291833"/>
                  </a:lnTo>
                  <a:lnTo>
                    <a:pt x="457" y="292950"/>
                  </a:lnTo>
                  <a:lnTo>
                    <a:pt x="2324" y="294817"/>
                  </a:lnTo>
                  <a:lnTo>
                    <a:pt x="3441" y="295275"/>
                  </a:lnTo>
                  <a:lnTo>
                    <a:pt x="6070" y="295275"/>
                  </a:lnTo>
                  <a:lnTo>
                    <a:pt x="7200" y="294817"/>
                  </a:lnTo>
                  <a:lnTo>
                    <a:pt x="9055" y="292950"/>
                  </a:lnTo>
                  <a:lnTo>
                    <a:pt x="9525" y="291833"/>
                  </a:lnTo>
                  <a:lnTo>
                    <a:pt x="9525" y="289204"/>
                  </a:lnTo>
                  <a:close/>
                </a:path>
                <a:path w="3617595" h="5105400">
                  <a:moveTo>
                    <a:pt x="9525" y="241579"/>
                  </a:moveTo>
                  <a:lnTo>
                    <a:pt x="9055" y="240449"/>
                  </a:lnTo>
                  <a:lnTo>
                    <a:pt x="7200" y="238594"/>
                  </a:lnTo>
                  <a:lnTo>
                    <a:pt x="6070" y="238125"/>
                  </a:lnTo>
                  <a:lnTo>
                    <a:pt x="3441" y="238125"/>
                  </a:lnTo>
                  <a:lnTo>
                    <a:pt x="2324" y="238594"/>
                  </a:lnTo>
                  <a:lnTo>
                    <a:pt x="457" y="240449"/>
                  </a:lnTo>
                  <a:lnTo>
                    <a:pt x="0" y="241579"/>
                  </a:lnTo>
                  <a:lnTo>
                    <a:pt x="0" y="244208"/>
                  </a:lnTo>
                  <a:lnTo>
                    <a:pt x="457" y="245325"/>
                  </a:lnTo>
                  <a:lnTo>
                    <a:pt x="2324" y="247192"/>
                  </a:lnTo>
                  <a:lnTo>
                    <a:pt x="3441" y="247650"/>
                  </a:lnTo>
                  <a:lnTo>
                    <a:pt x="6070" y="247650"/>
                  </a:lnTo>
                  <a:lnTo>
                    <a:pt x="7200" y="247192"/>
                  </a:lnTo>
                  <a:lnTo>
                    <a:pt x="9055" y="245325"/>
                  </a:lnTo>
                  <a:lnTo>
                    <a:pt x="9525" y="244208"/>
                  </a:lnTo>
                  <a:lnTo>
                    <a:pt x="9525" y="241579"/>
                  </a:lnTo>
                  <a:close/>
                </a:path>
                <a:path w="3617595" h="5105400">
                  <a:moveTo>
                    <a:pt x="9525" y="193954"/>
                  </a:moveTo>
                  <a:lnTo>
                    <a:pt x="9055" y="192824"/>
                  </a:lnTo>
                  <a:lnTo>
                    <a:pt x="7200" y="190969"/>
                  </a:lnTo>
                  <a:lnTo>
                    <a:pt x="6070" y="190500"/>
                  </a:lnTo>
                  <a:lnTo>
                    <a:pt x="3441" y="190500"/>
                  </a:lnTo>
                  <a:lnTo>
                    <a:pt x="2324" y="190969"/>
                  </a:lnTo>
                  <a:lnTo>
                    <a:pt x="457" y="192824"/>
                  </a:lnTo>
                  <a:lnTo>
                    <a:pt x="0" y="193954"/>
                  </a:lnTo>
                  <a:lnTo>
                    <a:pt x="0" y="196583"/>
                  </a:lnTo>
                  <a:lnTo>
                    <a:pt x="457" y="197700"/>
                  </a:lnTo>
                  <a:lnTo>
                    <a:pt x="2324" y="199567"/>
                  </a:lnTo>
                  <a:lnTo>
                    <a:pt x="3441" y="200025"/>
                  </a:lnTo>
                  <a:lnTo>
                    <a:pt x="6070" y="200025"/>
                  </a:lnTo>
                  <a:lnTo>
                    <a:pt x="7200" y="199567"/>
                  </a:lnTo>
                  <a:lnTo>
                    <a:pt x="9055" y="197700"/>
                  </a:lnTo>
                  <a:lnTo>
                    <a:pt x="9525" y="196583"/>
                  </a:lnTo>
                  <a:lnTo>
                    <a:pt x="9525" y="193954"/>
                  </a:lnTo>
                  <a:close/>
                </a:path>
                <a:path w="3617595" h="5105400">
                  <a:moveTo>
                    <a:pt x="9525" y="146329"/>
                  </a:moveTo>
                  <a:lnTo>
                    <a:pt x="9055" y="145199"/>
                  </a:lnTo>
                  <a:lnTo>
                    <a:pt x="7200" y="143344"/>
                  </a:lnTo>
                  <a:lnTo>
                    <a:pt x="6070" y="142875"/>
                  </a:lnTo>
                  <a:lnTo>
                    <a:pt x="3441" y="142875"/>
                  </a:lnTo>
                  <a:lnTo>
                    <a:pt x="2324" y="143344"/>
                  </a:lnTo>
                  <a:lnTo>
                    <a:pt x="457" y="145199"/>
                  </a:lnTo>
                  <a:lnTo>
                    <a:pt x="0" y="146329"/>
                  </a:lnTo>
                  <a:lnTo>
                    <a:pt x="0" y="148958"/>
                  </a:lnTo>
                  <a:lnTo>
                    <a:pt x="457" y="150075"/>
                  </a:lnTo>
                  <a:lnTo>
                    <a:pt x="2324" y="151942"/>
                  </a:lnTo>
                  <a:lnTo>
                    <a:pt x="3441" y="152400"/>
                  </a:lnTo>
                  <a:lnTo>
                    <a:pt x="6070" y="152400"/>
                  </a:lnTo>
                  <a:lnTo>
                    <a:pt x="7200" y="151942"/>
                  </a:lnTo>
                  <a:lnTo>
                    <a:pt x="9055" y="150075"/>
                  </a:lnTo>
                  <a:lnTo>
                    <a:pt x="9525" y="148958"/>
                  </a:lnTo>
                  <a:lnTo>
                    <a:pt x="9525" y="146329"/>
                  </a:lnTo>
                  <a:close/>
                </a:path>
                <a:path w="3617595" h="5105400">
                  <a:moveTo>
                    <a:pt x="9525" y="98704"/>
                  </a:moveTo>
                  <a:lnTo>
                    <a:pt x="9055" y="97574"/>
                  </a:lnTo>
                  <a:lnTo>
                    <a:pt x="7200" y="95719"/>
                  </a:lnTo>
                  <a:lnTo>
                    <a:pt x="6070" y="95250"/>
                  </a:lnTo>
                  <a:lnTo>
                    <a:pt x="3441" y="95250"/>
                  </a:lnTo>
                  <a:lnTo>
                    <a:pt x="2324" y="95719"/>
                  </a:lnTo>
                  <a:lnTo>
                    <a:pt x="457" y="97574"/>
                  </a:lnTo>
                  <a:lnTo>
                    <a:pt x="0" y="98704"/>
                  </a:lnTo>
                  <a:lnTo>
                    <a:pt x="0" y="101333"/>
                  </a:lnTo>
                  <a:lnTo>
                    <a:pt x="457" y="102450"/>
                  </a:lnTo>
                  <a:lnTo>
                    <a:pt x="2324" y="104317"/>
                  </a:lnTo>
                  <a:lnTo>
                    <a:pt x="3441" y="104775"/>
                  </a:lnTo>
                  <a:lnTo>
                    <a:pt x="6070" y="104775"/>
                  </a:lnTo>
                  <a:lnTo>
                    <a:pt x="7200" y="104317"/>
                  </a:lnTo>
                  <a:lnTo>
                    <a:pt x="9055" y="102450"/>
                  </a:lnTo>
                  <a:lnTo>
                    <a:pt x="9525" y="101333"/>
                  </a:lnTo>
                  <a:lnTo>
                    <a:pt x="9525" y="98704"/>
                  </a:lnTo>
                  <a:close/>
                </a:path>
                <a:path w="3617595" h="5105400">
                  <a:moveTo>
                    <a:pt x="9525" y="51079"/>
                  </a:moveTo>
                  <a:lnTo>
                    <a:pt x="9055" y="49949"/>
                  </a:lnTo>
                  <a:lnTo>
                    <a:pt x="7200" y="48094"/>
                  </a:lnTo>
                  <a:lnTo>
                    <a:pt x="6070" y="47625"/>
                  </a:lnTo>
                  <a:lnTo>
                    <a:pt x="3441" y="47625"/>
                  </a:lnTo>
                  <a:lnTo>
                    <a:pt x="2324" y="48094"/>
                  </a:lnTo>
                  <a:lnTo>
                    <a:pt x="457" y="49949"/>
                  </a:lnTo>
                  <a:lnTo>
                    <a:pt x="0" y="51079"/>
                  </a:lnTo>
                  <a:lnTo>
                    <a:pt x="0" y="53708"/>
                  </a:lnTo>
                  <a:lnTo>
                    <a:pt x="457" y="54825"/>
                  </a:lnTo>
                  <a:lnTo>
                    <a:pt x="2324" y="56692"/>
                  </a:lnTo>
                  <a:lnTo>
                    <a:pt x="3441" y="57150"/>
                  </a:lnTo>
                  <a:lnTo>
                    <a:pt x="6070" y="57150"/>
                  </a:lnTo>
                  <a:lnTo>
                    <a:pt x="7200" y="56692"/>
                  </a:lnTo>
                  <a:lnTo>
                    <a:pt x="9055" y="54825"/>
                  </a:lnTo>
                  <a:lnTo>
                    <a:pt x="9525" y="53708"/>
                  </a:lnTo>
                  <a:lnTo>
                    <a:pt x="9525" y="51079"/>
                  </a:lnTo>
                  <a:close/>
                </a:path>
                <a:path w="3617595" h="5105400">
                  <a:moveTo>
                    <a:pt x="9525" y="3454"/>
                  </a:moveTo>
                  <a:lnTo>
                    <a:pt x="9055" y="2324"/>
                  </a:lnTo>
                  <a:lnTo>
                    <a:pt x="7200" y="469"/>
                  </a:lnTo>
                  <a:lnTo>
                    <a:pt x="6070" y="0"/>
                  </a:lnTo>
                  <a:lnTo>
                    <a:pt x="3441" y="0"/>
                  </a:lnTo>
                  <a:lnTo>
                    <a:pt x="2324" y="469"/>
                  </a:lnTo>
                  <a:lnTo>
                    <a:pt x="457" y="2324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57" y="7200"/>
                  </a:lnTo>
                  <a:lnTo>
                    <a:pt x="2324" y="9067"/>
                  </a:lnTo>
                  <a:lnTo>
                    <a:pt x="3441" y="9525"/>
                  </a:lnTo>
                  <a:lnTo>
                    <a:pt x="6070" y="9525"/>
                  </a:lnTo>
                  <a:lnTo>
                    <a:pt x="7200" y="9067"/>
                  </a:lnTo>
                  <a:lnTo>
                    <a:pt x="9055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3617595" h="5105400">
                  <a:moveTo>
                    <a:pt x="1212024" y="5099329"/>
                  </a:moveTo>
                  <a:lnTo>
                    <a:pt x="1211567" y="5098199"/>
                  </a:lnTo>
                  <a:lnTo>
                    <a:pt x="1209700" y="5096345"/>
                  </a:lnTo>
                  <a:lnTo>
                    <a:pt x="1208582" y="5095875"/>
                  </a:lnTo>
                  <a:lnTo>
                    <a:pt x="1205953" y="5095875"/>
                  </a:lnTo>
                  <a:lnTo>
                    <a:pt x="1204823" y="5096345"/>
                  </a:lnTo>
                  <a:lnTo>
                    <a:pt x="1202969" y="5098199"/>
                  </a:lnTo>
                  <a:lnTo>
                    <a:pt x="1202499" y="5099329"/>
                  </a:lnTo>
                  <a:lnTo>
                    <a:pt x="1202499" y="5101958"/>
                  </a:lnTo>
                  <a:lnTo>
                    <a:pt x="1202969" y="5103076"/>
                  </a:lnTo>
                  <a:lnTo>
                    <a:pt x="1204823" y="5104943"/>
                  </a:lnTo>
                  <a:lnTo>
                    <a:pt x="1205953" y="5105400"/>
                  </a:lnTo>
                  <a:lnTo>
                    <a:pt x="1208582" y="5105400"/>
                  </a:lnTo>
                  <a:lnTo>
                    <a:pt x="1209700" y="5104943"/>
                  </a:lnTo>
                  <a:lnTo>
                    <a:pt x="1211567" y="5103076"/>
                  </a:lnTo>
                  <a:lnTo>
                    <a:pt x="1212024" y="5101958"/>
                  </a:lnTo>
                  <a:lnTo>
                    <a:pt x="1212024" y="5099329"/>
                  </a:lnTo>
                  <a:close/>
                </a:path>
                <a:path w="3617595" h="5105400">
                  <a:moveTo>
                    <a:pt x="1212024" y="5051704"/>
                  </a:moveTo>
                  <a:lnTo>
                    <a:pt x="1211567" y="5050574"/>
                  </a:lnTo>
                  <a:lnTo>
                    <a:pt x="1209700" y="5048720"/>
                  </a:lnTo>
                  <a:lnTo>
                    <a:pt x="1208582" y="5048250"/>
                  </a:lnTo>
                  <a:lnTo>
                    <a:pt x="1205953" y="5048250"/>
                  </a:lnTo>
                  <a:lnTo>
                    <a:pt x="1204823" y="5048720"/>
                  </a:lnTo>
                  <a:lnTo>
                    <a:pt x="1202969" y="5050574"/>
                  </a:lnTo>
                  <a:lnTo>
                    <a:pt x="1202499" y="5051704"/>
                  </a:lnTo>
                  <a:lnTo>
                    <a:pt x="1202499" y="5054333"/>
                  </a:lnTo>
                  <a:lnTo>
                    <a:pt x="1202969" y="5055451"/>
                  </a:lnTo>
                  <a:lnTo>
                    <a:pt x="1204823" y="5057318"/>
                  </a:lnTo>
                  <a:lnTo>
                    <a:pt x="1205953" y="5057775"/>
                  </a:lnTo>
                  <a:lnTo>
                    <a:pt x="1208582" y="5057775"/>
                  </a:lnTo>
                  <a:lnTo>
                    <a:pt x="1209700" y="5057318"/>
                  </a:lnTo>
                  <a:lnTo>
                    <a:pt x="1211567" y="5055451"/>
                  </a:lnTo>
                  <a:lnTo>
                    <a:pt x="1212024" y="5054333"/>
                  </a:lnTo>
                  <a:lnTo>
                    <a:pt x="1212024" y="5051704"/>
                  </a:lnTo>
                  <a:close/>
                </a:path>
                <a:path w="3617595" h="5105400">
                  <a:moveTo>
                    <a:pt x="1212024" y="5004079"/>
                  </a:moveTo>
                  <a:lnTo>
                    <a:pt x="1211567" y="5002949"/>
                  </a:lnTo>
                  <a:lnTo>
                    <a:pt x="1209700" y="5001095"/>
                  </a:lnTo>
                  <a:lnTo>
                    <a:pt x="1208582" y="5000625"/>
                  </a:lnTo>
                  <a:lnTo>
                    <a:pt x="1205953" y="5000625"/>
                  </a:lnTo>
                  <a:lnTo>
                    <a:pt x="1204823" y="5001095"/>
                  </a:lnTo>
                  <a:lnTo>
                    <a:pt x="1202969" y="5002949"/>
                  </a:lnTo>
                  <a:lnTo>
                    <a:pt x="1202499" y="5004079"/>
                  </a:lnTo>
                  <a:lnTo>
                    <a:pt x="1202499" y="5006708"/>
                  </a:lnTo>
                  <a:lnTo>
                    <a:pt x="1202969" y="5007826"/>
                  </a:lnTo>
                  <a:lnTo>
                    <a:pt x="1204823" y="5009693"/>
                  </a:lnTo>
                  <a:lnTo>
                    <a:pt x="1205953" y="5010150"/>
                  </a:lnTo>
                  <a:lnTo>
                    <a:pt x="1208582" y="5010150"/>
                  </a:lnTo>
                  <a:lnTo>
                    <a:pt x="1209700" y="5009693"/>
                  </a:lnTo>
                  <a:lnTo>
                    <a:pt x="1211567" y="5007826"/>
                  </a:lnTo>
                  <a:lnTo>
                    <a:pt x="1212024" y="5006708"/>
                  </a:lnTo>
                  <a:lnTo>
                    <a:pt x="1212024" y="5004079"/>
                  </a:lnTo>
                  <a:close/>
                </a:path>
                <a:path w="3617595" h="5105400">
                  <a:moveTo>
                    <a:pt x="1212024" y="4956454"/>
                  </a:moveTo>
                  <a:lnTo>
                    <a:pt x="1211567" y="4955324"/>
                  </a:lnTo>
                  <a:lnTo>
                    <a:pt x="1209700" y="4953470"/>
                  </a:lnTo>
                  <a:lnTo>
                    <a:pt x="1208582" y="4953000"/>
                  </a:lnTo>
                  <a:lnTo>
                    <a:pt x="1205953" y="4953000"/>
                  </a:lnTo>
                  <a:lnTo>
                    <a:pt x="1204823" y="4953470"/>
                  </a:lnTo>
                  <a:lnTo>
                    <a:pt x="1202969" y="4955324"/>
                  </a:lnTo>
                  <a:lnTo>
                    <a:pt x="1202499" y="4956454"/>
                  </a:lnTo>
                  <a:lnTo>
                    <a:pt x="1202499" y="4959083"/>
                  </a:lnTo>
                  <a:lnTo>
                    <a:pt x="1202969" y="4960201"/>
                  </a:lnTo>
                  <a:lnTo>
                    <a:pt x="1204823" y="4962068"/>
                  </a:lnTo>
                  <a:lnTo>
                    <a:pt x="1205953" y="4962525"/>
                  </a:lnTo>
                  <a:lnTo>
                    <a:pt x="1208582" y="4962525"/>
                  </a:lnTo>
                  <a:lnTo>
                    <a:pt x="1209700" y="4962068"/>
                  </a:lnTo>
                  <a:lnTo>
                    <a:pt x="1211567" y="4960201"/>
                  </a:lnTo>
                  <a:lnTo>
                    <a:pt x="1212024" y="4959083"/>
                  </a:lnTo>
                  <a:lnTo>
                    <a:pt x="1212024" y="4956454"/>
                  </a:lnTo>
                  <a:close/>
                </a:path>
                <a:path w="3617595" h="5105400">
                  <a:moveTo>
                    <a:pt x="1212024" y="4908829"/>
                  </a:moveTo>
                  <a:lnTo>
                    <a:pt x="1211567" y="4907699"/>
                  </a:lnTo>
                  <a:lnTo>
                    <a:pt x="1209700" y="4905845"/>
                  </a:lnTo>
                  <a:lnTo>
                    <a:pt x="1208582" y="4905375"/>
                  </a:lnTo>
                  <a:lnTo>
                    <a:pt x="1205953" y="4905375"/>
                  </a:lnTo>
                  <a:lnTo>
                    <a:pt x="1204823" y="4905845"/>
                  </a:lnTo>
                  <a:lnTo>
                    <a:pt x="1202969" y="4907699"/>
                  </a:lnTo>
                  <a:lnTo>
                    <a:pt x="1202499" y="4908829"/>
                  </a:lnTo>
                  <a:lnTo>
                    <a:pt x="1202499" y="4911458"/>
                  </a:lnTo>
                  <a:lnTo>
                    <a:pt x="1202969" y="4912576"/>
                  </a:lnTo>
                  <a:lnTo>
                    <a:pt x="1204823" y="4914443"/>
                  </a:lnTo>
                  <a:lnTo>
                    <a:pt x="1205953" y="4914900"/>
                  </a:lnTo>
                  <a:lnTo>
                    <a:pt x="1208582" y="4914900"/>
                  </a:lnTo>
                  <a:lnTo>
                    <a:pt x="1209700" y="4914443"/>
                  </a:lnTo>
                  <a:lnTo>
                    <a:pt x="1211567" y="4912576"/>
                  </a:lnTo>
                  <a:lnTo>
                    <a:pt x="1212024" y="4911458"/>
                  </a:lnTo>
                  <a:lnTo>
                    <a:pt x="1212024" y="4908829"/>
                  </a:lnTo>
                  <a:close/>
                </a:path>
                <a:path w="3617595" h="5105400">
                  <a:moveTo>
                    <a:pt x="1212024" y="4861204"/>
                  </a:moveTo>
                  <a:lnTo>
                    <a:pt x="1211567" y="4860074"/>
                  </a:lnTo>
                  <a:lnTo>
                    <a:pt x="1209700" y="4858220"/>
                  </a:lnTo>
                  <a:lnTo>
                    <a:pt x="1208582" y="4857750"/>
                  </a:lnTo>
                  <a:lnTo>
                    <a:pt x="1205953" y="4857750"/>
                  </a:lnTo>
                  <a:lnTo>
                    <a:pt x="1204823" y="4858220"/>
                  </a:lnTo>
                  <a:lnTo>
                    <a:pt x="1202969" y="4860074"/>
                  </a:lnTo>
                  <a:lnTo>
                    <a:pt x="1202499" y="4861204"/>
                  </a:lnTo>
                  <a:lnTo>
                    <a:pt x="1202499" y="4863833"/>
                  </a:lnTo>
                  <a:lnTo>
                    <a:pt x="1202969" y="4864951"/>
                  </a:lnTo>
                  <a:lnTo>
                    <a:pt x="1204823" y="4866818"/>
                  </a:lnTo>
                  <a:lnTo>
                    <a:pt x="1205953" y="4867275"/>
                  </a:lnTo>
                  <a:lnTo>
                    <a:pt x="1208582" y="4867275"/>
                  </a:lnTo>
                  <a:lnTo>
                    <a:pt x="1209700" y="4866818"/>
                  </a:lnTo>
                  <a:lnTo>
                    <a:pt x="1211567" y="4864951"/>
                  </a:lnTo>
                  <a:lnTo>
                    <a:pt x="1212024" y="4863833"/>
                  </a:lnTo>
                  <a:lnTo>
                    <a:pt x="1212024" y="4861204"/>
                  </a:lnTo>
                  <a:close/>
                </a:path>
                <a:path w="3617595" h="5105400">
                  <a:moveTo>
                    <a:pt x="1212024" y="4813579"/>
                  </a:moveTo>
                  <a:lnTo>
                    <a:pt x="1211567" y="4812449"/>
                  </a:lnTo>
                  <a:lnTo>
                    <a:pt x="1209700" y="4810595"/>
                  </a:lnTo>
                  <a:lnTo>
                    <a:pt x="1208582" y="4810125"/>
                  </a:lnTo>
                  <a:lnTo>
                    <a:pt x="1205953" y="4810125"/>
                  </a:lnTo>
                  <a:lnTo>
                    <a:pt x="1204823" y="4810595"/>
                  </a:lnTo>
                  <a:lnTo>
                    <a:pt x="1202969" y="4812449"/>
                  </a:lnTo>
                  <a:lnTo>
                    <a:pt x="1202499" y="4813579"/>
                  </a:lnTo>
                  <a:lnTo>
                    <a:pt x="1202499" y="4816208"/>
                  </a:lnTo>
                  <a:lnTo>
                    <a:pt x="1202969" y="4817326"/>
                  </a:lnTo>
                  <a:lnTo>
                    <a:pt x="1204823" y="4819193"/>
                  </a:lnTo>
                  <a:lnTo>
                    <a:pt x="1205953" y="4819650"/>
                  </a:lnTo>
                  <a:lnTo>
                    <a:pt x="1208582" y="4819650"/>
                  </a:lnTo>
                  <a:lnTo>
                    <a:pt x="1209700" y="4819193"/>
                  </a:lnTo>
                  <a:lnTo>
                    <a:pt x="1211567" y="4817326"/>
                  </a:lnTo>
                  <a:lnTo>
                    <a:pt x="1212024" y="4816208"/>
                  </a:lnTo>
                  <a:lnTo>
                    <a:pt x="1212024" y="4813579"/>
                  </a:lnTo>
                  <a:close/>
                </a:path>
                <a:path w="3617595" h="5105400">
                  <a:moveTo>
                    <a:pt x="1212024" y="4765954"/>
                  </a:moveTo>
                  <a:lnTo>
                    <a:pt x="1211567" y="4764824"/>
                  </a:lnTo>
                  <a:lnTo>
                    <a:pt x="1209700" y="4762970"/>
                  </a:lnTo>
                  <a:lnTo>
                    <a:pt x="1208582" y="4762500"/>
                  </a:lnTo>
                  <a:lnTo>
                    <a:pt x="1205953" y="4762500"/>
                  </a:lnTo>
                  <a:lnTo>
                    <a:pt x="1204823" y="4762970"/>
                  </a:lnTo>
                  <a:lnTo>
                    <a:pt x="1202969" y="4764824"/>
                  </a:lnTo>
                  <a:lnTo>
                    <a:pt x="1202499" y="4765954"/>
                  </a:lnTo>
                  <a:lnTo>
                    <a:pt x="1202499" y="4768583"/>
                  </a:lnTo>
                  <a:lnTo>
                    <a:pt x="1202969" y="4769701"/>
                  </a:lnTo>
                  <a:lnTo>
                    <a:pt x="1204823" y="4771568"/>
                  </a:lnTo>
                  <a:lnTo>
                    <a:pt x="1205953" y="4772025"/>
                  </a:lnTo>
                  <a:lnTo>
                    <a:pt x="1208582" y="4772025"/>
                  </a:lnTo>
                  <a:lnTo>
                    <a:pt x="1209700" y="4771568"/>
                  </a:lnTo>
                  <a:lnTo>
                    <a:pt x="1211567" y="4769701"/>
                  </a:lnTo>
                  <a:lnTo>
                    <a:pt x="1212024" y="4768583"/>
                  </a:lnTo>
                  <a:lnTo>
                    <a:pt x="1212024" y="4765954"/>
                  </a:lnTo>
                  <a:close/>
                </a:path>
                <a:path w="3617595" h="5105400">
                  <a:moveTo>
                    <a:pt x="1212024" y="4718329"/>
                  </a:moveTo>
                  <a:lnTo>
                    <a:pt x="1211567" y="4717199"/>
                  </a:lnTo>
                  <a:lnTo>
                    <a:pt x="1209700" y="4715345"/>
                  </a:lnTo>
                  <a:lnTo>
                    <a:pt x="1208582" y="4714875"/>
                  </a:lnTo>
                  <a:lnTo>
                    <a:pt x="1205953" y="4714875"/>
                  </a:lnTo>
                  <a:lnTo>
                    <a:pt x="1204823" y="4715345"/>
                  </a:lnTo>
                  <a:lnTo>
                    <a:pt x="1202969" y="4717199"/>
                  </a:lnTo>
                  <a:lnTo>
                    <a:pt x="1202499" y="4718329"/>
                  </a:lnTo>
                  <a:lnTo>
                    <a:pt x="1202499" y="4720958"/>
                  </a:lnTo>
                  <a:lnTo>
                    <a:pt x="1202969" y="4722076"/>
                  </a:lnTo>
                  <a:lnTo>
                    <a:pt x="1204823" y="4723943"/>
                  </a:lnTo>
                  <a:lnTo>
                    <a:pt x="1205953" y="4724400"/>
                  </a:lnTo>
                  <a:lnTo>
                    <a:pt x="1208582" y="4724400"/>
                  </a:lnTo>
                  <a:lnTo>
                    <a:pt x="1209700" y="4723943"/>
                  </a:lnTo>
                  <a:lnTo>
                    <a:pt x="1211567" y="4722076"/>
                  </a:lnTo>
                  <a:lnTo>
                    <a:pt x="1212024" y="4720958"/>
                  </a:lnTo>
                  <a:lnTo>
                    <a:pt x="1212024" y="4718329"/>
                  </a:lnTo>
                  <a:close/>
                </a:path>
                <a:path w="3617595" h="5105400">
                  <a:moveTo>
                    <a:pt x="1212024" y="4670704"/>
                  </a:moveTo>
                  <a:lnTo>
                    <a:pt x="1211567" y="4669574"/>
                  </a:lnTo>
                  <a:lnTo>
                    <a:pt x="1209700" y="4667720"/>
                  </a:lnTo>
                  <a:lnTo>
                    <a:pt x="1208582" y="4667250"/>
                  </a:lnTo>
                  <a:lnTo>
                    <a:pt x="1205953" y="4667250"/>
                  </a:lnTo>
                  <a:lnTo>
                    <a:pt x="1204823" y="4667720"/>
                  </a:lnTo>
                  <a:lnTo>
                    <a:pt x="1202969" y="4669574"/>
                  </a:lnTo>
                  <a:lnTo>
                    <a:pt x="1202499" y="4670704"/>
                  </a:lnTo>
                  <a:lnTo>
                    <a:pt x="1202499" y="4673333"/>
                  </a:lnTo>
                  <a:lnTo>
                    <a:pt x="1202969" y="4674451"/>
                  </a:lnTo>
                  <a:lnTo>
                    <a:pt x="1204823" y="4676318"/>
                  </a:lnTo>
                  <a:lnTo>
                    <a:pt x="1205953" y="4676775"/>
                  </a:lnTo>
                  <a:lnTo>
                    <a:pt x="1208582" y="4676775"/>
                  </a:lnTo>
                  <a:lnTo>
                    <a:pt x="1209700" y="4676318"/>
                  </a:lnTo>
                  <a:lnTo>
                    <a:pt x="1211567" y="4674451"/>
                  </a:lnTo>
                  <a:lnTo>
                    <a:pt x="1212024" y="4673333"/>
                  </a:lnTo>
                  <a:lnTo>
                    <a:pt x="1212024" y="4670704"/>
                  </a:lnTo>
                  <a:close/>
                </a:path>
                <a:path w="3617595" h="5105400">
                  <a:moveTo>
                    <a:pt x="1212024" y="4623079"/>
                  </a:moveTo>
                  <a:lnTo>
                    <a:pt x="1211567" y="4621949"/>
                  </a:lnTo>
                  <a:lnTo>
                    <a:pt x="1209700" y="4620095"/>
                  </a:lnTo>
                  <a:lnTo>
                    <a:pt x="1208582" y="4619625"/>
                  </a:lnTo>
                  <a:lnTo>
                    <a:pt x="1205953" y="4619625"/>
                  </a:lnTo>
                  <a:lnTo>
                    <a:pt x="1204823" y="4620095"/>
                  </a:lnTo>
                  <a:lnTo>
                    <a:pt x="1202969" y="4621949"/>
                  </a:lnTo>
                  <a:lnTo>
                    <a:pt x="1202499" y="4623079"/>
                  </a:lnTo>
                  <a:lnTo>
                    <a:pt x="1202499" y="4625708"/>
                  </a:lnTo>
                  <a:lnTo>
                    <a:pt x="1202969" y="4626826"/>
                  </a:lnTo>
                  <a:lnTo>
                    <a:pt x="1204823" y="4628693"/>
                  </a:lnTo>
                  <a:lnTo>
                    <a:pt x="1205953" y="4629150"/>
                  </a:lnTo>
                  <a:lnTo>
                    <a:pt x="1208582" y="4629150"/>
                  </a:lnTo>
                  <a:lnTo>
                    <a:pt x="1209700" y="4628693"/>
                  </a:lnTo>
                  <a:lnTo>
                    <a:pt x="1211567" y="4626826"/>
                  </a:lnTo>
                  <a:lnTo>
                    <a:pt x="1212024" y="4625708"/>
                  </a:lnTo>
                  <a:lnTo>
                    <a:pt x="1212024" y="4623079"/>
                  </a:lnTo>
                  <a:close/>
                </a:path>
                <a:path w="3617595" h="5105400">
                  <a:moveTo>
                    <a:pt x="1212024" y="4575454"/>
                  </a:moveTo>
                  <a:lnTo>
                    <a:pt x="1211567" y="4574324"/>
                  </a:lnTo>
                  <a:lnTo>
                    <a:pt x="1209700" y="4572470"/>
                  </a:lnTo>
                  <a:lnTo>
                    <a:pt x="1208582" y="4572000"/>
                  </a:lnTo>
                  <a:lnTo>
                    <a:pt x="1205953" y="4572000"/>
                  </a:lnTo>
                  <a:lnTo>
                    <a:pt x="1204823" y="4572470"/>
                  </a:lnTo>
                  <a:lnTo>
                    <a:pt x="1202969" y="4574324"/>
                  </a:lnTo>
                  <a:lnTo>
                    <a:pt x="1202499" y="4575454"/>
                  </a:lnTo>
                  <a:lnTo>
                    <a:pt x="1202499" y="4578083"/>
                  </a:lnTo>
                  <a:lnTo>
                    <a:pt x="1202969" y="4579201"/>
                  </a:lnTo>
                  <a:lnTo>
                    <a:pt x="1204823" y="4581068"/>
                  </a:lnTo>
                  <a:lnTo>
                    <a:pt x="1205953" y="4581525"/>
                  </a:lnTo>
                  <a:lnTo>
                    <a:pt x="1208582" y="4581525"/>
                  </a:lnTo>
                  <a:lnTo>
                    <a:pt x="1209700" y="4581068"/>
                  </a:lnTo>
                  <a:lnTo>
                    <a:pt x="1211567" y="4579201"/>
                  </a:lnTo>
                  <a:lnTo>
                    <a:pt x="1212024" y="4578083"/>
                  </a:lnTo>
                  <a:lnTo>
                    <a:pt x="1212024" y="4575454"/>
                  </a:lnTo>
                  <a:close/>
                </a:path>
                <a:path w="3617595" h="5105400">
                  <a:moveTo>
                    <a:pt x="1212024" y="4527829"/>
                  </a:moveTo>
                  <a:lnTo>
                    <a:pt x="1211567" y="4526699"/>
                  </a:lnTo>
                  <a:lnTo>
                    <a:pt x="1209700" y="4524845"/>
                  </a:lnTo>
                  <a:lnTo>
                    <a:pt x="1208582" y="4524375"/>
                  </a:lnTo>
                  <a:lnTo>
                    <a:pt x="1205953" y="4524375"/>
                  </a:lnTo>
                  <a:lnTo>
                    <a:pt x="1204823" y="4524845"/>
                  </a:lnTo>
                  <a:lnTo>
                    <a:pt x="1202969" y="4526699"/>
                  </a:lnTo>
                  <a:lnTo>
                    <a:pt x="1202499" y="4527829"/>
                  </a:lnTo>
                  <a:lnTo>
                    <a:pt x="1202499" y="4530458"/>
                  </a:lnTo>
                  <a:lnTo>
                    <a:pt x="1202969" y="4531576"/>
                  </a:lnTo>
                  <a:lnTo>
                    <a:pt x="1204823" y="4533443"/>
                  </a:lnTo>
                  <a:lnTo>
                    <a:pt x="1205953" y="4533900"/>
                  </a:lnTo>
                  <a:lnTo>
                    <a:pt x="1208582" y="4533900"/>
                  </a:lnTo>
                  <a:lnTo>
                    <a:pt x="1209700" y="4533443"/>
                  </a:lnTo>
                  <a:lnTo>
                    <a:pt x="1211567" y="4531576"/>
                  </a:lnTo>
                  <a:lnTo>
                    <a:pt x="1212024" y="4530458"/>
                  </a:lnTo>
                  <a:lnTo>
                    <a:pt x="1212024" y="4527829"/>
                  </a:lnTo>
                  <a:close/>
                </a:path>
                <a:path w="3617595" h="5105400">
                  <a:moveTo>
                    <a:pt x="1212024" y="4480204"/>
                  </a:moveTo>
                  <a:lnTo>
                    <a:pt x="1211567" y="4479074"/>
                  </a:lnTo>
                  <a:lnTo>
                    <a:pt x="1209700" y="4477220"/>
                  </a:lnTo>
                  <a:lnTo>
                    <a:pt x="1208582" y="4476750"/>
                  </a:lnTo>
                  <a:lnTo>
                    <a:pt x="1205953" y="4476750"/>
                  </a:lnTo>
                  <a:lnTo>
                    <a:pt x="1204823" y="4477220"/>
                  </a:lnTo>
                  <a:lnTo>
                    <a:pt x="1202969" y="4479074"/>
                  </a:lnTo>
                  <a:lnTo>
                    <a:pt x="1202499" y="4480204"/>
                  </a:lnTo>
                  <a:lnTo>
                    <a:pt x="1202499" y="4482833"/>
                  </a:lnTo>
                  <a:lnTo>
                    <a:pt x="1202969" y="4483951"/>
                  </a:lnTo>
                  <a:lnTo>
                    <a:pt x="1204823" y="4485818"/>
                  </a:lnTo>
                  <a:lnTo>
                    <a:pt x="1205953" y="4486275"/>
                  </a:lnTo>
                  <a:lnTo>
                    <a:pt x="1208582" y="4486275"/>
                  </a:lnTo>
                  <a:lnTo>
                    <a:pt x="1209700" y="4485818"/>
                  </a:lnTo>
                  <a:lnTo>
                    <a:pt x="1211567" y="4483951"/>
                  </a:lnTo>
                  <a:lnTo>
                    <a:pt x="1212024" y="4482833"/>
                  </a:lnTo>
                  <a:lnTo>
                    <a:pt x="1212024" y="4480204"/>
                  </a:lnTo>
                  <a:close/>
                </a:path>
                <a:path w="3617595" h="5105400">
                  <a:moveTo>
                    <a:pt x="1212024" y="4432579"/>
                  </a:moveTo>
                  <a:lnTo>
                    <a:pt x="1211567" y="4431449"/>
                  </a:lnTo>
                  <a:lnTo>
                    <a:pt x="1209700" y="4429595"/>
                  </a:lnTo>
                  <a:lnTo>
                    <a:pt x="1208582" y="4429125"/>
                  </a:lnTo>
                  <a:lnTo>
                    <a:pt x="1205953" y="4429125"/>
                  </a:lnTo>
                  <a:lnTo>
                    <a:pt x="1204823" y="4429595"/>
                  </a:lnTo>
                  <a:lnTo>
                    <a:pt x="1202969" y="4431449"/>
                  </a:lnTo>
                  <a:lnTo>
                    <a:pt x="1202499" y="4432579"/>
                  </a:lnTo>
                  <a:lnTo>
                    <a:pt x="1202499" y="4435208"/>
                  </a:lnTo>
                  <a:lnTo>
                    <a:pt x="1202969" y="4436326"/>
                  </a:lnTo>
                  <a:lnTo>
                    <a:pt x="1204823" y="4438193"/>
                  </a:lnTo>
                  <a:lnTo>
                    <a:pt x="1205953" y="4438650"/>
                  </a:lnTo>
                  <a:lnTo>
                    <a:pt x="1208582" y="4438650"/>
                  </a:lnTo>
                  <a:lnTo>
                    <a:pt x="1209700" y="4438193"/>
                  </a:lnTo>
                  <a:lnTo>
                    <a:pt x="1211567" y="4436326"/>
                  </a:lnTo>
                  <a:lnTo>
                    <a:pt x="1212024" y="4435208"/>
                  </a:lnTo>
                  <a:lnTo>
                    <a:pt x="1212024" y="4432579"/>
                  </a:lnTo>
                  <a:close/>
                </a:path>
                <a:path w="3617595" h="5105400">
                  <a:moveTo>
                    <a:pt x="1212024" y="4384954"/>
                  </a:moveTo>
                  <a:lnTo>
                    <a:pt x="1211567" y="4383824"/>
                  </a:lnTo>
                  <a:lnTo>
                    <a:pt x="1209700" y="4381970"/>
                  </a:lnTo>
                  <a:lnTo>
                    <a:pt x="1208582" y="4381500"/>
                  </a:lnTo>
                  <a:lnTo>
                    <a:pt x="1205953" y="4381500"/>
                  </a:lnTo>
                  <a:lnTo>
                    <a:pt x="1204823" y="4381970"/>
                  </a:lnTo>
                  <a:lnTo>
                    <a:pt x="1202969" y="4383824"/>
                  </a:lnTo>
                  <a:lnTo>
                    <a:pt x="1202499" y="4384954"/>
                  </a:lnTo>
                  <a:lnTo>
                    <a:pt x="1202499" y="4387583"/>
                  </a:lnTo>
                  <a:lnTo>
                    <a:pt x="1202969" y="4388701"/>
                  </a:lnTo>
                  <a:lnTo>
                    <a:pt x="1204823" y="4390568"/>
                  </a:lnTo>
                  <a:lnTo>
                    <a:pt x="1205953" y="4391025"/>
                  </a:lnTo>
                  <a:lnTo>
                    <a:pt x="1208582" y="4391025"/>
                  </a:lnTo>
                  <a:lnTo>
                    <a:pt x="1209700" y="4390568"/>
                  </a:lnTo>
                  <a:lnTo>
                    <a:pt x="1211567" y="4388701"/>
                  </a:lnTo>
                  <a:lnTo>
                    <a:pt x="1212024" y="4387583"/>
                  </a:lnTo>
                  <a:lnTo>
                    <a:pt x="1212024" y="4384954"/>
                  </a:lnTo>
                  <a:close/>
                </a:path>
                <a:path w="3617595" h="5105400">
                  <a:moveTo>
                    <a:pt x="1212024" y="4337329"/>
                  </a:moveTo>
                  <a:lnTo>
                    <a:pt x="1211567" y="4336199"/>
                  </a:lnTo>
                  <a:lnTo>
                    <a:pt x="1209700" y="4334345"/>
                  </a:lnTo>
                  <a:lnTo>
                    <a:pt x="1208582" y="4333875"/>
                  </a:lnTo>
                  <a:lnTo>
                    <a:pt x="1205953" y="4333875"/>
                  </a:lnTo>
                  <a:lnTo>
                    <a:pt x="1204823" y="4334345"/>
                  </a:lnTo>
                  <a:lnTo>
                    <a:pt x="1202969" y="4336199"/>
                  </a:lnTo>
                  <a:lnTo>
                    <a:pt x="1202499" y="4337329"/>
                  </a:lnTo>
                  <a:lnTo>
                    <a:pt x="1202499" y="4339958"/>
                  </a:lnTo>
                  <a:lnTo>
                    <a:pt x="1202969" y="4341076"/>
                  </a:lnTo>
                  <a:lnTo>
                    <a:pt x="1204823" y="4342943"/>
                  </a:lnTo>
                  <a:lnTo>
                    <a:pt x="1205953" y="4343400"/>
                  </a:lnTo>
                  <a:lnTo>
                    <a:pt x="1208582" y="4343400"/>
                  </a:lnTo>
                  <a:lnTo>
                    <a:pt x="1209700" y="4342943"/>
                  </a:lnTo>
                  <a:lnTo>
                    <a:pt x="1211567" y="4341076"/>
                  </a:lnTo>
                  <a:lnTo>
                    <a:pt x="1212024" y="4339958"/>
                  </a:lnTo>
                  <a:lnTo>
                    <a:pt x="1212024" y="4337329"/>
                  </a:lnTo>
                  <a:close/>
                </a:path>
                <a:path w="3617595" h="5105400">
                  <a:moveTo>
                    <a:pt x="1212024" y="4289704"/>
                  </a:moveTo>
                  <a:lnTo>
                    <a:pt x="1211567" y="4288574"/>
                  </a:lnTo>
                  <a:lnTo>
                    <a:pt x="1209700" y="4286720"/>
                  </a:lnTo>
                  <a:lnTo>
                    <a:pt x="1208582" y="4286250"/>
                  </a:lnTo>
                  <a:lnTo>
                    <a:pt x="1205953" y="4286250"/>
                  </a:lnTo>
                  <a:lnTo>
                    <a:pt x="1204823" y="4286720"/>
                  </a:lnTo>
                  <a:lnTo>
                    <a:pt x="1202969" y="4288574"/>
                  </a:lnTo>
                  <a:lnTo>
                    <a:pt x="1202499" y="4289704"/>
                  </a:lnTo>
                  <a:lnTo>
                    <a:pt x="1202499" y="4292333"/>
                  </a:lnTo>
                  <a:lnTo>
                    <a:pt x="1202969" y="4293451"/>
                  </a:lnTo>
                  <a:lnTo>
                    <a:pt x="1204823" y="4295318"/>
                  </a:lnTo>
                  <a:lnTo>
                    <a:pt x="1205953" y="4295775"/>
                  </a:lnTo>
                  <a:lnTo>
                    <a:pt x="1208582" y="4295775"/>
                  </a:lnTo>
                  <a:lnTo>
                    <a:pt x="1209700" y="4295318"/>
                  </a:lnTo>
                  <a:lnTo>
                    <a:pt x="1211567" y="4293451"/>
                  </a:lnTo>
                  <a:lnTo>
                    <a:pt x="1212024" y="4292333"/>
                  </a:lnTo>
                  <a:lnTo>
                    <a:pt x="1212024" y="4289704"/>
                  </a:lnTo>
                  <a:close/>
                </a:path>
                <a:path w="3617595" h="5105400">
                  <a:moveTo>
                    <a:pt x="1212024" y="4242079"/>
                  </a:moveTo>
                  <a:lnTo>
                    <a:pt x="1211567" y="4240949"/>
                  </a:lnTo>
                  <a:lnTo>
                    <a:pt x="1209700" y="4239095"/>
                  </a:lnTo>
                  <a:lnTo>
                    <a:pt x="1208582" y="4238625"/>
                  </a:lnTo>
                  <a:lnTo>
                    <a:pt x="1205953" y="4238625"/>
                  </a:lnTo>
                  <a:lnTo>
                    <a:pt x="1204823" y="4239095"/>
                  </a:lnTo>
                  <a:lnTo>
                    <a:pt x="1202969" y="4240949"/>
                  </a:lnTo>
                  <a:lnTo>
                    <a:pt x="1202499" y="4242079"/>
                  </a:lnTo>
                  <a:lnTo>
                    <a:pt x="1202499" y="4244708"/>
                  </a:lnTo>
                  <a:lnTo>
                    <a:pt x="1202969" y="4245826"/>
                  </a:lnTo>
                  <a:lnTo>
                    <a:pt x="1204823" y="4247693"/>
                  </a:lnTo>
                  <a:lnTo>
                    <a:pt x="1205953" y="4248150"/>
                  </a:lnTo>
                  <a:lnTo>
                    <a:pt x="1208582" y="4248150"/>
                  </a:lnTo>
                  <a:lnTo>
                    <a:pt x="1209700" y="4247693"/>
                  </a:lnTo>
                  <a:lnTo>
                    <a:pt x="1211567" y="4245826"/>
                  </a:lnTo>
                  <a:lnTo>
                    <a:pt x="1212024" y="4244708"/>
                  </a:lnTo>
                  <a:lnTo>
                    <a:pt x="1212024" y="4242079"/>
                  </a:lnTo>
                  <a:close/>
                </a:path>
                <a:path w="3617595" h="5105400">
                  <a:moveTo>
                    <a:pt x="1212024" y="4194454"/>
                  </a:moveTo>
                  <a:lnTo>
                    <a:pt x="1211567" y="4193324"/>
                  </a:lnTo>
                  <a:lnTo>
                    <a:pt x="1209700" y="4191470"/>
                  </a:lnTo>
                  <a:lnTo>
                    <a:pt x="1208582" y="4191000"/>
                  </a:lnTo>
                  <a:lnTo>
                    <a:pt x="1205953" y="4191000"/>
                  </a:lnTo>
                  <a:lnTo>
                    <a:pt x="1204823" y="4191470"/>
                  </a:lnTo>
                  <a:lnTo>
                    <a:pt x="1202969" y="4193324"/>
                  </a:lnTo>
                  <a:lnTo>
                    <a:pt x="1202499" y="4194454"/>
                  </a:lnTo>
                  <a:lnTo>
                    <a:pt x="1202499" y="4197083"/>
                  </a:lnTo>
                  <a:lnTo>
                    <a:pt x="1202969" y="4198201"/>
                  </a:lnTo>
                  <a:lnTo>
                    <a:pt x="1204823" y="4200067"/>
                  </a:lnTo>
                  <a:lnTo>
                    <a:pt x="1205953" y="4200525"/>
                  </a:lnTo>
                  <a:lnTo>
                    <a:pt x="1208582" y="4200525"/>
                  </a:lnTo>
                  <a:lnTo>
                    <a:pt x="1209700" y="4200067"/>
                  </a:lnTo>
                  <a:lnTo>
                    <a:pt x="1211567" y="4198201"/>
                  </a:lnTo>
                  <a:lnTo>
                    <a:pt x="1212024" y="4197083"/>
                  </a:lnTo>
                  <a:lnTo>
                    <a:pt x="1212024" y="4194454"/>
                  </a:lnTo>
                  <a:close/>
                </a:path>
                <a:path w="3617595" h="5105400">
                  <a:moveTo>
                    <a:pt x="1212024" y="4146829"/>
                  </a:moveTo>
                  <a:lnTo>
                    <a:pt x="1211567" y="4145699"/>
                  </a:lnTo>
                  <a:lnTo>
                    <a:pt x="1209700" y="4143845"/>
                  </a:lnTo>
                  <a:lnTo>
                    <a:pt x="1208582" y="4143375"/>
                  </a:lnTo>
                  <a:lnTo>
                    <a:pt x="1205953" y="4143375"/>
                  </a:lnTo>
                  <a:lnTo>
                    <a:pt x="1204823" y="4143845"/>
                  </a:lnTo>
                  <a:lnTo>
                    <a:pt x="1202969" y="4145699"/>
                  </a:lnTo>
                  <a:lnTo>
                    <a:pt x="1202499" y="4146829"/>
                  </a:lnTo>
                  <a:lnTo>
                    <a:pt x="1202499" y="4149458"/>
                  </a:lnTo>
                  <a:lnTo>
                    <a:pt x="1202969" y="4150576"/>
                  </a:lnTo>
                  <a:lnTo>
                    <a:pt x="1204823" y="4152442"/>
                  </a:lnTo>
                  <a:lnTo>
                    <a:pt x="1205953" y="4152900"/>
                  </a:lnTo>
                  <a:lnTo>
                    <a:pt x="1208582" y="4152900"/>
                  </a:lnTo>
                  <a:lnTo>
                    <a:pt x="1209700" y="4152442"/>
                  </a:lnTo>
                  <a:lnTo>
                    <a:pt x="1211567" y="4150576"/>
                  </a:lnTo>
                  <a:lnTo>
                    <a:pt x="1212024" y="4149458"/>
                  </a:lnTo>
                  <a:lnTo>
                    <a:pt x="1212024" y="4146829"/>
                  </a:lnTo>
                  <a:close/>
                </a:path>
                <a:path w="3617595" h="5105400">
                  <a:moveTo>
                    <a:pt x="1212024" y="4099204"/>
                  </a:moveTo>
                  <a:lnTo>
                    <a:pt x="1211567" y="4098074"/>
                  </a:lnTo>
                  <a:lnTo>
                    <a:pt x="1209700" y="4096220"/>
                  </a:lnTo>
                  <a:lnTo>
                    <a:pt x="1208582" y="4095750"/>
                  </a:lnTo>
                  <a:lnTo>
                    <a:pt x="1205953" y="4095750"/>
                  </a:lnTo>
                  <a:lnTo>
                    <a:pt x="1204823" y="4096220"/>
                  </a:lnTo>
                  <a:lnTo>
                    <a:pt x="1202969" y="4098074"/>
                  </a:lnTo>
                  <a:lnTo>
                    <a:pt x="1202499" y="4099204"/>
                  </a:lnTo>
                  <a:lnTo>
                    <a:pt x="1202499" y="4101833"/>
                  </a:lnTo>
                  <a:lnTo>
                    <a:pt x="1202969" y="4102951"/>
                  </a:lnTo>
                  <a:lnTo>
                    <a:pt x="1204823" y="4104817"/>
                  </a:lnTo>
                  <a:lnTo>
                    <a:pt x="1205953" y="4105275"/>
                  </a:lnTo>
                  <a:lnTo>
                    <a:pt x="1208582" y="4105275"/>
                  </a:lnTo>
                  <a:lnTo>
                    <a:pt x="1209700" y="4104817"/>
                  </a:lnTo>
                  <a:lnTo>
                    <a:pt x="1211567" y="4102951"/>
                  </a:lnTo>
                  <a:lnTo>
                    <a:pt x="1212024" y="4101833"/>
                  </a:lnTo>
                  <a:lnTo>
                    <a:pt x="1212024" y="4099204"/>
                  </a:lnTo>
                  <a:close/>
                </a:path>
                <a:path w="3617595" h="5105400">
                  <a:moveTo>
                    <a:pt x="1212024" y="4051579"/>
                  </a:moveTo>
                  <a:lnTo>
                    <a:pt x="1211567" y="4050449"/>
                  </a:lnTo>
                  <a:lnTo>
                    <a:pt x="1209700" y="4048595"/>
                  </a:lnTo>
                  <a:lnTo>
                    <a:pt x="1208582" y="4048125"/>
                  </a:lnTo>
                  <a:lnTo>
                    <a:pt x="1205953" y="4048125"/>
                  </a:lnTo>
                  <a:lnTo>
                    <a:pt x="1204823" y="4048595"/>
                  </a:lnTo>
                  <a:lnTo>
                    <a:pt x="1202969" y="4050449"/>
                  </a:lnTo>
                  <a:lnTo>
                    <a:pt x="1202499" y="4051579"/>
                  </a:lnTo>
                  <a:lnTo>
                    <a:pt x="1202499" y="4054208"/>
                  </a:lnTo>
                  <a:lnTo>
                    <a:pt x="1202969" y="4055326"/>
                  </a:lnTo>
                  <a:lnTo>
                    <a:pt x="1204823" y="4057192"/>
                  </a:lnTo>
                  <a:lnTo>
                    <a:pt x="1205953" y="4057650"/>
                  </a:lnTo>
                  <a:lnTo>
                    <a:pt x="1208582" y="4057650"/>
                  </a:lnTo>
                  <a:lnTo>
                    <a:pt x="1209700" y="4057192"/>
                  </a:lnTo>
                  <a:lnTo>
                    <a:pt x="1211567" y="4055326"/>
                  </a:lnTo>
                  <a:lnTo>
                    <a:pt x="1212024" y="4054208"/>
                  </a:lnTo>
                  <a:lnTo>
                    <a:pt x="1212024" y="4051579"/>
                  </a:lnTo>
                  <a:close/>
                </a:path>
                <a:path w="3617595" h="5105400">
                  <a:moveTo>
                    <a:pt x="1212024" y="4003954"/>
                  </a:moveTo>
                  <a:lnTo>
                    <a:pt x="1211567" y="4002824"/>
                  </a:lnTo>
                  <a:lnTo>
                    <a:pt x="1209700" y="4000970"/>
                  </a:lnTo>
                  <a:lnTo>
                    <a:pt x="1208582" y="4000500"/>
                  </a:lnTo>
                  <a:lnTo>
                    <a:pt x="1205953" y="4000500"/>
                  </a:lnTo>
                  <a:lnTo>
                    <a:pt x="1204823" y="4000970"/>
                  </a:lnTo>
                  <a:lnTo>
                    <a:pt x="1202969" y="4002824"/>
                  </a:lnTo>
                  <a:lnTo>
                    <a:pt x="1202499" y="4003954"/>
                  </a:lnTo>
                  <a:lnTo>
                    <a:pt x="1202499" y="4006583"/>
                  </a:lnTo>
                  <a:lnTo>
                    <a:pt x="1202969" y="4007701"/>
                  </a:lnTo>
                  <a:lnTo>
                    <a:pt x="1204823" y="4009567"/>
                  </a:lnTo>
                  <a:lnTo>
                    <a:pt x="1205953" y="4010025"/>
                  </a:lnTo>
                  <a:lnTo>
                    <a:pt x="1208582" y="4010025"/>
                  </a:lnTo>
                  <a:lnTo>
                    <a:pt x="1209700" y="4009567"/>
                  </a:lnTo>
                  <a:lnTo>
                    <a:pt x="1211567" y="4007701"/>
                  </a:lnTo>
                  <a:lnTo>
                    <a:pt x="1212024" y="4006583"/>
                  </a:lnTo>
                  <a:lnTo>
                    <a:pt x="1212024" y="4003954"/>
                  </a:lnTo>
                  <a:close/>
                </a:path>
                <a:path w="3617595" h="5105400">
                  <a:moveTo>
                    <a:pt x="1212024" y="3956329"/>
                  </a:moveTo>
                  <a:lnTo>
                    <a:pt x="1211567" y="3955199"/>
                  </a:lnTo>
                  <a:lnTo>
                    <a:pt x="1209700" y="3953345"/>
                  </a:lnTo>
                  <a:lnTo>
                    <a:pt x="1208582" y="3952875"/>
                  </a:lnTo>
                  <a:lnTo>
                    <a:pt x="1205953" y="3952875"/>
                  </a:lnTo>
                  <a:lnTo>
                    <a:pt x="1204823" y="3953345"/>
                  </a:lnTo>
                  <a:lnTo>
                    <a:pt x="1202969" y="3955199"/>
                  </a:lnTo>
                  <a:lnTo>
                    <a:pt x="1202499" y="3956329"/>
                  </a:lnTo>
                  <a:lnTo>
                    <a:pt x="1202499" y="3958958"/>
                  </a:lnTo>
                  <a:lnTo>
                    <a:pt x="1202969" y="3960076"/>
                  </a:lnTo>
                  <a:lnTo>
                    <a:pt x="1204823" y="3961942"/>
                  </a:lnTo>
                  <a:lnTo>
                    <a:pt x="1205953" y="3962400"/>
                  </a:lnTo>
                  <a:lnTo>
                    <a:pt x="1208582" y="3962400"/>
                  </a:lnTo>
                  <a:lnTo>
                    <a:pt x="1209700" y="3961942"/>
                  </a:lnTo>
                  <a:lnTo>
                    <a:pt x="1211567" y="3960076"/>
                  </a:lnTo>
                  <a:lnTo>
                    <a:pt x="1212024" y="3958958"/>
                  </a:lnTo>
                  <a:lnTo>
                    <a:pt x="1212024" y="3956329"/>
                  </a:lnTo>
                  <a:close/>
                </a:path>
                <a:path w="3617595" h="5105400">
                  <a:moveTo>
                    <a:pt x="1212024" y="3908704"/>
                  </a:moveTo>
                  <a:lnTo>
                    <a:pt x="1211567" y="3907574"/>
                  </a:lnTo>
                  <a:lnTo>
                    <a:pt x="1209700" y="3905720"/>
                  </a:lnTo>
                  <a:lnTo>
                    <a:pt x="1208582" y="3905250"/>
                  </a:lnTo>
                  <a:lnTo>
                    <a:pt x="1205953" y="3905250"/>
                  </a:lnTo>
                  <a:lnTo>
                    <a:pt x="1204823" y="3905720"/>
                  </a:lnTo>
                  <a:lnTo>
                    <a:pt x="1202969" y="3907574"/>
                  </a:lnTo>
                  <a:lnTo>
                    <a:pt x="1202499" y="3908704"/>
                  </a:lnTo>
                  <a:lnTo>
                    <a:pt x="1202499" y="3911333"/>
                  </a:lnTo>
                  <a:lnTo>
                    <a:pt x="1202969" y="3912451"/>
                  </a:lnTo>
                  <a:lnTo>
                    <a:pt x="1204823" y="3914317"/>
                  </a:lnTo>
                  <a:lnTo>
                    <a:pt x="1205953" y="3914775"/>
                  </a:lnTo>
                  <a:lnTo>
                    <a:pt x="1208582" y="3914775"/>
                  </a:lnTo>
                  <a:lnTo>
                    <a:pt x="1209700" y="3914317"/>
                  </a:lnTo>
                  <a:lnTo>
                    <a:pt x="1211567" y="3912451"/>
                  </a:lnTo>
                  <a:lnTo>
                    <a:pt x="1212024" y="3911333"/>
                  </a:lnTo>
                  <a:lnTo>
                    <a:pt x="1212024" y="3908704"/>
                  </a:lnTo>
                  <a:close/>
                </a:path>
                <a:path w="3617595" h="5105400">
                  <a:moveTo>
                    <a:pt x="1212024" y="3861079"/>
                  </a:moveTo>
                  <a:lnTo>
                    <a:pt x="1211567" y="3859949"/>
                  </a:lnTo>
                  <a:lnTo>
                    <a:pt x="1209700" y="3858095"/>
                  </a:lnTo>
                  <a:lnTo>
                    <a:pt x="1208582" y="3857625"/>
                  </a:lnTo>
                  <a:lnTo>
                    <a:pt x="1205953" y="3857625"/>
                  </a:lnTo>
                  <a:lnTo>
                    <a:pt x="1204823" y="3858095"/>
                  </a:lnTo>
                  <a:lnTo>
                    <a:pt x="1202969" y="3859949"/>
                  </a:lnTo>
                  <a:lnTo>
                    <a:pt x="1202499" y="3861079"/>
                  </a:lnTo>
                  <a:lnTo>
                    <a:pt x="1202499" y="3863708"/>
                  </a:lnTo>
                  <a:lnTo>
                    <a:pt x="1202969" y="3864826"/>
                  </a:lnTo>
                  <a:lnTo>
                    <a:pt x="1204823" y="3866692"/>
                  </a:lnTo>
                  <a:lnTo>
                    <a:pt x="1205953" y="3867150"/>
                  </a:lnTo>
                  <a:lnTo>
                    <a:pt x="1208582" y="3867150"/>
                  </a:lnTo>
                  <a:lnTo>
                    <a:pt x="1209700" y="3866692"/>
                  </a:lnTo>
                  <a:lnTo>
                    <a:pt x="1211567" y="3864826"/>
                  </a:lnTo>
                  <a:lnTo>
                    <a:pt x="1212024" y="3863708"/>
                  </a:lnTo>
                  <a:lnTo>
                    <a:pt x="1212024" y="3861079"/>
                  </a:lnTo>
                  <a:close/>
                </a:path>
                <a:path w="3617595" h="5105400">
                  <a:moveTo>
                    <a:pt x="1212024" y="3813454"/>
                  </a:moveTo>
                  <a:lnTo>
                    <a:pt x="1211567" y="3812324"/>
                  </a:lnTo>
                  <a:lnTo>
                    <a:pt x="1209700" y="3810470"/>
                  </a:lnTo>
                  <a:lnTo>
                    <a:pt x="1208582" y="3810000"/>
                  </a:lnTo>
                  <a:lnTo>
                    <a:pt x="1205953" y="3810000"/>
                  </a:lnTo>
                  <a:lnTo>
                    <a:pt x="1204823" y="3810470"/>
                  </a:lnTo>
                  <a:lnTo>
                    <a:pt x="1202969" y="3812324"/>
                  </a:lnTo>
                  <a:lnTo>
                    <a:pt x="1202499" y="3813454"/>
                  </a:lnTo>
                  <a:lnTo>
                    <a:pt x="1202499" y="3816083"/>
                  </a:lnTo>
                  <a:lnTo>
                    <a:pt x="1202969" y="3817201"/>
                  </a:lnTo>
                  <a:lnTo>
                    <a:pt x="1204823" y="3819067"/>
                  </a:lnTo>
                  <a:lnTo>
                    <a:pt x="1205953" y="3819525"/>
                  </a:lnTo>
                  <a:lnTo>
                    <a:pt x="1208582" y="3819525"/>
                  </a:lnTo>
                  <a:lnTo>
                    <a:pt x="1209700" y="3819067"/>
                  </a:lnTo>
                  <a:lnTo>
                    <a:pt x="1211567" y="3817201"/>
                  </a:lnTo>
                  <a:lnTo>
                    <a:pt x="1212024" y="3816083"/>
                  </a:lnTo>
                  <a:lnTo>
                    <a:pt x="1212024" y="3813454"/>
                  </a:lnTo>
                  <a:close/>
                </a:path>
                <a:path w="3617595" h="5105400">
                  <a:moveTo>
                    <a:pt x="1212024" y="3765829"/>
                  </a:moveTo>
                  <a:lnTo>
                    <a:pt x="1211567" y="3764699"/>
                  </a:lnTo>
                  <a:lnTo>
                    <a:pt x="1209700" y="3762845"/>
                  </a:lnTo>
                  <a:lnTo>
                    <a:pt x="1208582" y="3762375"/>
                  </a:lnTo>
                  <a:lnTo>
                    <a:pt x="1205953" y="3762375"/>
                  </a:lnTo>
                  <a:lnTo>
                    <a:pt x="1204823" y="3762845"/>
                  </a:lnTo>
                  <a:lnTo>
                    <a:pt x="1202969" y="3764699"/>
                  </a:lnTo>
                  <a:lnTo>
                    <a:pt x="1202499" y="3765829"/>
                  </a:lnTo>
                  <a:lnTo>
                    <a:pt x="1202499" y="3768458"/>
                  </a:lnTo>
                  <a:lnTo>
                    <a:pt x="1202969" y="3769576"/>
                  </a:lnTo>
                  <a:lnTo>
                    <a:pt x="1204823" y="3771442"/>
                  </a:lnTo>
                  <a:lnTo>
                    <a:pt x="1205953" y="3771900"/>
                  </a:lnTo>
                  <a:lnTo>
                    <a:pt x="1208582" y="3771900"/>
                  </a:lnTo>
                  <a:lnTo>
                    <a:pt x="1209700" y="3771442"/>
                  </a:lnTo>
                  <a:lnTo>
                    <a:pt x="1211567" y="3769576"/>
                  </a:lnTo>
                  <a:lnTo>
                    <a:pt x="1212024" y="3768458"/>
                  </a:lnTo>
                  <a:lnTo>
                    <a:pt x="1212024" y="3765829"/>
                  </a:lnTo>
                  <a:close/>
                </a:path>
                <a:path w="3617595" h="5105400">
                  <a:moveTo>
                    <a:pt x="1212024" y="3718204"/>
                  </a:moveTo>
                  <a:lnTo>
                    <a:pt x="1211567" y="3717074"/>
                  </a:lnTo>
                  <a:lnTo>
                    <a:pt x="1209700" y="3715220"/>
                  </a:lnTo>
                  <a:lnTo>
                    <a:pt x="1208582" y="3714750"/>
                  </a:lnTo>
                  <a:lnTo>
                    <a:pt x="1205953" y="3714750"/>
                  </a:lnTo>
                  <a:lnTo>
                    <a:pt x="1204823" y="3715220"/>
                  </a:lnTo>
                  <a:lnTo>
                    <a:pt x="1202969" y="3717074"/>
                  </a:lnTo>
                  <a:lnTo>
                    <a:pt x="1202499" y="3718204"/>
                  </a:lnTo>
                  <a:lnTo>
                    <a:pt x="1202499" y="3720833"/>
                  </a:lnTo>
                  <a:lnTo>
                    <a:pt x="1202969" y="3721951"/>
                  </a:lnTo>
                  <a:lnTo>
                    <a:pt x="1204823" y="3723817"/>
                  </a:lnTo>
                  <a:lnTo>
                    <a:pt x="1205953" y="3724275"/>
                  </a:lnTo>
                  <a:lnTo>
                    <a:pt x="1208582" y="3724275"/>
                  </a:lnTo>
                  <a:lnTo>
                    <a:pt x="1209700" y="3723817"/>
                  </a:lnTo>
                  <a:lnTo>
                    <a:pt x="1211567" y="3721951"/>
                  </a:lnTo>
                  <a:lnTo>
                    <a:pt x="1212024" y="3720833"/>
                  </a:lnTo>
                  <a:lnTo>
                    <a:pt x="1212024" y="3718204"/>
                  </a:lnTo>
                  <a:close/>
                </a:path>
                <a:path w="3617595" h="5105400">
                  <a:moveTo>
                    <a:pt x="1212024" y="3670579"/>
                  </a:moveTo>
                  <a:lnTo>
                    <a:pt x="1211567" y="3669449"/>
                  </a:lnTo>
                  <a:lnTo>
                    <a:pt x="1209700" y="3667595"/>
                  </a:lnTo>
                  <a:lnTo>
                    <a:pt x="1208582" y="3667125"/>
                  </a:lnTo>
                  <a:lnTo>
                    <a:pt x="1205953" y="3667125"/>
                  </a:lnTo>
                  <a:lnTo>
                    <a:pt x="1204823" y="3667595"/>
                  </a:lnTo>
                  <a:lnTo>
                    <a:pt x="1202969" y="3669449"/>
                  </a:lnTo>
                  <a:lnTo>
                    <a:pt x="1202499" y="3670579"/>
                  </a:lnTo>
                  <a:lnTo>
                    <a:pt x="1202499" y="3673208"/>
                  </a:lnTo>
                  <a:lnTo>
                    <a:pt x="1202969" y="3674326"/>
                  </a:lnTo>
                  <a:lnTo>
                    <a:pt x="1204823" y="3676192"/>
                  </a:lnTo>
                  <a:lnTo>
                    <a:pt x="1205953" y="3676650"/>
                  </a:lnTo>
                  <a:lnTo>
                    <a:pt x="1208582" y="3676650"/>
                  </a:lnTo>
                  <a:lnTo>
                    <a:pt x="1209700" y="3676192"/>
                  </a:lnTo>
                  <a:lnTo>
                    <a:pt x="1211567" y="3674326"/>
                  </a:lnTo>
                  <a:lnTo>
                    <a:pt x="1212024" y="3673208"/>
                  </a:lnTo>
                  <a:lnTo>
                    <a:pt x="1212024" y="3670579"/>
                  </a:lnTo>
                  <a:close/>
                </a:path>
                <a:path w="3617595" h="5105400">
                  <a:moveTo>
                    <a:pt x="1212024" y="3622954"/>
                  </a:moveTo>
                  <a:lnTo>
                    <a:pt x="1211567" y="3621824"/>
                  </a:lnTo>
                  <a:lnTo>
                    <a:pt x="1209700" y="3619970"/>
                  </a:lnTo>
                  <a:lnTo>
                    <a:pt x="1208582" y="3619500"/>
                  </a:lnTo>
                  <a:lnTo>
                    <a:pt x="1205953" y="3619500"/>
                  </a:lnTo>
                  <a:lnTo>
                    <a:pt x="1204823" y="3619970"/>
                  </a:lnTo>
                  <a:lnTo>
                    <a:pt x="1202969" y="3621824"/>
                  </a:lnTo>
                  <a:lnTo>
                    <a:pt x="1202499" y="3622954"/>
                  </a:lnTo>
                  <a:lnTo>
                    <a:pt x="1202499" y="3625583"/>
                  </a:lnTo>
                  <a:lnTo>
                    <a:pt x="1202969" y="3626701"/>
                  </a:lnTo>
                  <a:lnTo>
                    <a:pt x="1204823" y="3628567"/>
                  </a:lnTo>
                  <a:lnTo>
                    <a:pt x="1205953" y="3629025"/>
                  </a:lnTo>
                  <a:lnTo>
                    <a:pt x="1208582" y="3629025"/>
                  </a:lnTo>
                  <a:lnTo>
                    <a:pt x="1209700" y="3628567"/>
                  </a:lnTo>
                  <a:lnTo>
                    <a:pt x="1211567" y="3626701"/>
                  </a:lnTo>
                  <a:lnTo>
                    <a:pt x="1212024" y="3625583"/>
                  </a:lnTo>
                  <a:lnTo>
                    <a:pt x="1212024" y="3622954"/>
                  </a:lnTo>
                  <a:close/>
                </a:path>
                <a:path w="3617595" h="5105400">
                  <a:moveTo>
                    <a:pt x="1212024" y="3575329"/>
                  </a:moveTo>
                  <a:lnTo>
                    <a:pt x="1211567" y="3574199"/>
                  </a:lnTo>
                  <a:lnTo>
                    <a:pt x="1209700" y="3572345"/>
                  </a:lnTo>
                  <a:lnTo>
                    <a:pt x="1208582" y="3571875"/>
                  </a:lnTo>
                  <a:lnTo>
                    <a:pt x="1205953" y="3571875"/>
                  </a:lnTo>
                  <a:lnTo>
                    <a:pt x="1204823" y="3572345"/>
                  </a:lnTo>
                  <a:lnTo>
                    <a:pt x="1202969" y="3574199"/>
                  </a:lnTo>
                  <a:lnTo>
                    <a:pt x="1202499" y="3575329"/>
                  </a:lnTo>
                  <a:lnTo>
                    <a:pt x="1202499" y="3577958"/>
                  </a:lnTo>
                  <a:lnTo>
                    <a:pt x="1202969" y="3579076"/>
                  </a:lnTo>
                  <a:lnTo>
                    <a:pt x="1204823" y="3580942"/>
                  </a:lnTo>
                  <a:lnTo>
                    <a:pt x="1205953" y="3581400"/>
                  </a:lnTo>
                  <a:lnTo>
                    <a:pt x="1208582" y="3581400"/>
                  </a:lnTo>
                  <a:lnTo>
                    <a:pt x="1209700" y="3580942"/>
                  </a:lnTo>
                  <a:lnTo>
                    <a:pt x="1211567" y="3579076"/>
                  </a:lnTo>
                  <a:lnTo>
                    <a:pt x="1212024" y="3577958"/>
                  </a:lnTo>
                  <a:lnTo>
                    <a:pt x="1212024" y="3575329"/>
                  </a:lnTo>
                  <a:close/>
                </a:path>
                <a:path w="3617595" h="5105400">
                  <a:moveTo>
                    <a:pt x="1212024" y="3527704"/>
                  </a:moveTo>
                  <a:lnTo>
                    <a:pt x="1211567" y="3526574"/>
                  </a:lnTo>
                  <a:lnTo>
                    <a:pt x="1209700" y="3524720"/>
                  </a:lnTo>
                  <a:lnTo>
                    <a:pt x="1208582" y="3524250"/>
                  </a:lnTo>
                  <a:lnTo>
                    <a:pt x="1205953" y="3524250"/>
                  </a:lnTo>
                  <a:lnTo>
                    <a:pt x="1204823" y="3524720"/>
                  </a:lnTo>
                  <a:lnTo>
                    <a:pt x="1202969" y="3526574"/>
                  </a:lnTo>
                  <a:lnTo>
                    <a:pt x="1202499" y="3527704"/>
                  </a:lnTo>
                  <a:lnTo>
                    <a:pt x="1202499" y="3530333"/>
                  </a:lnTo>
                  <a:lnTo>
                    <a:pt x="1202969" y="3531451"/>
                  </a:lnTo>
                  <a:lnTo>
                    <a:pt x="1204823" y="3533317"/>
                  </a:lnTo>
                  <a:lnTo>
                    <a:pt x="1205953" y="3533775"/>
                  </a:lnTo>
                  <a:lnTo>
                    <a:pt x="1208582" y="3533775"/>
                  </a:lnTo>
                  <a:lnTo>
                    <a:pt x="1209700" y="3533317"/>
                  </a:lnTo>
                  <a:lnTo>
                    <a:pt x="1211567" y="3531451"/>
                  </a:lnTo>
                  <a:lnTo>
                    <a:pt x="1212024" y="3530333"/>
                  </a:lnTo>
                  <a:lnTo>
                    <a:pt x="1212024" y="3527704"/>
                  </a:lnTo>
                  <a:close/>
                </a:path>
                <a:path w="3617595" h="5105400">
                  <a:moveTo>
                    <a:pt x="1212024" y="3480079"/>
                  </a:moveTo>
                  <a:lnTo>
                    <a:pt x="1211567" y="3478949"/>
                  </a:lnTo>
                  <a:lnTo>
                    <a:pt x="1209700" y="3477095"/>
                  </a:lnTo>
                  <a:lnTo>
                    <a:pt x="1208582" y="3476625"/>
                  </a:lnTo>
                  <a:lnTo>
                    <a:pt x="1205953" y="3476625"/>
                  </a:lnTo>
                  <a:lnTo>
                    <a:pt x="1204823" y="3477095"/>
                  </a:lnTo>
                  <a:lnTo>
                    <a:pt x="1202969" y="3478949"/>
                  </a:lnTo>
                  <a:lnTo>
                    <a:pt x="1202499" y="3480079"/>
                  </a:lnTo>
                  <a:lnTo>
                    <a:pt x="1202499" y="3482708"/>
                  </a:lnTo>
                  <a:lnTo>
                    <a:pt x="1202969" y="3483826"/>
                  </a:lnTo>
                  <a:lnTo>
                    <a:pt x="1204823" y="3485692"/>
                  </a:lnTo>
                  <a:lnTo>
                    <a:pt x="1205953" y="3486150"/>
                  </a:lnTo>
                  <a:lnTo>
                    <a:pt x="1208582" y="3486150"/>
                  </a:lnTo>
                  <a:lnTo>
                    <a:pt x="1209700" y="3485692"/>
                  </a:lnTo>
                  <a:lnTo>
                    <a:pt x="1211567" y="3483826"/>
                  </a:lnTo>
                  <a:lnTo>
                    <a:pt x="1212024" y="3482708"/>
                  </a:lnTo>
                  <a:lnTo>
                    <a:pt x="1212024" y="3480079"/>
                  </a:lnTo>
                  <a:close/>
                </a:path>
                <a:path w="3617595" h="5105400">
                  <a:moveTo>
                    <a:pt x="1212024" y="3432454"/>
                  </a:moveTo>
                  <a:lnTo>
                    <a:pt x="1211567" y="3431324"/>
                  </a:lnTo>
                  <a:lnTo>
                    <a:pt x="1209700" y="3429470"/>
                  </a:lnTo>
                  <a:lnTo>
                    <a:pt x="1208582" y="3429000"/>
                  </a:lnTo>
                  <a:lnTo>
                    <a:pt x="1205953" y="3429000"/>
                  </a:lnTo>
                  <a:lnTo>
                    <a:pt x="1204823" y="3429470"/>
                  </a:lnTo>
                  <a:lnTo>
                    <a:pt x="1202969" y="3431324"/>
                  </a:lnTo>
                  <a:lnTo>
                    <a:pt x="1202499" y="3432454"/>
                  </a:lnTo>
                  <a:lnTo>
                    <a:pt x="1202499" y="3435083"/>
                  </a:lnTo>
                  <a:lnTo>
                    <a:pt x="1202969" y="3436201"/>
                  </a:lnTo>
                  <a:lnTo>
                    <a:pt x="1204823" y="3438067"/>
                  </a:lnTo>
                  <a:lnTo>
                    <a:pt x="1205953" y="3438525"/>
                  </a:lnTo>
                  <a:lnTo>
                    <a:pt x="1208582" y="3438525"/>
                  </a:lnTo>
                  <a:lnTo>
                    <a:pt x="1209700" y="3438067"/>
                  </a:lnTo>
                  <a:lnTo>
                    <a:pt x="1211567" y="3436201"/>
                  </a:lnTo>
                  <a:lnTo>
                    <a:pt x="1212024" y="3435083"/>
                  </a:lnTo>
                  <a:lnTo>
                    <a:pt x="1212024" y="3432454"/>
                  </a:lnTo>
                  <a:close/>
                </a:path>
                <a:path w="3617595" h="5105400">
                  <a:moveTo>
                    <a:pt x="1212024" y="3384829"/>
                  </a:moveTo>
                  <a:lnTo>
                    <a:pt x="1211567" y="3383699"/>
                  </a:lnTo>
                  <a:lnTo>
                    <a:pt x="1209700" y="3381845"/>
                  </a:lnTo>
                  <a:lnTo>
                    <a:pt x="1208582" y="3381375"/>
                  </a:lnTo>
                  <a:lnTo>
                    <a:pt x="1205953" y="3381375"/>
                  </a:lnTo>
                  <a:lnTo>
                    <a:pt x="1204823" y="3381845"/>
                  </a:lnTo>
                  <a:lnTo>
                    <a:pt x="1202969" y="3383699"/>
                  </a:lnTo>
                  <a:lnTo>
                    <a:pt x="1202499" y="3384829"/>
                  </a:lnTo>
                  <a:lnTo>
                    <a:pt x="1202499" y="3387458"/>
                  </a:lnTo>
                  <a:lnTo>
                    <a:pt x="1202969" y="3388576"/>
                  </a:lnTo>
                  <a:lnTo>
                    <a:pt x="1204823" y="3390442"/>
                  </a:lnTo>
                  <a:lnTo>
                    <a:pt x="1205953" y="3390900"/>
                  </a:lnTo>
                  <a:lnTo>
                    <a:pt x="1208582" y="3390900"/>
                  </a:lnTo>
                  <a:lnTo>
                    <a:pt x="1209700" y="3390442"/>
                  </a:lnTo>
                  <a:lnTo>
                    <a:pt x="1211567" y="3388576"/>
                  </a:lnTo>
                  <a:lnTo>
                    <a:pt x="1212024" y="3387458"/>
                  </a:lnTo>
                  <a:lnTo>
                    <a:pt x="1212024" y="3384829"/>
                  </a:lnTo>
                  <a:close/>
                </a:path>
                <a:path w="3617595" h="5105400">
                  <a:moveTo>
                    <a:pt x="1212024" y="3337204"/>
                  </a:moveTo>
                  <a:lnTo>
                    <a:pt x="1211567" y="3336074"/>
                  </a:lnTo>
                  <a:lnTo>
                    <a:pt x="1209700" y="3334220"/>
                  </a:lnTo>
                  <a:lnTo>
                    <a:pt x="1208582" y="3333750"/>
                  </a:lnTo>
                  <a:lnTo>
                    <a:pt x="1205953" y="3333750"/>
                  </a:lnTo>
                  <a:lnTo>
                    <a:pt x="1204823" y="3334220"/>
                  </a:lnTo>
                  <a:lnTo>
                    <a:pt x="1202969" y="3336074"/>
                  </a:lnTo>
                  <a:lnTo>
                    <a:pt x="1202499" y="3337204"/>
                  </a:lnTo>
                  <a:lnTo>
                    <a:pt x="1202499" y="3339833"/>
                  </a:lnTo>
                  <a:lnTo>
                    <a:pt x="1202969" y="3340951"/>
                  </a:lnTo>
                  <a:lnTo>
                    <a:pt x="1204823" y="3342817"/>
                  </a:lnTo>
                  <a:lnTo>
                    <a:pt x="1205953" y="3343275"/>
                  </a:lnTo>
                  <a:lnTo>
                    <a:pt x="1208582" y="3343275"/>
                  </a:lnTo>
                  <a:lnTo>
                    <a:pt x="1209700" y="3342817"/>
                  </a:lnTo>
                  <a:lnTo>
                    <a:pt x="1211567" y="3340951"/>
                  </a:lnTo>
                  <a:lnTo>
                    <a:pt x="1212024" y="3339833"/>
                  </a:lnTo>
                  <a:lnTo>
                    <a:pt x="1212024" y="3337204"/>
                  </a:lnTo>
                  <a:close/>
                </a:path>
                <a:path w="3617595" h="5105400">
                  <a:moveTo>
                    <a:pt x="1212024" y="3289579"/>
                  </a:moveTo>
                  <a:lnTo>
                    <a:pt x="1211567" y="3288449"/>
                  </a:lnTo>
                  <a:lnTo>
                    <a:pt x="1209700" y="3286595"/>
                  </a:lnTo>
                  <a:lnTo>
                    <a:pt x="1208582" y="3286125"/>
                  </a:lnTo>
                  <a:lnTo>
                    <a:pt x="1205953" y="3286125"/>
                  </a:lnTo>
                  <a:lnTo>
                    <a:pt x="1204823" y="3286595"/>
                  </a:lnTo>
                  <a:lnTo>
                    <a:pt x="1202969" y="3288449"/>
                  </a:lnTo>
                  <a:lnTo>
                    <a:pt x="1202499" y="3289579"/>
                  </a:lnTo>
                  <a:lnTo>
                    <a:pt x="1202499" y="3292208"/>
                  </a:lnTo>
                  <a:lnTo>
                    <a:pt x="1202969" y="3293326"/>
                  </a:lnTo>
                  <a:lnTo>
                    <a:pt x="1204823" y="3295192"/>
                  </a:lnTo>
                  <a:lnTo>
                    <a:pt x="1205953" y="3295650"/>
                  </a:lnTo>
                  <a:lnTo>
                    <a:pt x="1208582" y="3295650"/>
                  </a:lnTo>
                  <a:lnTo>
                    <a:pt x="1209700" y="3295192"/>
                  </a:lnTo>
                  <a:lnTo>
                    <a:pt x="1211567" y="3293326"/>
                  </a:lnTo>
                  <a:lnTo>
                    <a:pt x="1212024" y="3292208"/>
                  </a:lnTo>
                  <a:lnTo>
                    <a:pt x="1212024" y="3289579"/>
                  </a:lnTo>
                  <a:close/>
                </a:path>
                <a:path w="3617595" h="5105400">
                  <a:moveTo>
                    <a:pt x="1212024" y="3241954"/>
                  </a:moveTo>
                  <a:lnTo>
                    <a:pt x="1211567" y="3240824"/>
                  </a:lnTo>
                  <a:lnTo>
                    <a:pt x="1209700" y="3238970"/>
                  </a:lnTo>
                  <a:lnTo>
                    <a:pt x="1208582" y="3238500"/>
                  </a:lnTo>
                  <a:lnTo>
                    <a:pt x="1205953" y="3238500"/>
                  </a:lnTo>
                  <a:lnTo>
                    <a:pt x="1204823" y="3238970"/>
                  </a:lnTo>
                  <a:lnTo>
                    <a:pt x="1202969" y="3240824"/>
                  </a:lnTo>
                  <a:lnTo>
                    <a:pt x="1202499" y="3241954"/>
                  </a:lnTo>
                  <a:lnTo>
                    <a:pt x="1202499" y="3244583"/>
                  </a:lnTo>
                  <a:lnTo>
                    <a:pt x="1202969" y="3245701"/>
                  </a:lnTo>
                  <a:lnTo>
                    <a:pt x="1204823" y="3247567"/>
                  </a:lnTo>
                  <a:lnTo>
                    <a:pt x="1205953" y="3248025"/>
                  </a:lnTo>
                  <a:lnTo>
                    <a:pt x="1208582" y="3248025"/>
                  </a:lnTo>
                  <a:lnTo>
                    <a:pt x="1209700" y="3247567"/>
                  </a:lnTo>
                  <a:lnTo>
                    <a:pt x="1211567" y="3245701"/>
                  </a:lnTo>
                  <a:lnTo>
                    <a:pt x="1212024" y="3244583"/>
                  </a:lnTo>
                  <a:lnTo>
                    <a:pt x="1212024" y="3241954"/>
                  </a:lnTo>
                  <a:close/>
                </a:path>
                <a:path w="3617595" h="5105400">
                  <a:moveTo>
                    <a:pt x="1212024" y="3194329"/>
                  </a:moveTo>
                  <a:lnTo>
                    <a:pt x="1211567" y="3193199"/>
                  </a:lnTo>
                  <a:lnTo>
                    <a:pt x="1209700" y="3191345"/>
                  </a:lnTo>
                  <a:lnTo>
                    <a:pt x="1208582" y="3190875"/>
                  </a:lnTo>
                  <a:lnTo>
                    <a:pt x="1205953" y="3190875"/>
                  </a:lnTo>
                  <a:lnTo>
                    <a:pt x="1204823" y="3191345"/>
                  </a:lnTo>
                  <a:lnTo>
                    <a:pt x="1202969" y="3193199"/>
                  </a:lnTo>
                  <a:lnTo>
                    <a:pt x="1202499" y="3194329"/>
                  </a:lnTo>
                  <a:lnTo>
                    <a:pt x="1202499" y="3196958"/>
                  </a:lnTo>
                  <a:lnTo>
                    <a:pt x="1202969" y="3198076"/>
                  </a:lnTo>
                  <a:lnTo>
                    <a:pt x="1204823" y="3199942"/>
                  </a:lnTo>
                  <a:lnTo>
                    <a:pt x="1205953" y="3200400"/>
                  </a:lnTo>
                  <a:lnTo>
                    <a:pt x="1208582" y="3200400"/>
                  </a:lnTo>
                  <a:lnTo>
                    <a:pt x="1209700" y="3199942"/>
                  </a:lnTo>
                  <a:lnTo>
                    <a:pt x="1211567" y="3198076"/>
                  </a:lnTo>
                  <a:lnTo>
                    <a:pt x="1212024" y="3196958"/>
                  </a:lnTo>
                  <a:lnTo>
                    <a:pt x="1212024" y="3194329"/>
                  </a:lnTo>
                  <a:close/>
                </a:path>
                <a:path w="3617595" h="5105400">
                  <a:moveTo>
                    <a:pt x="1212024" y="3146704"/>
                  </a:moveTo>
                  <a:lnTo>
                    <a:pt x="1211567" y="3145574"/>
                  </a:lnTo>
                  <a:lnTo>
                    <a:pt x="1209700" y="3143720"/>
                  </a:lnTo>
                  <a:lnTo>
                    <a:pt x="1208582" y="3143250"/>
                  </a:lnTo>
                  <a:lnTo>
                    <a:pt x="1205953" y="3143250"/>
                  </a:lnTo>
                  <a:lnTo>
                    <a:pt x="1204823" y="3143720"/>
                  </a:lnTo>
                  <a:lnTo>
                    <a:pt x="1202969" y="3145574"/>
                  </a:lnTo>
                  <a:lnTo>
                    <a:pt x="1202499" y="3146704"/>
                  </a:lnTo>
                  <a:lnTo>
                    <a:pt x="1202499" y="3149333"/>
                  </a:lnTo>
                  <a:lnTo>
                    <a:pt x="1202969" y="3150451"/>
                  </a:lnTo>
                  <a:lnTo>
                    <a:pt x="1204823" y="3152317"/>
                  </a:lnTo>
                  <a:lnTo>
                    <a:pt x="1205953" y="3152775"/>
                  </a:lnTo>
                  <a:lnTo>
                    <a:pt x="1208582" y="3152775"/>
                  </a:lnTo>
                  <a:lnTo>
                    <a:pt x="1209700" y="3152317"/>
                  </a:lnTo>
                  <a:lnTo>
                    <a:pt x="1211567" y="3150451"/>
                  </a:lnTo>
                  <a:lnTo>
                    <a:pt x="1212024" y="3149333"/>
                  </a:lnTo>
                  <a:lnTo>
                    <a:pt x="1212024" y="3146704"/>
                  </a:lnTo>
                  <a:close/>
                </a:path>
                <a:path w="3617595" h="5105400">
                  <a:moveTo>
                    <a:pt x="1212024" y="3099079"/>
                  </a:moveTo>
                  <a:lnTo>
                    <a:pt x="1211567" y="3097949"/>
                  </a:lnTo>
                  <a:lnTo>
                    <a:pt x="1209700" y="3096095"/>
                  </a:lnTo>
                  <a:lnTo>
                    <a:pt x="1208582" y="3095625"/>
                  </a:lnTo>
                  <a:lnTo>
                    <a:pt x="1205953" y="3095625"/>
                  </a:lnTo>
                  <a:lnTo>
                    <a:pt x="1204823" y="3096095"/>
                  </a:lnTo>
                  <a:lnTo>
                    <a:pt x="1202969" y="3097949"/>
                  </a:lnTo>
                  <a:lnTo>
                    <a:pt x="1202499" y="3099079"/>
                  </a:lnTo>
                  <a:lnTo>
                    <a:pt x="1202499" y="3101708"/>
                  </a:lnTo>
                  <a:lnTo>
                    <a:pt x="1202969" y="3102826"/>
                  </a:lnTo>
                  <a:lnTo>
                    <a:pt x="1204823" y="3104692"/>
                  </a:lnTo>
                  <a:lnTo>
                    <a:pt x="1205953" y="3105150"/>
                  </a:lnTo>
                  <a:lnTo>
                    <a:pt x="1208582" y="3105150"/>
                  </a:lnTo>
                  <a:lnTo>
                    <a:pt x="1209700" y="3104692"/>
                  </a:lnTo>
                  <a:lnTo>
                    <a:pt x="1211567" y="3102826"/>
                  </a:lnTo>
                  <a:lnTo>
                    <a:pt x="1212024" y="3101708"/>
                  </a:lnTo>
                  <a:lnTo>
                    <a:pt x="1212024" y="3099079"/>
                  </a:lnTo>
                  <a:close/>
                </a:path>
                <a:path w="3617595" h="5105400">
                  <a:moveTo>
                    <a:pt x="1212024" y="3051454"/>
                  </a:moveTo>
                  <a:lnTo>
                    <a:pt x="1211567" y="3050324"/>
                  </a:lnTo>
                  <a:lnTo>
                    <a:pt x="1209700" y="3048470"/>
                  </a:lnTo>
                  <a:lnTo>
                    <a:pt x="1208582" y="3048000"/>
                  </a:lnTo>
                  <a:lnTo>
                    <a:pt x="1205953" y="3048000"/>
                  </a:lnTo>
                  <a:lnTo>
                    <a:pt x="1204823" y="3048470"/>
                  </a:lnTo>
                  <a:lnTo>
                    <a:pt x="1202969" y="3050324"/>
                  </a:lnTo>
                  <a:lnTo>
                    <a:pt x="1202499" y="3051454"/>
                  </a:lnTo>
                  <a:lnTo>
                    <a:pt x="1202499" y="3054083"/>
                  </a:lnTo>
                  <a:lnTo>
                    <a:pt x="1202969" y="3055201"/>
                  </a:lnTo>
                  <a:lnTo>
                    <a:pt x="1204823" y="3057067"/>
                  </a:lnTo>
                  <a:lnTo>
                    <a:pt x="1205953" y="3057525"/>
                  </a:lnTo>
                  <a:lnTo>
                    <a:pt x="1208582" y="3057525"/>
                  </a:lnTo>
                  <a:lnTo>
                    <a:pt x="1209700" y="3057067"/>
                  </a:lnTo>
                  <a:lnTo>
                    <a:pt x="1211567" y="3055201"/>
                  </a:lnTo>
                  <a:lnTo>
                    <a:pt x="1212024" y="3054083"/>
                  </a:lnTo>
                  <a:lnTo>
                    <a:pt x="1212024" y="3051454"/>
                  </a:lnTo>
                  <a:close/>
                </a:path>
                <a:path w="3617595" h="5105400">
                  <a:moveTo>
                    <a:pt x="1212024" y="3003829"/>
                  </a:moveTo>
                  <a:lnTo>
                    <a:pt x="1211567" y="3002699"/>
                  </a:lnTo>
                  <a:lnTo>
                    <a:pt x="1209700" y="3000845"/>
                  </a:lnTo>
                  <a:lnTo>
                    <a:pt x="1208582" y="3000375"/>
                  </a:lnTo>
                  <a:lnTo>
                    <a:pt x="1205953" y="3000375"/>
                  </a:lnTo>
                  <a:lnTo>
                    <a:pt x="1204823" y="3000845"/>
                  </a:lnTo>
                  <a:lnTo>
                    <a:pt x="1202969" y="3002699"/>
                  </a:lnTo>
                  <a:lnTo>
                    <a:pt x="1202499" y="3003829"/>
                  </a:lnTo>
                  <a:lnTo>
                    <a:pt x="1202499" y="3006458"/>
                  </a:lnTo>
                  <a:lnTo>
                    <a:pt x="1202969" y="3007576"/>
                  </a:lnTo>
                  <a:lnTo>
                    <a:pt x="1204823" y="3009442"/>
                  </a:lnTo>
                  <a:lnTo>
                    <a:pt x="1205953" y="3009900"/>
                  </a:lnTo>
                  <a:lnTo>
                    <a:pt x="1208582" y="3009900"/>
                  </a:lnTo>
                  <a:lnTo>
                    <a:pt x="1209700" y="3009442"/>
                  </a:lnTo>
                  <a:lnTo>
                    <a:pt x="1211567" y="3007576"/>
                  </a:lnTo>
                  <a:lnTo>
                    <a:pt x="1212024" y="3006458"/>
                  </a:lnTo>
                  <a:lnTo>
                    <a:pt x="1212024" y="3003829"/>
                  </a:lnTo>
                  <a:close/>
                </a:path>
                <a:path w="3617595" h="5105400">
                  <a:moveTo>
                    <a:pt x="1212024" y="2956204"/>
                  </a:moveTo>
                  <a:lnTo>
                    <a:pt x="1211567" y="2955074"/>
                  </a:lnTo>
                  <a:lnTo>
                    <a:pt x="1209700" y="2953220"/>
                  </a:lnTo>
                  <a:lnTo>
                    <a:pt x="1208582" y="2952750"/>
                  </a:lnTo>
                  <a:lnTo>
                    <a:pt x="1205953" y="2952750"/>
                  </a:lnTo>
                  <a:lnTo>
                    <a:pt x="1204823" y="2953220"/>
                  </a:lnTo>
                  <a:lnTo>
                    <a:pt x="1202969" y="2955074"/>
                  </a:lnTo>
                  <a:lnTo>
                    <a:pt x="1202499" y="2956204"/>
                  </a:lnTo>
                  <a:lnTo>
                    <a:pt x="1202499" y="2958833"/>
                  </a:lnTo>
                  <a:lnTo>
                    <a:pt x="1202969" y="2959951"/>
                  </a:lnTo>
                  <a:lnTo>
                    <a:pt x="1204823" y="2961817"/>
                  </a:lnTo>
                  <a:lnTo>
                    <a:pt x="1205953" y="2962275"/>
                  </a:lnTo>
                  <a:lnTo>
                    <a:pt x="1208582" y="2962275"/>
                  </a:lnTo>
                  <a:lnTo>
                    <a:pt x="1209700" y="2961817"/>
                  </a:lnTo>
                  <a:lnTo>
                    <a:pt x="1211567" y="2959951"/>
                  </a:lnTo>
                  <a:lnTo>
                    <a:pt x="1212024" y="2958833"/>
                  </a:lnTo>
                  <a:lnTo>
                    <a:pt x="1212024" y="2956204"/>
                  </a:lnTo>
                  <a:close/>
                </a:path>
                <a:path w="3617595" h="5105400">
                  <a:moveTo>
                    <a:pt x="1212024" y="2908579"/>
                  </a:moveTo>
                  <a:lnTo>
                    <a:pt x="1211567" y="2907449"/>
                  </a:lnTo>
                  <a:lnTo>
                    <a:pt x="1209700" y="2905595"/>
                  </a:lnTo>
                  <a:lnTo>
                    <a:pt x="1208582" y="2905125"/>
                  </a:lnTo>
                  <a:lnTo>
                    <a:pt x="1205953" y="2905125"/>
                  </a:lnTo>
                  <a:lnTo>
                    <a:pt x="1204823" y="2905595"/>
                  </a:lnTo>
                  <a:lnTo>
                    <a:pt x="1202969" y="2907449"/>
                  </a:lnTo>
                  <a:lnTo>
                    <a:pt x="1202499" y="2908579"/>
                  </a:lnTo>
                  <a:lnTo>
                    <a:pt x="1202499" y="2911208"/>
                  </a:lnTo>
                  <a:lnTo>
                    <a:pt x="1202969" y="2912326"/>
                  </a:lnTo>
                  <a:lnTo>
                    <a:pt x="1204823" y="2914192"/>
                  </a:lnTo>
                  <a:lnTo>
                    <a:pt x="1205953" y="2914650"/>
                  </a:lnTo>
                  <a:lnTo>
                    <a:pt x="1208582" y="2914650"/>
                  </a:lnTo>
                  <a:lnTo>
                    <a:pt x="1209700" y="2914192"/>
                  </a:lnTo>
                  <a:lnTo>
                    <a:pt x="1211567" y="2912326"/>
                  </a:lnTo>
                  <a:lnTo>
                    <a:pt x="1212024" y="2911208"/>
                  </a:lnTo>
                  <a:lnTo>
                    <a:pt x="1212024" y="2908579"/>
                  </a:lnTo>
                  <a:close/>
                </a:path>
                <a:path w="3617595" h="5105400">
                  <a:moveTo>
                    <a:pt x="1212024" y="2860954"/>
                  </a:moveTo>
                  <a:lnTo>
                    <a:pt x="1211567" y="2859824"/>
                  </a:lnTo>
                  <a:lnTo>
                    <a:pt x="1209700" y="2857970"/>
                  </a:lnTo>
                  <a:lnTo>
                    <a:pt x="1208582" y="2857500"/>
                  </a:lnTo>
                  <a:lnTo>
                    <a:pt x="1205953" y="2857500"/>
                  </a:lnTo>
                  <a:lnTo>
                    <a:pt x="1204823" y="2857970"/>
                  </a:lnTo>
                  <a:lnTo>
                    <a:pt x="1202969" y="2859824"/>
                  </a:lnTo>
                  <a:lnTo>
                    <a:pt x="1202499" y="2860954"/>
                  </a:lnTo>
                  <a:lnTo>
                    <a:pt x="1202499" y="2863583"/>
                  </a:lnTo>
                  <a:lnTo>
                    <a:pt x="1202969" y="2864701"/>
                  </a:lnTo>
                  <a:lnTo>
                    <a:pt x="1204823" y="2866567"/>
                  </a:lnTo>
                  <a:lnTo>
                    <a:pt x="1205953" y="2867025"/>
                  </a:lnTo>
                  <a:lnTo>
                    <a:pt x="1208582" y="2867025"/>
                  </a:lnTo>
                  <a:lnTo>
                    <a:pt x="1209700" y="2866567"/>
                  </a:lnTo>
                  <a:lnTo>
                    <a:pt x="1211567" y="2864701"/>
                  </a:lnTo>
                  <a:lnTo>
                    <a:pt x="1212024" y="2863583"/>
                  </a:lnTo>
                  <a:lnTo>
                    <a:pt x="1212024" y="2860954"/>
                  </a:lnTo>
                  <a:close/>
                </a:path>
                <a:path w="3617595" h="5105400">
                  <a:moveTo>
                    <a:pt x="1212024" y="2813329"/>
                  </a:moveTo>
                  <a:lnTo>
                    <a:pt x="1211567" y="2812199"/>
                  </a:lnTo>
                  <a:lnTo>
                    <a:pt x="1209700" y="2810345"/>
                  </a:lnTo>
                  <a:lnTo>
                    <a:pt x="1208582" y="2809875"/>
                  </a:lnTo>
                  <a:lnTo>
                    <a:pt x="1205953" y="2809875"/>
                  </a:lnTo>
                  <a:lnTo>
                    <a:pt x="1204823" y="2810345"/>
                  </a:lnTo>
                  <a:lnTo>
                    <a:pt x="1202969" y="2812199"/>
                  </a:lnTo>
                  <a:lnTo>
                    <a:pt x="1202499" y="2813329"/>
                  </a:lnTo>
                  <a:lnTo>
                    <a:pt x="1202499" y="2815958"/>
                  </a:lnTo>
                  <a:lnTo>
                    <a:pt x="1202969" y="2817076"/>
                  </a:lnTo>
                  <a:lnTo>
                    <a:pt x="1204823" y="2818942"/>
                  </a:lnTo>
                  <a:lnTo>
                    <a:pt x="1205953" y="2819400"/>
                  </a:lnTo>
                  <a:lnTo>
                    <a:pt x="1208582" y="2819400"/>
                  </a:lnTo>
                  <a:lnTo>
                    <a:pt x="1209700" y="2818942"/>
                  </a:lnTo>
                  <a:lnTo>
                    <a:pt x="1211567" y="2817076"/>
                  </a:lnTo>
                  <a:lnTo>
                    <a:pt x="1212024" y="2815958"/>
                  </a:lnTo>
                  <a:lnTo>
                    <a:pt x="1212024" y="2813329"/>
                  </a:lnTo>
                  <a:close/>
                </a:path>
                <a:path w="3617595" h="5105400">
                  <a:moveTo>
                    <a:pt x="1212024" y="2765704"/>
                  </a:moveTo>
                  <a:lnTo>
                    <a:pt x="1211567" y="2764574"/>
                  </a:lnTo>
                  <a:lnTo>
                    <a:pt x="1209700" y="2762720"/>
                  </a:lnTo>
                  <a:lnTo>
                    <a:pt x="1208582" y="2762250"/>
                  </a:lnTo>
                  <a:lnTo>
                    <a:pt x="1205953" y="2762250"/>
                  </a:lnTo>
                  <a:lnTo>
                    <a:pt x="1204823" y="2762720"/>
                  </a:lnTo>
                  <a:lnTo>
                    <a:pt x="1202969" y="2764574"/>
                  </a:lnTo>
                  <a:lnTo>
                    <a:pt x="1202499" y="2765704"/>
                  </a:lnTo>
                  <a:lnTo>
                    <a:pt x="1202499" y="2768333"/>
                  </a:lnTo>
                  <a:lnTo>
                    <a:pt x="1202969" y="2769451"/>
                  </a:lnTo>
                  <a:lnTo>
                    <a:pt x="1204823" y="2771317"/>
                  </a:lnTo>
                  <a:lnTo>
                    <a:pt x="1205953" y="2771775"/>
                  </a:lnTo>
                  <a:lnTo>
                    <a:pt x="1208582" y="2771775"/>
                  </a:lnTo>
                  <a:lnTo>
                    <a:pt x="1209700" y="2771317"/>
                  </a:lnTo>
                  <a:lnTo>
                    <a:pt x="1211567" y="2769451"/>
                  </a:lnTo>
                  <a:lnTo>
                    <a:pt x="1212024" y="2768333"/>
                  </a:lnTo>
                  <a:lnTo>
                    <a:pt x="1212024" y="2765704"/>
                  </a:lnTo>
                  <a:close/>
                </a:path>
                <a:path w="3617595" h="5105400">
                  <a:moveTo>
                    <a:pt x="1212024" y="2718079"/>
                  </a:moveTo>
                  <a:lnTo>
                    <a:pt x="1211567" y="2716949"/>
                  </a:lnTo>
                  <a:lnTo>
                    <a:pt x="1209700" y="2715095"/>
                  </a:lnTo>
                  <a:lnTo>
                    <a:pt x="1208582" y="2714625"/>
                  </a:lnTo>
                  <a:lnTo>
                    <a:pt x="1205953" y="2714625"/>
                  </a:lnTo>
                  <a:lnTo>
                    <a:pt x="1204823" y="2715095"/>
                  </a:lnTo>
                  <a:lnTo>
                    <a:pt x="1202969" y="2716949"/>
                  </a:lnTo>
                  <a:lnTo>
                    <a:pt x="1202499" y="2718079"/>
                  </a:lnTo>
                  <a:lnTo>
                    <a:pt x="1202499" y="2720708"/>
                  </a:lnTo>
                  <a:lnTo>
                    <a:pt x="1202969" y="2721826"/>
                  </a:lnTo>
                  <a:lnTo>
                    <a:pt x="1204823" y="2723692"/>
                  </a:lnTo>
                  <a:lnTo>
                    <a:pt x="1205953" y="2724150"/>
                  </a:lnTo>
                  <a:lnTo>
                    <a:pt x="1208582" y="2724150"/>
                  </a:lnTo>
                  <a:lnTo>
                    <a:pt x="1209700" y="2723692"/>
                  </a:lnTo>
                  <a:lnTo>
                    <a:pt x="1211567" y="2721826"/>
                  </a:lnTo>
                  <a:lnTo>
                    <a:pt x="1212024" y="2720708"/>
                  </a:lnTo>
                  <a:lnTo>
                    <a:pt x="1212024" y="2718079"/>
                  </a:lnTo>
                  <a:close/>
                </a:path>
                <a:path w="3617595" h="5105400">
                  <a:moveTo>
                    <a:pt x="1212024" y="2670454"/>
                  </a:moveTo>
                  <a:lnTo>
                    <a:pt x="1211567" y="2669324"/>
                  </a:lnTo>
                  <a:lnTo>
                    <a:pt x="1209700" y="2667470"/>
                  </a:lnTo>
                  <a:lnTo>
                    <a:pt x="1208582" y="2667000"/>
                  </a:lnTo>
                  <a:lnTo>
                    <a:pt x="1205953" y="2667000"/>
                  </a:lnTo>
                  <a:lnTo>
                    <a:pt x="1204823" y="2667470"/>
                  </a:lnTo>
                  <a:lnTo>
                    <a:pt x="1202969" y="2669324"/>
                  </a:lnTo>
                  <a:lnTo>
                    <a:pt x="1202499" y="2670454"/>
                  </a:lnTo>
                  <a:lnTo>
                    <a:pt x="1202499" y="2673083"/>
                  </a:lnTo>
                  <a:lnTo>
                    <a:pt x="1202969" y="2674201"/>
                  </a:lnTo>
                  <a:lnTo>
                    <a:pt x="1204823" y="2676067"/>
                  </a:lnTo>
                  <a:lnTo>
                    <a:pt x="1205953" y="2676525"/>
                  </a:lnTo>
                  <a:lnTo>
                    <a:pt x="1208582" y="2676525"/>
                  </a:lnTo>
                  <a:lnTo>
                    <a:pt x="1209700" y="2676067"/>
                  </a:lnTo>
                  <a:lnTo>
                    <a:pt x="1211567" y="2674201"/>
                  </a:lnTo>
                  <a:lnTo>
                    <a:pt x="1212024" y="2673083"/>
                  </a:lnTo>
                  <a:lnTo>
                    <a:pt x="1212024" y="2670454"/>
                  </a:lnTo>
                  <a:close/>
                </a:path>
                <a:path w="3617595" h="5105400">
                  <a:moveTo>
                    <a:pt x="1212024" y="2622829"/>
                  </a:moveTo>
                  <a:lnTo>
                    <a:pt x="1211567" y="2621699"/>
                  </a:lnTo>
                  <a:lnTo>
                    <a:pt x="1209700" y="2619845"/>
                  </a:lnTo>
                  <a:lnTo>
                    <a:pt x="1208582" y="2619375"/>
                  </a:lnTo>
                  <a:lnTo>
                    <a:pt x="1205953" y="2619375"/>
                  </a:lnTo>
                  <a:lnTo>
                    <a:pt x="1204823" y="2619845"/>
                  </a:lnTo>
                  <a:lnTo>
                    <a:pt x="1202969" y="2621699"/>
                  </a:lnTo>
                  <a:lnTo>
                    <a:pt x="1202499" y="2622829"/>
                  </a:lnTo>
                  <a:lnTo>
                    <a:pt x="1202499" y="2625458"/>
                  </a:lnTo>
                  <a:lnTo>
                    <a:pt x="1202969" y="2626576"/>
                  </a:lnTo>
                  <a:lnTo>
                    <a:pt x="1204823" y="2628442"/>
                  </a:lnTo>
                  <a:lnTo>
                    <a:pt x="1205953" y="2628900"/>
                  </a:lnTo>
                  <a:lnTo>
                    <a:pt x="1208582" y="2628900"/>
                  </a:lnTo>
                  <a:lnTo>
                    <a:pt x="1209700" y="2628442"/>
                  </a:lnTo>
                  <a:lnTo>
                    <a:pt x="1211567" y="2626576"/>
                  </a:lnTo>
                  <a:lnTo>
                    <a:pt x="1212024" y="2625458"/>
                  </a:lnTo>
                  <a:lnTo>
                    <a:pt x="1212024" y="2622829"/>
                  </a:lnTo>
                  <a:close/>
                </a:path>
                <a:path w="3617595" h="5105400">
                  <a:moveTo>
                    <a:pt x="1212024" y="2575204"/>
                  </a:moveTo>
                  <a:lnTo>
                    <a:pt x="1211567" y="2574074"/>
                  </a:lnTo>
                  <a:lnTo>
                    <a:pt x="1209700" y="2572220"/>
                  </a:lnTo>
                  <a:lnTo>
                    <a:pt x="1208582" y="2571750"/>
                  </a:lnTo>
                  <a:lnTo>
                    <a:pt x="1205953" y="2571750"/>
                  </a:lnTo>
                  <a:lnTo>
                    <a:pt x="1204823" y="2572220"/>
                  </a:lnTo>
                  <a:lnTo>
                    <a:pt x="1202969" y="2574074"/>
                  </a:lnTo>
                  <a:lnTo>
                    <a:pt x="1202499" y="2575204"/>
                  </a:lnTo>
                  <a:lnTo>
                    <a:pt x="1202499" y="2577833"/>
                  </a:lnTo>
                  <a:lnTo>
                    <a:pt x="1202969" y="2578951"/>
                  </a:lnTo>
                  <a:lnTo>
                    <a:pt x="1204823" y="2580817"/>
                  </a:lnTo>
                  <a:lnTo>
                    <a:pt x="1205953" y="2581275"/>
                  </a:lnTo>
                  <a:lnTo>
                    <a:pt x="1208582" y="2581275"/>
                  </a:lnTo>
                  <a:lnTo>
                    <a:pt x="1209700" y="2580817"/>
                  </a:lnTo>
                  <a:lnTo>
                    <a:pt x="1211567" y="2578951"/>
                  </a:lnTo>
                  <a:lnTo>
                    <a:pt x="1212024" y="2577833"/>
                  </a:lnTo>
                  <a:lnTo>
                    <a:pt x="1212024" y="2575204"/>
                  </a:lnTo>
                  <a:close/>
                </a:path>
                <a:path w="3617595" h="5105400">
                  <a:moveTo>
                    <a:pt x="1212024" y="2527579"/>
                  </a:moveTo>
                  <a:lnTo>
                    <a:pt x="1211567" y="2526449"/>
                  </a:lnTo>
                  <a:lnTo>
                    <a:pt x="1209700" y="2524595"/>
                  </a:lnTo>
                  <a:lnTo>
                    <a:pt x="1208582" y="2524125"/>
                  </a:lnTo>
                  <a:lnTo>
                    <a:pt x="1205953" y="2524125"/>
                  </a:lnTo>
                  <a:lnTo>
                    <a:pt x="1204823" y="2524595"/>
                  </a:lnTo>
                  <a:lnTo>
                    <a:pt x="1202969" y="2526449"/>
                  </a:lnTo>
                  <a:lnTo>
                    <a:pt x="1202499" y="2527579"/>
                  </a:lnTo>
                  <a:lnTo>
                    <a:pt x="1202499" y="2530208"/>
                  </a:lnTo>
                  <a:lnTo>
                    <a:pt x="1202969" y="2531326"/>
                  </a:lnTo>
                  <a:lnTo>
                    <a:pt x="1204823" y="2533192"/>
                  </a:lnTo>
                  <a:lnTo>
                    <a:pt x="1205953" y="2533650"/>
                  </a:lnTo>
                  <a:lnTo>
                    <a:pt x="1208582" y="2533650"/>
                  </a:lnTo>
                  <a:lnTo>
                    <a:pt x="1209700" y="2533192"/>
                  </a:lnTo>
                  <a:lnTo>
                    <a:pt x="1211567" y="2531326"/>
                  </a:lnTo>
                  <a:lnTo>
                    <a:pt x="1212024" y="2530208"/>
                  </a:lnTo>
                  <a:lnTo>
                    <a:pt x="1212024" y="2527579"/>
                  </a:lnTo>
                  <a:close/>
                </a:path>
                <a:path w="3617595" h="5105400">
                  <a:moveTo>
                    <a:pt x="1212024" y="2479954"/>
                  </a:moveTo>
                  <a:lnTo>
                    <a:pt x="1211567" y="2478824"/>
                  </a:lnTo>
                  <a:lnTo>
                    <a:pt x="1209700" y="2476970"/>
                  </a:lnTo>
                  <a:lnTo>
                    <a:pt x="1208582" y="2476500"/>
                  </a:lnTo>
                  <a:lnTo>
                    <a:pt x="1205953" y="2476500"/>
                  </a:lnTo>
                  <a:lnTo>
                    <a:pt x="1204823" y="2476970"/>
                  </a:lnTo>
                  <a:lnTo>
                    <a:pt x="1202969" y="2478824"/>
                  </a:lnTo>
                  <a:lnTo>
                    <a:pt x="1202499" y="2479954"/>
                  </a:lnTo>
                  <a:lnTo>
                    <a:pt x="1202499" y="2482583"/>
                  </a:lnTo>
                  <a:lnTo>
                    <a:pt x="1202969" y="2483701"/>
                  </a:lnTo>
                  <a:lnTo>
                    <a:pt x="1204823" y="2485567"/>
                  </a:lnTo>
                  <a:lnTo>
                    <a:pt x="1205953" y="2486025"/>
                  </a:lnTo>
                  <a:lnTo>
                    <a:pt x="1208582" y="2486025"/>
                  </a:lnTo>
                  <a:lnTo>
                    <a:pt x="1209700" y="2485567"/>
                  </a:lnTo>
                  <a:lnTo>
                    <a:pt x="1211567" y="2483701"/>
                  </a:lnTo>
                  <a:lnTo>
                    <a:pt x="1212024" y="2482583"/>
                  </a:lnTo>
                  <a:lnTo>
                    <a:pt x="1212024" y="2479954"/>
                  </a:lnTo>
                  <a:close/>
                </a:path>
                <a:path w="3617595" h="5105400">
                  <a:moveTo>
                    <a:pt x="1212024" y="2432329"/>
                  </a:moveTo>
                  <a:lnTo>
                    <a:pt x="1211567" y="2431199"/>
                  </a:lnTo>
                  <a:lnTo>
                    <a:pt x="1209700" y="2429345"/>
                  </a:lnTo>
                  <a:lnTo>
                    <a:pt x="1208582" y="2428875"/>
                  </a:lnTo>
                  <a:lnTo>
                    <a:pt x="1205953" y="2428875"/>
                  </a:lnTo>
                  <a:lnTo>
                    <a:pt x="1204823" y="2429345"/>
                  </a:lnTo>
                  <a:lnTo>
                    <a:pt x="1202969" y="2431199"/>
                  </a:lnTo>
                  <a:lnTo>
                    <a:pt x="1202499" y="2432329"/>
                  </a:lnTo>
                  <a:lnTo>
                    <a:pt x="1202499" y="2434958"/>
                  </a:lnTo>
                  <a:lnTo>
                    <a:pt x="1202969" y="2436076"/>
                  </a:lnTo>
                  <a:lnTo>
                    <a:pt x="1204823" y="2437942"/>
                  </a:lnTo>
                  <a:lnTo>
                    <a:pt x="1205953" y="2438400"/>
                  </a:lnTo>
                  <a:lnTo>
                    <a:pt x="1208582" y="2438400"/>
                  </a:lnTo>
                  <a:lnTo>
                    <a:pt x="1209700" y="2437942"/>
                  </a:lnTo>
                  <a:lnTo>
                    <a:pt x="1211567" y="2436076"/>
                  </a:lnTo>
                  <a:lnTo>
                    <a:pt x="1212024" y="2434958"/>
                  </a:lnTo>
                  <a:lnTo>
                    <a:pt x="1212024" y="2432329"/>
                  </a:lnTo>
                  <a:close/>
                </a:path>
                <a:path w="3617595" h="5105400">
                  <a:moveTo>
                    <a:pt x="1212024" y="2384704"/>
                  </a:moveTo>
                  <a:lnTo>
                    <a:pt x="1211567" y="2383574"/>
                  </a:lnTo>
                  <a:lnTo>
                    <a:pt x="1209700" y="2381720"/>
                  </a:lnTo>
                  <a:lnTo>
                    <a:pt x="1208582" y="2381250"/>
                  </a:lnTo>
                  <a:lnTo>
                    <a:pt x="1205953" y="2381250"/>
                  </a:lnTo>
                  <a:lnTo>
                    <a:pt x="1204823" y="2381720"/>
                  </a:lnTo>
                  <a:lnTo>
                    <a:pt x="1202969" y="2383574"/>
                  </a:lnTo>
                  <a:lnTo>
                    <a:pt x="1202499" y="2384704"/>
                  </a:lnTo>
                  <a:lnTo>
                    <a:pt x="1202499" y="2387333"/>
                  </a:lnTo>
                  <a:lnTo>
                    <a:pt x="1202969" y="2388451"/>
                  </a:lnTo>
                  <a:lnTo>
                    <a:pt x="1204823" y="2390317"/>
                  </a:lnTo>
                  <a:lnTo>
                    <a:pt x="1205953" y="2390775"/>
                  </a:lnTo>
                  <a:lnTo>
                    <a:pt x="1208582" y="2390775"/>
                  </a:lnTo>
                  <a:lnTo>
                    <a:pt x="1209700" y="2390317"/>
                  </a:lnTo>
                  <a:lnTo>
                    <a:pt x="1211567" y="2388451"/>
                  </a:lnTo>
                  <a:lnTo>
                    <a:pt x="1212024" y="2387333"/>
                  </a:lnTo>
                  <a:lnTo>
                    <a:pt x="1212024" y="2384704"/>
                  </a:lnTo>
                  <a:close/>
                </a:path>
                <a:path w="3617595" h="5105400">
                  <a:moveTo>
                    <a:pt x="1212024" y="2337079"/>
                  </a:moveTo>
                  <a:lnTo>
                    <a:pt x="1211567" y="2335949"/>
                  </a:lnTo>
                  <a:lnTo>
                    <a:pt x="1209700" y="2334095"/>
                  </a:lnTo>
                  <a:lnTo>
                    <a:pt x="1208582" y="2333625"/>
                  </a:lnTo>
                  <a:lnTo>
                    <a:pt x="1205953" y="2333625"/>
                  </a:lnTo>
                  <a:lnTo>
                    <a:pt x="1204823" y="2334095"/>
                  </a:lnTo>
                  <a:lnTo>
                    <a:pt x="1202969" y="2335949"/>
                  </a:lnTo>
                  <a:lnTo>
                    <a:pt x="1202499" y="2337079"/>
                  </a:lnTo>
                  <a:lnTo>
                    <a:pt x="1202499" y="2339708"/>
                  </a:lnTo>
                  <a:lnTo>
                    <a:pt x="1202969" y="2340826"/>
                  </a:lnTo>
                  <a:lnTo>
                    <a:pt x="1204823" y="2342692"/>
                  </a:lnTo>
                  <a:lnTo>
                    <a:pt x="1205953" y="2343150"/>
                  </a:lnTo>
                  <a:lnTo>
                    <a:pt x="1208582" y="2343150"/>
                  </a:lnTo>
                  <a:lnTo>
                    <a:pt x="1209700" y="2342692"/>
                  </a:lnTo>
                  <a:lnTo>
                    <a:pt x="1211567" y="2340826"/>
                  </a:lnTo>
                  <a:lnTo>
                    <a:pt x="1212024" y="2339708"/>
                  </a:lnTo>
                  <a:lnTo>
                    <a:pt x="1212024" y="2337079"/>
                  </a:lnTo>
                  <a:close/>
                </a:path>
                <a:path w="3617595" h="5105400">
                  <a:moveTo>
                    <a:pt x="1212024" y="2289454"/>
                  </a:moveTo>
                  <a:lnTo>
                    <a:pt x="1211567" y="2288324"/>
                  </a:lnTo>
                  <a:lnTo>
                    <a:pt x="1209700" y="2286470"/>
                  </a:lnTo>
                  <a:lnTo>
                    <a:pt x="1208582" y="2286000"/>
                  </a:lnTo>
                  <a:lnTo>
                    <a:pt x="1205953" y="2286000"/>
                  </a:lnTo>
                  <a:lnTo>
                    <a:pt x="1204823" y="2286470"/>
                  </a:lnTo>
                  <a:lnTo>
                    <a:pt x="1202969" y="2288324"/>
                  </a:lnTo>
                  <a:lnTo>
                    <a:pt x="1202499" y="2289454"/>
                  </a:lnTo>
                  <a:lnTo>
                    <a:pt x="1202499" y="2292083"/>
                  </a:lnTo>
                  <a:lnTo>
                    <a:pt x="1202969" y="2293201"/>
                  </a:lnTo>
                  <a:lnTo>
                    <a:pt x="1204823" y="2295067"/>
                  </a:lnTo>
                  <a:lnTo>
                    <a:pt x="1205953" y="2295525"/>
                  </a:lnTo>
                  <a:lnTo>
                    <a:pt x="1208582" y="2295525"/>
                  </a:lnTo>
                  <a:lnTo>
                    <a:pt x="1209700" y="2295067"/>
                  </a:lnTo>
                  <a:lnTo>
                    <a:pt x="1211567" y="2293201"/>
                  </a:lnTo>
                  <a:lnTo>
                    <a:pt x="1212024" y="2292083"/>
                  </a:lnTo>
                  <a:lnTo>
                    <a:pt x="1212024" y="2289454"/>
                  </a:lnTo>
                  <a:close/>
                </a:path>
                <a:path w="3617595" h="5105400">
                  <a:moveTo>
                    <a:pt x="1212024" y="2241829"/>
                  </a:moveTo>
                  <a:lnTo>
                    <a:pt x="1211567" y="2240699"/>
                  </a:lnTo>
                  <a:lnTo>
                    <a:pt x="1209700" y="2238845"/>
                  </a:lnTo>
                  <a:lnTo>
                    <a:pt x="1208582" y="2238375"/>
                  </a:lnTo>
                  <a:lnTo>
                    <a:pt x="1205953" y="2238375"/>
                  </a:lnTo>
                  <a:lnTo>
                    <a:pt x="1204823" y="2238845"/>
                  </a:lnTo>
                  <a:lnTo>
                    <a:pt x="1202969" y="2240699"/>
                  </a:lnTo>
                  <a:lnTo>
                    <a:pt x="1202499" y="2241829"/>
                  </a:lnTo>
                  <a:lnTo>
                    <a:pt x="1202499" y="2244458"/>
                  </a:lnTo>
                  <a:lnTo>
                    <a:pt x="1202969" y="2245576"/>
                  </a:lnTo>
                  <a:lnTo>
                    <a:pt x="1204823" y="2247442"/>
                  </a:lnTo>
                  <a:lnTo>
                    <a:pt x="1205953" y="2247900"/>
                  </a:lnTo>
                  <a:lnTo>
                    <a:pt x="1208582" y="2247900"/>
                  </a:lnTo>
                  <a:lnTo>
                    <a:pt x="1209700" y="2247442"/>
                  </a:lnTo>
                  <a:lnTo>
                    <a:pt x="1211567" y="2245576"/>
                  </a:lnTo>
                  <a:lnTo>
                    <a:pt x="1212024" y="2244458"/>
                  </a:lnTo>
                  <a:lnTo>
                    <a:pt x="1212024" y="2241829"/>
                  </a:lnTo>
                  <a:close/>
                </a:path>
                <a:path w="3617595" h="5105400">
                  <a:moveTo>
                    <a:pt x="1212024" y="2194204"/>
                  </a:moveTo>
                  <a:lnTo>
                    <a:pt x="1211567" y="2193074"/>
                  </a:lnTo>
                  <a:lnTo>
                    <a:pt x="1209700" y="2191220"/>
                  </a:lnTo>
                  <a:lnTo>
                    <a:pt x="1208582" y="2190750"/>
                  </a:lnTo>
                  <a:lnTo>
                    <a:pt x="1205953" y="2190750"/>
                  </a:lnTo>
                  <a:lnTo>
                    <a:pt x="1204823" y="2191220"/>
                  </a:lnTo>
                  <a:lnTo>
                    <a:pt x="1202969" y="2193074"/>
                  </a:lnTo>
                  <a:lnTo>
                    <a:pt x="1202499" y="2194204"/>
                  </a:lnTo>
                  <a:lnTo>
                    <a:pt x="1202499" y="2196833"/>
                  </a:lnTo>
                  <a:lnTo>
                    <a:pt x="1202969" y="2197951"/>
                  </a:lnTo>
                  <a:lnTo>
                    <a:pt x="1204823" y="2199817"/>
                  </a:lnTo>
                  <a:lnTo>
                    <a:pt x="1205953" y="2200275"/>
                  </a:lnTo>
                  <a:lnTo>
                    <a:pt x="1208582" y="2200275"/>
                  </a:lnTo>
                  <a:lnTo>
                    <a:pt x="1209700" y="2199817"/>
                  </a:lnTo>
                  <a:lnTo>
                    <a:pt x="1211567" y="2197951"/>
                  </a:lnTo>
                  <a:lnTo>
                    <a:pt x="1212024" y="2196833"/>
                  </a:lnTo>
                  <a:lnTo>
                    <a:pt x="1212024" y="2194204"/>
                  </a:lnTo>
                  <a:close/>
                </a:path>
                <a:path w="3617595" h="5105400">
                  <a:moveTo>
                    <a:pt x="1212024" y="2146579"/>
                  </a:moveTo>
                  <a:lnTo>
                    <a:pt x="1211567" y="2145449"/>
                  </a:lnTo>
                  <a:lnTo>
                    <a:pt x="1209700" y="2143595"/>
                  </a:lnTo>
                  <a:lnTo>
                    <a:pt x="1208582" y="2143125"/>
                  </a:lnTo>
                  <a:lnTo>
                    <a:pt x="1205953" y="2143125"/>
                  </a:lnTo>
                  <a:lnTo>
                    <a:pt x="1204823" y="2143595"/>
                  </a:lnTo>
                  <a:lnTo>
                    <a:pt x="1202969" y="2145449"/>
                  </a:lnTo>
                  <a:lnTo>
                    <a:pt x="1202499" y="2146579"/>
                  </a:lnTo>
                  <a:lnTo>
                    <a:pt x="1202499" y="2149208"/>
                  </a:lnTo>
                  <a:lnTo>
                    <a:pt x="1202969" y="2150326"/>
                  </a:lnTo>
                  <a:lnTo>
                    <a:pt x="1204823" y="2152192"/>
                  </a:lnTo>
                  <a:lnTo>
                    <a:pt x="1205953" y="2152650"/>
                  </a:lnTo>
                  <a:lnTo>
                    <a:pt x="1208582" y="2152650"/>
                  </a:lnTo>
                  <a:lnTo>
                    <a:pt x="1209700" y="2152192"/>
                  </a:lnTo>
                  <a:lnTo>
                    <a:pt x="1211567" y="2150326"/>
                  </a:lnTo>
                  <a:lnTo>
                    <a:pt x="1212024" y="2149208"/>
                  </a:lnTo>
                  <a:lnTo>
                    <a:pt x="1212024" y="2146579"/>
                  </a:lnTo>
                  <a:close/>
                </a:path>
                <a:path w="3617595" h="5105400">
                  <a:moveTo>
                    <a:pt x="1212024" y="2098954"/>
                  </a:moveTo>
                  <a:lnTo>
                    <a:pt x="1211567" y="2097824"/>
                  </a:lnTo>
                  <a:lnTo>
                    <a:pt x="1209700" y="2095969"/>
                  </a:lnTo>
                  <a:lnTo>
                    <a:pt x="1208582" y="2095500"/>
                  </a:lnTo>
                  <a:lnTo>
                    <a:pt x="1205953" y="2095500"/>
                  </a:lnTo>
                  <a:lnTo>
                    <a:pt x="1204823" y="2095969"/>
                  </a:lnTo>
                  <a:lnTo>
                    <a:pt x="1202969" y="2097824"/>
                  </a:lnTo>
                  <a:lnTo>
                    <a:pt x="1202499" y="2098954"/>
                  </a:lnTo>
                  <a:lnTo>
                    <a:pt x="1202499" y="2101583"/>
                  </a:lnTo>
                  <a:lnTo>
                    <a:pt x="1202969" y="2102700"/>
                  </a:lnTo>
                  <a:lnTo>
                    <a:pt x="1204823" y="2104567"/>
                  </a:lnTo>
                  <a:lnTo>
                    <a:pt x="1205953" y="2105025"/>
                  </a:lnTo>
                  <a:lnTo>
                    <a:pt x="1208582" y="2105025"/>
                  </a:lnTo>
                  <a:lnTo>
                    <a:pt x="1209700" y="2104567"/>
                  </a:lnTo>
                  <a:lnTo>
                    <a:pt x="1211567" y="2102700"/>
                  </a:lnTo>
                  <a:lnTo>
                    <a:pt x="1212024" y="2101583"/>
                  </a:lnTo>
                  <a:lnTo>
                    <a:pt x="1212024" y="2098954"/>
                  </a:lnTo>
                  <a:close/>
                </a:path>
                <a:path w="3617595" h="5105400">
                  <a:moveTo>
                    <a:pt x="1212024" y="2051329"/>
                  </a:moveTo>
                  <a:lnTo>
                    <a:pt x="1211567" y="2050199"/>
                  </a:lnTo>
                  <a:lnTo>
                    <a:pt x="1209700" y="2048344"/>
                  </a:lnTo>
                  <a:lnTo>
                    <a:pt x="1208582" y="2047875"/>
                  </a:lnTo>
                  <a:lnTo>
                    <a:pt x="1205953" y="2047875"/>
                  </a:lnTo>
                  <a:lnTo>
                    <a:pt x="1204823" y="2048344"/>
                  </a:lnTo>
                  <a:lnTo>
                    <a:pt x="1202969" y="2050199"/>
                  </a:lnTo>
                  <a:lnTo>
                    <a:pt x="1202499" y="2051329"/>
                  </a:lnTo>
                  <a:lnTo>
                    <a:pt x="1202499" y="2053958"/>
                  </a:lnTo>
                  <a:lnTo>
                    <a:pt x="1202969" y="2055075"/>
                  </a:lnTo>
                  <a:lnTo>
                    <a:pt x="1204823" y="2056942"/>
                  </a:lnTo>
                  <a:lnTo>
                    <a:pt x="1205953" y="2057400"/>
                  </a:lnTo>
                  <a:lnTo>
                    <a:pt x="1208582" y="2057400"/>
                  </a:lnTo>
                  <a:lnTo>
                    <a:pt x="1209700" y="2056942"/>
                  </a:lnTo>
                  <a:lnTo>
                    <a:pt x="1211567" y="2055075"/>
                  </a:lnTo>
                  <a:lnTo>
                    <a:pt x="1212024" y="2053958"/>
                  </a:lnTo>
                  <a:lnTo>
                    <a:pt x="1212024" y="2051329"/>
                  </a:lnTo>
                  <a:close/>
                </a:path>
                <a:path w="3617595" h="5105400">
                  <a:moveTo>
                    <a:pt x="1212024" y="2003704"/>
                  </a:moveTo>
                  <a:lnTo>
                    <a:pt x="1211567" y="2002574"/>
                  </a:lnTo>
                  <a:lnTo>
                    <a:pt x="1209700" y="2000719"/>
                  </a:lnTo>
                  <a:lnTo>
                    <a:pt x="1208582" y="2000250"/>
                  </a:lnTo>
                  <a:lnTo>
                    <a:pt x="1205953" y="2000250"/>
                  </a:lnTo>
                  <a:lnTo>
                    <a:pt x="1204823" y="2000719"/>
                  </a:lnTo>
                  <a:lnTo>
                    <a:pt x="1202969" y="2002574"/>
                  </a:lnTo>
                  <a:lnTo>
                    <a:pt x="1202499" y="2003704"/>
                  </a:lnTo>
                  <a:lnTo>
                    <a:pt x="1202499" y="2006333"/>
                  </a:lnTo>
                  <a:lnTo>
                    <a:pt x="1202969" y="2007450"/>
                  </a:lnTo>
                  <a:lnTo>
                    <a:pt x="1204823" y="2009317"/>
                  </a:lnTo>
                  <a:lnTo>
                    <a:pt x="1205953" y="2009775"/>
                  </a:lnTo>
                  <a:lnTo>
                    <a:pt x="1208582" y="2009775"/>
                  </a:lnTo>
                  <a:lnTo>
                    <a:pt x="1209700" y="2009317"/>
                  </a:lnTo>
                  <a:lnTo>
                    <a:pt x="1211567" y="2007450"/>
                  </a:lnTo>
                  <a:lnTo>
                    <a:pt x="1212024" y="2006333"/>
                  </a:lnTo>
                  <a:lnTo>
                    <a:pt x="1212024" y="2003704"/>
                  </a:lnTo>
                  <a:close/>
                </a:path>
                <a:path w="3617595" h="5105400">
                  <a:moveTo>
                    <a:pt x="1212024" y="1956079"/>
                  </a:moveTo>
                  <a:lnTo>
                    <a:pt x="1211567" y="1954949"/>
                  </a:lnTo>
                  <a:lnTo>
                    <a:pt x="1209700" y="1953094"/>
                  </a:lnTo>
                  <a:lnTo>
                    <a:pt x="1208582" y="1952625"/>
                  </a:lnTo>
                  <a:lnTo>
                    <a:pt x="1205953" y="1952625"/>
                  </a:lnTo>
                  <a:lnTo>
                    <a:pt x="1204823" y="1953094"/>
                  </a:lnTo>
                  <a:lnTo>
                    <a:pt x="1202969" y="1954949"/>
                  </a:lnTo>
                  <a:lnTo>
                    <a:pt x="1202499" y="1956079"/>
                  </a:lnTo>
                  <a:lnTo>
                    <a:pt x="1202499" y="1958708"/>
                  </a:lnTo>
                  <a:lnTo>
                    <a:pt x="1202969" y="1959825"/>
                  </a:lnTo>
                  <a:lnTo>
                    <a:pt x="1204823" y="1961692"/>
                  </a:lnTo>
                  <a:lnTo>
                    <a:pt x="1205953" y="1962150"/>
                  </a:lnTo>
                  <a:lnTo>
                    <a:pt x="1208582" y="1962150"/>
                  </a:lnTo>
                  <a:lnTo>
                    <a:pt x="1209700" y="1961692"/>
                  </a:lnTo>
                  <a:lnTo>
                    <a:pt x="1211567" y="1959825"/>
                  </a:lnTo>
                  <a:lnTo>
                    <a:pt x="1212024" y="1958708"/>
                  </a:lnTo>
                  <a:lnTo>
                    <a:pt x="1212024" y="1956079"/>
                  </a:lnTo>
                  <a:close/>
                </a:path>
                <a:path w="3617595" h="5105400">
                  <a:moveTo>
                    <a:pt x="1212024" y="1908454"/>
                  </a:moveTo>
                  <a:lnTo>
                    <a:pt x="1211567" y="1907324"/>
                  </a:lnTo>
                  <a:lnTo>
                    <a:pt x="1209700" y="1905469"/>
                  </a:lnTo>
                  <a:lnTo>
                    <a:pt x="1208582" y="1905000"/>
                  </a:lnTo>
                  <a:lnTo>
                    <a:pt x="1205953" y="1905000"/>
                  </a:lnTo>
                  <a:lnTo>
                    <a:pt x="1204823" y="1905469"/>
                  </a:lnTo>
                  <a:lnTo>
                    <a:pt x="1202969" y="1907324"/>
                  </a:lnTo>
                  <a:lnTo>
                    <a:pt x="1202499" y="1908454"/>
                  </a:lnTo>
                  <a:lnTo>
                    <a:pt x="1202499" y="1911083"/>
                  </a:lnTo>
                  <a:lnTo>
                    <a:pt x="1202969" y="1912200"/>
                  </a:lnTo>
                  <a:lnTo>
                    <a:pt x="1204823" y="1914067"/>
                  </a:lnTo>
                  <a:lnTo>
                    <a:pt x="1205953" y="1914525"/>
                  </a:lnTo>
                  <a:lnTo>
                    <a:pt x="1208582" y="1914525"/>
                  </a:lnTo>
                  <a:lnTo>
                    <a:pt x="1209700" y="1914067"/>
                  </a:lnTo>
                  <a:lnTo>
                    <a:pt x="1211567" y="1912200"/>
                  </a:lnTo>
                  <a:lnTo>
                    <a:pt x="1212024" y="1911083"/>
                  </a:lnTo>
                  <a:lnTo>
                    <a:pt x="1212024" y="1908454"/>
                  </a:lnTo>
                  <a:close/>
                </a:path>
                <a:path w="3617595" h="5105400">
                  <a:moveTo>
                    <a:pt x="1212024" y="1860829"/>
                  </a:moveTo>
                  <a:lnTo>
                    <a:pt x="1211567" y="1859699"/>
                  </a:lnTo>
                  <a:lnTo>
                    <a:pt x="1209700" y="1857844"/>
                  </a:lnTo>
                  <a:lnTo>
                    <a:pt x="1208582" y="1857375"/>
                  </a:lnTo>
                  <a:lnTo>
                    <a:pt x="1205953" y="1857375"/>
                  </a:lnTo>
                  <a:lnTo>
                    <a:pt x="1204823" y="1857844"/>
                  </a:lnTo>
                  <a:lnTo>
                    <a:pt x="1202969" y="1859699"/>
                  </a:lnTo>
                  <a:lnTo>
                    <a:pt x="1202499" y="1860829"/>
                  </a:lnTo>
                  <a:lnTo>
                    <a:pt x="1202499" y="1863458"/>
                  </a:lnTo>
                  <a:lnTo>
                    <a:pt x="1202969" y="1864575"/>
                  </a:lnTo>
                  <a:lnTo>
                    <a:pt x="1204823" y="1866442"/>
                  </a:lnTo>
                  <a:lnTo>
                    <a:pt x="1205953" y="1866900"/>
                  </a:lnTo>
                  <a:lnTo>
                    <a:pt x="1208582" y="1866900"/>
                  </a:lnTo>
                  <a:lnTo>
                    <a:pt x="1209700" y="1866442"/>
                  </a:lnTo>
                  <a:lnTo>
                    <a:pt x="1211567" y="1864575"/>
                  </a:lnTo>
                  <a:lnTo>
                    <a:pt x="1212024" y="1863458"/>
                  </a:lnTo>
                  <a:lnTo>
                    <a:pt x="1212024" y="1860829"/>
                  </a:lnTo>
                  <a:close/>
                </a:path>
                <a:path w="3617595" h="5105400">
                  <a:moveTo>
                    <a:pt x="1212024" y="1813204"/>
                  </a:moveTo>
                  <a:lnTo>
                    <a:pt x="1211567" y="1812074"/>
                  </a:lnTo>
                  <a:lnTo>
                    <a:pt x="1209700" y="1810219"/>
                  </a:lnTo>
                  <a:lnTo>
                    <a:pt x="1208582" y="1809750"/>
                  </a:lnTo>
                  <a:lnTo>
                    <a:pt x="1205953" y="1809750"/>
                  </a:lnTo>
                  <a:lnTo>
                    <a:pt x="1204823" y="1810219"/>
                  </a:lnTo>
                  <a:lnTo>
                    <a:pt x="1202969" y="1812074"/>
                  </a:lnTo>
                  <a:lnTo>
                    <a:pt x="1202499" y="1813204"/>
                  </a:lnTo>
                  <a:lnTo>
                    <a:pt x="1202499" y="1815833"/>
                  </a:lnTo>
                  <a:lnTo>
                    <a:pt x="1202969" y="1816950"/>
                  </a:lnTo>
                  <a:lnTo>
                    <a:pt x="1204823" y="1818817"/>
                  </a:lnTo>
                  <a:lnTo>
                    <a:pt x="1205953" y="1819275"/>
                  </a:lnTo>
                  <a:lnTo>
                    <a:pt x="1208582" y="1819275"/>
                  </a:lnTo>
                  <a:lnTo>
                    <a:pt x="1209700" y="1818817"/>
                  </a:lnTo>
                  <a:lnTo>
                    <a:pt x="1211567" y="1816950"/>
                  </a:lnTo>
                  <a:lnTo>
                    <a:pt x="1212024" y="1815833"/>
                  </a:lnTo>
                  <a:lnTo>
                    <a:pt x="1212024" y="1813204"/>
                  </a:lnTo>
                  <a:close/>
                </a:path>
                <a:path w="3617595" h="5105400">
                  <a:moveTo>
                    <a:pt x="1212024" y="1765579"/>
                  </a:moveTo>
                  <a:lnTo>
                    <a:pt x="1211567" y="1764449"/>
                  </a:lnTo>
                  <a:lnTo>
                    <a:pt x="1209700" y="1762594"/>
                  </a:lnTo>
                  <a:lnTo>
                    <a:pt x="1208582" y="1762125"/>
                  </a:lnTo>
                  <a:lnTo>
                    <a:pt x="1205953" y="1762125"/>
                  </a:lnTo>
                  <a:lnTo>
                    <a:pt x="1204823" y="1762594"/>
                  </a:lnTo>
                  <a:lnTo>
                    <a:pt x="1202969" y="1764449"/>
                  </a:lnTo>
                  <a:lnTo>
                    <a:pt x="1202499" y="1765579"/>
                  </a:lnTo>
                  <a:lnTo>
                    <a:pt x="1202499" y="1768208"/>
                  </a:lnTo>
                  <a:lnTo>
                    <a:pt x="1202969" y="1769325"/>
                  </a:lnTo>
                  <a:lnTo>
                    <a:pt x="1204823" y="1771192"/>
                  </a:lnTo>
                  <a:lnTo>
                    <a:pt x="1205953" y="1771650"/>
                  </a:lnTo>
                  <a:lnTo>
                    <a:pt x="1208582" y="1771650"/>
                  </a:lnTo>
                  <a:lnTo>
                    <a:pt x="1209700" y="1771192"/>
                  </a:lnTo>
                  <a:lnTo>
                    <a:pt x="1211567" y="1769325"/>
                  </a:lnTo>
                  <a:lnTo>
                    <a:pt x="1212024" y="1768208"/>
                  </a:lnTo>
                  <a:lnTo>
                    <a:pt x="1212024" y="1765579"/>
                  </a:lnTo>
                  <a:close/>
                </a:path>
                <a:path w="3617595" h="5105400">
                  <a:moveTo>
                    <a:pt x="1212024" y="1717954"/>
                  </a:moveTo>
                  <a:lnTo>
                    <a:pt x="1211567" y="1716824"/>
                  </a:lnTo>
                  <a:lnTo>
                    <a:pt x="1209700" y="1714969"/>
                  </a:lnTo>
                  <a:lnTo>
                    <a:pt x="1208582" y="1714500"/>
                  </a:lnTo>
                  <a:lnTo>
                    <a:pt x="1205953" y="1714500"/>
                  </a:lnTo>
                  <a:lnTo>
                    <a:pt x="1204823" y="1714969"/>
                  </a:lnTo>
                  <a:lnTo>
                    <a:pt x="1202969" y="1716824"/>
                  </a:lnTo>
                  <a:lnTo>
                    <a:pt x="1202499" y="1717954"/>
                  </a:lnTo>
                  <a:lnTo>
                    <a:pt x="1202499" y="1720583"/>
                  </a:lnTo>
                  <a:lnTo>
                    <a:pt x="1202969" y="1721700"/>
                  </a:lnTo>
                  <a:lnTo>
                    <a:pt x="1204823" y="1723567"/>
                  </a:lnTo>
                  <a:lnTo>
                    <a:pt x="1205953" y="1724025"/>
                  </a:lnTo>
                  <a:lnTo>
                    <a:pt x="1208582" y="1724025"/>
                  </a:lnTo>
                  <a:lnTo>
                    <a:pt x="1209700" y="1723567"/>
                  </a:lnTo>
                  <a:lnTo>
                    <a:pt x="1211567" y="1721700"/>
                  </a:lnTo>
                  <a:lnTo>
                    <a:pt x="1212024" y="1720583"/>
                  </a:lnTo>
                  <a:lnTo>
                    <a:pt x="1212024" y="1717954"/>
                  </a:lnTo>
                  <a:close/>
                </a:path>
                <a:path w="3617595" h="5105400">
                  <a:moveTo>
                    <a:pt x="1212024" y="1670329"/>
                  </a:moveTo>
                  <a:lnTo>
                    <a:pt x="1211567" y="1669199"/>
                  </a:lnTo>
                  <a:lnTo>
                    <a:pt x="1209700" y="1667344"/>
                  </a:lnTo>
                  <a:lnTo>
                    <a:pt x="1208582" y="1666875"/>
                  </a:lnTo>
                  <a:lnTo>
                    <a:pt x="1205953" y="1666875"/>
                  </a:lnTo>
                  <a:lnTo>
                    <a:pt x="1204823" y="1667344"/>
                  </a:lnTo>
                  <a:lnTo>
                    <a:pt x="1202969" y="1669199"/>
                  </a:lnTo>
                  <a:lnTo>
                    <a:pt x="1202499" y="1670329"/>
                  </a:lnTo>
                  <a:lnTo>
                    <a:pt x="1202499" y="1672958"/>
                  </a:lnTo>
                  <a:lnTo>
                    <a:pt x="1202969" y="1674075"/>
                  </a:lnTo>
                  <a:lnTo>
                    <a:pt x="1204823" y="1675942"/>
                  </a:lnTo>
                  <a:lnTo>
                    <a:pt x="1205953" y="1676400"/>
                  </a:lnTo>
                  <a:lnTo>
                    <a:pt x="1208582" y="1676400"/>
                  </a:lnTo>
                  <a:lnTo>
                    <a:pt x="1209700" y="1675942"/>
                  </a:lnTo>
                  <a:lnTo>
                    <a:pt x="1211567" y="1674075"/>
                  </a:lnTo>
                  <a:lnTo>
                    <a:pt x="1212024" y="1672958"/>
                  </a:lnTo>
                  <a:lnTo>
                    <a:pt x="1212024" y="1670329"/>
                  </a:lnTo>
                  <a:close/>
                </a:path>
                <a:path w="3617595" h="5105400">
                  <a:moveTo>
                    <a:pt x="1212024" y="1622704"/>
                  </a:moveTo>
                  <a:lnTo>
                    <a:pt x="1211567" y="1621574"/>
                  </a:lnTo>
                  <a:lnTo>
                    <a:pt x="1209700" y="1619719"/>
                  </a:lnTo>
                  <a:lnTo>
                    <a:pt x="1208582" y="1619250"/>
                  </a:lnTo>
                  <a:lnTo>
                    <a:pt x="1205953" y="1619250"/>
                  </a:lnTo>
                  <a:lnTo>
                    <a:pt x="1204823" y="1619719"/>
                  </a:lnTo>
                  <a:lnTo>
                    <a:pt x="1202969" y="1621574"/>
                  </a:lnTo>
                  <a:lnTo>
                    <a:pt x="1202499" y="1622704"/>
                  </a:lnTo>
                  <a:lnTo>
                    <a:pt x="1202499" y="1625333"/>
                  </a:lnTo>
                  <a:lnTo>
                    <a:pt x="1202969" y="1626450"/>
                  </a:lnTo>
                  <a:lnTo>
                    <a:pt x="1204823" y="1628317"/>
                  </a:lnTo>
                  <a:lnTo>
                    <a:pt x="1205953" y="1628775"/>
                  </a:lnTo>
                  <a:lnTo>
                    <a:pt x="1208582" y="1628775"/>
                  </a:lnTo>
                  <a:lnTo>
                    <a:pt x="1209700" y="1628317"/>
                  </a:lnTo>
                  <a:lnTo>
                    <a:pt x="1211567" y="1626450"/>
                  </a:lnTo>
                  <a:lnTo>
                    <a:pt x="1212024" y="1625333"/>
                  </a:lnTo>
                  <a:lnTo>
                    <a:pt x="1212024" y="1622704"/>
                  </a:lnTo>
                  <a:close/>
                </a:path>
                <a:path w="3617595" h="5105400">
                  <a:moveTo>
                    <a:pt x="1212024" y="1575079"/>
                  </a:moveTo>
                  <a:lnTo>
                    <a:pt x="1211567" y="1573949"/>
                  </a:lnTo>
                  <a:lnTo>
                    <a:pt x="1209700" y="1572094"/>
                  </a:lnTo>
                  <a:lnTo>
                    <a:pt x="1208582" y="1571625"/>
                  </a:lnTo>
                  <a:lnTo>
                    <a:pt x="1205953" y="1571625"/>
                  </a:lnTo>
                  <a:lnTo>
                    <a:pt x="1204823" y="1572094"/>
                  </a:lnTo>
                  <a:lnTo>
                    <a:pt x="1202969" y="1573949"/>
                  </a:lnTo>
                  <a:lnTo>
                    <a:pt x="1202499" y="1575079"/>
                  </a:lnTo>
                  <a:lnTo>
                    <a:pt x="1202499" y="1577708"/>
                  </a:lnTo>
                  <a:lnTo>
                    <a:pt x="1202969" y="1578825"/>
                  </a:lnTo>
                  <a:lnTo>
                    <a:pt x="1204823" y="1580692"/>
                  </a:lnTo>
                  <a:lnTo>
                    <a:pt x="1205953" y="1581150"/>
                  </a:lnTo>
                  <a:lnTo>
                    <a:pt x="1208582" y="1581150"/>
                  </a:lnTo>
                  <a:lnTo>
                    <a:pt x="1209700" y="1580692"/>
                  </a:lnTo>
                  <a:lnTo>
                    <a:pt x="1211567" y="1578825"/>
                  </a:lnTo>
                  <a:lnTo>
                    <a:pt x="1212024" y="1577708"/>
                  </a:lnTo>
                  <a:lnTo>
                    <a:pt x="1212024" y="1575079"/>
                  </a:lnTo>
                  <a:close/>
                </a:path>
                <a:path w="3617595" h="5105400">
                  <a:moveTo>
                    <a:pt x="1212024" y="1527454"/>
                  </a:moveTo>
                  <a:lnTo>
                    <a:pt x="1211567" y="1526324"/>
                  </a:lnTo>
                  <a:lnTo>
                    <a:pt x="1209700" y="1524469"/>
                  </a:lnTo>
                  <a:lnTo>
                    <a:pt x="1208582" y="1524000"/>
                  </a:lnTo>
                  <a:lnTo>
                    <a:pt x="1205953" y="1524000"/>
                  </a:lnTo>
                  <a:lnTo>
                    <a:pt x="1204823" y="1524469"/>
                  </a:lnTo>
                  <a:lnTo>
                    <a:pt x="1202969" y="1526324"/>
                  </a:lnTo>
                  <a:lnTo>
                    <a:pt x="1202499" y="1527454"/>
                  </a:lnTo>
                  <a:lnTo>
                    <a:pt x="1202499" y="1530083"/>
                  </a:lnTo>
                  <a:lnTo>
                    <a:pt x="1202969" y="1531200"/>
                  </a:lnTo>
                  <a:lnTo>
                    <a:pt x="1204823" y="1533067"/>
                  </a:lnTo>
                  <a:lnTo>
                    <a:pt x="1205953" y="1533525"/>
                  </a:lnTo>
                  <a:lnTo>
                    <a:pt x="1208582" y="1533525"/>
                  </a:lnTo>
                  <a:lnTo>
                    <a:pt x="1209700" y="1533067"/>
                  </a:lnTo>
                  <a:lnTo>
                    <a:pt x="1211567" y="1531200"/>
                  </a:lnTo>
                  <a:lnTo>
                    <a:pt x="1212024" y="1530083"/>
                  </a:lnTo>
                  <a:lnTo>
                    <a:pt x="1212024" y="1527454"/>
                  </a:lnTo>
                  <a:close/>
                </a:path>
                <a:path w="3617595" h="5105400">
                  <a:moveTo>
                    <a:pt x="1212024" y="1479829"/>
                  </a:moveTo>
                  <a:lnTo>
                    <a:pt x="1211567" y="1478699"/>
                  </a:lnTo>
                  <a:lnTo>
                    <a:pt x="1209700" y="1476844"/>
                  </a:lnTo>
                  <a:lnTo>
                    <a:pt x="1208582" y="1476375"/>
                  </a:lnTo>
                  <a:lnTo>
                    <a:pt x="1205953" y="1476375"/>
                  </a:lnTo>
                  <a:lnTo>
                    <a:pt x="1204823" y="1476844"/>
                  </a:lnTo>
                  <a:lnTo>
                    <a:pt x="1202969" y="1478699"/>
                  </a:lnTo>
                  <a:lnTo>
                    <a:pt x="1202499" y="1479829"/>
                  </a:lnTo>
                  <a:lnTo>
                    <a:pt x="1202499" y="1482458"/>
                  </a:lnTo>
                  <a:lnTo>
                    <a:pt x="1202969" y="1483575"/>
                  </a:lnTo>
                  <a:lnTo>
                    <a:pt x="1204823" y="1485442"/>
                  </a:lnTo>
                  <a:lnTo>
                    <a:pt x="1205953" y="1485900"/>
                  </a:lnTo>
                  <a:lnTo>
                    <a:pt x="1208582" y="1485900"/>
                  </a:lnTo>
                  <a:lnTo>
                    <a:pt x="1209700" y="1485442"/>
                  </a:lnTo>
                  <a:lnTo>
                    <a:pt x="1211567" y="1483575"/>
                  </a:lnTo>
                  <a:lnTo>
                    <a:pt x="1212024" y="1482458"/>
                  </a:lnTo>
                  <a:lnTo>
                    <a:pt x="1212024" y="1479829"/>
                  </a:lnTo>
                  <a:close/>
                </a:path>
                <a:path w="3617595" h="5105400">
                  <a:moveTo>
                    <a:pt x="1212024" y="1432204"/>
                  </a:moveTo>
                  <a:lnTo>
                    <a:pt x="1211567" y="1431074"/>
                  </a:lnTo>
                  <a:lnTo>
                    <a:pt x="1209700" y="1429219"/>
                  </a:lnTo>
                  <a:lnTo>
                    <a:pt x="1208582" y="1428750"/>
                  </a:lnTo>
                  <a:lnTo>
                    <a:pt x="1205953" y="1428750"/>
                  </a:lnTo>
                  <a:lnTo>
                    <a:pt x="1204823" y="1429219"/>
                  </a:lnTo>
                  <a:lnTo>
                    <a:pt x="1202969" y="1431074"/>
                  </a:lnTo>
                  <a:lnTo>
                    <a:pt x="1202499" y="1432204"/>
                  </a:lnTo>
                  <a:lnTo>
                    <a:pt x="1202499" y="1434833"/>
                  </a:lnTo>
                  <a:lnTo>
                    <a:pt x="1202969" y="1435950"/>
                  </a:lnTo>
                  <a:lnTo>
                    <a:pt x="1204823" y="1437817"/>
                  </a:lnTo>
                  <a:lnTo>
                    <a:pt x="1205953" y="1438275"/>
                  </a:lnTo>
                  <a:lnTo>
                    <a:pt x="1208582" y="1438275"/>
                  </a:lnTo>
                  <a:lnTo>
                    <a:pt x="1209700" y="1437817"/>
                  </a:lnTo>
                  <a:lnTo>
                    <a:pt x="1211567" y="1435950"/>
                  </a:lnTo>
                  <a:lnTo>
                    <a:pt x="1212024" y="1434833"/>
                  </a:lnTo>
                  <a:lnTo>
                    <a:pt x="1212024" y="1432204"/>
                  </a:lnTo>
                  <a:close/>
                </a:path>
                <a:path w="3617595" h="5105400">
                  <a:moveTo>
                    <a:pt x="1212024" y="1384579"/>
                  </a:moveTo>
                  <a:lnTo>
                    <a:pt x="1211567" y="1383449"/>
                  </a:lnTo>
                  <a:lnTo>
                    <a:pt x="1209700" y="1381594"/>
                  </a:lnTo>
                  <a:lnTo>
                    <a:pt x="1208582" y="1381125"/>
                  </a:lnTo>
                  <a:lnTo>
                    <a:pt x="1205953" y="1381125"/>
                  </a:lnTo>
                  <a:lnTo>
                    <a:pt x="1204823" y="1381594"/>
                  </a:lnTo>
                  <a:lnTo>
                    <a:pt x="1202969" y="1383449"/>
                  </a:lnTo>
                  <a:lnTo>
                    <a:pt x="1202499" y="1384579"/>
                  </a:lnTo>
                  <a:lnTo>
                    <a:pt x="1202499" y="1387208"/>
                  </a:lnTo>
                  <a:lnTo>
                    <a:pt x="1202969" y="1388325"/>
                  </a:lnTo>
                  <a:lnTo>
                    <a:pt x="1204823" y="1390192"/>
                  </a:lnTo>
                  <a:lnTo>
                    <a:pt x="1205953" y="1390650"/>
                  </a:lnTo>
                  <a:lnTo>
                    <a:pt x="1208582" y="1390650"/>
                  </a:lnTo>
                  <a:lnTo>
                    <a:pt x="1209700" y="1390192"/>
                  </a:lnTo>
                  <a:lnTo>
                    <a:pt x="1211567" y="1388325"/>
                  </a:lnTo>
                  <a:lnTo>
                    <a:pt x="1212024" y="1387208"/>
                  </a:lnTo>
                  <a:lnTo>
                    <a:pt x="1212024" y="1384579"/>
                  </a:lnTo>
                  <a:close/>
                </a:path>
                <a:path w="3617595" h="5105400">
                  <a:moveTo>
                    <a:pt x="1212024" y="1336954"/>
                  </a:moveTo>
                  <a:lnTo>
                    <a:pt x="1211567" y="1335824"/>
                  </a:lnTo>
                  <a:lnTo>
                    <a:pt x="1209700" y="1333969"/>
                  </a:lnTo>
                  <a:lnTo>
                    <a:pt x="1208582" y="1333500"/>
                  </a:lnTo>
                  <a:lnTo>
                    <a:pt x="1205953" y="1333500"/>
                  </a:lnTo>
                  <a:lnTo>
                    <a:pt x="1204823" y="1333969"/>
                  </a:lnTo>
                  <a:lnTo>
                    <a:pt x="1202969" y="1335824"/>
                  </a:lnTo>
                  <a:lnTo>
                    <a:pt x="1202499" y="1336954"/>
                  </a:lnTo>
                  <a:lnTo>
                    <a:pt x="1202499" y="1339583"/>
                  </a:lnTo>
                  <a:lnTo>
                    <a:pt x="1202969" y="1340700"/>
                  </a:lnTo>
                  <a:lnTo>
                    <a:pt x="1204823" y="1342567"/>
                  </a:lnTo>
                  <a:lnTo>
                    <a:pt x="1205953" y="1343025"/>
                  </a:lnTo>
                  <a:lnTo>
                    <a:pt x="1208582" y="1343025"/>
                  </a:lnTo>
                  <a:lnTo>
                    <a:pt x="1209700" y="1342567"/>
                  </a:lnTo>
                  <a:lnTo>
                    <a:pt x="1211567" y="1340700"/>
                  </a:lnTo>
                  <a:lnTo>
                    <a:pt x="1212024" y="1339583"/>
                  </a:lnTo>
                  <a:lnTo>
                    <a:pt x="1212024" y="1336954"/>
                  </a:lnTo>
                  <a:close/>
                </a:path>
                <a:path w="3617595" h="5105400">
                  <a:moveTo>
                    <a:pt x="1212024" y="1289329"/>
                  </a:moveTo>
                  <a:lnTo>
                    <a:pt x="1211567" y="1288199"/>
                  </a:lnTo>
                  <a:lnTo>
                    <a:pt x="1209700" y="1286344"/>
                  </a:lnTo>
                  <a:lnTo>
                    <a:pt x="1208582" y="1285875"/>
                  </a:lnTo>
                  <a:lnTo>
                    <a:pt x="1205953" y="1285875"/>
                  </a:lnTo>
                  <a:lnTo>
                    <a:pt x="1204823" y="1286344"/>
                  </a:lnTo>
                  <a:lnTo>
                    <a:pt x="1202969" y="1288199"/>
                  </a:lnTo>
                  <a:lnTo>
                    <a:pt x="1202499" y="1289329"/>
                  </a:lnTo>
                  <a:lnTo>
                    <a:pt x="1202499" y="1291958"/>
                  </a:lnTo>
                  <a:lnTo>
                    <a:pt x="1202969" y="1293075"/>
                  </a:lnTo>
                  <a:lnTo>
                    <a:pt x="1204823" y="1294942"/>
                  </a:lnTo>
                  <a:lnTo>
                    <a:pt x="1205953" y="1295400"/>
                  </a:lnTo>
                  <a:lnTo>
                    <a:pt x="1208582" y="1295400"/>
                  </a:lnTo>
                  <a:lnTo>
                    <a:pt x="1209700" y="1294942"/>
                  </a:lnTo>
                  <a:lnTo>
                    <a:pt x="1211567" y="1293075"/>
                  </a:lnTo>
                  <a:lnTo>
                    <a:pt x="1212024" y="1291958"/>
                  </a:lnTo>
                  <a:lnTo>
                    <a:pt x="1212024" y="1289329"/>
                  </a:lnTo>
                  <a:close/>
                </a:path>
                <a:path w="3617595" h="5105400">
                  <a:moveTo>
                    <a:pt x="1212024" y="1241704"/>
                  </a:moveTo>
                  <a:lnTo>
                    <a:pt x="1211567" y="1240574"/>
                  </a:lnTo>
                  <a:lnTo>
                    <a:pt x="1209700" y="1238719"/>
                  </a:lnTo>
                  <a:lnTo>
                    <a:pt x="1208582" y="1238250"/>
                  </a:lnTo>
                  <a:lnTo>
                    <a:pt x="1205953" y="1238250"/>
                  </a:lnTo>
                  <a:lnTo>
                    <a:pt x="1204823" y="1238719"/>
                  </a:lnTo>
                  <a:lnTo>
                    <a:pt x="1202969" y="1240574"/>
                  </a:lnTo>
                  <a:lnTo>
                    <a:pt x="1202499" y="1241704"/>
                  </a:lnTo>
                  <a:lnTo>
                    <a:pt x="1202499" y="1244333"/>
                  </a:lnTo>
                  <a:lnTo>
                    <a:pt x="1202969" y="1245450"/>
                  </a:lnTo>
                  <a:lnTo>
                    <a:pt x="1204823" y="1247317"/>
                  </a:lnTo>
                  <a:lnTo>
                    <a:pt x="1205953" y="1247775"/>
                  </a:lnTo>
                  <a:lnTo>
                    <a:pt x="1208582" y="1247775"/>
                  </a:lnTo>
                  <a:lnTo>
                    <a:pt x="1209700" y="1247317"/>
                  </a:lnTo>
                  <a:lnTo>
                    <a:pt x="1211567" y="1245450"/>
                  </a:lnTo>
                  <a:lnTo>
                    <a:pt x="1212024" y="1244333"/>
                  </a:lnTo>
                  <a:lnTo>
                    <a:pt x="1212024" y="1241704"/>
                  </a:lnTo>
                  <a:close/>
                </a:path>
                <a:path w="3617595" h="5105400">
                  <a:moveTo>
                    <a:pt x="1212024" y="1194079"/>
                  </a:moveTo>
                  <a:lnTo>
                    <a:pt x="1211567" y="1192949"/>
                  </a:lnTo>
                  <a:lnTo>
                    <a:pt x="1209700" y="1191094"/>
                  </a:lnTo>
                  <a:lnTo>
                    <a:pt x="1208582" y="1190625"/>
                  </a:lnTo>
                  <a:lnTo>
                    <a:pt x="1205953" y="1190625"/>
                  </a:lnTo>
                  <a:lnTo>
                    <a:pt x="1204823" y="1191094"/>
                  </a:lnTo>
                  <a:lnTo>
                    <a:pt x="1202969" y="1192949"/>
                  </a:lnTo>
                  <a:lnTo>
                    <a:pt x="1202499" y="1194079"/>
                  </a:lnTo>
                  <a:lnTo>
                    <a:pt x="1202499" y="1196708"/>
                  </a:lnTo>
                  <a:lnTo>
                    <a:pt x="1202969" y="1197825"/>
                  </a:lnTo>
                  <a:lnTo>
                    <a:pt x="1204823" y="1199692"/>
                  </a:lnTo>
                  <a:lnTo>
                    <a:pt x="1205953" y="1200150"/>
                  </a:lnTo>
                  <a:lnTo>
                    <a:pt x="1208582" y="1200150"/>
                  </a:lnTo>
                  <a:lnTo>
                    <a:pt x="1209700" y="1199692"/>
                  </a:lnTo>
                  <a:lnTo>
                    <a:pt x="1211567" y="1197825"/>
                  </a:lnTo>
                  <a:lnTo>
                    <a:pt x="1212024" y="1196708"/>
                  </a:lnTo>
                  <a:lnTo>
                    <a:pt x="1212024" y="1194079"/>
                  </a:lnTo>
                  <a:close/>
                </a:path>
                <a:path w="3617595" h="5105400">
                  <a:moveTo>
                    <a:pt x="1212024" y="1146454"/>
                  </a:moveTo>
                  <a:lnTo>
                    <a:pt x="1211567" y="1145324"/>
                  </a:lnTo>
                  <a:lnTo>
                    <a:pt x="1209700" y="1143469"/>
                  </a:lnTo>
                  <a:lnTo>
                    <a:pt x="1208582" y="1143000"/>
                  </a:lnTo>
                  <a:lnTo>
                    <a:pt x="1205953" y="1143000"/>
                  </a:lnTo>
                  <a:lnTo>
                    <a:pt x="1204823" y="1143469"/>
                  </a:lnTo>
                  <a:lnTo>
                    <a:pt x="1202969" y="1145324"/>
                  </a:lnTo>
                  <a:lnTo>
                    <a:pt x="1202499" y="1146454"/>
                  </a:lnTo>
                  <a:lnTo>
                    <a:pt x="1202499" y="1149083"/>
                  </a:lnTo>
                  <a:lnTo>
                    <a:pt x="1202969" y="1150200"/>
                  </a:lnTo>
                  <a:lnTo>
                    <a:pt x="1204823" y="1152067"/>
                  </a:lnTo>
                  <a:lnTo>
                    <a:pt x="1205953" y="1152525"/>
                  </a:lnTo>
                  <a:lnTo>
                    <a:pt x="1208582" y="1152525"/>
                  </a:lnTo>
                  <a:lnTo>
                    <a:pt x="1209700" y="1152067"/>
                  </a:lnTo>
                  <a:lnTo>
                    <a:pt x="1211567" y="1150200"/>
                  </a:lnTo>
                  <a:lnTo>
                    <a:pt x="1212024" y="1149083"/>
                  </a:lnTo>
                  <a:lnTo>
                    <a:pt x="1212024" y="1146454"/>
                  </a:lnTo>
                  <a:close/>
                </a:path>
                <a:path w="3617595" h="5105400">
                  <a:moveTo>
                    <a:pt x="1212024" y="1098829"/>
                  </a:moveTo>
                  <a:lnTo>
                    <a:pt x="1211567" y="1097699"/>
                  </a:lnTo>
                  <a:lnTo>
                    <a:pt x="1209700" y="1095844"/>
                  </a:lnTo>
                  <a:lnTo>
                    <a:pt x="1208582" y="1095375"/>
                  </a:lnTo>
                  <a:lnTo>
                    <a:pt x="1205953" y="1095375"/>
                  </a:lnTo>
                  <a:lnTo>
                    <a:pt x="1204823" y="1095844"/>
                  </a:lnTo>
                  <a:lnTo>
                    <a:pt x="1202969" y="1097699"/>
                  </a:lnTo>
                  <a:lnTo>
                    <a:pt x="1202499" y="1098829"/>
                  </a:lnTo>
                  <a:lnTo>
                    <a:pt x="1202499" y="1101458"/>
                  </a:lnTo>
                  <a:lnTo>
                    <a:pt x="1202969" y="1102575"/>
                  </a:lnTo>
                  <a:lnTo>
                    <a:pt x="1204823" y="1104442"/>
                  </a:lnTo>
                  <a:lnTo>
                    <a:pt x="1205953" y="1104900"/>
                  </a:lnTo>
                  <a:lnTo>
                    <a:pt x="1208582" y="1104900"/>
                  </a:lnTo>
                  <a:lnTo>
                    <a:pt x="1209700" y="1104442"/>
                  </a:lnTo>
                  <a:lnTo>
                    <a:pt x="1211567" y="1102575"/>
                  </a:lnTo>
                  <a:lnTo>
                    <a:pt x="1212024" y="1101458"/>
                  </a:lnTo>
                  <a:lnTo>
                    <a:pt x="1212024" y="1098829"/>
                  </a:lnTo>
                  <a:close/>
                </a:path>
                <a:path w="3617595" h="5105400">
                  <a:moveTo>
                    <a:pt x="1212024" y="1051204"/>
                  </a:moveTo>
                  <a:lnTo>
                    <a:pt x="1211567" y="1050074"/>
                  </a:lnTo>
                  <a:lnTo>
                    <a:pt x="1209700" y="1048219"/>
                  </a:lnTo>
                  <a:lnTo>
                    <a:pt x="1208582" y="1047750"/>
                  </a:lnTo>
                  <a:lnTo>
                    <a:pt x="1205953" y="1047750"/>
                  </a:lnTo>
                  <a:lnTo>
                    <a:pt x="1204823" y="1048219"/>
                  </a:lnTo>
                  <a:lnTo>
                    <a:pt x="1202969" y="1050074"/>
                  </a:lnTo>
                  <a:lnTo>
                    <a:pt x="1202499" y="1051204"/>
                  </a:lnTo>
                  <a:lnTo>
                    <a:pt x="1202499" y="1053833"/>
                  </a:lnTo>
                  <a:lnTo>
                    <a:pt x="1202969" y="1054950"/>
                  </a:lnTo>
                  <a:lnTo>
                    <a:pt x="1204823" y="1056817"/>
                  </a:lnTo>
                  <a:lnTo>
                    <a:pt x="1205953" y="1057275"/>
                  </a:lnTo>
                  <a:lnTo>
                    <a:pt x="1208582" y="1057275"/>
                  </a:lnTo>
                  <a:lnTo>
                    <a:pt x="1209700" y="1056817"/>
                  </a:lnTo>
                  <a:lnTo>
                    <a:pt x="1211567" y="1054950"/>
                  </a:lnTo>
                  <a:lnTo>
                    <a:pt x="1212024" y="1053833"/>
                  </a:lnTo>
                  <a:lnTo>
                    <a:pt x="1212024" y="1051204"/>
                  </a:lnTo>
                  <a:close/>
                </a:path>
                <a:path w="3617595" h="5105400">
                  <a:moveTo>
                    <a:pt x="1212024" y="1003579"/>
                  </a:moveTo>
                  <a:lnTo>
                    <a:pt x="1211567" y="1002449"/>
                  </a:lnTo>
                  <a:lnTo>
                    <a:pt x="1209700" y="1000594"/>
                  </a:lnTo>
                  <a:lnTo>
                    <a:pt x="1208582" y="1000125"/>
                  </a:lnTo>
                  <a:lnTo>
                    <a:pt x="1205953" y="1000125"/>
                  </a:lnTo>
                  <a:lnTo>
                    <a:pt x="1204823" y="1000594"/>
                  </a:lnTo>
                  <a:lnTo>
                    <a:pt x="1202969" y="1002449"/>
                  </a:lnTo>
                  <a:lnTo>
                    <a:pt x="1202499" y="1003579"/>
                  </a:lnTo>
                  <a:lnTo>
                    <a:pt x="1202499" y="1006208"/>
                  </a:lnTo>
                  <a:lnTo>
                    <a:pt x="1202969" y="1007325"/>
                  </a:lnTo>
                  <a:lnTo>
                    <a:pt x="1204823" y="1009192"/>
                  </a:lnTo>
                  <a:lnTo>
                    <a:pt x="1205953" y="1009650"/>
                  </a:lnTo>
                  <a:lnTo>
                    <a:pt x="1208582" y="1009650"/>
                  </a:lnTo>
                  <a:lnTo>
                    <a:pt x="1209700" y="1009192"/>
                  </a:lnTo>
                  <a:lnTo>
                    <a:pt x="1211567" y="1007325"/>
                  </a:lnTo>
                  <a:lnTo>
                    <a:pt x="1212024" y="1006208"/>
                  </a:lnTo>
                  <a:lnTo>
                    <a:pt x="1212024" y="1003579"/>
                  </a:lnTo>
                  <a:close/>
                </a:path>
                <a:path w="3617595" h="5105400">
                  <a:moveTo>
                    <a:pt x="1212024" y="955954"/>
                  </a:moveTo>
                  <a:lnTo>
                    <a:pt x="1211567" y="954824"/>
                  </a:lnTo>
                  <a:lnTo>
                    <a:pt x="1209700" y="952969"/>
                  </a:lnTo>
                  <a:lnTo>
                    <a:pt x="1208582" y="952500"/>
                  </a:lnTo>
                  <a:lnTo>
                    <a:pt x="1205953" y="952500"/>
                  </a:lnTo>
                  <a:lnTo>
                    <a:pt x="1204823" y="952969"/>
                  </a:lnTo>
                  <a:lnTo>
                    <a:pt x="1202969" y="954824"/>
                  </a:lnTo>
                  <a:lnTo>
                    <a:pt x="1202499" y="955954"/>
                  </a:lnTo>
                  <a:lnTo>
                    <a:pt x="1202499" y="958583"/>
                  </a:lnTo>
                  <a:lnTo>
                    <a:pt x="1202969" y="959700"/>
                  </a:lnTo>
                  <a:lnTo>
                    <a:pt x="1204823" y="961567"/>
                  </a:lnTo>
                  <a:lnTo>
                    <a:pt x="1205953" y="962025"/>
                  </a:lnTo>
                  <a:lnTo>
                    <a:pt x="1208582" y="962025"/>
                  </a:lnTo>
                  <a:lnTo>
                    <a:pt x="1209700" y="961567"/>
                  </a:lnTo>
                  <a:lnTo>
                    <a:pt x="1211567" y="959700"/>
                  </a:lnTo>
                  <a:lnTo>
                    <a:pt x="1212024" y="958583"/>
                  </a:lnTo>
                  <a:lnTo>
                    <a:pt x="1212024" y="955954"/>
                  </a:lnTo>
                  <a:close/>
                </a:path>
                <a:path w="3617595" h="5105400">
                  <a:moveTo>
                    <a:pt x="1212024" y="908329"/>
                  </a:moveTo>
                  <a:lnTo>
                    <a:pt x="1211567" y="907199"/>
                  </a:lnTo>
                  <a:lnTo>
                    <a:pt x="1209700" y="905344"/>
                  </a:lnTo>
                  <a:lnTo>
                    <a:pt x="1208582" y="904875"/>
                  </a:lnTo>
                  <a:lnTo>
                    <a:pt x="1205953" y="904875"/>
                  </a:lnTo>
                  <a:lnTo>
                    <a:pt x="1204823" y="905344"/>
                  </a:lnTo>
                  <a:lnTo>
                    <a:pt x="1202969" y="907199"/>
                  </a:lnTo>
                  <a:lnTo>
                    <a:pt x="1202499" y="908329"/>
                  </a:lnTo>
                  <a:lnTo>
                    <a:pt x="1202499" y="910958"/>
                  </a:lnTo>
                  <a:lnTo>
                    <a:pt x="1202969" y="912075"/>
                  </a:lnTo>
                  <a:lnTo>
                    <a:pt x="1204823" y="913942"/>
                  </a:lnTo>
                  <a:lnTo>
                    <a:pt x="1205953" y="914400"/>
                  </a:lnTo>
                  <a:lnTo>
                    <a:pt x="1208582" y="914400"/>
                  </a:lnTo>
                  <a:lnTo>
                    <a:pt x="1209700" y="913942"/>
                  </a:lnTo>
                  <a:lnTo>
                    <a:pt x="1211567" y="912075"/>
                  </a:lnTo>
                  <a:lnTo>
                    <a:pt x="1212024" y="910958"/>
                  </a:lnTo>
                  <a:lnTo>
                    <a:pt x="1212024" y="908329"/>
                  </a:lnTo>
                  <a:close/>
                </a:path>
                <a:path w="3617595" h="5105400">
                  <a:moveTo>
                    <a:pt x="1212024" y="860704"/>
                  </a:moveTo>
                  <a:lnTo>
                    <a:pt x="1211567" y="859574"/>
                  </a:lnTo>
                  <a:lnTo>
                    <a:pt x="1209700" y="857719"/>
                  </a:lnTo>
                  <a:lnTo>
                    <a:pt x="1208582" y="857250"/>
                  </a:lnTo>
                  <a:lnTo>
                    <a:pt x="1205953" y="857250"/>
                  </a:lnTo>
                  <a:lnTo>
                    <a:pt x="1204823" y="857719"/>
                  </a:lnTo>
                  <a:lnTo>
                    <a:pt x="1202969" y="859574"/>
                  </a:lnTo>
                  <a:lnTo>
                    <a:pt x="1202499" y="860704"/>
                  </a:lnTo>
                  <a:lnTo>
                    <a:pt x="1202499" y="863333"/>
                  </a:lnTo>
                  <a:lnTo>
                    <a:pt x="1202969" y="864450"/>
                  </a:lnTo>
                  <a:lnTo>
                    <a:pt x="1204823" y="866317"/>
                  </a:lnTo>
                  <a:lnTo>
                    <a:pt x="1205953" y="866775"/>
                  </a:lnTo>
                  <a:lnTo>
                    <a:pt x="1208582" y="866775"/>
                  </a:lnTo>
                  <a:lnTo>
                    <a:pt x="1209700" y="866317"/>
                  </a:lnTo>
                  <a:lnTo>
                    <a:pt x="1211567" y="864450"/>
                  </a:lnTo>
                  <a:lnTo>
                    <a:pt x="1212024" y="863333"/>
                  </a:lnTo>
                  <a:lnTo>
                    <a:pt x="1212024" y="860704"/>
                  </a:lnTo>
                  <a:close/>
                </a:path>
                <a:path w="3617595" h="5105400">
                  <a:moveTo>
                    <a:pt x="1212024" y="813079"/>
                  </a:moveTo>
                  <a:lnTo>
                    <a:pt x="1211567" y="811949"/>
                  </a:lnTo>
                  <a:lnTo>
                    <a:pt x="1209700" y="810094"/>
                  </a:lnTo>
                  <a:lnTo>
                    <a:pt x="1208582" y="809625"/>
                  </a:lnTo>
                  <a:lnTo>
                    <a:pt x="1205953" y="809625"/>
                  </a:lnTo>
                  <a:lnTo>
                    <a:pt x="1204823" y="810094"/>
                  </a:lnTo>
                  <a:lnTo>
                    <a:pt x="1202969" y="811949"/>
                  </a:lnTo>
                  <a:lnTo>
                    <a:pt x="1202499" y="813079"/>
                  </a:lnTo>
                  <a:lnTo>
                    <a:pt x="1202499" y="815708"/>
                  </a:lnTo>
                  <a:lnTo>
                    <a:pt x="1202969" y="816825"/>
                  </a:lnTo>
                  <a:lnTo>
                    <a:pt x="1204823" y="818692"/>
                  </a:lnTo>
                  <a:lnTo>
                    <a:pt x="1205953" y="819150"/>
                  </a:lnTo>
                  <a:lnTo>
                    <a:pt x="1208582" y="819150"/>
                  </a:lnTo>
                  <a:lnTo>
                    <a:pt x="1209700" y="818692"/>
                  </a:lnTo>
                  <a:lnTo>
                    <a:pt x="1211567" y="816825"/>
                  </a:lnTo>
                  <a:lnTo>
                    <a:pt x="1212024" y="815708"/>
                  </a:lnTo>
                  <a:lnTo>
                    <a:pt x="1212024" y="813079"/>
                  </a:lnTo>
                  <a:close/>
                </a:path>
                <a:path w="3617595" h="5105400">
                  <a:moveTo>
                    <a:pt x="1212024" y="765454"/>
                  </a:moveTo>
                  <a:lnTo>
                    <a:pt x="1211567" y="764324"/>
                  </a:lnTo>
                  <a:lnTo>
                    <a:pt x="1209700" y="762469"/>
                  </a:lnTo>
                  <a:lnTo>
                    <a:pt x="1208582" y="762000"/>
                  </a:lnTo>
                  <a:lnTo>
                    <a:pt x="1205953" y="762000"/>
                  </a:lnTo>
                  <a:lnTo>
                    <a:pt x="1204823" y="762469"/>
                  </a:lnTo>
                  <a:lnTo>
                    <a:pt x="1202969" y="764324"/>
                  </a:lnTo>
                  <a:lnTo>
                    <a:pt x="1202499" y="765454"/>
                  </a:lnTo>
                  <a:lnTo>
                    <a:pt x="1202499" y="768083"/>
                  </a:lnTo>
                  <a:lnTo>
                    <a:pt x="1202969" y="769200"/>
                  </a:lnTo>
                  <a:lnTo>
                    <a:pt x="1204823" y="771067"/>
                  </a:lnTo>
                  <a:lnTo>
                    <a:pt x="1205953" y="771525"/>
                  </a:lnTo>
                  <a:lnTo>
                    <a:pt x="1208582" y="771525"/>
                  </a:lnTo>
                  <a:lnTo>
                    <a:pt x="1209700" y="771067"/>
                  </a:lnTo>
                  <a:lnTo>
                    <a:pt x="1211567" y="769200"/>
                  </a:lnTo>
                  <a:lnTo>
                    <a:pt x="1212024" y="768083"/>
                  </a:lnTo>
                  <a:lnTo>
                    <a:pt x="1212024" y="765454"/>
                  </a:lnTo>
                  <a:close/>
                </a:path>
                <a:path w="3617595" h="5105400">
                  <a:moveTo>
                    <a:pt x="1212024" y="717829"/>
                  </a:moveTo>
                  <a:lnTo>
                    <a:pt x="1211567" y="716699"/>
                  </a:lnTo>
                  <a:lnTo>
                    <a:pt x="1209700" y="714844"/>
                  </a:lnTo>
                  <a:lnTo>
                    <a:pt x="1208582" y="714375"/>
                  </a:lnTo>
                  <a:lnTo>
                    <a:pt x="1205953" y="714375"/>
                  </a:lnTo>
                  <a:lnTo>
                    <a:pt x="1204823" y="714844"/>
                  </a:lnTo>
                  <a:lnTo>
                    <a:pt x="1202969" y="716699"/>
                  </a:lnTo>
                  <a:lnTo>
                    <a:pt x="1202499" y="717829"/>
                  </a:lnTo>
                  <a:lnTo>
                    <a:pt x="1202499" y="720458"/>
                  </a:lnTo>
                  <a:lnTo>
                    <a:pt x="1202969" y="721575"/>
                  </a:lnTo>
                  <a:lnTo>
                    <a:pt x="1204823" y="723442"/>
                  </a:lnTo>
                  <a:lnTo>
                    <a:pt x="1205953" y="723900"/>
                  </a:lnTo>
                  <a:lnTo>
                    <a:pt x="1208582" y="723900"/>
                  </a:lnTo>
                  <a:lnTo>
                    <a:pt x="1209700" y="723442"/>
                  </a:lnTo>
                  <a:lnTo>
                    <a:pt x="1211567" y="721575"/>
                  </a:lnTo>
                  <a:lnTo>
                    <a:pt x="1212024" y="720458"/>
                  </a:lnTo>
                  <a:lnTo>
                    <a:pt x="1212024" y="717829"/>
                  </a:lnTo>
                  <a:close/>
                </a:path>
                <a:path w="3617595" h="5105400">
                  <a:moveTo>
                    <a:pt x="1212024" y="670204"/>
                  </a:moveTo>
                  <a:lnTo>
                    <a:pt x="1211567" y="669074"/>
                  </a:lnTo>
                  <a:lnTo>
                    <a:pt x="1209700" y="667219"/>
                  </a:lnTo>
                  <a:lnTo>
                    <a:pt x="1208582" y="666750"/>
                  </a:lnTo>
                  <a:lnTo>
                    <a:pt x="1205953" y="666750"/>
                  </a:lnTo>
                  <a:lnTo>
                    <a:pt x="1204823" y="667219"/>
                  </a:lnTo>
                  <a:lnTo>
                    <a:pt x="1202969" y="669074"/>
                  </a:lnTo>
                  <a:lnTo>
                    <a:pt x="1202499" y="670204"/>
                  </a:lnTo>
                  <a:lnTo>
                    <a:pt x="1202499" y="672833"/>
                  </a:lnTo>
                  <a:lnTo>
                    <a:pt x="1202969" y="673950"/>
                  </a:lnTo>
                  <a:lnTo>
                    <a:pt x="1204823" y="675817"/>
                  </a:lnTo>
                  <a:lnTo>
                    <a:pt x="1205953" y="676275"/>
                  </a:lnTo>
                  <a:lnTo>
                    <a:pt x="1208582" y="676275"/>
                  </a:lnTo>
                  <a:lnTo>
                    <a:pt x="1209700" y="675817"/>
                  </a:lnTo>
                  <a:lnTo>
                    <a:pt x="1211567" y="673950"/>
                  </a:lnTo>
                  <a:lnTo>
                    <a:pt x="1212024" y="672833"/>
                  </a:lnTo>
                  <a:lnTo>
                    <a:pt x="1212024" y="670204"/>
                  </a:lnTo>
                  <a:close/>
                </a:path>
                <a:path w="3617595" h="5105400">
                  <a:moveTo>
                    <a:pt x="1212024" y="622579"/>
                  </a:moveTo>
                  <a:lnTo>
                    <a:pt x="1211567" y="621449"/>
                  </a:lnTo>
                  <a:lnTo>
                    <a:pt x="1209700" y="619594"/>
                  </a:lnTo>
                  <a:lnTo>
                    <a:pt x="1208582" y="619125"/>
                  </a:lnTo>
                  <a:lnTo>
                    <a:pt x="1205953" y="619125"/>
                  </a:lnTo>
                  <a:lnTo>
                    <a:pt x="1204823" y="619594"/>
                  </a:lnTo>
                  <a:lnTo>
                    <a:pt x="1202969" y="621449"/>
                  </a:lnTo>
                  <a:lnTo>
                    <a:pt x="1202499" y="622579"/>
                  </a:lnTo>
                  <a:lnTo>
                    <a:pt x="1202499" y="625208"/>
                  </a:lnTo>
                  <a:lnTo>
                    <a:pt x="1202969" y="626325"/>
                  </a:lnTo>
                  <a:lnTo>
                    <a:pt x="1204823" y="628192"/>
                  </a:lnTo>
                  <a:lnTo>
                    <a:pt x="1205953" y="628650"/>
                  </a:lnTo>
                  <a:lnTo>
                    <a:pt x="1208582" y="628650"/>
                  </a:lnTo>
                  <a:lnTo>
                    <a:pt x="1209700" y="628192"/>
                  </a:lnTo>
                  <a:lnTo>
                    <a:pt x="1211567" y="626325"/>
                  </a:lnTo>
                  <a:lnTo>
                    <a:pt x="1212024" y="625208"/>
                  </a:lnTo>
                  <a:lnTo>
                    <a:pt x="1212024" y="622579"/>
                  </a:lnTo>
                  <a:close/>
                </a:path>
                <a:path w="3617595" h="5105400">
                  <a:moveTo>
                    <a:pt x="1212024" y="574954"/>
                  </a:moveTo>
                  <a:lnTo>
                    <a:pt x="1211567" y="573824"/>
                  </a:lnTo>
                  <a:lnTo>
                    <a:pt x="1209700" y="571969"/>
                  </a:lnTo>
                  <a:lnTo>
                    <a:pt x="1208582" y="571500"/>
                  </a:lnTo>
                  <a:lnTo>
                    <a:pt x="1205953" y="571500"/>
                  </a:lnTo>
                  <a:lnTo>
                    <a:pt x="1204823" y="571969"/>
                  </a:lnTo>
                  <a:lnTo>
                    <a:pt x="1202969" y="573824"/>
                  </a:lnTo>
                  <a:lnTo>
                    <a:pt x="1202499" y="574954"/>
                  </a:lnTo>
                  <a:lnTo>
                    <a:pt x="1202499" y="577583"/>
                  </a:lnTo>
                  <a:lnTo>
                    <a:pt x="1202969" y="578700"/>
                  </a:lnTo>
                  <a:lnTo>
                    <a:pt x="1204823" y="580567"/>
                  </a:lnTo>
                  <a:lnTo>
                    <a:pt x="1205953" y="581025"/>
                  </a:lnTo>
                  <a:lnTo>
                    <a:pt x="1208582" y="581025"/>
                  </a:lnTo>
                  <a:lnTo>
                    <a:pt x="1209700" y="580567"/>
                  </a:lnTo>
                  <a:lnTo>
                    <a:pt x="1211567" y="578700"/>
                  </a:lnTo>
                  <a:lnTo>
                    <a:pt x="1212024" y="577583"/>
                  </a:lnTo>
                  <a:lnTo>
                    <a:pt x="1212024" y="574954"/>
                  </a:lnTo>
                  <a:close/>
                </a:path>
                <a:path w="3617595" h="5105400">
                  <a:moveTo>
                    <a:pt x="1212024" y="527329"/>
                  </a:moveTo>
                  <a:lnTo>
                    <a:pt x="1211567" y="526199"/>
                  </a:lnTo>
                  <a:lnTo>
                    <a:pt x="1209700" y="524344"/>
                  </a:lnTo>
                  <a:lnTo>
                    <a:pt x="1208582" y="523875"/>
                  </a:lnTo>
                  <a:lnTo>
                    <a:pt x="1205953" y="523875"/>
                  </a:lnTo>
                  <a:lnTo>
                    <a:pt x="1204823" y="524344"/>
                  </a:lnTo>
                  <a:lnTo>
                    <a:pt x="1202969" y="526199"/>
                  </a:lnTo>
                  <a:lnTo>
                    <a:pt x="1202499" y="527329"/>
                  </a:lnTo>
                  <a:lnTo>
                    <a:pt x="1202499" y="529958"/>
                  </a:lnTo>
                  <a:lnTo>
                    <a:pt x="1202969" y="531075"/>
                  </a:lnTo>
                  <a:lnTo>
                    <a:pt x="1204823" y="532942"/>
                  </a:lnTo>
                  <a:lnTo>
                    <a:pt x="1205953" y="533400"/>
                  </a:lnTo>
                  <a:lnTo>
                    <a:pt x="1208582" y="533400"/>
                  </a:lnTo>
                  <a:lnTo>
                    <a:pt x="1209700" y="532942"/>
                  </a:lnTo>
                  <a:lnTo>
                    <a:pt x="1211567" y="531075"/>
                  </a:lnTo>
                  <a:lnTo>
                    <a:pt x="1212024" y="529958"/>
                  </a:lnTo>
                  <a:lnTo>
                    <a:pt x="1212024" y="527329"/>
                  </a:lnTo>
                  <a:close/>
                </a:path>
                <a:path w="3617595" h="5105400">
                  <a:moveTo>
                    <a:pt x="1212024" y="479704"/>
                  </a:moveTo>
                  <a:lnTo>
                    <a:pt x="1211567" y="478574"/>
                  </a:lnTo>
                  <a:lnTo>
                    <a:pt x="1209700" y="476719"/>
                  </a:lnTo>
                  <a:lnTo>
                    <a:pt x="1208582" y="476250"/>
                  </a:lnTo>
                  <a:lnTo>
                    <a:pt x="1205953" y="476250"/>
                  </a:lnTo>
                  <a:lnTo>
                    <a:pt x="1204823" y="476719"/>
                  </a:lnTo>
                  <a:lnTo>
                    <a:pt x="1202969" y="478574"/>
                  </a:lnTo>
                  <a:lnTo>
                    <a:pt x="1202499" y="479704"/>
                  </a:lnTo>
                  <a:lnTo>
                    <a:pt x="1202499" y="482333"/>
                  </a:lnTo>
                  <a:lnTo>
                    <a:pt x="1202969" y="483450"/>
                  </a:lnTo>
                  <a:lnTo>
                    <a:pt x="1204823" y="485317"/>
                  </a:lnTo>
                  <a:lnTo>
                    <a:pt x="1205953" y="485775"/>
                  </a:lnTo>
                  <a:lnTo>
                    <a:pt x="1208582" y="485775"/>
                  </a:lnTo>
                  <a:lnTo>
                    <a:pt x="1209700" y="485317"/>
                  </a:lnTo>
                  <a:lnTo>
                    <a:pt x="1211567" y="483450"/>
                  </a:lnTo>
                  <a:lnTo>
                    <a:pt x="1212024" y="482333"/>
                  </a:lnTo>
                  <a:lnTo>
                    <a:pt x="1212024" y="479704"/>
                  </a:lnTo>
                  <a:close/>
                </a:path>
                <a:path w="3617595" h="5105400">
                  <a:moveTo>
                    <a:pt x="1212024" y="432079"/>
                  </a:moveTo>
                  <a:lnTo>
                    <a:pt x="1211567" y="430949"/>
                  </a:lnTo>
                  <a:lnTo>
                    <a:pt x="1209700" y="429094"/>
                  </a:lnTo>
                  <a:lnTo>
                    <a:pt x="1208582" y="428625"/>
                  </a:lnTo>
                  <a:lnTo>
                    <a:pt x="1205953" y="428625"/>
                  </a:lnTo>
                  <a:lnTo>
                    <a:pt x="1204823" y="429094"/>
                  </a:lnTo>
                  <a:lnTo>
                    <a:pt x="1202969" y="430949"/>
                  </a:lnTo>
                  <a:lnTo>
                    <a:pt x="1202499" y="432079"/>
                  </a:lnTo>
                  <a:lnTo>
                    <a:pt x="1202499" y="434708"/>
                  </a:lnTo>
                  <a:lnTo>
                    <a:pt x="1202969" y="435825"/>
                  </a:lnTo>
                  <a:lnTo>
                    <a:pt x="1204823" y="437692"/>
                  </a:lnTo>
                  <a:lnTo>
                    <a:pt x="1205953" y="438150"/>
                  </a:lnTo>
                  <a:lnTo>
                    <a:pt x="1208582" y="438150"/>
                  </a:lnTo>
                  <a:lnTo>
                    <a:pt x="1209700" y="437692"/>
                  </a:lnTo>
                  <a:lnTo>
                    <a:pt x="1211567" y="435825"/>
                  </a:lnTo>
                  <a:lnTo>
                    <a:pt x="1212024" y="434708"/>
                  </a:lnTo>
                  <a:lnTo>
                    <a:pt x="1212024" y="432079"/>
                  </a:lnTo>
                  <a:close/>
                </a:path>
                <a:path w="3617595" h="5105400">
                  <a:moveTo>
                    <a:pt x="1212024" y="384454"/>
                  </a:moveTo>
                  <a:lnTo>
                    <a:pt x="1211567" y="383324"/>
                  </a:lnTo>
                  <a:lnTo>
                    <a:pt x="1209700" y="381469"/>
                  </a:lnTo>
                  <a:lnTo>
                    <a:pt x="1208582" y="381000"/>
                  </a:lnTo>
                  <a:lnTo>
                    <a:pt x="1205953" y="381000"/>
                  </a:lnTo>
                  <a:lnTo>
                    <a:pt x="1204823" y="381469"/>
                  </a:lnTo>
                  <a:lnTo>
                    <a:pt x="1202969" y="383324"/>
                  </a:lnTo>
                  <a:lnTo>
                    <a:pt x="1202499" y="384454"/>
                  </a:lnTo>
                  <a:lnTo>
                    <a:pt x="1202499" y="387083"/>
                  </a:lnTo>
                  <a:lnTo>
                    <a:pt x="1202969" y="388200"/>
                  </a:lnTo>
                  <a:lnTo>
                    <a:pt x="1204823" y="390067"/>
                  </a:lnTo>
                  <a:lnTo>
                    <a:pt x="1205953" y="390525"/>
                  </a:lnTo>
                  <a:lnTo>
                    <a:pt x="1208582" y="390525"/>
                  </a:lnTo>
                  <a:lnTo>
                    <a:pt x="1209700" y="390067"/>
                  </a:lnTo>
                  <a:lnTo>
                    <a:pt x="1211567" y="388200"/>
                  </a:lnTo>
                  <a:lnTo>
                    <a:pt x="1212024" y="387083"/>
                  </a:lnTo>
                  <a:lnTo>
                    <a:pt x="1212024" y="384454"/>
                  </a:lnTo>
                  <a:close/>
                </a:path>
                <a:path w="3617595" h="5105400">
                  <a:moveTo>
                    <a:pt x="1212024" y="336829"/>
                  </a:moveTo>
                  <a:lnTo>
                    <a:pt x="1211567" y="335699"/>
                  </a:lnTo>
                  <a:lnTo>
                    <a:pt x="1209700" y="333844"/>
                  </a:lnTo>
                  <a:lnTo>
                    <a:pt x="1208582" y="333375"/>
                  </a:lnTo>
                  <a:lnTo>
                    <a:pt x="1205953" y="333375"/>
                  </a:lnTo>
                  <a:lnTo>
                    <a:pt x="1204823" y="333844"/>
                  </a:lnTo>
                  <a:lnTo>
                    <a:pt x="1202969" y="335699"/>
                  </a:lnTo>
                  <a:lnTo>
                    <a:pt x="1202499" y="336829"/>
                  </a:lnTo>
                  <a:lnTo>
                    <a:pt x="1202499" y="339458"/>
                  </a:lnTo>
                  <a:lnTo>
                    <a:pt x="1202969" y="340575"/>
                  </a:lnTo>
                  <a:lnTo>
                    <a:pt x="1204823" y="342442"/>
                  </a:lnTo>
                  <a:lnTo>
                    <a:pt x="1205953" y="342900"/>
                  </a:lnTo>
                  <a:lnTo>
                    <a:pt x="1208582" y="342900"/>
                  </a:lnTo>
                  <a:lnTo>
                    <a:pt x="1209700" y="342442"/>
                  </a:lnTo>
                  <a:lnTo>
                    <a:pt x="1211567" y="340575"/>
                  </a:lnTo>
                  <a:lnTo>
                    <a:pt x="1212024" y="339458"/>
                  </a:lnTo>
                  <a:lnTo>
                    <a:pt x="1212024" y="336829"/>
                  </a:lnTo>
                  <a:close/>
                </a:path>
                <a:path w="3617595" h="5105400">
                  <a:moveTo>
                    <a:pt x="1212024" y="289204"/>
                  </a:moveTo>
                  <a:lnTo>
                    <a:pt x="1211567" y="288074"/>
                  </a:lnTo>
                  <a:lnTo>
                    <a:pt x="1209700" y="286219"/>
                  </a:lnTo>
                  <a:lnTo>
                    <a:pt x="1208582" y="285750"/>
                  </a:lnTo>
                  <a:lnTo>
                    <a:pt x="1205953" y="285750"/>
                  </a:lnTo>
                  <a:lnTo>
                    <a:pt x="1204823" y="286219"/>
                  </a:lnTo>
                  <a:lnTo>
                    <a:pt x="1202969" y="288074"/>
                  </a:lnTo>
                  <a:lnTo>
                    <a:pt x="1202499" y="289204"/>
                  </a:lnTo>
                  <a:lnTo>
                    <a:pt x="1202499" y="291833"/>
                  </a:lnTo>
                  <a:lnTo>
                    <a:pt x="1202969" y="292950"/>
                  </a:lnTo>
                  <a:lnTo>
                    <a:pt x="1204823" y="294817"/>
                  </a:lnTo>
                  <a:lnTo>
                    <a:pt x="1205953" y="295275"/>
                  </a:lnTo>
                  <a:lnTo>
                    <a:pt x="1208582" y="295275"/>
                  </a:lnTo>
                  <a:lnTo>
                    <a:pt x="1209700" y="294817"/>
                  </a:lnTo>
                  <a:lnTo>
                    <a:pt x="1211567" y="292950"/>
                  </a:lnTo>
                  <a:lnTo>
                    <a:pt x="1212024" y="291833"/>
                  </a:lnTo>
                  <a:lnTo>
                    <a:pt x="1212024" y="289204"/>
                  </a:lnTo>
                  <a:close/>
                </a:path>
                <a:path w="3617595" h="5105400">
                  <a:moveTo>
                    <a:pt x="1212024" y="241579"/>
                  </a:moveTo>
                  <a:lnTo>
                    <a:pt x="1211567" y="240449"/>
                  </a:lnTo>
                  <a:lnTo>
                    <a:pt x="1209700" y="238594"/>
                  </a:lnTo>
                  <a:lnTo>
                    <a:pt x="1208582" y="238125"/>
                  </a:lnTo>
                  <a:lnTo>
                    <a:pt x="1205953" y="238125"/>
                  </a:lnTo>
                  <a:lnTo>
                    <a:pt x="1204823" y="238594"/>
                  </a:lnTo>
                  <a:lnTo>
                    <a:pt x="1202969" y="240449"/>
                  </a:lnTo>
                  <a:lnTo>
                    <a:pt x="1202499" y="241579"/>
                  </a:lnTo>
                  <a:lnTo>
                    <a:pt x="1202499" y="244208"/>
                  </a:lnTo>
                  <a:lnTo>
                    <a:pt x="1202969" y="245325"/>
                  </a:lnTo>
                  <a:lnTo>
                    <a:pt x="1204823" y="247192"/>
                  </a:lnTo>
                  <a:lnTo>
                    <a:pt x="1205953" y="247650"/>
                  </a:lnTo>
                  <a:lnTo>
                    <a:pt x="1208582" y="247650"/>
                  </a:lnTo>
                  <a:lnTo>
                    <a:pt x="1209700" y="247192"/>
                  </a:lnTo>
                  <a:lnTo>
                    <a:pt x="1211567" y="245325"/>
                  </a:lnTo>
                  <a:lnTo>
                    <a:pt x="1212024" y="244208"/>
                  </a:lnTo>
                  <a:lnTo>
                    <a:pt x="1212024" y="241579"/>
                  </a:lnTo>
                  <a:close/>
                </a:path>
                <a:path w="3617595" h="5105400">
                  <a:moveTo>
                    <a:pt x="1212024" y="193954"/>
                  </a:moveTo>
                  <a:lnTo>
                    <a:pt x="1211567" y="192824"/>
                  </a:lnTo>
                  <a:lnTo>
                    <a:pt x="1209700" y="190969"/>
                  </a:lnTo>
                  <a:lnTo>
                    <a:pt x="1208582" y="190500"/>
                  </a:lnTo>
                  <a:lnTo>
                    <a:pt x="1205953" y="190500"/>
                  </a:lnTo>
                  <a:lnTo>
                    <a:pt x="1204823" y="190969"/>
                  </a:lnTo>
                  <a:lnTo>
                    <a:pt x="1202969" y="192824"/>
                  </a:lnTo>
                  <a:lnTo>
                    <a:pt x="1202499" y="193954"/>
                  </a:lnTo>
                  <a:lnTo>
                    <a:pt x="1202499" y="196583"/>
                  </a:lnTo>
                  <a:lnTo>
                    <a:pt x="1202969" y="197700"/>
                  </a:lnTo>
                  <a:lnTo>
                    <a:pt x="1204823" y="199567"/>
                  </a:lnTo>
                  <a:lnTo>
                    <a:pt x="1205953" y="200025"/>
                  </a:lnTo>
                  <a:lnTo>
                    <a:pt x="1208582" y="200025"/>
                  </a:lnTo>
                  <a:lnTo>
                    <a:pt x="1209700" y="199567"/>
                  </a:lnTo>
                  <a:lnTo>
                    <a:pt x="1211567" y="197700"/>
                  </a:lnTo>
                  <a:lnTo>
                    <a:pt x="1212024" y="196583"/>
                  </a:lnTo>
                  <a:lnTo>
                    <a:pt x="1212024" y="193954"/>
                  </a:lnTo>
                  <a:close/>
                </a:path>
                <a:path w="3617595" h="5105400">
                  <a:moveTo>
                    <a:pt x="1212024" y="146329"/>
                  </a:moveTo>
                  <a:lnTo>
                    <a:pt x="1211567" y="145199"/>
                  </a:lnTo>
                  <a:lnTo>
                    <a:pt x="1209700" y="143344"/>
                  </a:lnTo>
                  <a:lnTo>
                    <a:pt x="1208582" y="142875"/>
                  </a:lnTo>
                  <a:lnTo>
                    <a:pt x="1205953" y="142875"/>
                  </a:lnTo>
                  <a:lnTo>
                    <a:pt x="1204823" y="143344"/>
                  </a:lnTo>
                  <a:lnTo>
                    <a:pt x="1202969" y="145199"/>
                  </a:lnTo>
                  <a:lnTo>
                    <a:pt x="1202499" y="146329"/>
                  </a:lnTo>
                  <a:lnTo>
                    <a:pt x="1202499" y="148958"/>
                  </a:lnTo>
                  <a:lnTo>
                    <a:pt x="1202969" y="150075"/>
                  </a:lnTo>
                  <a:lnTo>
                    <a:pt x="1204823" y="151942"/>
                  </a:lnTo>
                  <a:lnTo>
                    <a:pt x="1205953" y="152400"/>
                  </a:lnTo>
                  <a:lnTo>
                    <a:pt x="1208582" y="152400"/>
                  </a:lnTo>
                  <a:lnTo>
                    <a:pt x="1209700" y="151942"/>
                  </a:lnTo>
                  <a:lnTo>
                    <a:pt x="1211567" y="150075"/>
                  </a:lnTo>
                  <a:lnTo>
                    <a:pt x="1212024" y="148958"/>
                  </a:lnTo>
                  <a:lnTo>
                    <a:pt x="1212024" y="146329"/>
                  </a:lnTo>
                  <a:close/>
                </a:path>
                <a:path w="3617595" h="5105400">
                  <a:moveTo>
                    <a:pt x="1212024" y="98704"/>
                  </a:moveTo>
                  <a:lnTo>
                    <a:pt x="1211567" y="97574"/>
                  </a:lnTo>
                  <a:lnTo>
                    <a:pt x="1209700" y="95719"/>
                  </a:lnTo>
                  <a:lnTo>
                    <a:pt x="1208582" y="95250"/>
                  </a:lnTo>
                  <a:lnTo>
                    <a:pt x="1205953" y="95250"/>
                  </a:lnTo>
                  <a:lnTo>
                    <a:pt x="1204823" y="95719"/>
                  </a:lnTo>
                  <a:lnTo>
                    <a:pt x="1202969" y="97574"/>
                  </a:lnTo>
                  <a:lnTo>
                    <a:pt x="1202499" y="98704"/>
                  </a:lnTo>
                  <a:lnTo>
                    <a:pt x="1202499" y="101333"/>
                  </a:lnTo>
                  <a:lnTo>
                    <a:pt x="1202969" y="102450"/>
                  </a:lnTo>
                  <a:lnTo>
                    <a:pt x="1204823" y="104317"/>
                  </a:lnTo>
                  <a:lnTo>
                    <a:pt x="1205953" y="104775"/>
                  </a:lnTo>
                  <a:lnTo>
                    <a:pt x="1208582" y="104775"/>
                  </a:lnTo>
                  <a:lnTo>
                    <a:pt x="1209700" y="104317"/>
                  </a:lnTo>
                  <a:lnTo>
                    <a:pt x="1211567" y="102450"/>
                  </a:lnTo>
                  <a:lnTo>
                    <a:pt x="1212024" y="101333"/>
                  </a:lnTo>
                  <a:lnTo>
                    <a:pt x="1212024" y="98704"/>
                  </a:lnTo>
                  <a:close/>
                </a:path>
                <a:path w="3617595" h="5105400">
                  <a:moveTo>
                    <a:pt x="1212024" y="51079"/>
                  </a:moveTo>
                  <a:lnTo>
                    <a:pt x="1211567" y="49949"/>
                  </a:lnTo>
                  <a:lnTo>
                    <a:pt x="1209700" y="48094"/>
                  </a:lnTo>
                  <a:lnTo>
                    <a:pt x="1208582" y="47625"/>
                  </a:lnTo>
                  <a:lnTo>
                    <a:pt x="1205953" y="47625"/>
                  </a:lnTo>
                  <a:lnTo>
                    <a:pt x="1204823" y="48094"/>
                  </a:lnTo>
                  <a:lnTo>
                    <a:pt x="1202969" y="49949"/>
                  </a:lnTo>
                  <a:lnTo>
                    <a:pt x="1202499" y="51079"/>
                  </a:lnTo>
                  <a:lnTo>
                    <a:pt x="1202499" y="53708"/>
                  </a:lnTo>
                  <a:lnTo>
                    <a:pt x="1202969" y="54825"/>
                  </a:lnTo>
                  <a:lnTo>
                    <a:pt x="1204823" y="56692"/>
                  </a:lnTo>
                  <a:lnTo>
                    <a:pt x="1205953" y="57150"/>
                  </a:lnTo>
                  <a:lnTo>
                    <a:pt x="1208582" y="57150"/>
                  </a:lnTo>
                  <a:lnTo>
                    <a:pt x="1209700" y="56692"/>
                  </a:lnTo>
                  <a:lnTo>
                    <a:pt x="1211567" y="54825"/>
                  </a:lnTo>
                  <a:lnTo>
                    <a:pt x="1212024" y="53708"/>
                  </a:lnTo>
                  <a:lnTo>
                    <a:pt x="1212024" y="51079"/>
                  </a:lnTo>
                  <a:close/>
                </a:path>
                <a:path w="3617595" h="5105400">
                  <a:moveTo>
                    <a:pt x="1212024" y="3454"/>
                  </a:moveTo>
                  <a:lnTo>
                    <a:pt x="1211567" y="2324"/>
                  </a:lnTo>
                  <a:lnTo>
                    <a:pt x="1209700" y="469"/>
                  </a:lnTo>
                  <a:lnTo>
                    <a:pt x="1208582" y="0"/>
                  </a:lnTo>
                  <a:lnTo>
                    <a:pt x="1205953" y="0"/>
                  </a:lnTo>
                  <a:lnTo>
                    <a:pt x="1204823" y="469"/>
                  </a:lnTo>
                  <a:lnTo>
                    <a:pt x="1202969" y="2324"/>
                  </a:lnTo>
                  <a:lnTo>
                    <a:pt x="1202499" y="3454"/>
                  </a:lnTo>
                  <a:lnTo>
                    <a:pt x="1202499" y="6083"/>
                  </a:lnTo>
                  <a:lnTo>
                    <a:pt x="1202969" y="7200"/>
                  </a:lnTo>
                  <a:lnTo>
                    <a:pt x="1204823" y="9067"/>
                  </a:lnTo>
                  <a:lnTo>
                    <a:pt x="1205953" y="9525"/>
                  </a:lnTo>
                  <a:lnTo>
                    <a:pt x="1208582" y="9525"/>
                  </a:lnTo>
                  <a:lnTo>
                    <a:pt x="1209700" y="9067"/>
                  </a:lnTo>
                  <a:lnTo>
                    <a:pt x="1211567" y="7200"/>
                  </a:lnTo>
                  <a:lnTo>
                    <a:pt x="1212024" y="6083"/>
                  </a:lnTo>
                  <a:lnTo>
                    <a:pt x="1212024" y="3454"/>
                  </a:lnTo>
                  <a:close/>
                </a:path>
                <a:path w="3617595" h="5105400">
                  <a:moveTo>
                    <a:pt x="2414536" y="5099329"/>
                  </a:moveTo>
                  <a:lnTo>
                    <a:pt x="2414066" y="5098199"/>
                  </a:lnTo>
                  <a:lnTo>
                    <a:pt x="2412200" y="5096345"/>
                  </a:lnTo>
                  <a:lnTo>
                    <a:pt x="2411082" y="5095875"/>
                  </a:lnTo>
                  <a:lnTo>
                    <a:pt x="2408453" y="5095875"/>
                  </a:lnTo>
                  <a:lnTo>
                    <a:pt x="2407335" y="5096345"/>
                  </a:lnTo>
                  <a:lnTo>
                    <a:pt x="2405469" y="5098199"/>
                  </a:lnTo>
                  <a:lnTo>
                    <a:pt x="2405011" y="5099329"/>
                  </a:lnTo>
                  <a:lnTo>
                    <a:pt x="2405011" y="5101958"/>
                  </a:lnTo>
                  <a:lnTo>
                    <a:pt x="2405469" y="5103076"/>
                  </a:lnTo>
                  <a:lnTo>
                    <a:pt x="2407335" y="5104943"/>
                  </a:lnTo>
                  <a:lnTo>
                    <a:pt x="2408453" y="5105400"/>
                  </a:lnTo>
                  <a:lnTo>
                    <a:pt x="2411082" y="5105400"/>
                  </a:lnTo>
                  <a:lnTo>
                    <a:pt x="2412200" y="5104943"/>
                  </a:lnTo>
                  <a:lnTo>
                    <a:pt x="2414066" y="5103076"/>
                  </a:lnTo>
                  <a:lnTo>
                    <a:pt x="2414536" y="5101958"/>
                  </a:lnTo>
                  <a:lnTo>
                    <a:pt x="2414536" y="5099329"/>
                  </a:lnTo>
                  <a:close/>
                </a:path>
                <a:path w="3617595" h="5105400">
                  <a:moveTo>
                    <a:pt x="2414536" y="5051704"/>
                  </a:moveTo>
                  <a:lnTo>
                    <a:pt x="2414066" y="5050574"/>
                  </a:lnTo>
                  <a:lnTo>
                    <a:pt x="2412200" y="5048720"/>
                  </a:lnTo>
                  <a:lnTo>
                    <a:pt x="2411082" y="5048250"/>
                  </a:lnTo>
                  <a:lnTo>
                    <a:pt x="2408453" y="5048250"/>
                  </a:lnTo>
                  <a:lnTo>
                    <a:pt x="2407335" y="5048720"/>
                  </a:lnTo>
                  <a:lnTo>
                    <a:pt x="2405469" y="5050574"/>
                  </a:lnTo>
                  <a:lnTo>
                    <a:pt x="2405011" y="5051704"/>
                  </a:lnTo>
                  <a:lnTo>
                    <a:pt x="2405011" y="5054333"/>
                  </a:lnTo>
                  <a:lnTo>
                    <a:pt x="2405469" y="5055451"/>
                  </a:lnTo>
                  <a:lnTo>
                    <a:pt x="2407335" y="5057318"/>
                  </a:lnTo>
                  <a:lnTo>
                    <a:pt x="2408453" y="5057775"/>
                  </a:lnTo>
                  <a:lnTo>
                    <a:pt x="2411082" y="5057775"/>
                  </a:lnTo>
                  <a:lnTo>
                    <a:pt x="2412200" y="5057318"/>
                  </a:lnTo>
                  <a:lnTo>
                    <a:pt x="2414066" y="5055451"/>
                  </a:lnTo>
                  <a:lnTo>
                    <a:pt x="2414536" y="5054333"/>
                  </a:lnTo>
                  <a:lnTo>
                    <a:pt x="2414536" y="5051704"/>
                  </a:lnTo>
                  <a:close/>
                </a:path>
                <a:path w="3617595" h="5105400">
                  <a:moveTo>
                    <a:pt x="2414536" y="5004079"/>
                  </a:moveTo>
                  <a:lnTo>
                    <a:pt x="2414066" y="5002949"/>
                  </a:lnTo>
                  <a:lnTo>
                    <a:pt x="2412200" y="5001095"/>
                  </a:lnTo>
                  <a:lnTo>
                    <a:pt x="2411082" y="5000625"/>
                  </a:lnTo>
                  <a:lnTo>
                    <a:pt x="2408453" y="5000625"/>
                  </a:lnTo>
                  <a:lnTo>
                    <a:pt x="2407335" y="5001095"/>
                  </a:lnTo>
                  <a:lnTo>
                    <a:pt x="2405469" y="5002949"/>
                  </a:lnTo>
                  <a:lnTo>
                    <a:pt x="2405011" y="5004079"/>
                  </a:lnTo>
                  <a:lnTo>
                    <a:pt x="2405011" y="5006708"/>
                  </a:lnTo>
                  <a:lnTo>
                    <a:pt x="2405469" y="5007826"/>
                  </a:lnTo>
                  <a:lnTo>
                    <a:pt x="2407335" y="5009693"/>
                  </a:lnTo>
                  <a:lnTo>
                    <a:pt x="2408453" y="5010150"/>
                  </a:lnTo>
                  <a:lnTo>
                    <a:pt x="2411082" y="5010150"/>
                  </a:lnTo>
                  <a:lnTo>
                    <a:pt x="2412200" y="5009693"/>
                  </a:lnTo>
                  <a:lnTo>
                    <a:pt x="2414066" y="5007826"/>
                  </a:lnTo>
                  <a:lnTo>
                    <a:pt x="2414536" y="5006708"/>
                  </a:lnTo>
                  <a:lnTo>
                    <a:pt x="2414536" y="5004079"/>
                  </a:lnTo>
                  <a:close/>
                </a:path>
                <a:path w="3617595" h="5105400">
                  <a:moveTo>
                    <a:pt x="2414536" y="4956454"/>
                  </a:moveTo>
                  <a:lnTo>
                    <a:pt x="2414066" y="4955324"/>
                  </a:lnTo>
                  <a:lnTo>
                    <a:pt x="2412200" y="4953470"/>
                  </a:lnTo>
                  <a:lnTo>
                    <a:pt x="2411082" y="4953000"/>
                  </a:lnTo>
                  <a:lnTo>
                    <a:pt x="2408453" y="4953000"/>
                  </a:lnTo>
                  <a:lnTo>
                    <a:pt x="2407335" y="4953470"/>
                  </a:lnTo>
                  <a:lnTo>
                    <a:pt x="2405469" y="4955324"/>
                  </a:lnTo>
                  <a:lnTo>
                    <a:pt x="2405011" y="4956454"/>
                  </a:lnTo>
                  <a:lnTo>
                    <a:pt x="2405011" y="4959083"/>
                  </a:lnTo>
                  <a:lnTo>
                    <a:pt x="2405469" y="4960201"/>
                  </a:lnTo>
                  <a:lnTo>
                    <a:pt x="2407335" y="4962068"/>
                  </a:lnTo>
                  <a:lnTo>
                    <a:pt x="2408453" y="4962525"/>
                  </a:lnTo>
                  <a:lnTo>
                    <a:pt x="2411082" y="4962525"/>
                  </a:lnTo>
                  <a:lnTo>
                    <a:pt x="2412200" y="4962068"/>
                  </a:lnTo>
                  <a:lnTo>
                    <a:pt x="2414066" y="4960201"/>
                  </a:lnTo>
                  <a:lnTo>
                    <a:pt x="2414536" y="4959083"/>
                  </a:lnTo>
                  <a:lnTo>
                    <a:pt x="2414536" y="4956454"/>
                  </a:lnTo>
                  <a:close/>
                </a:path>
                <a:path w="3617595" h="5105400">
                  <a:moveTo>
                    <a:pt x="2414536" y="4908829"/>
                  </a:moveTo>
                  <a:lnTo>
                    <a:pt x="2414066" y="4907699"/>
                  </a:lnTo>
                  <a:lnTo>
                    <a:pt x="2412200" y="4905845"/>
                  </a:lnTo>
                  <a:lnTo>
                    <a:pt x="2411082" y="4905375"/>
                  </a:lnTo>
                  <a:lnTo>
                    <a:pt x="2408453" y="4905375"/>
                  </a:lnTo>
                  <a:lnTo>
                    <a:pt x="2407335" y="4905845"/>
                  </a:lnTo>
                  <a:lnTo>
                    <a:pt x="2405469" y="4907699"/>
                  </a:lnTo>
                  <a:lnTo>
                    <a:pt x="2405011" y="4908829"/>
                  </a:lnTo>
                  <a:lnTo>
                    <a:pt x="2405011" y="4911458"/>
                  </a:lnTo>
                  <a:lnTo>
                    <a:pt x="2405469" y="4912576"/>
                  </a:lnTo>
                  <a:lnTo>
                    <a:pt x="2407335" y="4914443"/>
                  </a:lnTo>
                  <a:lnTo>
                    <a:pt x="2408453" y="4914900"/>
                  </a:lnTo>
                  <a:lnTo>
                    <a:pt x="2411082" y="4914900"/>
                  </a:lnTo>
                  <a:lnTo>
                    <a:pt x="2412200" y="4914443"/>
                  </a:lnTo>
                  <a:lnTo>
                    <a:pt x="2414066" y="4912576"/>
                  </a:lnTo>
                  <a:lnTo>
                    <a:pt x="2414536" y="4911458"/>
                  </a:lnTo>
                  <a:lnTo>
                    <a:pt x="2414536" y="4908829"/>
                  </a:lnTo>
                  <a:close/>
                </a:path>
                <a:path w="3617595" h="5105400">
                  <a:moveTo>
                    <a:pt x="2414536" y="4861204"/>
                  </a:moveTo>
                  <a:lnTo>
                    <a:pt x="2414066" y="4860074"/>
                  </a:lnTo>
                  <a:lnTo>
                    <a:pt x="2412200" y="4858220"/>
                  </a:lnTo>
                  <a:lnTo>
                    <a:pt x="2411082" y="4857750"/>
                  </a:lnTo>
                  <a:lnTo>
                    <a:pt x="2408453" y="4857750"/>
                  </a:lnTo>
                  <a:lnTo>
                    <a:pt x="2407335" y="4858220"/>
                  </a:lnTo>
                  <a:lnTo>
                    <a:pt x="2405469" y="4860074"/>
                  </a:lnTo>
                  <a:lnTo>
                    <a:pt x="2405011" y="4861204"/>
                  </a:lnTo>
                  <a:lnTo>
                    <a:pt x="2405011" y="4863833"/>
                  </a:lnTo>
                  <a:lnTo>
                    <a:pt x="2405469" y="4864951"/>
                  </a:lnTo>
                  <a:lnTo>
                    <a:pt x="2407335" y="4866818"/>
                  </a:lnTo>
                  <a:lnTo>
                    <a:pt x="2408453" y="4867275"/>
                  </a:lnTo>
                  <a:lnTo>
                    <a:pt x="2411082" y="4867275"/>
                  </a:lnTo>
                  <a:lnTo>
                    <a:pt x="2412200" y="4866818"/>
                  </a:lnTo>
                  <a:lnTo>
                    <a:pt x="2414066" y="4864951"/>
                  </a:lnTo>
                  <a:lnTo>
                    <a:pt x="2414536" y="4863833"/>
                  </a:lnTo>
                  <a:lnTo>
                    <a:pt x="2414536" y="4861204"/>
                  </a:lnTo>
                  <a:close/>
                </a:path>
                <a:path w="3617595" h="5105400">
                  <a:moveTo>
                    <a:pt x="2414536" y="4813579"/>
                  </a:moveTo>
                  <a:lnTo>
                    <a:pt x="2414066" y="4812449"/>
                  </a:lnTo>
                  <a:lnTo>
                    <a:pt x="2412200" y="4810595"/>
                  </a:lnTo>
                  <a:lnTo>
                    <a:pt x="2411082" y="4810125"/>
                  </a:lnTo>
                  <a:lnTo>
                    <a:pt x="2408453" y="4810125"/>
                  </a:lnTo>
                  <a:lnTo>
                    <a:pt x="2407335" y="4810595"/>
                  </a:lnTo>
                  <a:lnTo>
                    <a:pt x="2405469" y="4812449"/>
                  </a:lnTo>
                  <a:lnTo>
                    <a:pt x="2405011" y="4813579"/>
                  </a:lnTo>
                  <a:lnTo>
                    <a:pt x="2405011" y="4816208"/>
                  </a:lnTo>
                  <a:lnTo>
                    <a:pt x="2405469" y="4817326"/>
                  </a:lnTo>
                  <a:lnTo>
                    <a:pt x="2407335" y="4819193"/>
                  </a:lnTo>
                  <a:lnTo>
                    <a:pt x="2408453" y="4819650"/>
                  </a:lnTo>
                  <a:lnTo>
                    <a:pt x="2411082" y="4819650"/>
                  </a:lnTo>
                  <a:lnTo>
                    <a:pt x="2412200" y="4819193"/>
                  </a:lnTo>
                  <a:lnTo>
                    <a:pt x="2414066" y="4817326"/>
                  </a:lnTo>
                  <a:lnTo>
                    <a:pt x="2414536" y="4816208"/>
                  </a:lnTo>
                  <a:lnTo>
                    <a:pt x="2414536" y="4813579"/>
                  </a:lnTo>
                  <a:close/>
                </a:path>
                <a:path w="3617595" h="5105400">
                  <a:moveTo>
                    <a:pt x="2414536" y="4765954"/>
                  </a:moveTo>
                  <a:lnTo>
                    <a:pt x="2414066" y="4764824"/>
                  </a:lnTo>
                  <a:lnTo>
                    <a:pt x="2412200" y="4762970"/>
                  </a:lnTo>
                  <a:lnTo>
                    <a:pt x="2411082" y="4762500"/>
                  </a:lnTo>
                  <a:lnTo>
                    <a:pt x="2408453" y="4762500"/>
                  </a:lnTo>
                  <a:lnTo>
                    <a:pt x="2407335" y="4762970"/>
                  </a:lnTo>
                  <a:lnTo>
                    <a:pt x="2405469" y="4764824"/>
                  </a:lnTo>
                  <a:lnTo>
                    <a:pt x="2405011" y="4765954"/>
                  </a:lnTo>
                  <a:lnTo>
                    <a:pt x="2405011" y="4768583"/>
                  </a:lnTo>
                  <a:lnTo>
                    <a:pt x="2405469" y="4769701"/>
                  </a:lnTo>
                  <a:lnTo>
                    <a:pt x="2407335" y="4771568"/>
                  </a:lnTo>
                  <a:lnTo>
                    <a:pt x="2408453" y="4772025"/>
                  </a:lnTo>
                  <a:lnTo>
                    <a:pt x="2411082" y="4772025"/>
                  </a:lnTo>
                  <a:lnTo>
                    <a:pt x="2412200" y="4771568"/>
                  </a:lnTo>
                  <a:lnTo>
                    <a:pt x="2414066" y="4769701"/>
                  </a:lnTo>
                  <a:lnTo>
                    <a:pt x="2414536" y="4768583"/>
                  </a:lnTo>
                  <a:lnTo>
                    <a:pt x="2414536" y="4765954"/>
                  </a:lnTo>
                  <a:close/>
                </a:path>
                <a:path w="3617595" h="5105400">
                  <a:moveTo>
                    <a:pt x="2414536" y="4718329"/>
                  </a:moveTo>
                  <a:lnTo>
                    <a:pt x="2414066" y="4717199"/>
                  </a:lnTo>
                  <a:lnTo>
                    <a:pt x="2412200" y="4715345"/>
                  </a:lnTo>
                  <a:lnTo>
                    <a:pt x="2411082" y="4714875"/>
                  </a:lnTo>
                  <a:lnTo>
                    <a:pt x="2408453" y="4714875"/>
                  </a:lnTo>
                  <a:lnTo>
                    <a:pt x="2407335" y="4715345"/>
                  </a:lnTo>
                  <a:lnTo>
                    <a:pt x="2405469" y="4717199"/>
                  </a:lnTo>
                  <a:lnTo>
                    <a:pt x="2405011" y="4718329"/>
                  </a:lnTo>
                  <a:lnTo>
                    <a:pt x="2405011" y="4720958"/>
                  </a:lnTo>
                  <a:lnTo>
                    <a:pt x="2405469" y="4722076"/>
                  </a:lnTo>
                  <a:lnTo>
                    <a:pt x="2407335" y="4723943"/>
                  </a:lnTo>
                  <a:lnTo>
                    <a:pt x="2408453" y="4724400"/>
                  </a:lnTo>
                  <a:lnTo>
                    <a:pt x="2411082" y="4724400"/>
                  </a:lnTo>
                  <a:lnTo>
                    <a:pt x="2412200" y="4723943"/>
                  </a:lnTo>
                  <a:lnTo>
                    <a:pt x="2414066" y="4722076"/>
                  </a:lnTo>
                  <a:lnTo>
                    <a:pt x="2414536" y="4720958"/>
                  </a:lnTo>
                  <a:lnTo>
                    <a:pt x="2414536" y="4718329"/>
                  </a:lnTo>
                  <a:close/>
                </a:path>
                <a:path w="3617595" h="5105400">
                  <a:moveTo>
                    <a:pt x="2414536" y="4670704"/>
                  </a:moveTo>
                  <a:lnTo>
                    <a:pt x="2414066" y="4669574"/>
                  </a:lnTo>
                  <a:lnTo>
                    <a:pt x="2412200" y="4667720"/>
                  </a:lnTo>
                  <a:lnTo>
                    <a:pt x="2411082" y="4667250"/>
                  </a:lnTo>
                  <a:lnTo>
                    <a:pt x="2408453" y="4667250"/>
                  </a:lnTo>
                  <a:lnTo>
                    <a:pt x="2407335" y="4667720"/>
                  </a:lnTo>
                  <a:lnTo>
                    <a:pt x="2405469" y="4669574"/>
                  </a:lnTo>
                  <a:lnTo>
                    <a:pt x="2405011" y="4670704"/>
                  </a:lnTo>
                  <a:lnTo>
                    <a:pt x="2405011" y="4673333"/>
                  </a:lnTo>
                  <a:lnTo>
                    <a:pt x="2405469" y="4674451"/>
                  </a:lnTo>
                  <a:lnTo>
                    <a:pt x="2407335" y="4676318"/>
                  </a:lnTo>
                  <a:lnTo>
                    <a:pt x="2408453" y="4676775"/>
                  </a:lnTo>
                  <a:lnTo>
                    <a:pt x="2411082" y="4676775"/>
                  </a:lnTo>
                  <a:lnTo>
                    <a:pt x="2412200" y="4676318"/>
                  </a:lnTo>
                  <a:lnTo>
                    <a:pt x="2414066" y="4674451"/>
                  </a:lnTo>
                  <a:lnTo>
                    <a:pt x="2414536" y="4673333"/>
                  </a:lnTo>
                  <a:lnTo>
                    <a:pt x="2414536" y="4670704"/>
                  </a:lnTo>
                  <a:close/>
                </a:path>
                <a:path w="3617595" h="5105400">
                  <a:moveTo>
                    <a:pt x="2414536" y="4623079"/>
                  </a:moveTo>
                  <a:lnTo>
                    <a:pt x="2414066" y="4621949"/>
                  </a:lnTo>
                  <a:lnTo>
                    <a:pt x="2412200" y="4620095"/>
                  </a:lnTo>
                  <a:lnTo>
                    <a:pt x="2411082" y="4619625"/>
                  </a:lnTo>
                  <a:lnTo>
                    <a:pt x="2408453" y="4619625"/>
                  </a:lnTo>
                  <a:lnTo>
                    <a:pt x="2407335" y="4620095"/>
                  </a:lnTo>
                  <a:lnTo>
                    <a:pt x="2405469" y="4621949"/>
                  </a:lnTo>
                  <a:lnTo>
                    <a:pt x="2405011" y="4623079"/>
                  </a:lnTo>
                  <a:lnTo>
                    <a:pt x="2405011" y="4625708"/>
                  </a:lnTo>
                  <a:lnTo>
                    <a:pt x="2405469" y="4626826"/>
                  </a:lnTo>
                  <a:lnTo>
                    <a:pt x="2407335" y="4628693"/>
                  </a:lnTo>
                  <a:lnTo>
                    <a:pt x="2408453" y="4629150"/>
                  </a:lnTo>
                  <a:lnTo>
                    <a:pt x="2411082" y="4629150"/>
                  </a:lnTo>
                  <a:lnTo>
                    <a:pt x="2412200" y="4628693"/>
                  </a:lnTo>
                  <a:lnTo>
                    <a:pt x="2414066" y="4626826"/>
                  </a:lnTo>
                  <a:lnTo>
                    <a:pt x="2414536" y="4625708"/>
                  </a:lnTo>
                  <a:lnTo>
                    <a:pt x="2414536" y="4623079"/>
                  </a:lnTo>
                  <a:close/>
                </a:path>
                <a:path w="3617595" h="5105400">
                  <a:moveTo>
                    <a:pt x="2414536" y="4575454"/>
                  </a:moveTo>
                  <a:lnTo>
                    <a:pt x="2414066" y="4574324"/>
                  </a:lnTo>
                  <a:lnTo>
                    <a:pt x="2412200" y="4572470"/>
                  </a:lnTo>
                  <a:lnTo>
                    <a:pt x="2411082" y="4572000"/>
                  </a:lnTo>
                  <a:lnTo>
                    <a:pt x="2408453" y="4572000"/>
                  </a:lnTo>
                  <a:lnTo>
                    <a:pt x="2407335" y="4572470"/>
                  </a:lnTo>
                  <a:lnTo>
                    <a:pt x="2405469" y="4574324"/>
                  </a:lnTo>
                  <a:lnTo>
                    <a:pt x="2405011" y="4575454"/>
                  </a:lnTo>
                  <a:lnTo>
                    <a:pt x="2405011" y="4578083"/>
                  </a:lnTo>
                  <a:lnTo>
                    <a:pt x="2405469" y="4579201"/>
                  </a:lnTo>
                  <a:lnTo>
                    <a:pt x="2407335" y="4581068"/>
                  </a:lnTo>
                  <a:lnTo>
                    <a:pt x="2408453" y="4581525"/>
                  </a:lnTo>
                  <a:lnTo>
                    <a:pt x="2411082" y="4581525"/>
                  </a:lnTo>
                  <a:lnTo>
                    <a:pt x="2412200" y="4581068"/>
                  </a:lnTo>
                  <a:lnTo>
                    <a:pt x="2414066" y="4579201"/>
                  </a:lnTo>
                  <a:lnTo>
                    <a:pt x="2414536" y="4578083"/>
                  </a:lnTo>
                  <a:lnTo>
                    <a:pt x="2414536" y="4575454"/>
                  </a:lnTo>
                  <a:close/>
                </a:path>
                <a:path w="3617595" h="5105400">
                  <a:moveTo>
                    <a:pt x="2414536" y="4527829"/>
                  </a:moveTo>
                  <a:lnTo>
                    <a:pt x="2414066" y="4526699"/>
                  </a:lnTo>
                  <a:lnTo>
                    <a:pt x="2412200" y="4524845"/>
                  </a:lnTo>
                  <a:lnTo>
                    <a:pt x="2411082" y="4524375"/>
                  </a:lnTo>
                  <a:lnTo>
                    <a:pt x="2408453" y="4524375"/>
                  </a:lnTo>
                  <a:lnTo>
                    <a:pt x="2407335" y="4524845"/>
                  </a:lnTo>
                  <a:lnTo>
                    <a:pt x="2405469" y="4526699"/>
                  </a:lnTo>
                  <a:lnTo>
                    <a:pt x="2405011" y="4527829"/>
                  </a:lnTo>
                  <a:lnTo>
                    <a:pt x="2405011" y="4530458"/>
                  </a:lnTo>
                  <a:lnTo>
                    <a:pt x="2405469" y="4531576"/>
                  </a:lnTo>
                  <a:lnTo>
                    <a:pt x="2407335" y="4533443"/>
                  </a:lnTo>
                  <a:lnTo>
                    <a:pt x="2408453" y="4533900"/>
                  </a:lnTo>
                  <a:lnTo>
                    <a:pt x="2411082" y="4533900"/>
                  </a:lnTo>
                  <a:lnTo>
                    <a:pt x="2412200" y="4533443"/>
                  </a:lnTo>
                  <a:lnTo>
                    <a:pt x="2414066" y="4531576"/>
                  </a:lnTo>
                  <a:lnTo>
                    <a:pt x="2414536" y="4530458"/>
                  </a:lnTo>
                  <a:lnTo>
                    <a:pt x="2414536" y="4527829"/>
                  </a:lnTo>
                  <a:close/>
                </a:path>
                <a:path w="3617595" h="5105400">
                  <a:moveTo>
                    <a:pt x="2414536" y="4480204"/>
                  </a:moveTo>
                  <a:lnTo>
                    <a:pt x="2414066" y="4479074"/>
                  </a:lnTo>
                  <a:lnTo>
                    <a:pt x="2412200" y="4477220"/>
                  </a:lnTo>
                  <a:lnTo>
                    <a:pt x="2411082" y="4476750"/>
                  </a:lnTo>
                  <a:lnTo>
                    <a:pt x="2408453" y="4476750"/>
                  </a:lnTo>
                  <a:lnTo>
                    <a:pt x="2407335" y="4477220"/>
                  </a:lnTo>
                  <a:lnTo>
                    <a:pt x="2405469" y="4479074"/>
                  </a:lnTo>
                  <a:lnTo>
                    <a:pt x="2405011" y="4480204"/>
                  </a:lnTo>
                  <a:lnTo>
                    <a:pt x="2405011" y="4482833"/>
                  </a:lnTo>
                  <a:lnTo>
                    <a:pt x="2405469" y="4483951"/>
                  </a:lnTo>
                  <a:lnTo>
                    <a:pt x="2407335" y="4485818"/>
                  </a:lnTo>
                  <a:lnTo>
                    <a:pt x="2408453" y="4486275"/>
                  </a:lnTo>
                  <a:lnTo>
                    <a:pt x="2411082" y="4486275"/>
                  </a:lnTo>
                  <a:lnTo>
                    <a:pt x="2412200" y="4485818"/>
                  </a:lnTo>
                  <a:lnTo>
                    <a:pt x="2414066" y="4483951"/>
                  </a:lnTo>
                  <a:lnTo>
                    <a:pt x="2414536" y="4482833"/>
                  </a:lnTo>
                  <a:lnTo>
                    <a:pt x="2414536" y="4480204"/>
                  </a:lnTo>
                  <a:close/>
                </a:path>
                <a:path w="3617595" h="5105400">
                  <a:moveTo>
                    <a:pt x="2414536" y="4432579"/>
                  </a:moveTo>
                  <a:lnTo>
                    <a:pt x="2414066" y="4431449"/>
                  </a:lnTo>
                  <a:lnTo>
                    <a:pt x="2412200" y="4429595"/>
                  </a:lnTo>
                  <a:lnTo>
                    <a:pt x="2411082" y="4429125"/>
                  </a:lnTo>
                  <a:lnTo>
                    <a:pt x="2408453" y="4429125"/>
                  </a:lnTo>
                  <a:lnTo>
                    <a:pt x="2407335" y="4429595"/>
                  </a:lnTo>
                  <a:lnTo>
                    <a:pt x="2405469" y="4431449"/>
                  </a:lnTo>
                  <a:lnTo>
                    <a:pt x="2405011" y="4432579"/>
                  </a:lnTo>
                  <a:lnTo>
                    <a:pt x="2405011" y="4435208"/>
                  </a:lnTo>
                  <a:lnTo>
                    <a:pt x="2405469" y="4436326"/>
                  </a:lnTo>
                  <a:lnTo>
                    <a:pt x="2407335" y="4438193"/>
                  </a:lnTo>
                  <a:lnTo>
                    <a:pt x="2408453" y="4438650"/>
                  </a:lnTo>
                  <a:lnTo>
                    <a:pt x="2411082" y="4438650"/>
                  </a:lnTo>
                  <a:lnTo>
                    <a:pt x="2412200" y="4438193"/>
                  </a:lnTo>
                  <a:lnTo>
                    <a:pt x="2414066" y="4436326"/>
                  </a:lnTo>
                  <a:lnTo>
                    <a:pt x="2414536" y="4435208"/>
                  </a:lnTo>
                  <a:lnTo>
                    <a:pt x="2414536" y="4432579"/>
                  </a:lnTo>
                  <a:close/>
                </a:path>
                <a:path w="3617595" h="5105400">
                  <a:moveTo>
                    <a:pt x="2414536" y="4384954"/>
                  </a:moveTo>
                  <a:lnTo>
                    <a:pt x="2414066" y="4383824"/>
                  </a:lnTo>
                  <a:lnTo>
                    <a:pt x="2412200" y="4381970"/>
                  </a:lnTo>
                  <a:lnTo>
                    <a:pt x="2411082" y="4381500"/>
                  </a:lnTo>
                  <a:lnTo>
                    <a:pt x="2408453" y="4381500"/>
                  </a:lnTo>
                  <a:lnTo>
                    <a:pt x="2407335" y="4381970"/>
                  </a:lnTo>
                  <a:lnTo>
                    <a:pt x="2405469" y="4383824"/>
                  </a:lnTo>
                  <a:lnTo>
                    <a:pt x="2405011" y="4384954"/>
                  </a:lnTo>
                  <a:lnTo>
                    <a:pt x="2405011" y="4387583"/>
                  </a:lnTo>
                  <a:lnTo>
                    <a:pt x="2405469" y="4388701"/>
                  </a:lnTo>
                  <a:lnTo>
                    <a:pt x="2407335" y="4390568"/>
                  </a:lnTo>
                  <a:lnTo>
                    <a:pt x="2408453" y="4391025"/>
                  </a:lnTo>
                  <a:lnTo>
                    <a:pt x="2411082" y="4391025"/>
                  </a:lnTo>
                  <a:lnTo>
                    <a:pt x="2412200" y="4390568"/>
                  </a:lnTo>
                  <a:lnTo>
                    <a:pt x="2414066" y="4388701"/>
                  </a:lnTo>
                  <a:lnTo>
                    <a:pt x="2414536" y="4387583"/>
                  </a:lnTo>
                  <a:lnTo>
                    <a:pt x="2414536" y="4384954"/>
                  </a:lnTo>
                  <a:close/>
                </a:path>
                <a:path w="3617595" h="5105400">
                  <a:moveTo>
                    <a:pt x="2414536" y="4337329"/>
                  </a:moveTo>
                  <a:lnTo>
                    <a:pt x="2414066" y="4336199"/>
                  </a:lnTo>
                  <a:lnTo>
                    <a:pt x="2412200" y="4334345"/>
                  </a:lnTo>
                  <a:lnTo>
                    <a:pt x="2411082" y="4333875"/>
                  </a:lnTo>
                  <a:lnTo>
                    <a:pt x="2408453" y="4333875"/>
                  </a:lnTo>
                  <a:lnTo>
                    <a:pt x="2407335" y="4334345"/>
                  </a:lnTo>
                  <a:lnTo>
                    <a:pt x="2405469" y="4336199"/>
                  </a:lnTo>
                  <a:lnTo>
                    <a:pt x="2405011" y="4337329"/>
                  </a:lnTo>
                  <a:lnTo>
                    <a:pt x="2405011" y="4339958"/>
                  </a:lnTo>
                  <a:lnTo>
                    <a:pt x="2405469" y="4341076"/>
                  </a:lnTo>
                  <a:lnTo>
                    <a:pt x="2407335" y="4342943"/>
                  </a:lnTo>
                  <a:lnTo>
                    <a:pt x="2408453" y="4343400"/>
                  </a:lnTo>
                  <a:lnTo>
                    <a:pt x="2411082" y="4343400"/>
                  </a:lnTo>
                  <a:lnTo>
                    <a:pt x="2412200" y="4342943"/>
                  </a:lnTo>
                  <a:lnTo>
                    <a:pt x="2414066" y="4341076"/>
                  </a:lnTo>
                  <a:lnTo>
                    <a:pt x="2414536" y="4339958"/>
                  </a:lnTo>
                  <a:lnTo>
                    <a:pt x="2414536" y="4337329"/>
                  </a:lnTo>
                  <a:close/>
                </a:path>
                <a:path w="3617595" h="5105400">
                  <a:moveTo>
                    <a:pt x="2414536" y="4289704"/>
                  </a:moveTo>
                  <a:lnTo>
                    <a:pt x="2414066" y="4288574"/>
                  </a:lnTo>
                  <a:lnTo>
                    <a:pt x="2412200" y="4286720"/>
                  </a:lnTo>
                  <a:lnTo>
                    <a:pt x="2411082" y="4286250"/>
                  </a:lnTo>
                  <a:lnTo>
                    <a:pt x="2408453" y="4286250"/>
                  </a:lnTo>
                  <a:lnTo>
                    <a:pt x="2407335" y="4286720"/>
                  </a:lnTo>
                  <a:lnTo>
                    <a:pt x="2405469" y="4288574"/>
                  </a:lnTo>
                  <a:lnTo>
                    <a:pt x="2405011" y="4289704"/>
                  </a:lnTo>
                  <a:lnTo>
                    <a:pt x="2405011" y="4292333"/>
                  </a:lnTo>
                  <a:lnTo>
                    <a:pt x="2405469" y="4293451"/>
                  </a:lnTo>
                  <a:lnTo>
                    <a:pt x="2407335" y="4295318"/>
                  </a:lnTo>
                  <a:lnTo>
                    <a:pt x="2408453" y="4295775"/>
                  </a:lnTo>
                  <a:lnTo>
                    <a:pt x="2411082" y="4295775"/>
                  </a:lnTo>
                  <a:lnTo>
                    <a:pt x="2412200" y="4295318"/>
                  </a:lnTo>
                  <a:lnTo>
                    <a:pt x="2414066" y="4293451"/>
                  </a:lnTo>
                  <a:lnTo>
                    <a:pt x="2414536" y="4292333"/>
                  </a:lnTo>
                  <a:lnTo>
                    <a:pt x="2414536" y="4289704"/>
                  </a:lnTo>
                  <a:close/>
                </a:path>
                <a:path w="3617595" h="5105400">
                  <a:moveTo>
                    <a:pt x="2414536" y="4242079"/>
                  </a:moveTo>
                  <a:lnTo>
                    <a:pt x="2414066" y="4240949"/>
                  </a:lnTo>
                  <a:lnTo>
                    <a:pt x="2412200" y="4239095"/>
                  </a:lnTo>
                  <a:lnTo>
                    <a:pt x="2411082" y="4238625"/>
                  </a:lnTo>
                  <a:lnTo>
                    <a:pt x="2408453" y="4238625"/>
                  </a:lnTo>
                  <a:lnTo>
                    <a:pt x="2407335" y="4239095"/>
                  </a:lnTo>
                  <a:lnTo>
                    <a:pt x="2405469" y="4240949"/>
                  </a:lnTo>
                  <a:lnTo>
                    <a:pt x="2405011" y="4242079"/>
                  </a:lnTo>
                  <a:lnTo>
                    <a:pt x="2405011" y="4244708"/>
                  </a:lnTo>
                  <a:lnTo>
                    <a:pt x="2405469" y="4245826"/>
                  </a:lnTo>
                  <a:lnTo>
                    <a:pt x="2407335" y="4247693"/>
                  </a:lnTo>
                  <a:lnTo>
                    <a:pt x="2408453" y="4248150"/>
                  </a:lnTo>
                  <a:lnTo>
                    <a:pt x="2411082" y="4248150"/>
                  </a:lnTo>
                  <a:lnTo>
                    <a:pt x="2412200" y="4247693"/>
                  </a:lnTo>
                  <a:lnTo>
                    <a:pt x="2414066" y="4245826"/>
                  </a:lnTo>
                  <a:lnTo>
                    <a:pt x="2414536" y="4244708"/>
                  </a:lnTo>
                  <a:lnTo>
                    <a:pt x="2414536" y="4242079"/>
                  </a:lnTo>
                  <a:close/>
                </a:path>
                <a:path w="3617595" h="5105400">
                  <a:moveTo>
                    <a:pt x="2414536" y="4194454"/>
                  </a:moveTo>
                  <a:lnTo>
                    <a:pt x="2414066" y="4193324"/>
                  </a:lnTo>
                  <a:lnTo>
                    <a:pt x="2412200" y="4191470"/>
                  </a:lnTo>
                  <a:lnTo>
                    <a:pt x="2411082" y="4191000"/>
                  </a:lnTo>
                  <a:lnTo>
                    <a:pt x="2408453" y="4191000"/>
                  </a:lnTo>
                  <a:lnTo>
                    <a:pt x="2407335" y="4191470"/>
                  </a:lnTo>
                  <a:lnTo>
                    <a:pt x="2405469" y="4193324"/>
                  </a:lnTo>
                  <a:lnTo>
                    <a:pt x="2405011" y="4194454"/>
                  </a:lnTo>
                  <a:lnTo>
                    <a:pt x="2405011" y="4197083"/>
                  </a:lnTo>
                  <a:lnTo>
                    <a:pt x="2405469" y="4198201"/>
                  </a:lnTo>
                  <a:lnTo>
                    <a:pt x="2407335" y="4200067"/>
                  </a:lnTo>
                  <a:lnTo>
                    <a:pt x="2408453" y="4200525"/>
                  </a:lnTo>
                  <a:lnTo>
                    <a:pt x="2411082" y="4200525"/>
                  </a:lnTo>
                  <a:lnTo>
                    <a:pt x="2412200" y="4200067"/>
                  </a:lnTo>
                  <a:lnTo>
                    <a:pt x="2414066" y="4198201"/>
                  </a:lnTo>
                  <a:lnTo>
                    <a:pt x="2414536" y="4197083"/>
                  </a:lnTo>
                  <a:lnTo>
                    <a:pt x="2414536" y="4194454"/>
                  </a:lnTo>
                  <a:close/>
                </a:path>
                <a:path w="3617595" h="5105400">
                  <a:moveTo>
                    <a:pt x="2414536" y="4146829"/>
                  </a:moveTo>
                  <a:lnTo>
                    <a:pt x="2414066" y="4145699"/>
                  </a:lnTo>
                  <a:lnTo>
                    <a:pt x="2412200" y="4143845"/>
                  </a:lnTo>
                  <a:lnTo>
                    <a:pt x="2411082" y="4143375"/>
                  </a:lnTo>
                  <a:lnTo>
                    <a:pt x="2408453" y="4143375"/>
                  </a:lnTo>
                  <a:lnTo>
                    <a:pt x="2407335" y="4143845"/>
                  </a:lnTo>
                  <a:lnTo>
                    <a:pt x="2405469" y="4145699"/>
                  </a:lnTo>
                  <a:lnTo>
                    <a:pt x="2405011" y="4146829"/>
                  </a:lnTo>
                  <a:lnTo>
                    <a:pt x="2405011" y="4149458"/>
                  </a:lnTo>
                  <a:lnTo>
                    <a:pt x="2405469" y="4150576"/>
                  </a:lnTo>
                  <a:lnTo>
                    <a:pt x="2407335" y="4152442"/>
                  </a:lnTo>
                  <a:lnTo>
                    <a:pt x="2408453" y="4152900"/>
                  </a:lnTo>
                  <a:lnTo>
                    <a:pt x="2411082" y="4152900"/>
                  </a:lnTo>
                  <a:lnTo>
                    <a:pt x="2412200" y="4152442"/>
                  </a:lnTo>
                  <a:lnTo>
                    <a:pt x="2414066" y="4150576"/>
                  </a:lnTo>
                  <a:lnTo>
                    <a:pt x="2414536" y="4149458"/>
                  </a:lnTo>
                  <a:lnTo>
                    <a:pt x="2414536" y="4146829"/>
                  </a:lnTo>
                  <a:close/>
                </a:path>
                <a:path w="3617595" h="5105400">
                  <a:moveTo>
                    <a:pt x="2414536" y="4099204"/>
                  </a:moveTo>
                  <a:lnTo>
                    <a:pt x="2414066" y="4098074"/>
                  </a:lnTo>
                  <a:lnTo>
                    <a:pt x="2412200" y="4096220"/>
                  </a:lnTo>
                  <a:lnTo>
                    <a:pt x="2411082" y="4095750"/>
                  </a:lnTo>
                  <a:lnTo>
                    <a:pt x="2408453" y="4095750"/>
                  </a:lnTo>
                  <a:lnTo>
                    <a:pt x="2407335" y="4096220"/>
                  </a:lnTo>
                  <a:lnTo>
                    <a:pt x="2405469" y="4098074"/>
                  </a:lnTo>
                  <a:lnTo>
                    <a:pt x="2405011" y="4099204"/>
                  </a:lnTo>
                  <a:lnTo>
                    <a:pt x="2405011" y="4101833"/>
                  </a:lnTo>
                  <a:lnTo>
                    <a:pt x="2405469" y="4102951"/>
                  </a:lnTo>
                  <a:lnTo>
                    <a:pt x="2407335" y="4104817"/>
                  </a:lnTo>
                  <a:lnTo>
                    <a:pt x="2408453" y="4105275"/>
                  </a:lnTo>
                  <a:lnTo>
                    <a:pt x="2411082" y="4105275"/>
                  </a:lnTo>
                  <a:lnTo>
                    <a:pt x="2412200" y="4104817"/>
                  </a:lnTo>
                  <a:lnTo>
                    <a:pt x="2414066" y="4102951"/>
                  </a:lnTo>
                  <a:lnTo>
                    <a:pt x="2414536" y="4101833"/>
                  </a:lnTo>
                  <a:lnTo>
                    <a:pt x="2414536" y="4099204"/>
                  </a:lnTo>
                  <a:close/>
                </a:path>
                <a:path w="3617595" h="5105400">
                  <a:moveTo>
                    <a:pt x="2414536" y="4051579"/>
                  </a:moveTo>
                  <a:lnTo>
                    <a:pt x="2414066" y="4050449"/>
                  </a:lnTo>
                  <a:lnTo>
                    <a:pt x="2412200" y="4048595"/>
                  </a:lnTo>
                  <a:lnTo>
                    <a:pt x="2411082" y="4048125"/>
                  </a:lnTo>
                  <a:lnTo>
                    <a:pt x="2408453" y="4048125"/>
                  </a:lnTo>
                  <a:lnTo>
                    <a:pt x="2407335" y="4048595"/>
                  </a:lnTo>
                  <a:lnTo>
                    <a:pt x="2405469" y="4050449"/>
                  </a:lnTo>
                  <a:lnTo>
                    <a:pt x="2405011" y="4051579"/>
                  </a:lnTo>
                  <a:lnTo>
                    <a:pt x="2405011" y="4054208"/>
                  </a:lnTo>
                  <a:lnTo>
                    <a:pt x="2405469" y="4055326"/>
                  </a:lnTo>
                  <a:lnTo>
                    <a:pt x="2407335" y="4057192"/>
                  </a:lnTo>
                  <a:lnTo>
                    <a:pt x="2408453" y="4057650"/>
                  </a:lnTo>
                  <a:lnTo>
                    <a:pt x="2411082" y="4057650"/>
                  </a:lnTo>
                  <a:lnTo>
                    <a:pt x="2412200" y="4057192"/>
                  </a:lnTo>
                  <a:lnTo>
                    <a:pt x="2414066" y="4055326"/>
                  </a:lnTo>
                  <a:lnTo>
                    <a:pt x="2414536" y="4054208"/>
                  </a:lnTo>
                  <a:lnTo>
                    <a:pt x="2414536" y="4051579"/>
                  </a:lnTo>
                  <a:close/>
                </a:path>
                <a:path w="3617595" h="5105400">
                  <a:moveTo>
                    <a:pt x="2414536" y="4003954"/>
                  </a:moveTo>
                  <a:lnTo>
                    <a:pt x="2414066" y="4002824"/>
                  </a:lnTo>
                  <a:lnTo>
                    <a:pt x="2412200" y="4000970"/>
                  </a:lnTo>
                  <a:lnTo>
                    <a:pt x="2411082" y="4000500"/>
                  </a:lnTo>
                  <a:lnTo>
                    <a:pt x="2408453" y="4000500"/>
                  </a:lnTo>
                  <a:lnTo>
                    <a:pt x="2407335" y="4000970"/>
                  </a:lnTo>
                  <a:lnTo>
                    <a:pt x="2405469" y="4002824"/>
                  </a:lnTo>
                  <a:lnTo>
                    <a:pt x="2405011" y="4003954"/>
                  </a:lnTo>
                  <a:lnTo>
                    <a:pt x="2405011" y="4006583"/>
                  </a:lnTo>
                  <a:lnTo>
                    <a:pt x="2405469" y="4007701"/>
                  </a:lnTo>
                  <a:lnTo>
                    <a:pt x="2407335" y="4009567"/>
                  </a:lnTo>
                  <a:lnTo>
                    <a:pt x="2408453" y="4010025"/>
                  </a:lnTo>
                  <a:lnTo>
                    <a:pt x="2411082" y="4010025"/>
                  </a:lnTo>
                  <a:lnTo>
                    <a:pt x="2412200" y="4009567"/>
                  </a:lnTo>
                  <a:lnTo>
                    <a:pt x="2414066" y="4007701"/>
                  </a:lnTo>
                  <a:lnTo>
                    <a:pt x="2414536" y="4006583"/>
                  </a:lnTo>
                  <a:lnTo>
                    <a:pt x="2414536" y="4003954"/>
                  </a:lnTo>
                  <a:close/>
                </a:path>
                <a:path w="3617595" h="5105400">
                  <a:moveTo>
                    <a:pt x="2414536" y="3956329"/>
                  </a:moveTo>
                  <a:lnTo>
                    <a:pt x="2414066" y="3955199"/>
                  </a:lnTo>
                  <a:lnTo>
                    <a:pt x="2412200" y="3953345"/>
                  </a:lnTo>
                  <a:lnTo>
                    <a:pt x="2411082" y="3952875"/>
                  </a:lnTo>
                  <a:lnTo>
                    <a:pt x="2408453" y="3952875"/>
                  </a:lnTo>
                  <a:lnTo>
                    <a:pt x="2407335" y="3953345"/>
                  </a:lnTo>
                  <a:lnTo>
                    <a:pt x="2405469" y="3955199"/>
                  </a:lnTo>
                  <a:lnTo>
                    <a:pt x="2405011" y="3956329"/>
                  </a:lnTo>
                  <a:lnTo>
                    <a:pt x="2405011" y="3958958"/>
                  </a:lnTo>
                  <a:lnTo>
                    <a:pt x="2405469" y="3960076"/>
                  </a:lnTo>
                  <a:lnTo>
                    <a:pt x="2407335" y="3961942"/>
                  </a:lnTo>
                  <a:lnTo>
                    <a:pt x="2408453" y="3962400"/>
                  </a:lnTo>
                  <a:lnTo>
                    <a:pt x="2411082" y="3962400"/>
                  </a:lnTo>
                  <a:lnTo>
                    <a:pt x="2412200" y="3961942"/>
                  </a:lnTo>
                  <a:lnTo>
                    <a:pt x="2414066" y="3960076"/>
                  </a:lnTo>
                  <a:lnTo>
                    <a:pt x="2414536" y="3958958"/>
                  </a:lnTo>
                  <a:lnTo>
                    <a:pt x="2414536" y="3956329"/>
                  </a:lnTo>
                  <a:close/>
                </a:path>
                <a:path w="3617595" h="5105400">
                  <a:moveTo>
                    <a:pt x="2414536" y="3908704"/>
                  </a:moveTo>
                  <a:lnTo>
                    <a:pt x="2414066" y="3907574"/>
                  </a:lnTo>
                  <a:lnTo>
                    <a:pt x="2412200" y="3905720"/>
                  </a:lnTo>
                  <a:lnTo>
                    <a:pt x="2411082" y="3905250"/>
                  </a:lnTo>
                  <a:lnTo>
                    <a:pt x="2408453" y="3905250"/>
                  </a:lnTo>
                  <a:lnTo>
                    <a:pt x="2407335" y="3905720"/>
                  </a:lnTo>
                  <a:lnTo>
                    <a:pt x="2405469" y="3907574"/>
                  </a:lnTo>
                  <a:lnTo>
                    <a:pt x="2405011" y="3908704"/>
                  </a:lnTo>
                  <a:lnTo>
                    <a:pt x="2405011" y="3911333"/>
                  </a:lnTo>
                  <a:lnTo>
                    <a:pt x="2405469" y="3912451"/>
                  </a:lnTo>
                  <a:lnTo>
                    <a:pt x="2407335" y="3914317"/>
                  </a:lnTo>
                  <a:lnTo>
                    <a:pt x="2408453" y="3914775"/>
                  </a:lnTo>
                  <a:lnTo>
                    <a:pt x="2411082" y="3914775"/>
                  </a:lnTo>
                  <a:lnTo>
                    <a:pt x="2412200" y="3914317"/>
                  </a:lnTo>
                  <a:lnTo>
                    <a:pt x="2414066" y="3912451"/>
                  </a:lnTo>
                  <a:lnTo>
                    <a:pt x="2414536" y="3911333"/>
                  </a:lnTo>
                  <a:lnTo>
                    <a:pt x="2414536" y="3908704"/>
                  </a:lnTo>
                  <a:close/>
                </a:path>
                <a:path w="3617595" h="5105400">
                  <a:moveTo>
                    <a:pt x="2414536" y="3861079"/>
                  </a:moveTo>
                  <a:lnTo>
                    <a:pt x="2414066" y="3859949"/>
                  </a:lnTo>
                  <a:lnTo>
                    <a:pt x="2412200" y="3858095"/>
                  </a:lnTo>
                  <a:lnTo>
                    <a:pt x="2411082" y="3857625"/>
                  </a:lnTo>
                  <a:lnTo>
                    <a:pt x="2408453" y="3857625"/>
                  </a:lnTo>
                  <a:lnTo>
                    <a:pt x="2407335" y="3858095"/>
                  </a:lnTo>
                  <a:lnTo>
                    <a:pt x="2405469" y="3859949"/>
                  </a:lnTo>
                  <a:lnTo>
                    <a:pt x="2405011" y="3861079"/>
                  </a:lnTo>
                  <a:lnTo>
                    <a:pt x="2405011" y="3863708"/>
                  </a:lnTo>
                  <a:lnTo>
                    <a:pt x="2405469" y="3864826"/>
                  </a:lnTo>
                  <a:lnTo>
                    <a:pt x="2407335" y="3866692"/>
                  </a:lnTo>
                  <a:lnTo>
                    <a:pt x="2408453" y="3867150"/>
                  </a:lnTo>
                  <a:lnTo>
                    <a:pt x="2411082" y="3867150"/>
                  </a:lnTo>
                  <a:lnTo>
                    <a:pt x="2412200" y="3866692"/>
                  </a:lnTo>
                  <a:lnTo>
                    <a:pt x="2414066" y="3864826"/>
                  </a:lnTo>
                  <a:lnTo>
                    <a:pt x="2414536" y="3863708"/>
                  </a:lnTo>
                  <a:lnTo>
                    <a:pt x="2414536" y="3861079"/>
                  </a:lnTo>
                  <a:close/>
                </a:path>
                <a:path w="3617595" h="5105400">
                  <a:moveTo>
                    <a:pt x="2414536" y="3813454"/>
                  </a:moveTo>
                  <a:lnTo>
                    <a:pt x="2414066" y="3812324"/>
                  </a:lnTo>
                  <a:lnTo>
                    <a:pt x="2412200" y="3810470"/>
                  </a:lnTo>
                  <a:lnTo>
                    <a:pt x="2411082" y="3810000"/>
                  </a:lnTo>
                  <a:lnTo>
                    <a:pt x="2408453" y="3810000"/>
                  </a:lnTo>
                  <a:lnTo>
                    <a:pt x="2407335" y="3810470"/>
                  </a:lnTo>
                  <a:lnTo>
                    <a:pt x="2405469" y="3812324"/>
                  </a:lnTo>
                  <a:lnTo>
                    <a:pt x="2405011" y="3813454"/>
                  </a:lnTo>
                  <a:lnTo>
                    <a:pt x="2405011" y="3816083"/>
                  </a:lnTo>
                  <a:lnTo>
                    <a:pt x="2405469" y="3817201"/>
                  </a:lnTo>
                  <a:lnTo>
                    <a:pt x="2407335" y="3819067"/>
                  </a:lnTo>
                  <a:lnTo>
                    <a:pt x="2408453" y="3819525"/>
                  </a:lnTo>
                  <a:lnTo>
                    <a:pt x="2411082" y="3819525"/>
                  </a:lnTo>
                  <a:lnTo>
                    <a:pt x="2412200" y="3819067"/>
                  </a:lnTo>
                  <a:lnTo>
                    <a:pt x="2414066" y="3817201"/>
                  </a:lnTo>
                  <a:lnTo>
                    <a:pt x="2414536" y="3816083"/>
                  </a:lnTo>
                  <a:lnTo>
                    <a:pt x="2414536" y="3813454"/>
                  </a:lnTo>
                  <a:close/>
                </a:path>
                <a:path w="3617595" h="5105400">
                  <a:moveTo>
                    <a:pt x="2414536" y="3765829"/>
                  </a:moveTo>
                  <a:lnTo>
                    <a:pt x="2414066" y="3764699"/>
                  </a:lnTo>
                  <a:lnTo>
                    <a:pt x="2412200" y="3762845"/>
                  </a:lnTo>
                  <a:lnTo>
                    <a:pt x="2411082" y="3762375"/>
                  </a:lnTo>
                  <a:lnTo>
                    <a:pt x="2408453" y="3762375"/>
                  </a:lnTo>
                  <a:lnTo>
                    <a:pt x="2407335" y="3762845"/>
                  </a:lnTo>
                  <a:lnTo>
                    <a:pt x="2405469" y="3764699"/>
                  </a:lnTo>
                  <a:lnTo>
                    <a:pt x="2405011" y="3765829"/>
                  </a:lnTo>
                  <a:lnTo>
                    <a:pt x="2405011" y="3768458"/>
                  </a:lnTo>
                  <a:lnTo>
                    <a:pt x="2405469" y="3769576"/>
                  </a:lnTo>
                  <a:lnTo>
                    <a:pt x="2407335" y="3771442"/>
                  </a:lnTo>
                  <a:lnTo>
                    <a:pt x="2408453" y="3771900"/>
                  </a:lnTo>
                  <a:lnTo>
                    <a:pt x="2411082" y="3771900"/>
                  </a:lnTo>
                  <a:lnTo>
                    <a:pt x="2412200" y="3771442"/>
                  </a:lnTo>
                  <a:lnTo>
                    <a:pt x="2414066" y="3769576"/>
                  </a:lnTo>
                  <a:lnTo>
                    <a:pt x="2414536" y="3768458"/>
                  </a:lnTo>
                  <a:lnTo>
                    <a:pt x="2414536" y="3765829"/>
                  </a:lnTo>
                  <a:close/>
                </a:path>
                <a:path w="3617595" h="5105400">
                  <a:moveTo>
                    <a:pt x="2414536" y="3718204"/>
                  </a:moveTo>
                  <a:lnTo>
                    <a:pt x="2414066" y="3717074"/>
                  </a:lnTo>
                  <a:lnTo>
                    <a:pt x="2412200" y="3715220"/>
                  </a:lnTo>
                  <a:lnTo>
                    <a:pt x="2411082" y="3714750"/>
                  </a:lnTo>
                  <a:lnTo>
                    <a:pt x="2408453" y="3714750"/>
                  </a:lnTo>
                  <a:lnTo>
                    <a:pt x="2407335" y="3715220"/>
                  </a:lnTo>
                  <a:lnTo>
                    <a:pt x="2405469" y="3717074"/>
                  </a:lnTo>
                  <a:lnTo>
                    <a:pt x="2405011" y="3718204"/>
                  </a:lnTo>
                  <a:lnTo>
                    <a:pt x="2405011" y="3720833"/>
                  </a:lnTo>
                  <a:lnTo>
                    <a:pt x="2405469" y="3721951"/>
                  </a:lnTo>
                  <a:lnTo>
                    <a:pt x="2407335" y="3723817"/>
                  </a:lnTo>
                  <a:lnTo>
                    <a:pt x="2408453" y="3724275"/>
                  </a:lnTo>
                  <a:lnTo>
                    <a:pt x="2411082" y="3724275"/>
                  </a:lnTo>
                  <a:lnTo>
                    <a:pt x="2412200" y="3723817"/>
                  </a:lnTo>
                  <a:lnTo>
                    <a:pt x="2414066" y="3721951"/>
                  </a:lnTo>
                  <a:lnTo>
                    <a:pt x="2414536" y="3720833"/>
                  </a:lnTo>
                  <a:lnTo>
                    <a:pt x="2414536" y="3718204"/>
                  </a:lnTo>
                  <a:close/>
                </a:path>
                <a:path w="3617595" h="5105400">
                  <a:moveTo>
                    <a:pt x="2414536" y="3670579"/>
                  </a:moveTo>
                  <a:lnTo>
                    <a:pt x="2414066" y="3669449"/>
                  </a:lnTo>
                  <a:lnTo>
                    <a:pt x="2412200" y="3667595"/>
                  </a:lnTo>
                  <a:lnTo>
                    <a:pt x="2411082" y="3667125"/>
                  </a:lnTo>
                  <a:lnTo>
                    <a:pt x="2408453" y="3667125"/>
                  </a:lnTo>
                  <a:lnTo>
                    <a:pt x="2407335" y="3667595"/>
                  </a:lnTo>
                  <a:lnTo>
                    <a:pt x="2405469" y="3669449"/>
                  </a:lnTo>
                  <a:lnTo>
                    <a:pt x="2405011" y="3670579"/>
                  </a:lnTo>
                  <a:lnTo>
                    <a:pt x="2405011" y="3673208"/>
                  </a:lnTo>
                  <a:lnTo>
                    <a:pt x="2405469" y="3674326"/>
                  </a:lnTo>
                  <a:lnTo>
                    <a:pt x="2407335" y="3676192"/>
                  </a:lnTo>
                  <a:lnTo>
                    <a:pt x="2408453" y="3676650"/>
                  </a:lnTo>
                  <a:lnTo>
                    <a:pt x="2411082" y="3676650"/>
                  </a:lnTo>
                  <a:lnTo>
                    <a:pt x="2412200" y="3676192"/>
                  </a:lnTo>
                  <a:lnTo>
                    <a:pt x="2414066" y="3674326"/>
                  </a:lnTo>
                  <a:lnTo>
                    <a:pt x="2414536" y="3673208"/>
                  </a:lnTo>
                  <a:lnTo>
                    <a:pt x="2414536" y="3670579"/>
                  </a:lnTo>
                  <a:close/>
                </a:path>
                <a:path w="3617595" h="5105400">
                  <a:moveTo>
                    <a:pt x="2414536" y="3622954"/>
                  </a:moveTo>
                  <a:lnTo>
                    <a:pt x="2414066" y="3621824"/>
                  </a:lnTo>
                  <a:lnTo>
                    <a:pt x="2412200" y="3619970"/>
                  </a:lnTo>
                  <a:lnTo>
                    <a:pt x="2411082" y="3619500"/>
                  </a:lnTo>
                  <a:lnTo>
                    <a:pt x="2408453" y="3619500"/>
                  </a:lnTo>
                  <a:lnTo>
                    <a:pt x="2407335" y="3619970"/>
                  </a:lnTo>
                  <a:lnTo>
                    <a:pt x="2405469" y="3621824"/>
                  </a:lnTo>
                  <a:lnTo>
                    <a:pt x="2405011" y="3622954"/>
                  </a:lnTo>
                  <a:lnTo>
                    <a:pt x="2405011" y="3625583"/>
                  </a:lnTo>
                  <a:lnTo>
                    <a:pt x="2405469" y="3626701"/>
                  </a:lnTo>
                  <a:lnTo>
                    <a:pt x="2407335" y="3628567"/>
                  </a:lnTo>
                  <a:lnTo>
                    <a:pt x="2408453" y="3629025"/>
                  </a:lnTo>
                  <a:lnTo>
                    <a:pt x="2411082" y="3629025"/>
                  </a:lnTo>
                  <a:lnTo>
                    <a:pt x="2412200" y="3628567"/>
                  </a:lnTo>
                  <a:lnTo>
                    <a:pt x="2414066" y="3626701"/>
                  </a:lnTo>
                  <a:lnTo>
                    <a:pt x="2414536" y="3625583"/>
                  </a:lnTo>
                  <a:lnTo>
                    <a:pt x="2414536" y="3622954"/>
                  </a:lnTo>
                  <a:close/>
                </a:path>
                <a:path w="3617595" h="5105400">
                  <a:moveTo>
                    <a:pt x="2414536" y="3575329"/>
                  </a:moveTo>
                  <a:lnTo>
                    <a:pt x="2414066" y="3574199"/>
                  </a:lnTo>
                  <a:lnTo>
                    <a:pt x="2412200" y="3572345"/>
                  </a:lnTo>
                  <a:lnTo>
                    <a:pt x="2411082" y="3571875"/>
                  </a:lnTo>
                  <a:lnTo>
                    <a:pt x="2408453" y="3571875"/>
                  </a:lnTo>
                  <a:lnTo>
                    <a:pt x="2407335" y="3572345"/>
                  </a:lnTo>
                  <a:lnTo>
                    <a:pt x="2405469" y="3574199"/>
                  </a:lnTo>
                  <a:lnTo>
                    <a:pt x="2405011" y="3575329"/>
                  </a:lnTo>
                  <a:lnTo>
                    <a:pt x="2405011" y="3577958"/>
                  </a:lnTo>
                  <a:lnTo>
                    <a:pt x="2405469" y="3579076"/>
                  </a:lnTo>
                  <a:lnTo>
                    <a:pt x="2407335" y="3580942"/>
                  </a:lnTo>
                  <a:lnTo>
                    <a:pt x="2408453" y="3581400"/>
                  </a:lnTo>
                  <a:lnTo>
                    <a:pt x="2411082" y="3581400"/>
                  </a:lnTo>
                  <a:lnTo>
                    <a:pt x="2412200" y="3580942"/>
                  </a:lnTo>
                  <a:lnTo>
                    <a:pt x="2414066" y="3579076"/>
                  </a:lnTo>
                  <a:lnTo>
                    <a:pt x="2414536" y="3577958"/>
                  </a:lnTo>
                  <a:lnTo>
                    <a:pt x="2414536" y="3575329"/>
                  </a:lnTo>
                  <a:close/>
                </a:path>
                <a:path w="3617595" h="5105400">
                  <a:moveTo>
                    <a:pt x="2414536" y="3527704"/>
                  </a:moveTo>
                  <a:lnTo>
                    <a:pt x="2414066" y="3526574"/>
                  </a:lnTo>
                  <a:lnTo>
                    <a:pt x="2412200" y="3524720"/>
                  </a:lnTo>
                  <a:lnTo>
                    <a:pt x="2411082" y="3524250"/>
                  </a:lnTo>
                  <a:lnTo>
                    <a:pt x="2408453" y="3524250"/>
                  </a:lnTo>
                  <a:lnTo>
                    <a:pt x="2407335" y="3524720"/>
                  </a:lnTo>
                  <a:lnTo>
                    <a:pt x="2405469" y="3526574"/>
                  </a:lnTo>
                  <a:lnTo>
                    <a:pt x="2405011" y="3527704"/>
                  </a:lnTo>
                  <a:lnTo>
                    <a:pt x="2405011" y="3530333"/>
                  </a:lnTo>
                  <a:lnTo>
                    <a:pt x="2405469" y="3531451"/>
                  </a:lnTo>
                  <a:lnTo>
                    <a:pt x="2407335" y="3533317"/>
                  </a:lnTo>
                  <a:lnTo>
                    <a:pt x="2408453" y="3533775"/>
                  </a:lnTo>
                  <a:lnTo>
                    <a:pt x="2411082" y="3533775"/>
                  </a:lnTo>
                  <a:lnTo>
                    <a:pt x="2412200" y="3533317"/>
                  </a:lnTo>
                  <a:lnTo>
                    <a:pt x="2414066" y="3531451"/>
                  </a:lnTo>
                  <a:lnTo>
                    <a:pt x="2414536" y="3530333"/>
                  </a:lnTo>
                  <a:lnTo>
                    <a:pt x="2414536" y="3527704"/>
                  </a:lnTo>
                  <a:close/>
                </a:path>
                <a:path w="3617595" h="5105400">
                  <a:moveTo>
                    <a:pt x="2414536" y="3480079"/>
                  </a:moveTo>
                  <a:lnTo>
                    <a:pt x="2414066" y="3478949"/>
                  </a:lnTo>
                  <a:lnTo>
                    <a:pt x="2412200" y="3477095"/>
                  </a:lnTo>
                  <a:lnTo>
                    <a:pt x="2411082" y="3476625"/>
                  </a:lnTo>
                  <a:lnTo>
                    <a:pt x="2408453" y="3476625"/>
                  </a:lnTo>
                  <a:lnTo>
                    <a:pt x="2407335" y="3477095"/>
                  </a:lnTo>
                  <a:lnTo>
                    <a:pt x="2405469" y="3478949"/>
                  </a:lnTo>
                  <a:lnTo>
                    <a:pt x="2405011" y="3480079"/>
                  </a:lnTo>
                  <a:lnTo>
                    <a:pt x="2405011" y="3482708"/>
                  </a:lnTo>
                  <a:lnTo>
                    <a:pt x="2405469" y="3483826"/>
                  </a:lnTo>
                  <a:lnTo>
                    <a:pt x="2407335" y="3485692"/>
                  </a:lnTo>
                  <a:lnTo>
                    <a:pt x="2408453" y="3486150"/>
                  </a:lnTo>
                  <a:lnTo>
                    <a:pt x="2411082" y="3486150"/>
                  </a:lnTo>
                  <a:lnTo>
                    <a:pt x="2412200" y="3485692"/>
                  </a:lnTo>
                  <a:lnTo>
                    <a:pt x="2414066" y="3483826"/>
                  </a:lnTo>
                  <a:lnTo>
                    <a:pt x="2414536" y="3482708"/>
                  </a:lnTo>
                  <a:lnTo>
                    <a:pt x="2414536" y="3480079"/>
                  </a:lnTo>
                  <a:close/>
                </a:path>
                <a:path w="3617595" h="5105400">
                  <a:moveTo>
                    <a:pt x="2414536" y="3432454"/>
                  </a:moveTo>
                  <a:lnTo>
                    <a:pt x="2414066" y="3431324"/>
                  </a:lnTo>
                  <a:lnTo>
                    <a:pt x="2412200" y="3429470"/>
                  </a:lnTo>
                  <a:lnTo>
                    <a:pt x="2411082" y="3429000"/>
                  </a:lnTo>
                  <a:lnTo>
                    <a:pt x="2408453" y="3429000"/>
                  </a:lnTo>
                  <a:lnTo>
                    <a:pt x="2407335" y="3429470"/>
                  </a:lnTo>
                  <a:lnTo>
                    <a:pt x="2405469" y="3431324"/>
                  </a:lnTo>
                  <a:lnTo>
                    <a:pt x="2405011" y="3432454"/>
                  </a:lnTo>
                  <a:lnTo>
                    <a:pt x="2405011" y="3435083"/>
                  </a:lnTo>
                  <a:lnTo>
                    <a:pt x="2405469" y="3436201"/>
                  </a:lnTo>
                  <a:lnTo>
                    <a:pt x="2407335" y="3438067"/>
                  </a:lnTo>
                  <a:lnTo>
                    <a:pt x="2408453" y="3438525"/>
                  </a:lnTo>
                  <a:lnTo>
                    <a:pt x="2411082" y="3438525"/>
                  </a:lnTo>
                  <a:lnTo>
                    <a:pt x="2412200" y="3438067"/>
                  </a:lnTo>
                  <a:lnTo>
                    <a:pt x="2414066" y="3436201"/>
                  </a:lnTo>
                  <a:lnTo>
                    <a:pt x="2414536" y="3435083"/>
                  </a:lnTo>
                  <a:lnTo>
                    <a:pt x="2414536" y="3432454"/>
                  </a:lnTo>
                  <a:close/>
                </a:path>
                <a:path w="3617595" h="5105400">
                  <a:moveTo>
                    <a:pt x="2414536" y="3384829"/>
                  </a:moveTo>
                  <a:lnTo>
                    <a:pt x="2414066" y="3383699"/>
                  </a:lnTo>
                  <a:lnTo>
                    <a:pt x="2412200" y="3381845"/>
                  </a:lnTo>
                  <a:lnTo>
                    <a:pt x="2411082" y="3381375"/>
                  </a:lnTo>
                  <a:lnTo>
                    <a:pt x="2408453" y="3381375"/>
                  </a:lnTo>
                  <a:lnTo>
                    <a:pt x="2407335" y="3381845"/>
                  </a:lnTo>
                  <a:lnTo>
                    <a:pt x="2405469" y="3383699"/>
                  </a:lnTo>
                  <a:lnTo>
                    <a:pt x="2405011" y="3384829"/>
                  </a:lnTo>
                  <a:lnTo>
                    <a:pt x="2405011" y="3387458"/>
                  </a:lnTo>
                  <a:lnTo>
                    <a:pt x="2405469" y="3388576"/>
                  </a:lnTo>
                  <a:lnTo>
                    <a:pt x="2407335" y="3390442"/>
                  </a:lnTo>
                  <a:lnTo>
                    <a:pt x="2408453" y="3390900"/>
                  </a:lnTo>
                  <a:lnTo>
                    <a:pt x="2411082" y="3390900"/>
                  </a:lnTo>
                  <a:lnTo>
                    <a:pt x="2412200" y="3390442"/>
                  </a:lnTo>
                  <a:lnTo>
                    <a:pt x="2414066" y="3388576"/>
                  </a:lnTo>
                  <a:lnTo>
                    <a:pt x="2414536" y="3387458"/>
                  </a:lnTo>
                  <a:lnTo>
                    <a:pt x="2414536" y="3384829"/>
                  </a:lnTo>
                  <a:close/>
                </a:path>
                <a:path w="3617595" h="5105400">
                  <a:moveTo>
                    <a:pt x="2414536" y="3337204"/>
                  </a:moveTo>
                  <a:lnTo>
                    <a:pt x="2414066" y="3336074"/>
                  </a:lnTo>
                  <a:lnTo>
                    <a:pt x="2412200" y="3334220"/>
                  </a:lnTo>
                  <a:lnTo>
                    <a:pt x="2411082" y="3333750"/>
                  </a:lnTo>
                  <a:lnTo>
                    <a:pt x="2408453" y="3333750"/>
                  </a:lnTo>
                  <a:lnTo>
                    <a:pt x="2407335" y="3334220"/>
                  </a:lnTo>
                  <a:lnTo>
                    <a:pt x="2405469" y="3336074"/>
                  </a:lnTo>
                  <a:lnTo>
                    <a:pt x="2405011" y="3337204"/>
                  </a:lnTo>
                  <a:lnTo>
                    <a:pt x="2405011" y="3339833"/>
                  </a:lnTo>
                  <a:lnTo>
                    <a:pt x="2405469" y="3340951"/>
                  </a:lnTo>
                  <a:lnTo>
                    <a:pt x="2407335" y="3342817"/>
                  </a:lnTo>
                  <a:lnTo>
                    <a:pt x="2408453" y="3343275"/>
                  </a:lnTo>
                  <a:lnTo>
                    <a:pt x="2411082" y="3343275"/>
                  </a:lnTo>
                  <a:lnTo>
                    <a:pt x="2412200" y="3342817"/>
                  </a:lnTo>
                  <a:lnTo>
                    <a:pt x="2414066" y="3340951"/>
                  </a:lnTo>
                  <a:lnTo>
                    <a:pt x="2414536" y="3339833"/>
                  </a:lnTo>
                  <a:lnTo>
                    <a:pt x="2414536" y="3337204"/>
                  </a:lnTo>
                  <a:close/>
                </a:path>
                <a:path w="3617595" h="5105400">
                  <a:moveTo>
                    <a:pt x="2414536" y="3289579"/>
                  </a:moveTo>
                  <a:lnTo>
                    <a:pt x="2414066" y="3288449"/>
                  </a:lnTo>
                  <a:lnTo>
                    <a:pt x="2412200" y="3286595"/>
                  </a:lnTo>
                  <a:lnTo>
                    <a:pt x="2411082" y="3286125"/>
                  </a:lnTo>
                  <a:lnTo>
                    <a:pt x="2408453" y="3286125"/>
                  </a:lnTo>
                  <a:lnTo>
                    <a:pt x="2407335" y="3286595"/>
                  </a:lnTo>
                  <a:lnTo>
                    <a:pt x="2405469" y="3288449"/>
                  </a:lnTo>
                  <a:lnTo>
                    <a:pt x="2405011" y="3289579"/>
                  </a:lnTo>
                  <a:lnTo>
                    <a:pt x="2405011" y="3292208"/>
                  </a:lnTo>
                  <a:lnTo>
                    <a:pt x="2405469" y="3293326"/>
                  </a:lnTo>
                  <a:lnTo>
                    <a:pt x="2407335" y="3295192"/>
                  </a:lnTo>
                  <a:lnTo>
                    <a:pt x="2408453" y="3295650"/>
                  </a:lnTo>
                  <a:lnTo>
                    <a:pt x="2411082" y="3295650"/>
                  </a:lnTo>
                  <a:lnTo>
                    <a:pt x="2412200" y="3295192"/>
                  </a:lnTo>
                  <a:lnTo>
                    <a:pt x="2414066" y="3293326"/>
                  </a:lnTo>
                  <a:lnTo>
                    <a:pt x="2414536" y="3292208"/>
                  </a:lnTo>
                  <a:lnTo>
                    <a:pt x="2414536" y="3289579"/>
                  </a:lnTo>
                  <a:close/>
                </a:path>
                <a:path w="3617595" h="5105400">
                  <a:moveTo>
                    <a:pt x="2414536" y="3241954"/>
                  </a:moveTo>
                  <a:lnTo>
                    <a:pt x="2414066" y="3240824"/>
                  </a:lnTo>
                  <a:lnTo>
                    <a:pt x="2412200" y="3238970"/>
                  </a:lnTo>
                  <a:lnTo>
                    <a:pt x="2411082" y="3238500"/>
                  </a:lnTo>
                  <a:lnTo>
                    <a:pt x="2408453" y="3238500"/>
                  </a:lnTo>
                  <a:lnTo>
                    <a:pt x="2407335" y="3238970"/>
                  </a:lnTo>
                  <a:lnTo>
                    <a:pt x="2405469" y="3240824"/>
                  </a:lnTo>
                  <a:lnTo>
                    <a:pt x="2405011" y="3241954"/>
                  </a:lnTo>
                  <a:lnTo>
                    <a:pt x="2405011" y="3244583"/>
                  </a:lnTo>
                  <a:lnTo>
                    <a:pt x="2405469" y="3245701"/>
                  </a:lnTo>
                  <a:lnTo>
                    <a:pt x="2407335" y="3247567"/>
                  </a:lnTo>
                  <a:lnTo>
                    <a:pt x="2408453" y="3248025"/>
                  </a:lnTo>
                  <a:lnTo>
                    <a:pt x="2411082" y="3248025"/>
                  </a:lnTo>
                  <a:lnTo>
                    <a:pt x="2412200" y="3247567"/>
                  </a:lnTo>
                  <a:lnTo>
                    <a:pt x="2414066" y="3245701"/>
                  </a:lnTo>
                  <a:lnTo>
                    <a:pt x="2414536" y="3244583"/>
                  </a:lnTo>
                  <a:lnTo>
                    <a:pt x="2414536" y="3241954"/>
                  </a:lnTo>
                  <a:close/>
                </a:path>
                <a:path w="3617595" h="5105400">
                  <a:moveTo>
                    <a:pt x="2414536" y="3194329"/>
                  </a:moveTo>
                  <a:lnTo>
                    <a:pt x="2414066" y="3193199"/>
                  </a:lnTo>
                  <a:lnTo>
                    <a:pt x="2412200" y="3191345"/>
                  </a:lnTo>
                  <a:lnTo>
                    <a:pt x="2411082" y="3190875"/>
                  </a:lnTo>
                  <a:lnTo>
                    <a:pt x="2408453" y="3190875"/>
                  </a:lnTo>
                  <a:lnTo>
                    <a:pt x="2407335" y="3191345"/>
                  </a:lnTo>
                  <a:lnTo>
                    <a:pt x="2405469" y="3193199"/>
                  </a:lnTo>
                  <a:lnTo>
                    <a:pt x="2405011" y="3194329"/>
                  </a:lnTo>
                  <a:lnTo>
                    <a:pt x="2405011" y="3196958"/>
                  </a:lnTo>
                  <a:lnTo>
                    <a:pt x="2405469" y="3198076"/>
                  </a:lnTo>
                  <a:lnTo>
                    <a:pt x="2407335" y="3199942"/>
                  </a:lnTo>
                  <a:lnTo>
                    <a:pt x="2408453" y="3200400"/>
                  </a:lnTo>
                  <a:lnTo>
                    <a:pt x="2411082" y="3200400"/>
                  </a:lnTo>
                  <a:lnTo>
                    <a:pt x="2412200" y="3199942"/>
                  </a:lnTo>
                  <a:lnTo>
                    <a:pt x="2414066" y="3198076"/>
                  </a:lnTo>
                  <a:lnTo>
                    <a:pt x="2414536" y="3196958"/>
                  </a:lnTo>
                  <a:lnTo>
                    <a:pt x="2414536" y="3194329"/>
                  </a:lnTo>
                  <a:close/>
                </a:path>
                <a:path w="3617595" h="5105400">
                  <a:moveTo>
                    <a:pt x="2414536" y="3146704"/>
                  </a:moveTo>
                  <a:lnTo>
                    <a:pt x="2414066" y="3145574"/>
                  </a:lnTo>
                  <a:lnTo>
                    <a:pt x="2412200" y="3143720"/>
                  </a:lnTo>
                  <a:lnTo>
                    <a:pt x="2411082" y="3143250"/>
                  </a:lnTo>
                  <a:lnTo>
                    <a:pt x="2408453" y="3143250"/>
                  </a:lnTo>
                  <a:lnTo>
                    <a:pt x="2407335" y="3143720"/>
                  </a:lnTo>
                  <a:lnTo>
                    <a:pt x="2405469" y="3145574"/>
                  </a:lnTo>
                  <a:lnTo>
                    <a:pt x="2405011" y="3146704"/>
                  </a:lnTo>
                  <a:lnTo>
                    <a:pt x="2405011" y="3149333"/>
                  </a:lnTo>
                  <a:lnTo>
                    <a:pt x="2405469" y="3150451"/>
                  </a:lnTo>
                  <a:lnTo>
                    <a:pt x="2407335" y="3152317"/>
                  </a:lnTo>
                  <a:lnTo>
                    <a:pt x="2408453" y="3152775"/>
                  </a:lnTo>
                  <a:lnTo>
                    <a:pt x="2411082" y="3152775"/>
                  </a:lnTo>
                  <a:lnTo>
                    <a:pt x="2412200" y="3152317"/>
                  </a:lnTo>
                  <a:lnTo>
                    <a:pt x="2414066" y="3150451"/>
                  </a:lnTo>
                  <a:lnTo>
                    <a:pt x="2414536" y="3149333"/>
                  </a:lnTo>
                  <a:lnTo>
                    <a:pt x="2414536" y="3146704"/>
                  </a:lnTo>
                  <a:close/>
                </a:path>
                <a:path w="3617595" h="5105400">
                  <a:moveTo>
                    <a:pt x="2414536" y="3099079"/>
                  </a:moveTo>
                  <a:lnTo>
                    <a:pt x="2414066" y="3097949"/>
                  </a:lnTo>
                  <a:lnTo>
                    <a:pt x="2412200" y="3096095"/>
                  </a:lnTo>
                  <a:lnTo>
                    <a:pt x="2411082" y="3095625"/>
                  </a:lnTo>
                  <a:lnTo>
                    <a:pt x="2408453" y="3095625"/>
                  </a:lnTo>
                  <a:lnTo>
                    <a:pt x="2407335" y="3096095"/>
                  </a:lnTo>
                  <a:lnTo>
                    <a:pt x="2405469" y="3097949"/>
                  </a:lnTo>
                  <a:lnTo>
                    <a:pt x="2405011" y="3099079"/>
                  </a:lnTo>
                  <a:lnTo>
                    <a:pt x="2405011" y="3101708"/>
                  </a:lnTo>
                  <a:lnTo>
                    <a:pt x="2405469" y="3102826"/>
                  </a:lnTo>
                  <a:lnTo>
                    <a:pt x="2407335" y="3104692"/>
                  </a:lnTo>
                  <a:lnTo>
                    <a:pt x="2408453" y="3105150"/>
                  </a:lnTo>
                  <a:lnTo>
                    <a:pt x="2411082" y="3105150"/>
                  </a:lnTo>
                  <a:lnTo>
                    <a:pt x="2412200" y="3104692"/>
                  </a:lnTo>
                  <a:lnTo>
                    <a:pt x="2414066" y="3102826"/>
                  </a:lnTo>
                  <a:lnTo>
                    <a:pt x="2414536" y="3101708"/>
                  </a:lnTo>
                  <a:lnTo>
                    <a:pt x="2414536" y="3099079"/>
                  </a:lnTo>
                  <a:close/>
                </a:path>
                <a:path w="3617595" h="5105400">
                  <a:moveTo>
                    <a:pt x="2414536" y="3051454"/>
                  </a:moveTo>
                  <a:lnTo>
                    <a:pt x="2414066" y="3050324"/>
                  </a:lnTo>
                  <a:lnTo>
                    <a:pt x="2412200" y="3048470"/>
                  </a:lnTo>
                  <a:lnTo>
                    <a:pt x="2411082" y="3048000"/>
                  </a:lnTo>
                  <a:lnTo>
                    <a:pt x="2408453" y="3048000"/>
                  </a:lnTo>
                  <a:lnTo>
                    <a:pt x="2407335" y="3048470"/>
                  </a:lnTo>
                  <a:lnTo>
                    <a:pt x="2405469" y="3050324"/>
                  </a:lnTo>
                  <a:lnTo>
                    <a:pt x="2405011" y="3051454"/>
                  </a:lnTo>
                  <a:lnTo>
                    <a:pt x="2405011" y="3054083"/>
                  </a:lnTo>
                  <a:lnTo>
                    <a:pt x="2405469" y="3055201"/>
                  </a:lnTo>
                  <a:lnTo>
                    <a:pt x="2407335" y="3057067"/>
                  </a:lnTo>
                  <a:lnTo>
                    <a:pt x="2408453" y="3057525"/>
                  </a:lnTo>
                  <a:lnTo>
                    <a:pt x="2411082" y="3057525"/>
                  </a:lnTo>
                  <a:lnTo>
                    <a:pt x="2412200" y="3057067"/>
                  </a:lnTo>
                  <a:lnTo>
                    <a:pt x="2414066" y="3055201"/>
                  </a:lnTo>
                  <a:lnTo>
                    <a:pt x="2414536" y="3054083"/>
                  </a:lnTo>
                  <a:lnTo>
                    <a:pt x="2414536" y="3051454"/>
                  </a:lnTo>
                  <a:close/>
                </a:path>
                <a:path w="3617595" h="5105400">
                  <a:moveTo>
                    <a:pt x="2414536" y="3003829"/>
                  </a:moveTo>
                  <a:lnTo>
                    <a:pt x="2414066" y="3002699"/>
                  </a:lnTo>
                  <a:lnTo>
                    <a:pt x="2412200" y="3000845"/>
                  </a:lnTo>
                  <a:lnTo>
                    <a:pt x="2411082" y="3000375"/>
                  </a:lnTo>
                  <a:lnTo>
                    <a:pt x="2408453" y="3000375"/>
                  </a:lnTo>
                  <a:lnTo>
                    <a:pt x="2407335" y="3000845"/>
                  </a:lnTo>
                  <a:lnTo>
                    <a:pt x="2405469" y="3002699"/>
                  </a:lnTo>
                  <a:lnTo>
                    <a:pt x="2405011" y="3003829"/>
                  </a:lnTo>
                  <a:lnTo>
                    <a:pt x="2405011" y="3006458"/>
                  </a:lnTo>
                  <a:lnTo>
                    <a:pt x="2405469" y="3007576"/>
                  </a:lnTo>
                  <a:lnTo>
                    <a:pt x="2407335" y="3009442"/>
                  </a:lnTo>
                  <a:lnTo>
                    <a:pt x="2408453" y="3009900"/>
                  </a:lnTo>
                  <a:lnTo>
                    <a:pt x="2411082" y="3009900"/>
                  </a:lnTo>
                  <a:lnTo>
                    <a:pt x="2412200" y="3009442"/>
                  </a:lnTo>
                  <a:lnTo>
                    <a:pt x="2414066" y="3007576"/>
                  </a:lnTo>
                  <a:lnTo>
                    <a:pt x="2414536" y="3006458"/>
                  </a:lnTo>
                  <a:lnTo>
                    <a:pt x="2414536" y="3003829"/>
                  </a:lnTo>
                  <a:close/>
                </a:path>
                <a:path w="3617595" h="5105400">
                  <a:moveTo>
                    <a:pt x="2414536" y="2956204"/>
                  </a:moveTo>
                  <a:lnTo>
                    <a:pt x="2414066" y="2955074"/>
                  </a:lnTo>
                  <a:lnTo>
                    <a:pt x="2412200" y="2953220"/>
                  </a:lnTo>
                  <a:lnTo>
                    <a:pt x="2411082" y="2952750"/>
                  </a:lnTo>
                  <a:lnTo>
                    <a:pt x="2408453" y="2952750"/>
                  </a:lnTo>
                  <a:lnTo>
                    <a:pt x="2407335" y="2953220"/>
                  </a:lnTo>
                  <a:lnTo>
                    <a:pt x="2405469" y="2955074"/>
                  </a:lnTo>
                  <a:lnTo>
                    <a:pt x="2405011" y="2956204"/>
                  </a:lnTo>
                  <a:lnTo>
                    <a:pt x="2405011" y="2958833"/>
                  </a:lnTo>
                  <a:lnTo>
                    <a:pt x="2405469" y="2959951"/>
                  </a:lnTo>
                  <a:lnTo>
                    <a:pt x="2407335" y="2961817"/>
                  </a:lnTo>
                  <a:lnTo>
                    <a:pt x="2408453" y="2962275"/>
                  </a:lnTo>
                  <a:lnTo>
                    <a:pt x="2411082" y="2962275"/>
                  </a:lnTo>
                  <a:lnTo>
                    <a:pt x="2412200" y="2961817"/>
                  </a:lnTo>
                  <a:lnTo>
                    <a:pt x="2414066" y="2959951"/>
                  </a:lnTo>
                  <a:lnTo>
                    <a:pt x="2414536" y="2958833"/>
                  </a:lnTo>
                  <a:lnTo>
                    <a:pt x="2414536" y="2956204"/>
                  </a:lnTo>
                  <a:close/>
                </a:path>
                <a:path w="3617595" h="5105400">
                  <a:moveTo>
                    <a:pt x="2414536" y="2908579"/>
                  </a:moveTo>
                  <a:lnTo>
                    <a:pt x="2414066" y="2907449"/>
                  </a:lnTo>
                  <a:lnTo>
                    <a:pt x="2412200" y="2905595"/>
                  </a:lnTo>
                  <a:lnTo>
                    <a:pt x="2411082" y="2905125"/>
                  </a:lnTo>
                  <a:lnTo>
                    <a:pt x="2408453" y="2905125"/>
                  </a:lnTo>
                  <a:lnTo>
                    <a:pt x="2407335" y="2905595"/>
                  </a:lnTo>
                  <a:lnTo>
                    <a:pt x="2405469" y="2907449"/>
                  </a:lnTo>
                  <a:lnTo>
                    <a:pt x="2405011" y="2908579"/>
                  </a:lnTo>
                  <a:lnTo>
                    <a:pt x="2405011" y="2911208"/>
                  </a:lnTo>
                  <a:lnTo>
                    <a:pt x="2405469" y="2912326"/>
                  </a:lnTo>
                  <a:lnTo>
                    <a:pt x="2407335" y="2914192"/>
                  </a:lnTo>
                  <a:lnTo>
                    <a:pt x="2408453" y="2914650"/>
                  </a:lnTo>
                  <a:lnTo>
                    <a:pt x="2411082" y="2914650"/>
                  </a:lnTo>
                  <a:lnTo>
                    <a:pt x="2412200" y="2914192"/>
                  </a:lnTo>
                  <a:lnTo>
                    <a:pt x="2414066" y="2912326"/>
                  </a:lnTo>
                  <a:lnTo>
                    <a:pt x="2414536" y="2911208"/>
                  </a:lnTo>
                  <a:lnTo>
                    <a:pt x="2414536" y="2908579"/>
                  </a:lnTo>
                  <a:close/>
                </a:path>
                <a:path w="3617595" h="5105400">
                  <a:moveTo>
                    <a:pt x="2414536" y="2860954"/>
                  </a:moveTo>
                  <a:lnTo>
                    <a:pt x="2414066" y="2859824"/>
                  </a:lnTo>
                  <a:lnTo>
                    <a:pt x="2412200" y="2857970"/>
                  </a:lnTo>
                  <a:lnTo>
                    <a:pt x="2411082" y="2857500"/>
                  </a:lnTo>
                  <a:lnTo>
                    <a:pt x="2408453" y="2857500"/>
                  </a:lnTo>
                  <a:lnTo>
                    <a:pt x="2407335" y="2857970"/>
                  </a:lnTo>
                  <a:lnTo>
                    <a:pt x="2405469" y="2859824"/>
                  </a:lnTo>
                  <a:lnTo>
                    <a:pt x="2405011" y="2860954"/>
                  </a:lnTo>
                  <a:lnTo>
                    <a:pt x="2405011" y="2863583"/>
                  </a:lnTo>
                  <a:lnTo>
                    <a:pt x="2405469" y="2864701"/>
                  </a:lnTo>
                  <a:lnTo>
                    <a:pt x="2407335" y="2866567"/>
                  </a:lnTo>
                  <a:lnTo>
                    <a:pt x="2408453" y="2867025"/>
                  </a:lnTo>
                  <a:lnTo>
                    <a:pt x="2411082" y="2867025"/>
                  </a:lnTo>
                  <a:lnTo>
                    <a:pt x="2412200" y="2866567"/>
                  </a:lnTo>
                  <a:lnTo>
                    <a:pt x="2414066" y="2864701"/>
                  </a:lnTo>
                  <a:lnTo>
                    <a:pt x="2414536" y="2863583"/>
                  </a:lnTo>
                  <a:lnTo>
                    <a:pt x="2414536" y="2860954"/>
                  </a:lnTo>
                  <a:close/>
                </a:path>
                <a:path w="3617595" h="5105400">
                  <a:moveTo>
                    <a:pt x="2414536" y="2813329"/>
                  </a:moveTo>
                  <a:lnTo>
                    <a:pt x="2414066" y="2812199"/>
                  </a:lnTo>
                  <a:lnTo>
                    <a:pt x="2412200" y="2810345"/>
                  </a:lnTo>
                  <a:lnTo>
                    <a:pt x="2411082" y="2809875"/>
                  </a:lnTo>
                  <a:lnTo>
                    <a:pt x="2408453" y="2809875"/>
                  </a:lnTo>
                  <a:lnTo>
                    <a:pt x="2407335" y="2810345"/>
                  </a:lnTo>
                  <a:lnTo>
                    <a:pt x="2405469" y="2812199"/>
                  </a:lnTo>
                  <a:lnTo>
                    <a:pt x="2405011" y="2813329"/>
                  </a:lnTo>
                  <a:lnTo>
                    <a:pt x="2405011" y="2815958"/>
                  </a:lnTo>
                  <a:lnTo>
                    <a:pt x="2405469" y="2817076"/>
                  </a:lnTo>
                  <a:lnTo>
                    <a:pt x="2407335" y="2818942"/>
                  </a:lnTo>
                  <a:lnTo>
                    <a:pt x="2408453" y="2819400"/>
                  </a:lnTo>
                  <a:lnTo>
                    <a:pt x="2411082" y="2819400"/>
                  </a:lnTo>
                  <a:lnTo>
                    <a:pt x="2412200" y="2818942"/>
                  </a:lnTo>
                  <a:lnTo>
                    <a:pt x="2414066" y="2817076"/>
                  </a:lnTo>
                  <a:lnTo>
                    <a:pt x="2414536" y="2815958"/>
                  </a:lnTo>
                  <a:lnTo>
                    <a:pt x="2414536" y="2813329"/>
                  </a:lnTo>
                  <a:close/>
                </a:path>
                <a:path w="3617595" h="5105400">
                  <a:moveTo>
                    <a:pt x="2414536" y="2765704"/>
                  </a:moveTo>
                  <a:lnTo>
                    <a:pt x="2414066" y="2764574"/>
                  </a:lnTo>
                  <a:lnTo>
                    <a:pt x="2412200" y="2762720"/>
                  </a:lnTo>
                  <a:lnTo>
                    <a:pt x="2411082" y="2762250"/>
                  </a:lnTo>
                  <a:lnTo>
                    <a:pt x="2408453" y="2762250"/>
                  </a:lnTo>
                  <a:lnTo>
                    <a:pt x="2407335" y="2762720"/>
                  </a:lnTo>
                  <a:lnTo>
                    <a:pt x="2405469" y="2764574"/>
                  </a:lnTo>
                  <a:lnTo>
                    <a:pt x="2405011" y="2765704"/>
                  </a:lnTo>
                  <a:lnTo>
                    <a:pt x="2405011" y="2768333"/>
                  </a:lnTo>
                  <a:lnTo>
                    <a:pt x="2405469" y="2769451"/>
                  </a:lnTo>
                  <a:lnTo>
                    <a:pt x="2407335" y="2771317"/>
                  </a:lnTo>
                  <a:lnTo>
                    <a:pt x="2408453" y="2771775"/>
                  </a:lnTo>
                  <a:lnTo>
                    <a:pt x="2411082" y="2771775"/>
                  </a:lnTo>
                  <a:lnTo>
                    <a:pt x="2412200" y="2771317"/>
                  </a:lnTo>
                  <a:lnTo>
                    <a:pt x="2414066" y="2769451"/>
                  </a:lnTo>
                  <a:lnTo>
                    <a:pt x="2414536" y="2768333"/>
                  </a:lnTo>
                  <a:lnTo>
                    <a:pt x="2414536" y="2765704"/>
                  </a:lnTo>
                  <a:close/>
                </a:path>
                <a:path w="3617595" h="5105400">
                  <a:moveTo>
                    <a:pt x="2414536" y="2718079"/>
                  </a:moveTo>
                  <a:lnTo>
                    <a:pt x="2414066" y="2716949"/>
                  </a:lnTo>
                  <a:lnTo>
                    <a:pt x="2412200" y="2715095"/>
                  </a:lnTo>
                  <a:lnTo>
                    <a:pt x="2411082" y="2714625"/>
                  </a:lnTo>
                  <a:lnTo>
                    <a:pt x="2408453" y="2714625"/>
                  </a:lnTo>
                  <a:lnTo>
                    <a:pt x="2407335" y="2715095"/>
                  </a:lnTo>
                  <a:lnTo>
                    <a:pt x="2405469" y="2716949"/>
                  </a:lnTo>
                  <a:lnTo>
                    <a:pt x="2405011" y="2718079"/>
                  </a:lnTo>
                  <a:lnTo>
                    <a:pt x="2405011" y="2720708"/>
                  </a:lnTo>
                  <a:lnTo>
                    <a:pt x="2405469" y="2721826"/>
                  </a:lnTo>
                  <a:lnTo>
                    <a:pt x="2407335" y="2723692"/>
                  </a:lnTo>
                  <a:lnTo>
                    <a:pt x="2408453" y="2724150"/>
                  </a:lnTo>
                  <a:lnTo>
                    <a:pt x="2411082" y="2724150"/>
                  </a:lnTo>
                  <a:lnTo>
                    <a:pt x="2412200" y="2723692"/>
                  </a:lnTo>
                  <a:lnTo>
                    <a:pt x="2414066" y="2721826"/>
                  </a:lnTo>
                  <a:lnTo>
                    <a:pt x="2414536" y="2720708"/>
                  </a:lnTo>
                  <a:lnTo>
                    <a:pt x="2414536" y="2718079"/>
                  </a:lnTo>
                  <a:close/>
                </a:path>
                <a:path w="3617595" h="5105400">
                  <a:moveTo>
                    <a:pt x="2414536" y="2670454"/>
                  </a:moveTo>
                  <a:lnTo>
                    <a:pt x="2414066" y="2669324"/>
                  </a:lnTo>
                  <a:lnTo>
                    <a:pt x="2412200" y="2667470"/>
                  </a:lnTo>
                  <a:lnTo>
                    <a:pt x="2411082" y="2667000"/>
                  </a:lnTo>
                  <a:lnTo>
                    <a:pt x="2408453" y="2667000"/>
                  </a:lnTo>
                  <a:lnTo>
                    <a:pt x="2407335" y="2667470"/>
                  </a:lnTo>
                  <a:lnTo>
                    <a:pt x="2405469" y="2669324"/>
                  </a:lnTo>
                  <a:lnTo>
                    <a:pt x="2405011" y="2670454"/>
                  </a:lnTo>
                  <a:lnTo>
                    <a:pt x="2405011" y="2673083"/>
                  </a:lnTo>
                  <a:lnTo>
                    <a:pt x="2405469" y="2674201"/>
                  </a:lnTo>
                  <a:lnTo>
                    <a:pt x="2407335" y="2676067"/>
                  </a:lnTo>
                  <a:lnTo>
                    <a:pt x="2408453" y="2676525"/>
                  </a:lnTo>
                  <a:lnTo>
                    <a:pt x="2411082" y="2676525"/>
                  </a:lnTo>
                  <a:lnTo>
                    <a:pt x="2412200" y="2676067"/>
                  </a:lnTo>
                  <a:lnTo>
                    <a:pt x="2414066" y="2674201"/>
                  </a:lnTo>
                  <a:lnTo>
                    <a:pt x="2414536" y="2673083"/>
                  </a:lnTo>
                  <a:lnTo>
                    <a:pt x="2414536" y="2670454"/>
                  </a:lnTo>
                  <a:close/>
                </a:path>
                <a:path w="3617595" h="5105400">
                  <a:moveTo>
                    <a:pt x="2414536" y="2622829"/>
                  </a:moveTo>
                  <a:lnTo>
                    <a:pt x="2414066" y="2621699"/>
                  </a:lnTo>
                  <a:lnTo>
                    <a:pt x="2412200" y="2619845"/>
                  </a:lnTo>
                  <a:lnTo>
                    <a:pt x="2411082" y="2619375"/>
                  </a:lnTo>
                  <a:lnTo>
                    <a:pt x="2408453" y="2619375"/>
                  </a:lnTo>
                  <a:lnTo>
                    <a:pt x="2407335" y="2619845"/>
                  </a:lnTo>
                  <a:lnTo>
                    <a:pt x="2405469" y="2621699"/>
                  </a:lnTo>
                  <a:lnTo>
                    <a:pt x="2405011" y="2622829"/>
                  </a:lnTo>
                  <a:lnTo>
                    <a:pt x="2405011" y="2625458"/>
                  </a:lnTo>
                  <a:lnTo>
                    <a:pt x="2405469" y="2626576"/>
                  </a:lnTo>
                  <a:lnTo>
                    <a:pt x="2407335" y="2628442"/>
                  </a:lnTo>
                  <a:lnTo>
                    <a:pt x="2408453" y="2628900"/>
                  </a:lnTo>
                  <a:lnTo>
                    <a:pt x="2411082" y="2628900"/>
                  </a:lnTo>
                  <a:lnTo>
                    <a:pt x="2412200" y="2628442"/>
                  </a:lnTo>
                  <a:lnTo>
                    <a:pt x="2414066" y="2626576"/>
                  </a:lnTo>
                  <a:lnTo>
                    <a:pt x="2414536" y="2625458"/>
                  </a:lnTo>
                  <a:lnTo>
                    <a:pt x="2414536" y="2622829"/>
                  </a:lnTo>
                  <a:close/>
                </a:path>
                <a:path w="3617595" h="5105400">
                  <a:moveTo>
                    <a:pt x="2414536" y="2575204"/>
                  </a:moveTo>
                  <a:lnTo>
                    <a:pt x="2414066" y="2574074"/>
                  </a:lnTo>
                  <a:lnTo>
                    <a:pt x="2412200" y="2572220"/>
                  </a:lnTo>
                  <a:lnTo>
                    <a:pt x="2411082" y="2571750"/>
                  </a:lnTo>
                  <a:lnTo>
                    <a:pt x="2408453" y="2571750"/>
                  </a:lnTo>
                  <a:lnTo>
                    <a:pt x="2407335" y="2572220"/>
                  </a:lnTo>
                  <a:lnTo>
                    <a:pt x="2405469" y="2574074"/>
                  </a:lnTo>
                  <a:lnTo>
                    <a:pt x="2405011" y="2575204"/>
                  </a:lnTo>
                  <a:lnTo>
                    <a:pt x="2405011" y="2577833"/>
                  </a:lnTo>
                  <a:lnTo>
                    <a:pt x="2405469" y="2578951"/>
                  </a:lnTo>
                  <a:lnTo>
                    <a:pt x="2407335" y="2580817"/>
                  </a:lnTo>
                  <a:lnTo>
                    <a:pt x="2408453" y="2581275"/>
                  </a:lnTo>
                  <a:lnTo>
                    <a:pt x="2411082" y="2581275"/>
                  </a:lnTo>
                  <a:lnTo>
                    <a:pt x="2412200" y="2580817"/>
                  </a:lnTo>
                  <a:lnTo>
                    <a:pt x="2414066" y="2578951"/>
                  </a:lnTo>
                  <a:lnTo>
                    <a:pt x="2414536" y="2577833"/>
                  </a:lnTo>
                  <a:lnTo>
                    <a:pt x="2414536" y="2575204"/>
                  </a:lnTo>
                  <a:close/>
                </a:path>
                <a:path w="3617595" h="5105400">
                  <a:moveTo>
                    <a:pt x="2414536" y="2527579"/>
                  </a:moveTo>
                  <a:lnTo>
                    <a:pt x="2414066" y="2526449"/>
                  </a:lnTo>
                  <a:lnTo>
                    <a:pt x="2412200" y="2524595"/>
                  </a:lnTo>
                  <a:lnTo>
                    <a:pt x="2411082" y="2524125"/>
                  </a:lnTo>
                  <a:lnTo>
                    <a:pt x="2408453" y="2524125"/>
                  </a:lnTo>
                  <a:lnTo>
                    <a:pt x="2407335" y="2524595"/>
                  </a:lnTo>
                  <a:lnTo>
                    <a:pt x="2405469" y="2526449"/>
                  </a:lnTo>
                  <a:lnTo>
                    <a:pt x="2405011" y="2527579"/>
                  </a:lnTo>
                  <a:lnTo>
                    <a:pt x="2405011" y="2530208"/>
                  </a:lnTo>
                  <a:lnTo>
                    <a:pt x="2405469" y="2531326"/>
                  </a:lnTo>
                  <a:lnTo>
                    <a:pt x="2407335" y="2533192"/>
                  </a:lnTo>
                  <a:lnTo>
                    <a:pt x="2408453" y="2533650"/>
                  </a:lnTo>
                  <a:lnTo>
                    <a:pt x="2411082" y="2533650"/>
                  </a:lnTo>
                  <a:lnTo>
                    <a:pt x="2412200" y="2533192"/>
                  </a:lnTo>
                  <a:lnTo>
                    <a:pt x="2414066" y="2531326"/>
                  </a:lnTo>
                  <a:lnTo>
                    <a:pt x="2414536" y="2530208"/>
                  </a:lnTo>
                  <a:lnTo>
                    <a:pt x="2414536" y="2527579"/>
                  </a:lnTo>
                  <a:close/>
                </a:path>
                <a:path w="3617595" h="5105400">
                  <a:moveTo>
                    <a:pt x="2414536" y="2479954"/>
                  </a:moveTo>
                  <a:lnTo>
                    <a:pt x="2414066" y="2478824"/>
                  </a:lnTo>
                  <a:lnTo>
                    <a:pt x="2412200" y="2476970"/>
                  </a:lnTo>
                  <a:lnTo>
                    <a:pt x="2411082" y="2476500"/>
                  </a:lnTo>
                  <a:lnTo>
                    <a:pt x="2408453" y="2476500"/>
                  </a:lnTo>
                  <a:lnTo>
                    <a:pt x="2407335" y="2476970"/>
                  </a:lnTo>
                  <a:lnTo>
                    <a:pt x="2405469" y="2478824"/>
                  </a:lnTo>
                  <a:lnTo>
                    <a:pt x="2405011" y="2479954"/>
                  </a:lnTo>
                  <a:lnTo>
                    <a:pt x="2405011" y="2482583"/>
                  </a:lnTo>
                  <a:lnTo>
                    <a:pt x="2405469" y="2483701"/>
                  </a:lnTo>
                  <a:lnTo>
                    <a:pt x="2407335" y="2485567"/>
                  </a:lnTo>
                  <a:lnTo>
                    <a:pt x="2408453" y="2486025"/>
                  </a:lnTo>
                  <a:lnTo>
                    <a:pt x="2411082" y="2486025"/>
                  </a:lnTo>
                  <a:lnTo>
                    <a:pt x="2412200" y="2485567"/>
                  </a:lnTo>
                  <a:lnTo>
                    <a:pt x="2414066" y="2483701"/>
                  </a:lnTo>
                  <a:lnTo>
                    <a:pt x="2414536" y="2482583"/>
                  </a:lnTo>
                  <a:lnTo>
                    <a:pt x="2414536" y="2479954"/>
                  </a:lnTo>
                  <a:close/>
                </a:path>
                <a:path w="3617595" h="5105400">
                  <a:moveTo>
                    <a:pt x="2414536" y="2432329"/>
                  </a:moveTo>
                  <a:lnTo>
                    <a:pt x="2414066" y="2431199"/>
                  </a:lnTo>
                  <a:lnTo>
                    <a:pt x="2412200" y="2429345"/>
                  </a:lnTo>
                  <a:lnTo>
                    <a:pt x="2411082" y="2428875"/>
                  </a:lnTo>
                  <a:lnTo>
                    <a:pt x="2408453" y="2428875"/>
                  </a:lnTo>
                  <a:lnTo>
                    <a:pt x="2407335" y="2429345"/>
                  </a:lnTo>
                  <a:lnTo>
                    <a:pt x="2405469" y="2431199"/>
                  </a:lnTo>
                  <a:lnTo>
                    <a:pt x="2405011" y="2432329"/>
                  </a:lnTo>
                  <a:lnTo>
                    <a:pt x="2405011" y="2434958"/>
                  </a:lnTo>
                  <a:lnTo>
                    <a:pt x="2405469" y="2436076"/>
                  </a:lnTo>
                  <a:lnTo>
                    <a:pt x="2407335" y="2437942"/>
                  </a:lnTo>
                  <a:lnTo>
                    <a:pt x="2408453" y="2438400"/>
                  </a:lnTo>
                  <a:lnTo>
                    <a:pt x="2411082" y="2438400"/>
                  </a:lnTo>
                  <a:lnTo>
                    <a:pt x="2412200" y="2437942"/>
                  </a:lnTo>
                  <a:lnTo>
                    <a:pt x="2414066" y="2436076"/>
                  </a:lnTo>
                  <a:lnTo>
                    <a:pt x="2414536" y="2434958"/>
                  </a:lnTo>
                  <a:lnTo>
                    <a:pt x="2414536" y="2432329"/>
                  </a:lnTo>
                  <a:close/>
                </a:path>
                <a:path w="3617595" h="5105400">
                  <a:moveTo>
                    <a:pt x="2414536" y="2384704"/>
                  </a:moveTo>
                  <a:lnTo>
                    <a:pt x="2414066" y="2383574"/>
                  </a:lnTo>
                  <a:lnTo>
                    <a:pt x="2412200" y="2381720"/>
                  </a:lnTo>
                  <a:lnTo>
                    <a:pt x="2411082" y="2381250"/>
                  </a:lnTo>
                  <a:lnTo>
                    <a:pt x="2408453" y="2381250"/>
                  </a:lnTo>
                  <a:lnTo>
                    <a:pt x="2407335" y="2381720"/>
                  </a:lnTo>
                  <a:lnTo>
                    <a:pt x="2405469" y="2383574"/>
                  </a:lnTo>
                  <a:lnTo>
                    <a:pt x="2405011" y="2384704"/>
                  </a:lnTo>
                  <a:lnTo>
                    <a:pt x="2405011" y="2387333"/>
                  </a:lnTo>
                  <a:lnTo>
                    <a:pt x="2405469" y="2388451"/>
                  </a:lnTo>
                  <a:lnTo>
                    <a:pt x="2407335" y="2390317"/>
                  </a:lnTo>
                  <a:lnTo>
                    <a:pt x="2408453" y="2390775"/>
                  </a:lnTo>
                  <a:lnTo>
                    <a:pt x="2411082" y="2390775"/>
                  </a:lnTo>
                  <a:lnTo>
                    <a:pt x="2412200" y="2390317"/>
                  </a:lnTo>
                  <a:lnTo>
                    <a:pt x="2414066" y="2388451"/>
                  </a:lnTo>
                  <a:lnTo>
                    <a:pt x="2414536" y="2387333"/>
                  </a:lnTo>
                  <a:lnTo>
                    <a:pt x="2414536" y="2384704"/>
                  </a:lnTo>
                  <a:close/>
                </a:path>
                <a:path w="3617595" h="5105400">
                  <a:moveTo>
                    <a:pt x="2414536" y="2337079"/>
                  </a:moveTo>
                  <a:lnTo>
                    <a:pt x="2414066" y="2335949"/>
                  </a:lnTo>
                  <a:lnTo>
                    <a:pt x="2412200" y="2334095"/>
                  </a:lnTo>
                  <a:lnTo>
                    <a:pt x="2411082" y="2333625"/>
                  </a:lnTo>
                  <a:lnTo>
                    <a:pt x="2408453" y="2333625"/>
                  </a:lnTo>
                  <a:lnTo>
                    <a:pt x="2407335" y="2334095"/>
                  </a:lnTo>
                  <a:lnTo>
                    <a:pt x="2405469" y="2335949"/>
                  </a:lnTo>
                  <a:lnTo>
                    <a:pt x="2405011" y="2337079"/>
                  </a:lnTo>
                  <a:lnTo>
                    <a:pt x="2405011" y="2339708"/>
                  </a:lnTo>
                  <a:lnTo>
                    <a:pt x="2405469" y="2340826"/>
                  </a:lnTo>
                  <a:lnTo>
                    <a:pt x="2407335" y="2342692"/>
                  </a:lnTo>
                  <a:lnTo>
                    <a:pt x="2408453" y="2343150"/>
                  </a:lnTo>
                  <a:lnTo>
                    <a:pt x="2411082" y="2343150"/>
                  </a:lnTo>
                  <a:lnTo>
                    <a:pt x="2412200" y="2342692"/>
                  </a:lnTo>
                  <a:lnTo>
                    <a:pt x="2414066" y="2340826"/>
                  </a:lnTo>
                  <a:lnTo>
                    <a:pt x="2414536" y="2339708"/>
                  </a:lnTo>
                  <a:lnTo>
                    <a:pt x="2414536" y="2337079"/>
                  </a:lnTo>
                  <a:close/>
                </a:path>
                <a:path w="3617595" h="5105400">
                  <a:moveTo>
                    <a:pt x="2414536" y="2289454"/>
                  </a:moveTo>
                  <a:lnTo>
                    <a:pt x="2414066" y="2288324"/>
                  </a:lnTo>
                  <a:lnTo>
                    <a:pt x="2412200" y="2286470"/>
                  </a:lnTo>
                  <a:lnTo>
                    <a:pt x="2411082" y="2286000"/>
                  </a:lnTo>
                  <a:lnTo>
                    <a:pt x="2408453" y="2286000"/>
                  </a:lnTo>
                  <a:lnTo>
                    <a:pt x="2407335" y="2286470"/>
                  </a:lnTo>
                  <a:lnTo>
                    <a:pt x="2405469" y="2288324"/>
                  </a:lnTo>
                  <a:lnTo>
                    <a:pt x="2405011" y="2289454"/>
                  </a:lnTo>
                  <a:lnTo>
                    <a:pt x="2405011" y="2292083"/>
                  </a:lnTo>
                  <a:lnTo>
                    <a:pt x="2405469" y="2293201"/>
                  </a:lnTo>
                  <a:lnTo>
                    <a:pt x="2407335" y="2295067"/>
                  </a:lnTo>
                  <a:lnTo>
                    <a:pt x="2408453" y="2295525"/>
                  </a:lnTo>
                  <a:lnTo>
                    <a:pt x="2411082" y="2295525"/>
                  </a:lnTo>
                  <a:lnTo>
                    <a:pt x="2412200" y="2295067"/>
                  </a:lnTo>
                  <a:lnTo>
                    <a:pt x="2414066" y="2293201"/>
                  </a:lnTo>
                  <a:lnTo>
                    <a:pt x="2414536" y="2292083"/>
                  </a:lnTo>
                  <a:lnTo>
                    <a:pt x="2414536" y="2289454"/>
                  </a:lnTo>
                  <a:close/>
                </a:path>
                <a:path w="3617595" h="5105400">
                  <a:moveTo>
                    <a:pt x="2414536" y="2241829"/>
                  </a:moveTo>
                  <a:lnTo>
                    <a:pt x="2414066" y="2240699"/>
                  </a:lnTo>
                  <a:lnTo>
                    <a:pt x="2412200" y="2238845"/>
                  </a:lnTo>
                  <a:lnTo>
                    <a:pt x="2411082" y="2238375"/>
                  </a:lnTo>
                  <a:lnTo>
                    <a:pt x="2408453" y="2238375"/>
                  </a:lnTo>
                  <a:lnTo>
                    <a:pt x="2407335" y="2238845"/>
                  </a:lnTo>
                  <a:lnTo>
                    <a:pt x="2405469" y="2240699"/>
                  </a:lnTo>
                  <a:lnTo>
                    <a:pt x="2405011" y="2241829"/>
                  </a:lnTo>
                  <a:lnTo>
                    <a:pt x="2405011" y="2244458"/>
                  </a:lnTo>
                  <a:lnTo>
                    <a:pt x="2405469" y="2245576"/>
                  </a:lnTo>
                  <a:lnTo>
                    <a:pt x="2407335" y="2247442"/>
                  </a:lnTo>
                  <a:lnTo>
                    <a:pt x="2408453" y="2247900"/>
                  </a:lnTo>
                  <a:lnTo>
                    <a:pt x="2411082" y="2247900"/>
                  </a:lnTo>
                  <a:lnTo>
                    <a:pt x="2412200" y="2247442"/>
                  </a:lnTo>
                  <a:lnTo>
                    <a:pt x="2414066" y="2245576"/>
                  </a:lnTo>
                  <a:lnTo>
                    <a:pt x="2414536" y="2244458"/>
                  </a:lnTo>
                  <a:lnTo>
                    <a:pt x="2414536" y="2241829"/>
                  </a:lnTo>
                  <a:close/>
                </a:path>
                <a:path w="3617595" h="5105400">
                  <a:moveTo>
                    <a:pt x="2414536" y="2194204"/>
                  </a:moveTo>
                  <a:lnTo>
                    <a:pt x="2414066" y="2193074"/>
                  </a:lnTo>
                  <a:lnTo>
                    <a:pt x="2412200" y="2191220"/>
                  </a:lnTo>
                  <a:lnTo>
                    <a:pt x="2411082" y="2190750"/>
                  </a:lnTo>
                  <a:lnTo>
                    <a:pt x="2408453" y="2190750"/>
                  </a:lnTo>
                  <a:lnTo>
                    <a:pt x="2407335" y="2191220"/>
                  </a:lnTo>
                  <a:lnTo>
                    <a:pt x="2405469" y="2193074"/>
                  </a:lnTo>
                  <a:lnTo>
                    <a:pt x="2405011" y="2194204"/>
                  </a:lnTo>
                  <a:lnTo>
                    <a:pt x="2405011" y="2196833"/>
                  </a:lnTo>
                  <a:lnTo>
                    <a:pt x="2405469" y="2197951"/>
                  </a:lnTo>
                  <a:lnTo>
                    <a:pt x="2407335" y="2199817"/>
                  </a:lnTo>
                  <a:lnTo>
                    <a:pt x="2408453" y="2200275"/>
                  </a:lnTo>
                  <a:lnTo>
                    <a:pt x="2411082" y="2200275"/>
                  </a:lnTo>
                  <a:lnTo>
                    <a:pt x="2412200" y="2199817"/>
                  </a:lnTo>
                  <a:lnTo>
                    <a:pt x="2414066" y="2197951"/>
                  </a:lnTo>
                  <a:lnTo>
                    <a:pt x="2414536" y="2196833"/>
                  </a:lnTo>
                  <a:lnTo>
                    <a:pt x="2414536" y="2194204"/>
                  </a:lnTo>
                  <a:close/>
                </a:path>
                <a:path w="3617595" h="5105400">
                  <a:moveTo>
                    <a:pt x="2414536" y="2146579"/>
                  </a:moveTo>
                  <a:lnTo>
                    <a:pt x="2414066" y="2145449"/>
                  </a:lnTo>
                  <a:lnTo>
                    <a:pt x="2412200" y="2143595"/>
                  </a:lnTo>
                  <a:lnTo>
                    <a:pt x="2411082" y="2143125"/>
                  </a:lnTo>
                  <a:lnTo>
                    <a:pt x="2408453" y="2143125"/>
                  </a:lnTo>
                  <a:lnTo>
                    <a:pt x="2407335" y="2143595"/>
                  </a:lnTo>
                  <a:lnTo>
                    <a:pt x="2405469" y="2145449"/>
                  </a:lnTo>
                  <a:lnTo>
                    <a:pt x="2405011" y="2146579"/>
                  </a:lnTo>
                  <a:lnTo>
                    <a:pt x="2405011" y="2149208"/>
                  </a:lnTo>
                  <a:lnTo>
                    <a:pt x="2405469" y="2150326"/>
                  </a:lnTo>
                  <a:lnTo>
                    <a:pt x="2407335" y="2152192"/>
                  </a:lnTo>
                  <a:lnTo>
                    <a:pt x="2408453" y="2152650"/>
                  </a:lnTo>
                  <a:lnTo>
                    <a:pt x="2411082" y="2152650"/>
                  </a:lnTo>
                  <a:lnTo>
                    <a:pt x="2412200" y="2152192"/>
                  </a:lnTo>
                  <a:lnTo>
                    <a:pt x="2414066" y="2150326"/>
                  </a:lnTo>
                  <a:lnTo>
                    <a:pt x="2414536" y="2149208"/>
                  </a:lnTo>
                  <a:lnTo>
                    <a:pt x="2414536" y="2146579"/>
                  </a:lnTo>
                  <a:close/>
                </a:path>
                <a:path w="3617595" h="5105400">
                  <a:moveTo>
                    <a:pt x="2414536" y="2098954"/>
                  </a:moveTo>
                  <a:lnTo>
                    <a:pt x="2414066" y="2097824"/>
                  </a:lnTo>
                  <a:lnTo>
                    <a:pt x="2412200" y="2095969"/>
                  </a:lnTo>
                  <a:lnTo>
                    <a:pt x="2411082" y="2095500"/>
                  </a:lnTo>
                  <a:lnTo>
                    <a:pt x="2408453" y="2095500"/>
                  </a:lnTo>
                  <a:lnTo>
                    <a:pt x="2407335" y="2095969"/>
                  </a:lnTo>
                  <a:lnTo>
                    <a:pt x="2405469" y="2097824"/>
                  </a:lnTo>
                  <a:lnTo>
                    <a:pt x="2405011" y="2098954"/>
                  </a:lnTo>
                  <a:lnTo>
                    <a:pt x="2405011" y="2101583"/>
                  </a:lnTo>
                  <a:lnTo>
                    <a:pt x="2405469" y="2102700"/>
                  </a:lnTo>
                  <a:lnTo>
                    <a:pt x="2407335" y="2104567"/>
                  </a:lnTo>
                  <a:lnTo>
                    <a:pt x="2408453" y="2105025"/>
                  </a:lnTo>
                  <a:lnTo>
                    <a:pt x="2411082" y="2105025"/>
                  </a:lnTo>
                  <a:lnTo>
                    <a:pt x="2412200" y="2104567"/>
                  </a:lnTo>
                  <a:lnTo>
                    <a:pt x="2414066" y="2102700"/>
                  </a:lnTo>
                  <a:lnTo>
                    <a:pt x="2414536" y="2101583"/>
                  </a:lnTo>
                  <a:lnTo>
                    <a:pt x="2414536" y="2098954"/>
                  </a:lnTo>
                  <a:close/>
                </a:path>
                <a:path w="3617595" h="5105400">
                  <a:moveTo>
                    <a:pt x="2414536" y="2051329"/>
                  </a:moveTo>
                  <a:lnTo>
                    <a:pt x="2414066" y="2050199"/>
                  </a:lnTo>
                  <a:lnTo>
                    <a:pt x="2412200" y="2048344"/>
                  </a:lnTo>
                  <a:lnTo>
                    <a:pt x="2411082" y="2047875"/>
                  </a:lnTo>
                  <a:lnTo>
                    <a:pt x="2408453" y="2047875"/>
                  </a:lnTo>
                  <a:lnTo>
                    <a:pt x="2407335" y="2048344"/>
                  </a:lnTo>
                  <a:lnTo>
                    <a:pt x="2405469" y="2050199"/>
                  </a:lnTo>
                  <a:lnTo>
                    <a:pt x="2405011" y="2051329"/>
                  </a:lnTo>
                  <a:lnTo>
                    <a:pt x="2405011" y="2053958"/>
                  </a:lnTo>
                  <a:lnTo>
                    <a:pt x="2405469" y="2055075"/>
                  </a:lnTo>
                  <a:lnTo>
                    <a:pt x="2407335" y="2056942"/>
                  </a:lnTo>
                  <a:lnTo>
                    <a:pt x="2408453" y="2057400"/>
                  </a:lnTo>
                  <a:lnTo>
                    <a:pt x="2411082" y="2057400"/>
                  </a:lnTo>
                  <a:lnTo>
                    <a:pt x="2412200" y="2056942"/>
                  </a:lnTo>
                  <a:lnTo>
                    <a:pt x="2414066" y="2055075"/>
                  </a:lnTo>
                  <a:lnTo>
                    <a:pt x="2414536" y="2053958"/>
                  </a:lnTo>
                  <a:lnTo>
                    <a:pt x="2414536" y="2051329"/>
                  </a:lnTo>
                  <a:close/>
                </a:path>
                <a:path w="3617595" h="5105400">
                  <a:moveTo>
                    <a:pt x="2414536" y="2003704"/>
                  </a:moveTo>
                  <a:lnTo>
                    <a:pt x="2414066" y="2002574"/>
                  </a:lnTo>
                  <a:lnTo>
                    <a:pt x="2412200" y="2000719"/>
                  </a:lnTo>
                  <a:lnTo>
                    <a:pt x="2411082" y="2000250"/>
                  </a:lnTo>
                  <a:lnTo>
                    <a:pt x="2408453" y="2000250"/>
                  </a:lnTo>
                  <a:lnTo>
                    <a:pt x="2407335" y="2000719"/>
                  </a:lnTo>
                  <a:lnTo>
                    <a:pt x="2405469" y="2002574"/>
                  </a:lnTo>
                  <a:lnTo>
                    <a:pt x="2405011" y="2003704"/>
                  </a:lnTo>
                  <a:lnTo>
                    <a:pt x="2405011" y="2006333"/>
                  </a:lnTo>
                  <a:lnTo>
                    <a:pt x="2405469" y="2007450"/>
                  </a:lnTo>
                  <a:lnTo>
                    <a:pt x="2407335" y="2009317"/>
                  </a:lnTo>
                  <a:lnTo>
                    <a:pt x="2408453" y="2009775"/>
                  </a:lnTo>
                  <a:lnTo>
                    <a:pt x="2411082" y="2009775"/>
                  </a:lnTo>
                  <a:lnTo>
                    <a:pt x="2412200" y="2009317"/>
                  </a:lnTo>
                  <a:lnTo>
                    <a:pt x="2414066" y="2007450"/>
                  </a:lnTo>
                  <a:lnTo>
                    <a:pt x="2414536" y="2006333"/>
                  </a:lnTo>
                  <a:lnTo>
                    <a:pt x="2414536" y="2003704"/>
                  </a:lnTo>
                  <a:close/>
                </a:path>
                <a:path w="3617595" h="5105400">
                  <a:moveTo>
                    <a:pt x="2414536" y="1956079"/>
                  </a:moveTo>
                  <a:lnTo>
                    <a:pt x="2414066" y="1954949"/>
                  </a:lnTo>
                  <a:lnTo>
                    <a:pt x="2412200" y="1953094"/>
                  </a:lnTo>
                  <a:lnTo>
                    <a:pt x="2411082" y="1952625"/>
                  </a:lnTo>
                  <a:lnTo>
                    <a:pt x="2408453" y="1952625"/>
                  </a:lnTo>
                  <a:lnTo>
                    <a:pt x="2407335" y="1953094"/>
                  </a:lnTo>
                  <a:lnTo>
                    <a:pt x="2405469" y="1954949"/>
                  </a:lnTo>
                  <a:lnTo>
                    <a:pt x="2405011" y="1956079"/>
                  </a:lnTo>
                  <a:lnTo>
                    <a:pt x="2405011" y="1958708"/>
                  </a:lnTo>
                  <a:lnTo>
                    <a:pt x="2405469" y="1959825"/>
                  </a:lnTo>
                  <a:lnTo>
                    <a:pt x="2407335" y="1961692"/>
                  </a:lnTo>
                  <a:lnTo>
                    <a:pt x="2408453" y="1962150"/>
                  </a:lnTo>
                  <a:lnTo>
                    <a:pt x="2411082" y="1962150"/>
                  </a:lnTo>
                  <a:lnTo>
                    <a:pt x="2412200" y="1961692"/>
                  </a:lnTo>
                  <a:lnTo>
                    <a:pt x="2414066" y="1959825"/>
                  </a:lnTo>
                  <a:lnTo>
                    <a:pt x="2414536" y="1958708"/>
                  </a:lnTo>
                  <a:lnTo>
                    <a:pt x="2414536" y="1956079"/>
                  </a:lnTo>
                  <a:close/>
                </a:path>
                <a:path w="3617595" h="5105400">
                  <a:moveTo>
                    <a:pt x="2414536" y="1908454"/>
                  </a:moveTo>
                  <a:lnTo>
                    <a:pt x="2414066" y="1907324"/>
                  </a:lnTo>
                  <a:lnTo>
                    <a:pt x="2412200" y="1905469"/>
                  </a:lnTo>
                  <a:lnTo>
                    <a:pt x="2411082" y="1905000"/>
                  </a:lnTo>
                  <a:lnTo>
                    <a:pt x="2408453" y="1905000"/>
                  </a:lnTo>
                  <a:lnTo>
                    <a:pt x="2407335" y="1905469"/>
                  </a:lnTo>
                  <a:lnTo>
                    <a:pt x="2405469" y="1907324"/>
                  </a:lnTo>
                  <a:lnTo>
                    <a:pt x="2405011" y="1908454"/>
                  </a:lnTo>
                  <a:lnTo>
                    <a:pt x="2405011" y="1911083"/>
                  </a:lnTo>
                  <a:lnTo>
                    <a:pt x="2405469" y="1912200"/>
                  </a:lnTo>
                  <a:lnTo>
                    <a:pt x="2407335" y="1914067"/>
                  </a:lnTo>
                  <a:lnTo>
                    <a:pt x="2408453" y="1914525"/>
                  </a:lnTo>
                  <a:lnTo>
                    <a:pt x="2411082" y="1914525"/>
                  </a:lnTo>
                  <a:lnTo>
                    <a:pt x="2412200" y="1914067"/>
                  </a:lnTo>
                  <a:lnTo>
                    <a:pt x="2414066" y="1912200"/>
                  </a:lnTo>
                  <a:lnTo>
                    <a:pt x="2414536" y="1911083"/>
                  </a:lnTo>
                  <a:lnTo>
                    <a:pt x="2414536" y="1908454"/>
                  </a:lnTo>
                  <a:close/>
                </a:path>
                <a:path w="3617595" h="5105400">
                  <a:moveTo>
                    <a:pt x="2414536" y="1860829"/>
                  </a:moveTo>
                  <a:lnTo>
                    <a:pt x="2414066" y="1859699"/>
                  </a:lnTo>
                  <a:lnTo>
                    <a:pt x="2412200" y="1857844"/>
                  </a:lnTo>
                  <a:lnTo>
                    <a:pt x="2411082" y="1857375"/>
                  </a:lnTo>
                  <a:lnTo>
                    <a:pt x="2408453" y="1857375"/>
                  </a:lnTo>
                  <a:lnTo>
                    <a:pt x="2407335" y="1857844"/>
                  </a:lnTo>
                  <a:lnTo>
                    <a:pt x="2405469" y="1859699"/>
                  </a:lnTo>
                  <a:lnTo>
                    <a:pt x="2405011" y="1860829"/>
                  </a:lnTo>
                  <a:lnTo>
                    <a:pt x="2405011" y="1863458"/>
                  </a:lnTo>
                  <a:lnTo>
                    <a:pt x="2405469" y="1864575"/>
                  </a:lnTo>
                  <a:lnTo>
                    <a:pt x="2407335" y="1866442"/>
                  </a:lnTo>
                  <a:lnTo>
                    <a:pt x="2408453" y="1866900"/>
                  </a:lnTo>
                  <a:lnTo>
                    <a:pt x="2411082" y="1866900"/>
                  </a:lnTo>
                  <a:lnTo>
                    <a:pt x="2412200" y="1866442"/>
                  </a:lnTo>
                  <a:lnTo>
                    <a:pt x="2414066" y="1864575"/>
                  </a:lnTo>
                  <a:lnTo>
                    <a:pt x="2414536" y="1863458"/>
                  </a:lnTo>
                  <a:lnTo>
                    <a:pt x="2414536" y="1860829"/>
                  </a:lnTo>
                  <a:close/>
                </a:path>
                <a:path w="3617595" h="5105400">
                  <a:moveTo>
                    <a:pt x="2414536" y="1813204"/>
                  </a:moveTo>
                  <a:lnTo>
                    <a:pt x="2414066" y="1812074"/>
                  </a:lnTo>
                  <a:lnTo>
                    <a:pt x="2412200" y="1810219"/>
                  </a:lnTo>
                  <a:lnTo>
                    <a:pt x="2411082" y="1809750"/>
                  </a:lnTo>
                  <a:lnTo>
                    <a:pt x="2408453" y="1809750"/>
                  </a:lnTo>
                  <a:lnTo>
                    <a:pt x="2407335" y="1810219"/>
                  </a:lnTo>
                  <a:lnTo>
                    <a:pt x="2405469" y="1812074"/>
                  </a:lnTo>
                  <a:lnTo>
                    <a:pt x="2405011" y="1813204"/>
                  </a:lnTo>
                  <a:lnTo>
                    <a:pt x="2405011" y="1815833"/>
                  </a:lnTo>
                  <a:lnTo>
                    <a:pt x="2405469" y="1816950"/>
                  </a:lnTo>
                  <a:lnTo>
                    <a:pt x="2407335" y="1818817"/>
                  </a:lnTo>
                  <a:lnTo>
                    <a:pt x="2408453" y="1819275"/>
                  </a:lnTo>
                  <a:lnTo>
                    <a:pt x="2411082" y="1819275"/>
                  </a:lnTo>
                  <a:lnTo>
                    <a:pt x="2412200" y="1818817"/>
                  </a:lnTo>
                  <a:lnTo>
                    <a:pt x="2414066" y="1816950"/>
                  </a:lnTo>
                  <a:lnTo>
                    <a:pt x="2414536" y="1815833"/>
                  </a:lnTo>
                  <a:lnTo>
                    <a:pt x="2414536" y="1813204"/>
                  </a:lnTo>
                  <a:close/>
                </a:path>
                <a:path w="3617595" h="5105400">
                  <a:moveTo>
                    <a:pt x="2414536" y="1765579"/>
                  </a:moveTo>
                  <a:lnTo>
                    <a:pt x="2414066" y="1764449"/>
                  </a:lnTo>
                  <a:lnTo>
                    <a:pt x="2412200" y="1762594"/>
                  </a:lnTo>
                  <a:lnTo>
                    <a:pt x="2411082" y="1762125"/>
                  </a:lnTo>
                  <a:lnTo>
                    <a:pt x="2408453" y="1762125"/>
                  </a:lnTo>
                  <a:lnTo>
                    <a:pt x="2407335" y="1762594"/>
                  </a:lnTo>
                  <a:lnTo>
                    <a:pt x="2405469" y="1764449"/>
                  </a:lnTo>
                  <a:lnTo>
                    <a:pt x="2405011" y="1765579"/>
                  </a:lnTo>
                  <a:lnTo>
                    <a:pt x="2405011" y="1768208"/>
                  </a:lnTo>
                  <a:lnTo>
                    <a:pt x="2405469" y="1769325"/>
                  </a:lnTo>
                  <a:lnTo>
                    <a:pt x="2407335" y="1771192"/>
                  </a:lnTo>
                  <a:lnTo>
                    <a:pt x="2408453" y="1771650"/>
                  </a:lnTo>
                  <a:lnTo>
                    <a:pt x="2411082" y="1771650"/>
                  </a:lnTo>
                  <a:lnTo>
                    <a:pt x="2412200" y="1771192"/>
                  </a:lnTo>
                  <a:lnTo>
                    <a:pt x="2414066" y="1769325"/>
                  </a:lnTo>
                  <a:lnTo>
                    <a:pt x="2414536" y="1768208"/>
                  </a:lnTo>
                  <a:lnTo>
                    <a:pt x="2414536" y="1765579"/>
                  </a:lnTo>
                  <a:close/>
                </a:path>
                <a:path w="3617595" h="5105400">
                  <a:moveTo>
                    <a:pt x="2414536" y="1717954"/>
                  </a:moveTo>
                  <a:lnTo>
                    <a:pt x="2414066" y="1716824"/>
                  </a:lnTo>
                  <a:lnTo>
                    <a:pt x="2412200" y="1714969"/>
                  </a:lnTo>
                  <a:lnTo>
                    <a:pt x="2411082" y="1714500"/>
                  </a:lnTo>
                  <a:lnTo>
                    <a:pt x="2408453" y="1714500"/>
                  </a:lnTo>
                  <a:lnTo>
                    <a:pt x="2407335" y="1714969"/>
                  </a:lnTo>
                  <a:lnTo>
                    <a:pt x="2405469" y="1716824"/>
                  </a:lnTo>
                  <a:lnTo>
                    <a:pt x="2405011" y="1717954"/>
                  </a:lnTo>
                  <a:lnTo>
                    <a:pt x="2405011" y="1720583"/>
                  </a:lnTo>
                  <a:lnTo>
                    <a:pt x="2405469" y="1721700"/>
                  </a:lnTo>
                  <a:lnTo>
                    <a:pt x="2407335" y="1723567"/>
                  </a:lnTo>
                  <a:lnTo>
                    <a:pt x="2408453" y="1724025"/>
                  </a:lnTo>
                  <a:lnTo>
                    <a:pt x="2411082" y="1724025"/>
                  </a:lnTo>
                  <a:lnTo>
                    <a:pt x="2412200" y="1723567"/>
                  </a:lnTo>
                  <a:lnTo>
                    <a:pt x="2414066" y="1721700"/>
                  </a:lnTo>
                  <a:lnTo>
                    <a:pt x="2414536" y="1720583"/>
                  </a:lnTo>
                  <a:lnTo>
                    <a:pt x="2414536" y="1717954"/>
                  </a:lnTo>
                  <a:close/>
                </a:path>
                <a:path w="3617595" h="5105400">
                  <a:moveTo>
                    <a:pt x="2414536" y="1670329"/>
                  </a:moveTo>
                  <a:lnTo>
                    <a:pt x="2414066" y="1669199"/>
                  </a:lnTo>
                  <a:lnTo>
                    <a:pt x="2412200" y="1667344"/>
                  </a:lnTo>
                  <a:lnTo>
                    <a:pt x="2411082" y="1666875"/>
                  </a:lnTo>
                  <a:lnTo>
                    <a:pt x="2408453" y="1666875"/>
                  </a:lnTo>
                  <a:lnTo>
                    <a:pt x="2407335" y="1667344"/>
                  </a:lnTo>
                  <a:lnTo>
                    <a:pt x="2405469" y="1669199"/>
                  </a:lnTo>
                  <a:lnTo>
                    <a:pt x="2405011" y="1670329"/>
                  </a:lnTo>
                  <a:lnTo>
                    <a:pt x="2405011" y="1672958"/>
                  </a:lnTo>
                  <a:lnTo>
                    <a:pt x="2405469" y="1674075"/>
                  </a:lnTo>
                  <a:lnTo>
                    <a:pt x="2407335" y="1675942"/>
                  </a:lnTo>
                  <a:lnTo>
                    <a:pt x="2408453" y="1676400"/>
                  </a:lnTo>
                  <a:lnTo>
                    <a:pt x="2411082" y="1676400"/>
                  </a:lnTo>
                  <a:lnTo>
                    <a:pt x="2412200" y="1675942"/>
                  </a:lnTo>
                  <a:lnTo>
                    <a:pt x="2414066" y="1674075"/>
                  </a:lnTo>
                  <a:lnTo>
                    <a:pt x="2414536" y="1672958"/>
                  </a:lnTo>
                  <a:lnTo>
                    <a:pt x="2414536" y="1670329"/>
                  </a:lnTo>
                  <a:close/>
                </a:path>
                <a:path w="3617595" h="5105400">
                  <a:moveTo>
                    <a:pt x="2414536" y="1622704"/>
                  </a:moveTo>
                  <a:lnTo>
                    <a:pt x="2414066" y="1621574"/>
                  </a:lnTo>
                  <a:lnTo>
                    <a:pt x="2412200" y="1619719"/>
                  </a:lnTo>
                  <a:lnTo>
                    <a:pt x="2411082" y="1619250"/>
                  </a:lnTo>
                  <a:lnTo>
                    <a:pt x="2408453" y="1619250"/>
                  </a:lnTo>
                  <a:lnTo>
                    <a:pt x="2407335" y="1619719"/>
                  </a:lnTo>
                  <a:lnTo>
                    <a:pt x="2405469" y="1621574"/>
                  </a:lnTo>
                  <a:lnTo>
                    <a:pt x="2405011" y="1622704"/>
                  </a:lnTo>
                  <a:lnTo>
                    <a:pt x="2405011" y="1625333"/>
                  </a:lnTo>
                  <a:lnTo>
                    <a:pt x="2405469" y="1626450"/>
                  </a:lnTo>
                  <a:lnTo>
                    <a:pt x="2407335" y="1628317"/>
                  </a:lnTo>
                  <a:lnTo>
                    <a:pt x="2408453" y="1628775"/>
                  </a:lnTo>
                  <a:lnTo>
                    <a:pt x="2411082" y="1628775"/>
                  </a:lnTo>
                  <a:lnTo>
                    <a:pt x="2412200" y="1628317"/>
                  </a:lnTo>
                  <a:lnTo>
                    <a:pt x="2414066" y="1626450"/>
                  </a:lnTo>
                  <a:lnTo>
                    <a:pt x="2414536" y="1625333"/>
                  </a:lnTo>
                  <a:lnTo>
                    <a:pt x="2414536" y="1622704"/>
                  </a:lnTo>
                  <a:close/>
                </a:path>
                <a:path w="3617595" h="5105400">
                  <a:moveTo>
                    <a:pt x="2414536" y="1575079"/>
                  </a:moveTo>
                  <a:lnTo>
                    <a:pt x="2414066" y="1573949"/>
                  </a:lnTo>
                  <a:lnTo>
                    <a:pt x="2412200" y="1572094"/>
                  </a:lnTo>
                  <a:lnTo>
                    <a:pt x="2411082" y="1571625"/>
                  </a:lnTo>
                  <a:lnTo>
                    <a:pt x="2408453" y="1571625"/>
                  </a:lnTo>
                  <a:lnTo>
                    <a:pt x="2407335" y="1572094"/>
                  </a:lnTo>
                  <a:lnTo>
                    <a:pt x="2405469" y="1573949"/>
                  </a:lnTo>
                  <a:lnTo>
                    <a:pt x="2405011" y="1575079"/>
                  </a:lnTo>
                  <a:lnTo>
                    <a:pt x="2405011" y="1577708"/>
                  </a:lnTo>
                  <a:lnTo>
                    <a:pt x="2405469" y="1578825"/>
                  </a:lnTo>
                  <a:lnTo>
                    <a:pt x="2407335" y="1580692"/>
                  </a:lnTo>
                  <a:lnTo>
                    <a:pt x="2408453" y="1581150"/>
                  </a:lnTo>
                  <a:lnTo>
                    <a:pt x="2411082" y="1581150"/>
                  </a:lnTo>
                  <a:lnTo>
                    <a:pt x="2412200" y="1580692"/>
                  </a:lnTo>
                  <a:lnTo>
                    <a:pt x="2414066" y="1578825"/>
                  </a:lnTo>
                  <a:lnTo>
                    <a:pt x="2414536" y="1577708"/>
                  </a:lnTo>
                  <a:lnTo>
                    <a:pt x="2414536" y="1575079"/>
                  </a:lnTo>
                  <a:close/>
                </a:path>
                <a:path w="3617595" h="5105400">
                  <a:moveTo>
                    <a:pt x="2414536" y="1527454"/>
                  </a:moveTo>
                  <a:lnTo>
                    <a:pt x="2414066" y="1526324"/>
                  </a:lnTo>
                  <a:lnTo>
                    <a:pt x="2412200" y="1524469"/>
                  </a:lnTo>
                  <a:lnTo>
                    <a:pt x="2411082" y="1524000"/>
                  </a:lnTo>
                  <a:lnTo>
                    <a:pt x="2408453" y="1524000"/>
                  </a:lnTo>
                  <a:lnTo>
                    <a:pt x="2407335" y="1524469"/>
                  </a:lnTo>
                  <a:lnTo>
                    <a:pt x="2405469" y="1526324"/>
                  </a:lnTo>
                  <a:lnTo>
                    <a:pt x="2405011" y="1527454"/>
                  </a:lnTo>
                  <a:lnTo>
                    <a:pt x="2405011" y="1530083"/>
                  </a:lnTo>
                  <a:lnTo>
                    <a:pt x="2405469" y="1531200"/>
                  </a:lnTo>
                  <a:lnTo>
                    <a:pt x="2407335" y="1533067"/>
                  </a:lnTo>
                  <a:lnTo>
                    <a:pt x="2408453" y="1533525"/>
                  </a:lnTo>
                  <a:lnTo>
                    <a:pt x="2411082" y="1533525"/>
                  </a:lnTo>
                  <a:lnTo>
                    <a:pt x="2412200" y="1533067"/>
                  </a:lnTo>
                  <a:lnTo>
                    <a:pt x="2414066" y="1531200"/>
                  </a:lnTo>
                  <a:lnTo>
                    <a:pt x="2414536" y="1530083"/>
                  </a:lnTo>
                  <a:lnTo>
                    <a:pt x="2414536" y="1527454"/>
                  </a:lnTo>
                  <a:close/>
                </a:path>
                <a:path w="3617595" h="5105400">
                  <a:moveTo>
                    <a:pt x="2414536" y="1479829"/>
                  </a:moveTo>
                  <a:lnTo>
                    <a:pt x="2414066" y="1478699"/>
                  </a:lnTo>
                  <a:lnTo>
                    <a:pt x="2412200" y="1476844"/>
                  </a:lnTo>
                  <a:lnTo>
                    <a:pt x="2411082" y="1476375"/>
                  </a:lnTo>
                  <a:lnTo>
                    <a:pt x="2408453" y="1476375"/>
                  </a:lnTo>
                  <a:lnTo>
                    <a:pt x="2407335" y="1476844"/>
                  </a:lnTo>
                  <a:lnTo>
                    <a:pt x="2405469" y="1478699"/>
                  </a:lnTo>
                  <a:lnTo>
                    <a:pt x="2405011" y="1479829"/>
                  </a:lnTo>
                  <a:lnTo>
                    <a:pt x="2405011" y="1482458"/>
                  </a:lnTo>
                  <a:lnTo>
                    <a:pt x="2405469" y="1483575"/>
                  </a:lnTo>
                  <a:lnTo>
                    <a:pt x="2407335" y="1485442"/>
                  </a:lnTo>
                  <a:lnTo>
                    <a:pt x="2408453" y="1485900"/>
                  </a:lnTo>
                  <a:lnTo>
                    <a:pt x="2411082" y="1485900"/>
                  </a:lnTo>
                  <a:lnTo>
                    <a:pt x="2412200" y="1485442"/>
                  </a:lnTo>
                  <a:lnTo>
                    <a:pt x="2414066" y="1483575"/>
                  </a:lnTo>
                  <a:lnTo>
                    <a:pt x="2414536" y="1482458"/>
                  </a:lnTo>
                  <a:lnTo>
                    <a:pt x="2414536" y="1479829"/>
                  </a:lnTo>
                  <a:close/>
                </a:path>
                <a:path w="3617595" h="5105400">
                  <a:moveTo>
                    <a:pt x="2414536" y="1432204"/>
                  </a:moveTo>
                  <a:lnTo>
                    <a:pt x="2414066" y="1431074"/>
                  </a:lnTo>
                  <a:lnTo>
                    <a:pt x="2412200" y="1429219"/>
                  </a:lnTo>
                  <a:lnTo>
                    <a:pt x="2411082" y="1428750"/>
                  </a:lnTo>
                  <a:lnTo>
                    <a:pt x="2408453" y="1428750"/>
                  </a:lnTo>
                  <a:lnTo>
                    <a:pt x="2407335" y="1429219"/>
                  </a:lnTo>
                  <a:lnTo>
                    <a:pt x="2405469" y="1431074"/>
                  </a:lnTo>
                  <a:lnTo>
                    <a:pt x="2405011" y="1432204"/>
                  </a:lnTo>
                  <a:lnTo>
                    <a:pt x="2405011" y="1434833"/>
                  </a:lnTo>
                  <a:lnTo>
                    <a:pt x="2405469" y="1435950"/>
                  </a:lnTo>
                  <a:lnTo>
                    <a:pt x="2407335" y="1437817"/>
                  </a:lnTo>
                  <a:lnTo>
                    <a:pt x="2408453" y="1438275"/>
                  </a:lnTo>
                  <a:lnTo>
                    <a:pt x="2411082" y="1438275"/>
                  </a:lnTo>
                  <a:lnTo>
                    <a:pt x="2412200" y="1437817"/>
                  </a:lnTo>
                  <a:lnTo>
                    <a:pt x="2414066" y="1435950"/>
                  </a:lnTo>
                  <a:lnTo>
                    <a:pt x="2414536" y="1434833"/>
                  </a:lnTo>
                  <a:lnTo>
                    <a:pt x="2414536" y="1432204"/>
                  </a:lnTo>
                  <a:close/>
                </a:path>
                <a:path w="3617595" h="5105400">
                  <a:moveTo>
                    <a:pt x="2414536" y="1384579"/>
                  </a:moveTo>
                  <a:lnTo>
                    <a:pt x="2414066" y="1383449"/>
                  </a:lnTo>
                  <a:lnTo>
                    <a:pt x="2412200" y="1381594"/>
                  </a:lnTo>
                  <a:lnTo>
                    <a:pt x="2411082" y="1381125"/>
                  </a:lnTo>
                  <a:lnTo>
                    <a:pt x="2408453" y="1381125"/>
                  </a:lnTo>
                  <a:lnTo>
                    <a:pt x="2407335" y="1381594"/>
                  </a:lnTo>
                  <a:lnTo>
                    <a:pt x="2405469" y="1383449"/>
                  </a:lnTo>
                  <a:lnTo>
                    <a:pt x="2405011" y="1384579"/>
                  </a:lnTo>
                  <a:lnTo>
                    <a:pt x="2405011" y="1387208"/>
                  </a:lnTo>
                  <a:lnTo>
                    <a:pt x="2405469" y="1388325"/>
                  </a:lnTo>
                  <a:lnTo>
                    <a:pt x="2407335" y="1390192"/>
                  </a:lnTo>
                  <a:lnTo>
                    <a:pt x="2408453" y="1390650"/>
                  </a:lnTo>
                  <a:lnTo>
                    <a:pt x="2411082" y="1390650"/>
                  </a:lnTo>
                  <a:lnTo>
                    <a:pt x="2412200" y="1390192"/>
                  </a:lnTo>
                  <a:lnTo>
                    <a:pt x="2414066" y="1388325"/>
                  </a:lnTo>
                  <a:lnTo>
                    <a:pt x="2414536" y="1387208"/>
                  </a:lnTo>
                  <a:lnTo>
                    <a:pt x="2414536" y="1384579"/>
                  </a:lnTo>
                  <a:close/>
                </a:path>
                <a:path w="3617595" h="5105400">
                  <a:moveTo>
                    <a:pt x="2414536" y="1336954"/>
                  </a:moveTo>
                  <a:lnTo>
                    <a:pt x="2414066" y="1335824"/>
                  </a:lnTo>
                  <a:lnTo>
                    <a:pt x="2412200" y="1333969"/>
                  </a:lnTo>
                  <a:lnTo>
                    <a:pt x="2411082" y="1333500"/>
                  </a:lnTo>
                  <a:lnTo>
                    <a:pt x="2408453" y="1333500"/>
                  </a:lnTo>
                  <a:lnTo>
                    <a:pt x="2407335" y="1333969"/>
                  </a:lnTo>
                  <a:lnTo>
                    <a:pt x="2405469" y="1335824"/>
                  </a:lnTo>
                  <a:lnTo>
                    <a:pt x="2405011" y="1336954"/>
                  </a:lnTo>
                  <a:lnTo>
                    <a:pt x="2405011" y="1339583"/>
                  </a:lnTo>
                  <a:lnTo>
                    <a:pt x="2405469" y="1340700"/>
                  </a:lnTo>
                  <a:lnTo>
                    <a:pt x="2407335" y="1342567"/>
                  </a:lnTo>
                  <a:lnTo>
                    <a:pt x="2408453" y="1343025"/>
                  </a:lnTo>
                  <a:lnTo>
                    <a:pt x="2411082" y="1343025"/>
                  </a:lnTo>
                  <a:lnTo>
                    <a:pt x="2412200" y="1342567"/>
                  </a:lnTo>
                  <a:lnTo>
                    <a:pt x="2414066" y="1340700"/>
                  </a:lnTo>
                  <a:lnTo>
                    <a:pt x="2414536" y="1339583"/>
                  </a:lnTo>
                  <a:lnTo>
                    <a:pt x="2414536" y="1336954"/>
                  </a:lnTo>
                  <a:close/>
                </a:path>
                <a:path w="3617595" h="5105400">
                  <a:moveTo>
                    <a:pt x="2414536" y="1289329"/>
                  </a:moveTo>
                  <a:lnTo>
                    <a:pt x="2414066" y="1288199"/>
                  </a:lnTo>
                  <a:lnTo>
                    <a:pt x="2412200" y="1286344"/>
                  </a:lnTo>
                  <a:lnTo>
                    <a:pt x="2411082" y="1285875"/>
                  </a:lnTo>
                  <a:lnTo>
                    <a:pt x="2408453" y="1285875"/>
                  </a:lnTo>
                  <a:lnTo>
                    <a:pt x="2407335" y="1286344"/>
                  </a:lnTo>
                  <a:lnTo>
                    <a:pt x="2405469" y="1288199"/>
                  </a:lnTo>
                  <a:lnTo>
                    <a:pt x="2405011" y="1289329"/>
                  </a:lnTo>
                  <a:lnTo>
                    <a:pt x="2405011" y="1291958"/>
                  </a:lnTo>
                  <a:lnTo>
                    <a:pt x="2405469" y="1293075"/>
                  </a:lnTo>
                  <a:lnTo>
                    <a:pt x="2407335" y="1294942"/>
                  </a:lnTo>
                  <a:lnTo>
                    <a:pt x="2408453" y="1295400"/>
                  </a:lnTo>
                  <a:lnTo>
                    <a:pt x="2411082" y="1295400"/>
                  </a:lnTo>
                  <a:lnTo>
                    <a:pt x="2412200" y="1294942"/>
                  </a:lnTo>
                  <a:lnTo>
                    <a:pt x="2414066" y="1293075"/>
                  </a:lnTo>
                  <a:lnTo>
                    <a:pt x="2414536" y="1291958"/>
                  </a:lnTo>
                  <a:lnTo>
                    <a:pt x="2414536" y="1289329"/>
                  </a:lnTo>
                  <a:close/>
                </a:path>
                <a:path w="3617595" h="5105400">
                  <a:moveTo>
                    <a:pt x="2414536" y="1241704"/>
                  </a:moveTo>
                  <a:lnTo>
                    <a:pt x="2414066" y="1240574"/>
                  </a:lnTo>
                  <a:lnTo>
                    <a:pt x="2412200" y="1238719"/>
                  </a:lnTo>
                  <a:lnTo>
                    <a:pt x="2411082" y="1238250"/>
                  </a:lnTo>
                  <a:lnTo>
                    <a:pt x="2408453" y="1238250"/>
                  </a:lnTo>
                  <a:lnTo>
                    <a:pt x="2407335" y="1238719"/>
                  </a:lnTo>
                  <a:lnTo>
                    <a:pt x="2405469" y="1240574"/>
                  </a:lnTo>
                  <a:lnTo>
                    <a:pt x="2405011" y="1241704"/>
                  </a:lnTo>
                  <a:lnTo>
                    <a:pt x="2405011" y="1244333"/>
                  </a:lnTo>
                  <a:lnTo>
                    <a:pt x="2405469" y="1245450"/>
                  </a:lnTo>
                  <a:lnTo>
                    <a:pt x="2407335" y="1247317"/>
                  </a:lnTo>
                  <a:lnTo>
                    <a:pt x="2408453" y="1247775"/>
                  </a:lnTo>
                  <a:lnTo>
                    <a:pt x="2411082" y="1247775"/>
                  </a:lnTo>
                  <a:lnTo>
                    <a:pt x="2412200" y="1247317"/>
                  </a:lnTo>
                  <a:lnTo>
                    <a:pt x="2414066" y="1245450"/>
                  </a:lnTo>
                  <a:lnTo>
                    <a:pt x="2414536" y="1244333"/>
                  </a:lnTo>
                  <a:lnTo>
                    <a:pt x="2414536" y="1241704"/>
                  </a:lnTo>
                  <a:close/>
                </a:path>
                <a:path w="3617595" h="5105400">
                  <a:moveTo>
                    <a:pt x="2414536" y="1194079"/>
                  </a:moveTo>
                  <a:lnTo>
                    <a:pt x="2414066" y="1192949"/>
                  </a:lnTo>
                  <a:lnTo>
                    <a:pt x="2412200" y="1191094"/>
                  </a:lnTo>
                  <a:lnTo>
                    <a:pt x="2411082" y="1190625"/>
                  </a:lnTo>
                  <a:lnTo>
                    <a:pt x="2408453" y="1190625"/>
                  </a:lnTo>
                  <a:lnTo>
                    <a:pt x="2407335" y="1191094"/>
                  </a:lnTo>
                  <a:lnTo>
                    <a:pt x="2405469" y="1192949"/>
                  </a:lnTo>
                  <a:lnTo>
                    <a:pt x="2405011" y="1194079"/>
                  </a:lnTo>
                  <a:lnTo>
                    <a:pt x="2405011" y="1196708"/>
                  </a:lnTo>
                  <a:lnTo>
                    <a:pt x="2405469" y="1197825"/>
                  </a:lnTo>
                  <a:lnTo>
                    <a:pt x="2407335" y="1199692"/>
                  </a:lnTo>
                  <a:lnTo>
                    <a:pt x="2408453" y="1200150"/>
                  </a:lnTo>
                  <a:lnTo>
                    <a:pt x="2411082" y="1200150"/>
                  </a:lnTo>
                  <a:lnTo>
                    <a:pt x="2412200" y="1199692"/>
                  </a:lnTo>
                  <a:lnTo>
                    <a:pt x="2414066" y="1197825"/>
                  </a:lnTo>
                  <a:lnTo>
                    <a:pt x="2414536" y="1196708"/>
                  </a:lnTo>
                  <a:lnTo>
                    <a:pt x="2414536" y="1194079"/>
                  </a:lnTo>
                  <a:close/>
                </a:path>
                <a:path w="3617595" h="5105400">
                  <a:moveTo>
                    <a:pt x="2414536" y="1146454"/>
                  </a:moveTo>
                  <a:lnTo>
                    <a:pt x="2414066" y="1145324"/>
                  </a:lnTo>
                  <a:lnTo>
                    <a:pt x="2412200" y="1143469"/>
                  </a:lnTo>
                  <a:lnTo>
                    <a:pt x="2411082" y="1143000"/>
                  </a:lnTo>
                  <a:lnTo>
                    <a:pt x="2408453" y="1143000"/>
                  </a:lnTo>
                  <a:lnTo>
                    <a:pt x="2407335" y="1143469"/>
                  </a:lnTo>
                  <a:lnTo>
                    <a:pt x="2405469" y="1145324"/>
                  </a:lnTo>
                  <a:lnTo>
                    <a:pt x="2405011" y="1146454"/>
                  </a:lnTo>
                  <a:lnTo>
                    <a:pt x="2405011" y="1149083"/>
                  </a:lnTo>
                  <a:lnTo>
                    <a:pt x="2405469" y="1150200"/>
                  </a:lnTo>
                  <a:lnTo>
                    <a:pt x="2407335" y="1152067"/>
                  </a:lnTo>
                  <a:lnTo>
                    <a:pt x="2408453" y="1152525"/>
                  </a:lnTo>
                  <a:lnTo>
                    <a:pt x="2411082" y="1152525"/>
                  </a:lnTo>
                  <a:lnTo>
                    <a:pt x="2412200" y="1152067"/>
                  </a:lnTo>
                  <a:lnTo>
                    <a:pt x="2414066" y="1150200"/>
                  </a:lnTo>
                  <a:lnTo>
                    <a:pt x="2414536" y="1149083"/>
                  </a:lnTo>
                  <a:lnTo>
                    <a:pt x="2414536" y="1146454"/>
                  </a:lnTo>
                  <a:close/>
                </a:path>
                <a:path w="3617595" h="5105400">
                  <a:moveTo>
                    <a:pt x="2414536" y="1098829"/>
                  </a:moveTo>
                  <a:lnTo>
                    <a:pt x="2414066" y="1097699"/>
                  </a:lnTo>
                  <a:lnTo>
                    <a:pt x="2412200" y="1095844"/>
                  </a:lnTo>
                  <a:lnTo>
                    <a:pt x="2411082" y="1095375"/>
                  </a:lnTo>
                  <a:lnTo>
                    <a:pt x="2408453" y="1095375"/>
                  </a:lnTo>
                  <a:lnTo>
                    <a:pt x="2407335" y="1095844"/>
                  </a:lnTo>
                  <a:lnTo>
                    <a:pt x="2405469" y="1097699"/>
                  </a:lnTo>
                  <a:lnTo>
                    <a:pt x="2405011" y="1098829"/>
                  </a:lnTo>
                  <a:lnTo>
                    <a:pt x="2405011" y="1101458"/>
                  </a:lnTo>
                  <a:lnTo>
                    <a:pt x="2405469" y="1102575"/>
                  </a:lnTo>
                  <a:lnTo>
                    <a:pt x="2407335" y="1104442"/>
                  </a:lnTo>
                  <a:lnTo>
                    <a:pt x="2408453" y="1104900"/>
                  </a:lnTo>
                  <a:lnTo>
                    <a:pt x="2411082" y="1104900"/>
                  </a:lnTo>
                  <a:lnTo>
                    <a:pt x="2412200" y="1104442"/>
                  </a:lnTo>
                  <a:lnTo>
                    <a:pt x="2414066" y="1102575"/>
                  </a:lnTo>
                  <a:lnTo>
                    <a:pt x="2414536" y="1101458"/>
                  </a:lnTo>
                  <a:lnTo>
                    <a:pt x="2414536" y="1098829"/>
                  </a:lnTo>
                  <a:close/>
                </a:path>
                <a:path w="3617595" h="5105400">
                  <a:moveTo>
                    <a:pt x="2414536" y="1051204"/>
                  </a:moveTo>
                  <a:lnTo>
                    <a:pt x="2414066" y="1050074"/>
                  </a:lnTo>
                  <a:lnTo>
                    <a:pt x="2412200" y="1048219"/>
                  </a:lnTo>
                  <a:lnTo>
                    <a:pt x="2411082" y="1047750"/>
                  </a:lnTo>
                  <a:lnTo>
                    <a:pt x="2408453" y="1047750"/>
                  </a:lnTo>
                  <a:lnTo>
                    <a:pt x="2407335" y="1048219"/>
                  </a:lnTo>
                  <a:lnTo>
                    <a:pt x="2405469" y="1050074"/>
                  </a:lnTo>
                  <a:lnTo>
                    <a:pt x="2405011" y="1051204"/>
                  </a:lnTo>
                  <a:lnTo>
                    <a:pt x="2405011" y="1053833"/>
                  </a:lnTo>
                  <a:lnTo>
                    <a:pt x="2405469" y="1054950"/>
                  </a:lnTo>
                  <a:lnTo>
                    <a:pt x="2407335" y="1056817"/>
                  </a:lnTo>
                  <a:lnTo>
                    <a:pt x="2408453" y="1057275"/>
                  </a:lnTo>
                  <a:lnTo>
                    <a:pt x="2411082" y="1057275"/>
                  </a:lnTo>
                  <a:lnTo>
                    <a:pt x="2412200" y="1056817"/>
                  </a:lnTo>
                  <a:lnTo>
                    <a:pt x="2414066" y="1054950"/>
                  </a:lnTo>
                  <a:lnTo>
                    <a:pt x="2414536" y="1053833"/>
                  </a:lnTo>
                  <a:lnTo>
                    <a:pt x="2414536" y="1051204"/>
                  </a:lnTo>
                  <a:close/>
                </a:path>
                <a:path w="3617595" h="5105400">
                  <a:moveTo>
                    <a:pt x="2414536" y="1003579"/>
                  </a:moveTo>
                  <a:lnTo>
                    <a:pt x="2414066" y="1002449"/>
                  </a:lnTo>
                  <a:lnTo>
                    <a:pt x="2412200" y="1000594"/>
                  </a:lnTo>
                  <a:lnTo>
                    <a:pt x="2411082" y="1000125"/>
                  </a:lnTo>
                  <a:lnTo>
                    <a:pt x="2408453" y="1000125"/>
                  </a:lnTo>
                  <a:lnTo>
                    <a:pt x="2407335" y="1000594"/>
                  </a:lnTo>
                  <a:lnTo>
                    <a:pt x="2405469" y="1002449"/>
                  </a:lnTo>
                  <a:lnTo>
                    <a:pt x="2405011" y="1003579"/>
                  </a:lnTo>
                  <a:lnTo>
                    <a:pt x="2405011" y="1006208"/>
                  </a:lnTo>
                  <a:lnTo>
                    <a:pt x="2405469" y="1007325"/>
                  </a:lnTo>
                  <a:lnTo>
                    <a:pt x="2407335" y="1009192"/>
                  </a:lnTo>
                  <a:lnTo>
                    <a:pt x="2408453" y="1009650"/>
                  </a:lnTo>
                  <a:lnTo>
                    <a:pt x="2411082" y="1009650"/>
                  </a:lnTo>
                  <a:lnTo>
                    <a:pt x="2412200" y="1009192"/>
                  </a:lnTo>
                  <a:lnTo>
                    <a:pt x="2414066" y="1007325"/>
                  </a:lnTo>
                  <a:lnTo>
                    <a:pt x="2414536" y="1006208"/>
                  </a:lnTo>
                  <a:lnTo>
                    <a:pt x="2414536" y="1003579"/>
                  </a:lnTo>
                  <a:close/>
                </a:path>
                <a:path w="3617595" h="5105400">
                  <a:moveTo>
                    <a:pt x="2414536" y="955954"/>
                  </a:moveTo>
                  <a:lnTo>
                    <a:pt x="2414066" y="954824"/>
                  </a:lnTo>
                  <a:lnTo>
                    <a:pt x="2412200" y="952969"/>
                  </a:lnTo>
                  <a:lnTo>
                    <a:pt x="2411082" y="952500"/>
                  </a:lnTo>
                  <a:lnTo>
                    <a:pt x="2408453" y="952500"/>
                  </a:lnTo>
                  <a:lnTo>
                    <a:pt x="2407335" y="952969"/>
                  </a:lnTo>
                  <a:lnTo>
                    <a:pt x="2405469" y="954824"/>
                  </a:lnTo>
                  <a:lnTo>
                    <a:pt x="2405011" y="955954"/>
                  </a:lnTo>
                  <a:lnTo>
                    <a:pt x="2405011" y="958583"/>
                  </a:lnTo>
                  <a:lnTo>
                    <a:pt x="2405469" y="959700"/>
                  </a:lnTo>
                  <a:lnTo>
                    <a:pt x="2407335" y="961567"/>
                  </a:lnTo>
                  <a:lnTo>
                    <a:pt x="2408453" y="962025"/>
                  </a:lnTo>
                  <a:lnTo>
                    <a:pt x="2411082" y="962025"/>
                  </a:lnTo>
                  <a:lnTo>
                    <a:pt x="2412200" y="961567"/>
                  </a:lnTo>
                  <a:lnTo>
                    <a:pt x="2414066" y="959700"/>
                  </a:lnTo>
                  <a:lnTo>
                    <a:pt x="2414536" y="958583"/>
                  </a:lnTo>
                  <a:lnTo>
                    <a:pt x="2414536" y="955954"/>
                  </a:lnTo>
                  <a:close/>
                </a:path>
                <a:path w="3617595" h="5105400">
                  <a:moveTo>
                    <a:pt x="2414536" y="908329"/>
                  </a:moveTo>
                  <a:lnTo>
                    <a:pt x="2414066" y="907199"/>
                  </a:lnTo>
                  <a:lnTo>
                    <a:pt x="2412200" y="905344"/>
                  </a:lnTo>
                  <a:lnTo>
                    <a:pt x="2411082" y="904875"/>
                  </a:lnTo>
                  <a:lnTo>
                    <a:pt x="2408453" y="904875"/>
                  </a:lnTo>
                  <a:lnTo>
                    <a:pt x="2407335" y="905344"/>
                  </a:lnTo>
                  <a:lnTo>
                    <a:pt x="2405469" y="907199"/>
                  </a:lnTo>
                  <a:lnTo>
                    <a:pt x="2405011" y="908329"/>
                  </a:lnTo>
                  <a:lnTo>
                    <a:pt x="2405011" y="910958"/>
                  </a:lnTo>
                  <a:lnTo>
                    <a:pt x="2405469" y="912075"/>
                  </a:lnTo>
                  <a:lnTo>
                    <a:pt x="2407335" y="913942"/>
                  </a:lnTo>
                  <a:lnTo>
                    <a:pt x="2408453" y="914400"/>
                  </a:lnTo>
                  <a:lnTo>
                    <a:pt x="2411082" y="914400"/>
                  </a:lnTo>
                  <a:lnTo>
                    <a:pt x="2412200" y="913942"/>
                  </a:lnTo>
                  <a:lnTo>
                    <a:pt x="2414066" y="912075"/>
                  </a:lnTo>
                  <a:lnTo>
                    <a:pt x="2414536" y="910958"/>
                  </a:lnTo>
                  <a:lnTo>
                    <a:pt x="2414536" y="908329"/>
                  </a:lnTo>
                  <a:close/>
                </a:path>
                <a:path w="3617595" h="5105400">
                  <a:moveTo>
                    <a:pt x="2414536" y="860704"/>
                  </a:moveTo>
                  <a:lnTo>
                    <a:pt x="2414066" y="859574"/>
                  </a:lnTo>
                  <a:lnTo>
                    <a:pt x="2412200" y="857719"/>
                  </a:lnTo>
                  <a:lnTo>
                    <a:pt x="2411082" y="857250"/>
                  </a:lnTo>
                  <a:lnTo>
                    <a:pt x="2408453" y="857250"/>
                  </a:lnTo>
                  <a:lnTo>
                    <a:pt x="2407335" y="857719"/>
                  </a:lnTo>
                  <a:lnTo>
                    <a:pt x="2405469" y="859574"/>
                  </a:lnTo>
                  <a:lnTo>
                    <a:pt x="2405011" y="860704"/>
                  </a:lnTo>
                  <a:lnTo>
                    <a:pt x="2405011" y="863333"/>
                  </a:lnTo>
                  <a:lnTo>
                    <a:pt x="2405469" y="864450"/>
                  </a:lnTo>
                  <a:lnTo>
                    <a:pt x="2407335" y="866317"/>
                  </a:lnTo>
                  <a:lnTo>
                    <a:pt x="2408453" y="866775"/>
                  </a:lnTo>
                  <a:lnTo>
                    <a:pt x="2411082" y="866775"/>
                  </a:lnTo>
                  <a:lnTo>
                    <a:pt x="2412200" y="866317"/>
                  </a:lnTo>
                  <a:lnTo>
                    <a:pt x="2414066" y="864450"/>
                  </a:lnTo>
                  <a:lnTo>
                    <a:pt x="2414536" y="863333"/>
                  </a:lnTo>
                  <a:lnTo>
                    <a:pt x="2414536" y="860704"/>
                  </a:lnTo>
                  <a:close/>
                </a:path>
                <a:path w="3617595" h="5105400">
                  <a:moveTo>
                    <a:pt x="2414536" y="813079"/>
                  </a:moveTo>
                  <a:lnTo>
                    <a:pt x="2414066" y="811949"/>
                  </a:lnTo>
                  <a:lnTo>
                    <a:pt x="2412200" y="810094"/>
                  </a:lnTo>
                  <a:lnTo>
                    <a:pt x="2411082" y="809625"/>
                  </a:lnTo>
                  <a:lnTo>
                    <a:pt x="2408453" y="809625"/>
                  </a:lnTo>
                  <a:lnTo>
                    <a:pt x="2407335" y="810094"/>
                  </a:lnTo>
                  <a:lnTo>
                    <a:pt x="2405469" y="811949"/>
                  </a:lnTo>
                  <a:lnTo>
                    <a:pt x="2405011" y="813079"/>
                  </a:lnTo>
                  <a:lnTo>
                    <a:pt x="2405011" y="815708"/>
                  </a:lnTo>
                  <a:lnTo>
                    <a:pt x="2405469" y="816825"/>
                  </a:lnTo>
                  <a:lnTo>
                    <a:pt x="2407335" y="818692"/>
                  </a:lnTo>
                  <a:lnTo>
                    <a:pt x="2408453" y="819150"/>
                  </a:lnTo>
                  <a:lnTo>
                    <a:pt x="2411082" y="819150"/>
                  </a:lnTo>
                  <a:lnTo>
                    <a:pt x="2412200" y="818692"/>
                  </a:lnTo>
                  <a:lnTo>
                    <a:pt x="2414066" y="816825"/>
                  </a:lnTo>
                  <a:lnTo>
                    <a:pt x="2414536" y="815708"/>
                  </a:lnTo>
                  <a:lnTo>
                    <a:pt x="2414536" y="813079"/>
                  </a:lnTo>
                  <a:close/>
                </a:path>
                <a:path w="3617595" h="5105400">
                  <a:moveTo>
                    <a:pt x="2414536" y="765454"/>
                  </a:moveTo>
                  <a:lnTo>
                    <a:pt x="2414066" y="764324"/>
                  </a:lnTo>
                  <a:lnTo>
                    <a:pt x="2412200" y="762469"/>
                  </a:lnTo>
                  <a:lnTo>
                    <a:pt x="2411082" y="762000"/>
                  </a:lnTo>
                  <a:lnTo>
                    <a:pt x="2408453" y="762000"/>
                  </a:lnTo>
                  <a:lnTo>
                    <a:pt x="2407335" y="762469"/>
                  </a:lnTo>
                  <a:lnTo>
                    <a:pt x="2405469" y="764324"/>
                  </a:lnTo>
                  <a:lnTo>
                    <a:pt x="2405011" y="765454"/>
                  </a:lnTo>
                  <a:lnTo>
                    <a:pt x="2405011" y="768083"/>
                  </a:lnTo>
                  <a:lnTo>
                    <a:pt x="2405469" y="769200"/>
                  </a:lnTo>
                  <a:lnTo>
                    <a:pt x="2407335" y="771067"/>
                  </a:lnTo>
                  <a:lnTo>
                    <a:pt x="2408453" y="771525"/>
                  </a:lnTo>
                  <a:lnTo>
                    <a:pt x="2411082" y="771525"/>
                  </a:lnTo>
                  <a:lnTo>
                    <a:pt x="2412200" y="771067"/>
                  </a:lnTo>
                  <a:lnTo>
                    <a:pt x="2414066" y="769200"/>
                  </a:lnTo>
                  <a:lnTo>
                    <a:pt x="2414536" y="768083"/>
                  </a:lnTo>
                  <a:lnTo>
                    <a:pt x="2414536" y="765454"/>
                  </a:lnTo>
                  <a:close/>
                </a:path>
                <a:path w="3617595" h="5105400">
                  <a:moveTo>
                    <a:pt x="2414536" y="717829"/>
                  </a:moveTo>
                  <a:lnTo>
                    <a:pt x="2414066" y="716699"/>
                  </a:lnTo>
                  <a:lnTo>
                    <a:pt x="2412200" y="714844"/>
                  </a:lnTo>
                  <a:lnTo>
                    <a:pt x="2411082" y="714375"/>
                  </a:lnTo>
                  <a:lnTo>
                    <a:pt x="2408453" y="714375"/>
                  </a:lnTo>
                  <a:lnTo>
                    <a:pt x="2407335" y="714844"/>
                  </a:lnTo>
                  <a:lnTo>
                    <a:pt x="2405469" y="716699"/>
                  </a:lnTo>
                  <a:lnTo>
                    <a:pt x="2405011" y="717829"/>
                  </a:lnTo>
                  <a:lnTo>
                    <a:pt x="2405011" y="720458"/>
                  </a:lnTo>
                  <a:lnTo>
                    <a:pt x="2405469" y="721575"/>
                  </a:lnTo>
                  <a:lnTo>
                    <a:pt x="2407335" y="723442"/>
                  </a:lnTo>
                  <a:lnTo>
                    <a:pt x="2408453" y="723900"/>
                  </a:lnTo>
                  <a:lnTo>
                    <a:pt x="2411082" y="723900"/>
                  </a:lnTo>
                  <a:lnTo>
                    <a:pt x="2412200" y="723442"/>
                  </a:lnTo>
                  <a:lnTo>
                    <a:pt x="2414066" y="721575"/>
                  </a:lnTo>
                  <a:lnTo>
                    <a:pt x="2414536" y="720458"/>
                  </a:lnTo>
                  <a:lnTo>
                    <a:pt x="2414536" y="717829"/>
                  </a:lnTo>
                  <a:close/>
                </a:path>
                <a:path w="3617595" h="5105400">
                  <a:moveTo>
                    <a:pt x="2414536" y="670204"/>
                  </a:moveTo>
                  <a:lnTo>
                    <a:pt x="2414066" y="669074"/>
                  </a:lnTo>
                  <a:lnTo>
                    <a:pt x="2412200" y="667219"/>
                  </a:lnTo>
                  <a:lnTo>
                    <a:pt x="2411082" y="666750"/>
                  </a:lnTo>
                  <a:lnTo>
                    <a:pt x="2408453" y="666750"/>
                  </a:lnTo>
                  <a:lnTo>
                    <a:pt x="2407335" y="667219"/>
                  </a:lnTo>
                  <a:lnTo>
                    <a:pt x="2405469" y="669074"/>
                  </a:lnTo>
                  <a:lnTo>
                    <a:pt x="2405011" y="670204"/>
                  </a:lnTo>
                  <a:lnTo>
                    <a:pt x="2405011" y="672833"/>
                  </a:lnTo>
                  <a:lnTo>
                    <a:pt x="2405469" y="673950"/>
                  </a:lnTo>
                  <a:lnTo>
                    <a:pt x="2407335" y="675817"/>
                  </a:lnTo>
                  <a:lnTo>
                    <a:pt x="2408453" y="676275"/>
                  </a:lnTo>
                  <a:lnTo>
                    <a:pt x="2411082" y="676275"/>
                  </a:lnTo>
                  <a:lnTo>
                    <a:pt x="2412200" y="675817"/>
                  </a:lnTo>
                  <a:lnTo>
                    <a:pt x="2414066" y="673950"/>
                  </a:lnTo>
                  <a:lnTo>
                    <a:pt x="2414536" y="672833"/>
                  </a:lnTo>
                  <a:lnTo>
                    <a:pt x="2414536" y="670204"/>
                  </a:lnTo>
                  <a:close/>
                </a:path>
                <a:path w="3617595" h="5105400">
                  <a:moveTo>
                    <a:pt x="2414536" y="622579"/>
                  </a:moveTo>
                  <a:lnTo>
                    <a:pt x="2414066" y="621449"/>
                  </a:lnTo>
                  <a:lnTo>
                    <a:pt x="2412200" y="619594"/>
                  </a:lnTo>
                  <a:lnTo>
                    <a:pt x="2411082" y="619125"/>
                  </a:lnTo>
                  <a:lnTo>
                    <a:pt x="2408453" y="619125"/>
                  </a:lnTo>
                  <a:lnTo>
                    <a:pt x="2407335" y="619594"/>
                  </a:lnTo>
                  <a:lnTo>
                    <a:pt x="2405469" y="621449"/>
                  </a:lnTo>
                  <a:lnTo>
                    <a:pt x="2405011" y="622579"/>
                  </a:lnTo>
                  <a:lnTo>
                    <a:pt x="2405011" y="625208"/>
                  </a:lnTo>
                  <a:lnTo>
                    <a:pt x="2405469" y="626325"/>
                  </a:lnTo>
                  <a:lnTo>
                    <a:pt x="2407335" y="628192"/>
                  </a:lnTo>
                  <a:lnTo>
                    <a:pt x="2408453" y="628650"/>
                  </a:lnTo>
                  <a:lnTo>
                    <a:pt x="2411082" y="628650"/>
                  </a:lnTo>
                  <a:lnTo>
                    <a:pt x="2412200" y="628192"/>
                  </a:lnTo>
                  <a:lnTo>
                    <a:pt x="2414066" y="626325"/>
                  </a:lnTo>
                  <a:lnTo>
                    <a:pt x="2414536" y="625208"/>
                  </a:lnTo>
                  <a:lnTo>
                    <a:pt x="2414536" y="622579"/>
                  </a:lnTo>
                  <a:close/>
                </a:path>
                <a:path w="3617595" h="5105400">
                  <a:moveTo>
                    <a:pt x="2414536" y="574954"/>
                  </a:moveTo>
                  <a:lnTo>
                    <a:pt x="2414066" y="573824"/>
                  </a:lnTo>
                  <a:lnTo>
                    <a:pt x="2412200" y="571969"/>
                  </a:lnTo>
                  <a:lnTo>
                    <a:pt x="2411082" y="571500"/>
                  </a:lnTo>
                  <a:lnTo>
                    <a:pt x="2408453" y="571500"/>
                  </a:lnTo>
                  <a:lnTo>
                    <a:pt x="2407335" y="571969"/>
                  </a:lnTo>
                  <a:lnTo>
                    <a:pt x="2405469" y="573824"/>
                  </a:lnTo>
                  <a:lnTo>
                    <a:pt x="2405011" y="574954"/>
                  </a:lnTo>
                  <a:lnTo>
                    <a:pt x="2405011" y="577583"/>
                  </a:lnTo>
                  <a:lnTo>
                    <a:pt x="2405469" y="578700"/>
                  </a:lnTo>
                  <a:lnTo>
                    <a:pt x="2407335" y="580567"/>
                  </a:lnTo>
                  <a:lnTo>
                    <a:pt x="2408453" y="581025"/>
                  </a:lnTo>
                  <a:lnTo>
                    <a:pt x="2411082" y="581025"/>
                  </a:lnTo>
                  <a:lnTo>
                    <a:pt x="2412200" y="580567"/>
                  </a:lnTo>
                  <a:lnTo>
                    <a:pt x="2414066" y="578700"/>
                  </a:lnTo>
                  <a:lnTo>
                    <a:pt x="2414536" y="577583"/>
                  </a:lnTo>
                  <a:lnTo>
                    <a:pt x="2414536" y="574954"/>
                  </a:lnTo>
                  <a:close/>
                </a:path>
                <a:path w="3617595" h="5105400">
                  <a:moveTo>
                    <a:pt x="2414536" y="527329"/>
                  </a:moveTo>
                  <a:lnTo>
                    <a:pt x="2414066" y="526199"/>
                  </a:lnTo>
                  <a:lnTo>
                    <a:pt x="2412200" y="524344"/>
                  </a:lnTo>
                  <a:lnTo>
                    <a:pt x="2411082" y="523875"/>
                  </a:lnTo>
                  <a:lnTo>
                    <a:pt x="2408453" y="523875"/>
                  </a:lnTo>
                  <a:lnTo>
                    <a:pt x="2407335" y="524344"/>
                  </a:lnTo>
                  <a:lnTo>
                    <a:pt x="2405469" y="526199"/>
                  </a:lnTo>
                  <a:lnTo>
                    <a:pt x="2405011" y="527329"/>
                  </a:lnTo>
                  <a:lnTo>
                    <a:pt x="2405011" y="529958"/>
                  </a:lnTo>
                  <a:lnTo>
                    <a:pt x="2405469" y="531075"/>
                  </a:lnTo>
                  <a:lnTo>
                    <a:pt x="2407335" y="532942"/>
                  </a:lnTo>
                  <a:lnTo>
                    <a:pt x="2408453" y="533400"/>
                  </a:lnTo>
                  <a:lnTo>
                    <a:pt x="2411082" y="533400"/>
                  </a:lnTo>
                  <a:lnTo>
                    <a:pt x="2412200" y="532942"/>
                  </a:lnTo>
                  <a:lnTo>
                    <a:pt x="2414066" y="531075"/>
                  </a:lnTo>
                  <a:lnTo>
                    <a:pt x="2414536" y="529958"/>
                  </a:lnTo>
                  <a:lnTo>
                    <a:pt x="2414536" y="527329"/>
                  </a:lnTo>
                  <a:close/>
                </a:path>
                <a:path w="3617595" h="5105400">
                  <a:moveTo>
                    <a:pt x="2414536" y="479704"/>
                  </a:moveTo>
                  <a:lnTo>
                    <a:pt x="2414066" y="478574"/>
                  </a:lnTo>
                  <a:lnTo>
                    <a:pt x="2412200" y="476719"/>
                  </a:lnTo>
                  <a:lnTo>
                    <a:pt x="2411082" y="476250"/>
                  </a:lnTo>
                  <a:lnTo>
                    <a:pt x="2408453" y="476250"/>
                  </a:lnTo>
                  <a:lnTo>
                    <a:pt x="2407335" y="476719"/>
                  </a:lnTo>
                  <a:lnTo>
                    <a:pt x="2405469" y="478574"/>
                  </a:lnTo>
                  <a:lnTo>
                    <a:pt x="2405011" y="479704"/>
                  </a:lnTo>
                  <a:lnTo>
                    <a:pt x="2405011" y="482333"/>
                  </a:lnTo>
                  <a:lnTo>
                    <a:pt x="2405469" y="483450"/>
                  </a:lnTo>
                  <a:lnTo>
                    <a:pt x="2407335" y="485317"/>
                  </a:lnTo>
                  <a:lnTo>
                    <a:pt x="2408453" y="485775"/>
                  </a:lnTo>
                  <a:lnTo>
                    <a:pt x="2411082" y="485775"/>
                  </a:lnTo>
                  <a:lnTo>
                    <a:pt x="2412200" y="485317"/>
                  </a:lnTo>
                  <a:lnTo>
                    <a:pt x="2414066" y="483450"/>
                  </a:lnTo>
                  <a:lnTo>
                    <a:pt x="2414536" y="482333"/>
                  </a:lnTo>
                  <a:lnTo>
                    <a:pt x="2414536" y="479704"/>
                  </a:lnTo>
                  <a:close/>
                </a:path>
                <a:path w="3617595" h="5105400">
                  <a:moveTo>
                    <a:pt x="2414536" y="432079"/>
                  </a:moveTo>
                  <a:lnTo>
                    <a:pt x="2414066" y="430949"/>
                  </a:lnTo>
                  <a:lnTo>
                    <a:pt x="2412200" y="429094"/>
                  </a:lnTo>
                  <a:lnTo>
                    <a:pt x="2411082" y="428625"/>
                  </a:lnTo>
                  <a:lnTo>
                    <a:pt x="2408453" y="428625"/>
                  </a:lnTo>
                  <a:lnTo>
                    <a:pt x="2407335" y="429094"/>
                  </a:lnTo>
                  <a:lnTo>
                    <a:pt x="2405469" y="430949"/>
                  </a:lnTo>
                  <a:lnTo>
                    <a:pt x="2405011" y="432079"/>
                  </a:lnTo>
                  <a:lnTo>
                    <a:pt x="2405011" y="434708"/>
                  </a:lnTo>
                  <a:lnTo>
                    <a:pt x="2405469" y="435825"/>
                  </a:lnTo>
                  <a:lnTo>
                    <a:pt x="2407335" y="437692"/>
                  </a:lnTo>
                  <a:lnTo>
                    <a:pt x="2408453" y="438150"/>
                  </a:lnTo>
                  <a:lnTo>
                    <a:pt x="2411082" y="438150"/>
                  </a:lnTo>
                  <a:lnTo>
                    <a:pt x="2412200" y="437692"/>
                  </a:lnTo>
                  <a:lnTo>
                    <a:pt x="2414066" y="435825"/>
                  </a:lnTo>
                  <a:lnTo>
                    <a:pt x="2414536" y="434708"/>
                  </a:lnTo>
                  <a:lnTo>
                    <a:pt x="2414536" y="432079"/>
                  </a:lnTo>
                  <a:close/>
                </a:path>
                <a:path w="3617595" h="5105400">
                  <a:moveTo>
                    <a:pt x="2414536" y="384454"/>
                  </a:moveTo>
                  <a:lnTo>
                    <a:pt x="2414066" y="383324"/>
                  </a:lnTo>
                  <a:lnTo>
                    <a:pt x="2412200" y="381469"/>
                  </a:lnTo>
                  <a:lnTo>
                    <a:pt x="2411082" y="381000"/>
                  </a:lnTo>
                  <a:lnTo>
                    <a:pt x="2408453" y="381000"/>
                  </a:lnTo>
                  <a:lnTo>
                    <a:pt x="2407335" y="381469"/>
                  </a:lnTo>
                  <a:lnTo>
                    <a:pt x="2405469" y="383324"/>
                  </a:lnTo>
                  <a:lnTo>
                    <a:pt x="2405011" y="384454"/>
                  </a:lnTo>
                  <a:lnTo>
                    <a:pt x="2405011" y="387083"/>
                  </a:lnTo>
                  <a:lnTo>
                    <a:pt x="2405469" y="388200"/>
                  </a:lnTo>
                  <a:lnTo>
                    <a:pt x="2407335" y="390067"/>
                  </a:lnTo>
                  <a:lnTo>
                    <a:pt x="2408453" y="390525"/>
                  </a:lnTo>
                  <a:lnTo>
                    <a:pt x="2411082" y="390525"/>
                  </a:lnTo>
                  <a:lnTo>
                    <a:pt x="2412200" y="390067"/>
                  </a:lnTo>
                  <a:lnTo>
                    <a:pt x="2414066" y="388200"/>
                  </a:lnTo>
                  <a:lnTo>
                    <a:pt x="2414536" y="387083"/>
                  </a:lnTo>
                  <a:lnTo>
                    <a:pt x="2414536" y="384454"/>
                  </a:lnTo>
                  <a:close/>
                </a:path>
                <a:path w="3617595" h="5105400">
                  <a:moveTo>
                    <a:pt x="2414536" y="336829"/>
                  </a:moveTo>
                  <a:lnTo>
                    <a:pt x="2414066" y="335699"/>
                  </a:lnTo>
                  <a:lnTo>
                    <a:pt x="2412200" y="333844"/>
                  </a:lnTo>
                  <a:lnTo>
                    <a:pt x="2411082" y="333375"/>
                  </a:lnTo>
                  <a:lnTo>
                    <a:pt x="2408453" y="333375"/>
                  </a:lnTo>
                  <a:lnTo>
                    <a:pt x="2407335" y="333844"/>
                  </a:lnTo>
                  <a:lnTo>
                    <a:pt x="2405469" y="335699"/>
                  </a:lnTo>
                  <a:lnTo>
                    <a:pt x="2405011" y="336829"/>
                  </a:lnTo>
                  <a:lnTo>
                    <a:pt x="2405011" y="339458"/>
                  </a:lnTo>
                  <a:lnTo>
                    <a:pt x="2405469" y="340575"/>
                  </a:lnTo>
                  <a:lnTo>
                    <a:pt x="2407335" y="342442"/>
                  </a:lnTo>
                  <a:lnTo>
                    <a:pt x="2408453" y="342900"/>
                  </a:lnTo>
                  <a:lnTo>
                    <a:pt x="2411082" y="342900"/>
                  </a:lnTo>
                  <a:lnTo>
                    <a:pt x="2412200" y="342442"/>
                  </a:lnTo>
                  <a:lnTo>
                    <a:pt x="2414066" y="340575"/>
                  </a:lnTo>
                  <a:lnTo>
                    <a:pt x="2414536" y="339458"/>
                  </a:lnTo>
                  <a:lnTo>
                    <a:pt x="2414536" y="336829"/>
                  </a:lnTo>
                  <a:close/>
                </a:path>
                <a:path w="3617595" h="5105400">
                  <a:moveTo>
                    <a:pt x="2414536" y="289204"/>
                  </a:moveTo>
                  <a:lnTo>
                    <a:pt x="2414066" y="288074"/>
                  </a:lnTo>
                  <a:lnTo>
                    <a:pt x="2412200" y="286219"/>
                  </a:lnTo>
                  <a:lnTo>
                    <a:pt x="2411082" y="285750"/>
                  </a:lnTo>
                  <a:lnTo>
                    <a:pt x="2408453" y="285750"/>
                  </a:lnTo>
                  <a:lnTo>
                    <a:pt x="2407335" y="286219"/>
                  </a:lnTo>
                  <a:lnTo>
                    <a:pt x="2405469" y="288074"/>
                  </a:lnTo>
                  <a:lnTo>
                    <a:pt x="2405011" y="289204"/>
                  </a:lnTo>
                  <a:lnTo>
                    <a:pt x="2405011" y="291833"/>
                  </a:lnTo>
                  <a:lnTo>
                    <a:pt x="2405469" y="292950"/>
                  </a:lnTo>
                  <a:lnTo>
                    <a:pt x="2407335" y="294817"/>
                  </a:lnTo>
                  <a:lnTo>
                    <a:pt x="2408453" y="295275"/>
                  </a:lnTo>
                  <a:lnTo>
                    <a:pt x="2411082" y="295275"/>
                  </a:lnTo>
                  <a:lnTo>
                    <a:pt x="2412200" y="294817"/>
                  </a:lnTo>
                  <a:lnTo>
                    <a:pt x="2414066" y="292950"/>
                  </a:lnTo>
                  <a:lnTo>
                    <a:pt x="2414536" y="291833"/>
                  </a:lnTo>
                  <a:lnTo>
                    <a:pt x="2414536" y="289204"/>
                  </a:lnTo>
                  <a:close/>
                </a:path>
                <a:path w="3617595" h="5105400">
                  <a:moveTo>
                    <a:pt x="2414536" y="241579"/>
                  </a:moveTo>
                  <a:lnTo>
                    <a:pt x="2414066" y="240449"/>
                  </a:lnTo>
                  <a:lnTo>
                    <a:pt x="2412200" y="238594"/>
                  </a:lnTo>
                  <a:lnTo>
                    <a:pt x="2411082" y="238125"/>
                  </a:lnTo>
                  <a:lnTo>
                    <a:pt x="2408453" y="238125"/>
                  </a:lnTo>
                  <a:lnTo>
                    <a:pt x="2407335" y="238594"/>
                  </a:lnTo>
                  <a:lnTo>
                    <a:pt x="2405469" y="240449"/>
                  </a:lnTo>
                  <a:lnTo>
                    <a:pt x="2405011" y="241579"/>
                  </a:lnTo>
                  <a:lnTo>
                    <a:pt x="2405011" y="244208"/>
                  </a:lnTo>
                  <a:lnTo>
                    <a:pt x="2405469" y="245325"/>
                  </a:lnTo>
                  <a:lnTo>
                    <a:pt x="2407335" y="247192"/>
                  </a:lnTo>
                  <a:lnTo>
                    <a:pt x="2408453" y="247650"/>
                  </a:lnTo>
                  <a:lnTo>
                    <a:pt x="2411082" y="247650"/>
                  </a:lnTo>
                  <a:lnTo>
                    <a:pt x="2412200" y="247192"/>
                  </a:lnTo>
                  <a:lnTo>
                    <a:pt x="2414066" y="245325"/>
                  </a:lnTo>
                  <a:lnTo>
                    <a:pt x="2414536" y="244208"/>
                  </a:lnTo>
                  <a:lnTo>
                    <a:pt x="2414536" y="241579"/>
                  </a:lnTo>
                  <a:close/>
                </a:path>
                <a:path w="3617595" h="5105400">
                  <a:moveTo>
                    <a:pt x="2414536" y="193954"/>
                  </a:moveTo>
                  <a:lnTo>
                    <a:pt x="2414066" y="192824"/>
                  </a:lnTo>
                  <a:lnTo>
                    <a:pt x="2412200" y="190969"/>
                  </a:lnTo>
                  <a:lnTo>
                    <a:pt x="2411082" y="190500"/>
                  </a:lnTo>
                  <a:lnTo>
                    <a:pt x="2408453" y="190500"/>
                  </a:lnTo>
                  <a:lnTo>
                    <a:pt x="2407335" y="190969"/>
                  </a:lnTo>
                  <a:lnTo>
                    <a:pt x="2405469" y="192824"/>
                  </a:lnTo>
                  <a:lnTo>
                    <a:pt x="2405011" y="193954"/>
                  </a:lnTo>
                  <a:lnTo>
                    <a:pt x="2405011" y="196583"/>
                  </a:lnTo>
                  <a:lnTo>
                    <a:pt x="2405469" y="197700"/>
                  </a:lnTo>
                  <a:lnTo>
                    <a:pt x="2407335" y="199567"/>
                  </a:lnTo>
                  <a:lnTo>
                    <a:pt x="2408453" y="200025"/>
                  </a:lnTo>
                  <a:lnTo>
                    <a:pt x="2411082" y="200025"/>
                  </a:lnTo>
                  <a:lnTo>
                    <a:pt x="2412200" y="199567"/>
                  </a:lnTo>
                  <a:lnTo>
                    <a:pt x="2414066" y="197700"/>
                  </a:lnTo>
                  <a:lnTo>
                    <a:pt x="2414536" y="196583"/>
                  </a:lnTo>
                  <a:lnTo>
                    <a:pt x="2414536" y="193954"/>
                  </a:lnTo>
                  <a:close/>
                </a:path>
                <a:path w="3617595" h="5105400">
                  <a:moveTo>
                    <a:pt x="2414536" y="146329"/>
                  </a:moveTo>
                  <a:lnTo>
                    <a:pt x="2414066" y="145199"/>
                  </a:lnTo>
                  <a:lnTo>
                    <a:pt x="2412200" y="143344"/>
                  </a:lnTo>
                  <a:lnTo>
                    <a:pt x="2411082" y="142875"/>
                  </a:lnTo>
                  <a:lnTo>
                    <a:pt x="2408453" y="142875"/>
                  </a:lnTo>
                  <a:lnTo>
                    <a:pt x="2407335" y="143344"/>
                  </a:lnTo>
                  <a:lnTo>
                    <a:pt x="2405469" y="145199"/>
                  </a:lnTo>
                  <a:lnTo>
                    <a:pt x="2405011" y="146329"/>
                  </a:lnTo>
                  <a:lnTo>
                    <a:pt x="2405011" y="148958"/>
                  </a:lnTo>
                  <a:lnTo>
                    <a:pt x="2405469" y="150075"/>
                  </a:lnTo>
                  <a:lnTo>
                    <a:pt x="2407335" y="151942"/>
                  </a:lnTo>
                  <a:lnTo>
                    <a:pt x="2408453" y="152400"/>
                  </a:lnTo>
                  <a:lnTo>
                    <a:pt x="2411082" y="152400"/>
                  </a:lnTo>
                  <a:lnTo>
                    <a:pt x="2412200" y="151942"/>
                  </a:lnTo>
                  <a:lnTo>
                    <a:pt x="2414066" y="150075"/>
                  </a:lnTo>
                  <a:lnTo>
                    <a:pt x="2414536" y="148958"/>
                  </a:lnTo>
                  <a:lnTo>
                    <a:pt x="2414536" y="146329"/>
                  </a:lnTo>
                  <a:close/>
                </a:path>
                <a:path w="3617595" h="5105400">
                  <a:moveTo>
                    <a:pt x="2414536" y="98704"/>
                  </a:moveTo>
                  <a:lnTo>
                    <a:pt x="2414066" y="97574"/>
                  </a:lnTo>
                  <a:lnTo>
                    <a:pt x="2412200" y="95719"/>
                  </a:lnTo>
                  <a:lnTo>
                    <a:pt x="2411082" y="95250"/>
                  </a:lnTo>
                  <a:lnTo>
                    <a:pt x="2408453" y="95250"/>
                  </a:lnTo>
                  <a:lnTo>
                    <a:pt x="2407335" y="95719"/>
                  </a:lnTo>
                  <a:lnTo>
                    <a:pt x="2405469" y="97574"/>
                  </a:lnTo>
                  <a:lnTo>
                    <a:pt x="2405011" y="98704"/>
                  </a:lnTo>
                  <a:lnTo>
                    <a:pt x="2405011" y="101333"/>
                  </a:lnTo>
                  <a:lnTo>
                    <a:pt x="2405469" y="102450"/>
                  </a:lnTo>
                  <a:lnTo>
                    <a:pt x="2407335" y="104317"/>
                  </a:lnTo>
                  <a:lnTo>
                    <a:pt x="2408453" y="104775"/>
                  </a:lnTo>
                  <a:lnTo>
                    <a:pt x="2411082" y="104775"/>
                  </a:lnTo>
                  <a:lnTo>
                    <a:pt x="2412200" y="104317"/>
                  </a:lnTo>
                  <a:lnTo>
                    <a:pt x="2414066" y="102450"/>
                  </a:lnTo>
                  <a:lnTo>
                    <a:pt x="2414536" y="101333"/>
                  </a:lnTo>
                  <a:lnTo>
                    <a:pt x="2414536" y="98704"/>
                  </a:lnTo>
                  <a:close/>
                </a:path>
                <a:path w="3617595" h="5105400">
                  <a:moveTo>
                    <a:pt x="2414536" y="51079"/>
                  </a:moveTo>
                  <a:lnTo>
                    <a:pt x="2414066" y="49949"/>
                  </a:lnTo>
                  <a:lnTo>
                    <a:pt x="2412200" y="48094"/>
                  </a:lnTo>
                  <a:lnTo>
                    <a:pt x="2411082" y="47625"/>
                  </a:lnTo>
                  <a:lnTo>
                    <a:pt x="2408453" y="47625"/>
                  </a:lnTo>
                  <a:lnTo>
                    <a:pt x="2407335" y="48094"/>
                  </a:lnTo>
                  <a:lnTo>
                    <a:pt x="2405469" y="49949"/>
                  </a:lnTo>
                  <a:lnTo>
                    <a:pt x="2405011" y="51079"/>
                  </a:lnTo>
                  <a:lnTo>
                    <a:pt x="2405011" y="53708"/>
                  </a:lnTo>
                  <a:lnTo>
                    <a:pt x="2405469" y="54825"/>
                  </a:lnTo>
                  <a:lnTo>
                    <a:pt x="2407335" y="56692"/>
                  </a:lnTo>
                  <a:lnTo>
                    <a:pt x="2408453" y="57150"/>
                  </a:lnTo>
                  <a:lnTo>
                    <a:pt x="2411082" y="57150"/>
                  </a:lnTo>
                  <a:lnTo>
                    <a:pt x="2412200" y="56692"/>
                  </a:lnTo>
                  <a:lnTo>
                    <a:pt x="2414066" y="54825"/>
                  </a:lnTo>
                  <a:lnTo>
                    <a:pt x="2414536" y="53708"/>
                  </a:lnTo>
                  <a:lnTo>
                    <a:pt x="2414536" y="51079"/>
                  </a:lnTo>
                  <a:close/>
                </a:path>
                <a:path w="3617595" h="5105400">
                  <a:moveTo>
                    <a:pt x="2414536" y="3454"/>
                  </a:moveTo>
                  <a:lnTo>
                    <a:pt x="2414066" y="2324"/>
                  </a:lnTo>
                  <a:lnTo>
                    <a:pt x="2412200" y="469"/>
                  </a:lnTo>
                  <a:lnTo>
                    <a:pt x="2411082" y="0"/>
                  </a:lnTo>
                  <a:lnTo>
                    <a:pt x="2408453" y="0"/>
                  </a:lnTo>
                  <a:lnTo>
                    <a:pt x="2407335" y="469"/>
                  </a:lnTo>
                  <a:lnTo>
                    <a:pt x="2405469" y="2324"/>
                  </a:lnTo>
                  <a:lnTo>
                    <a:pt x="2405011" y="3454"/>
                  </a:lnTo>
                  <a:lnTo>
                    <a:pt x="2405011" y="6083"/>
                  </a:lnTo>
                  <a:lnTo>
                    <a:pt x="2405469" y="7200"/>
                  </a:lnTo>
                  <a:lnTo>
                    <a:pt x="2407335" y="9067"/>
                  </a:lnTo>
                  <a:lnTo>
                    <a:pt x="2408453" y="9525"/>
                  </a:lnTo>
                  <a:lnTo>
                    <a:pt x="2411082" y="9525"/>
                  </a:lnTo>
                  <a:lnTo>
                    <a:pt x="2412200" y="9067"/>
                  </a:lnTo>
                  <a:lnTo>
                    <a:pt x="2414066" y="7200"/>
                  </a:lnTo>
                  <a:lnTo>
                    <a:pt x="2414536" y="6083"/>
                  </a:lnTo>
                  <a:lnTo>
                    <a:pt x="2414536" y="3454"/>
                  </a:lnTo>
                  <a:close/>
                </a:path>
                <a:path w="3617595" h="5105400">
                  <a:moveTo>
                    <a:pt x="3617036" y="5099329"/>
                  </a:moveTo>
                  <a:lnTo>
                    <a:pt x="3616566" y="5098199"/>
                  </a:lnTo>
                  <a:lnTo>
                    <a:pt x="3614712" y="5096345"/>
                  </a:lnTo>
                  <a:lnTo>
                    <a:pt x="3613581" y="5095875"/>
                  </a:lnTo>
                  <a:lnTo>
                    <a:pt x="3610953" y="5095875"/>
                  </a:lnTo>
                  <a:lnTo>
                    <a:pt x="3609835" y="5096345"/>
                  </a:lnTo>
                  <a:lnTo>
                    <a:pt x="3607981" y="5098199"/>
                  </a:lnTo>
                  <a:lnTo>
                    <a:pt x="3607511" y="5099329"/>
                  </a:lnTo>
                  <a:lnTo>
                    <a:pt x="3607511" y="5101958"/>
                  </a:lnTo>
                  <a:lnTo>
                    <a:pt x="3607981" y="5103076"/>
                  </a:lnTo>
                  <a:lnTo>
                    <a:pt x="3609835" y="5104943"/>
                  </a:lnTo>
                  <a:lnTo>
                    <a:pt x="3610953" y="5105400"/>
                  </a:lnTo>
                  <a:lnTo>
                    <a:pt x="3613581" y="5105400"/>
                  </a:lnTo>
                  <a:lnTo>
                    <a:pt x="3614712" y="5104943"/>
                  </a:lnTo>
                  <a:lnTo>
                    <a:pt x="3616566" y="5103076"/>
                  </a:lnTo>
                  <a:lnTo>
                    <a:pt x="3617036" y="5101958"/>
                  </a:lnTo>
                  <a:lnTo>
                    <a:pt x="3617036" y="5099329"/>
                  </a:lnTo>
                  <a:close/>
                </a:path>
                <a:path w="3617595" h="5105400">
                  <a:moveTo>
                    <a:pt x="3617036" y="5051704"/>
                  </a:moveTo>
                  <a:lnTo>
                    <a:pt x="3616566" y="5050574"/>
                  </a:lnTo>
                  <a:lnTo>
                    <a:pt x="3614712" y="5048720"/>
                  </a:lnTo>
                  <a:lnTo>
                    <a:pt x="3613581" y="5048250"/>
                  </a:lnTo>
                  <a:lnTo>
                    <a:pt x="3610953" y="5048250"/>
                  </a:lnTo>
                  <a:lnTo>
                    <a:pt x="3609835" y="5048720"/>
                  </a:lnTo>
                  <a:lnTo>
                    <a:pt x="3607981" y="5050574"/>
                  </a:lnTo>
                  <a:lnTo>
                    <a:pt x="3607511" y="5051704"/>
                  </a:lnTo>
                  <a:lnTo>
                    <a:pt x="3607511" y="5054333"/>
                  </a:lnTo>
                  <a:lnTo>
                    <a:pt x="3607981" y="5055451"/>
                  </a:lnTo>
                  <a:lnTo>
                    <a:pt x="3609835" y="5057318"/>
                  </a:lnTo>
                  <a:lnTo>
                    <a:pt x="3610953" y="5057775"/>
                  </a:lnTo>
                  <a:lnTo>
                    <a:pt x="3613581" y="5057775"/>
                  </a:lnTo>
                  <a:lnTo>
                    <a:pt x="3614712" y="5057318"/>
                  </a:lnTo>
                  <a:lnTo>
                    <a:pt x="3616566" y="5055451"/>
                  </a:lnTo>
                  <a:lnTo>
                    <a:pt x="3617036" y="5054333"/>
                  </a:lnTo>
                  <a:lnTo>
                    <a:pt x="3617036" y="5051704"/>
                  </a:lnTo>
                  <a:close/>
                </a:path>
                <a:path w="3617595" h="5105400">
                  <a:moveTo>
                    <a:pt x="3617036" y="5004079"/>
                  </a:moveTo>
                  <a:lnTo>
                    <a:pt x="3616566" y="5002949"/>
                  </a:lnTo>
                  <a:lnTo>
                    <a:pt x="3614712" y="5001095"/>
                  </a:lnTo>
                  <a:lnTo>
                    <a:pt x="3613581" y="5000625"/>
                  </a:lnTo>
                  <a:lnTo>
                    <a:pt x="3610953" y="5000625"/>
                  </a:lnTo>
                  <a:lnTo>
                    <a:pt x="3609835" y="5001095"/>
                  </a:lnTo>
                  <a:lnTo>
                    <a:pt x="3607981" y="5002949"/>
                  </a:lnTo>
                  <a:lnTo>
                    <a:pt x="3607511" y="5004079"/>
                  </a:lnTo>
                  <a:lnTo>
                    <a:pt x="3607511" y="5006708"/>
                  </a:lnTo>
                  <a:lnTo>
                    <a:pt x="3607981" y="5007826"/>
                  </a:lnTo>
                  <a:lnTo>
                    <a:pt x="3609835" y="5009693"/>
                  </a:lnTo>
                  <a:lnTo>
                    <a:pt x="3610953" y="5010150"/>
                  </a:lnTo>
                  <a:lnTo>
                    <a:pt x="3613581" y="5010150"/>
                  </a:lnTo>
                  <a:lnTo>
                    <a:pt x="3614712" y="5009693"/>
                  </a:lnTo>
                  <a:lnTo>
                    <a:pt x="3616566" y="5007826"/>
                  </a:lnTo>
                  <a:lnTo>
                    <a:pt x="3617036" y="5006708"/>
                  </a:lnTo>
                  <a:lnTo>
                    <a:pt x="3617036" y="5004079"/>
                  </a:lnTo>
                  <a:close/>
                </a:path>
                <a:path w="3617595" h="5105400">
                  <a:moveTo>
                    <a:pt x="3617036" y="4956454"/>
                  </a:moveTo>
                  <a:lnTo>
                    <a:pt x="3616566" y="4955324"/>
                  </a:lnTo>
                  <a:lnTo>
                    <a:pt x="3614712" y="4953470"/>
                  </a:lnTo>
                  <a:lnTo>
                    <a:pt x="3613581" y="4953000"/>
                  </a:lnTo>
                  <a:lnTo>
                    <a:pt x="3610953" y="4953000"/>
                  </a:lnTo>
                  <a:lnTo>
                    <a:pt x="3609835" y="4953470"/>
                  </a:lnTo>
                  <a:lnTo>
                    <a:pt x="3607981" y="4955324"/>
                  </a:lnTo>
                  <a:lnTo>
                    <a:pt x="3607511" y="4956454"/>
                  </a:lnTo>
                  <a:lnTo>
                    <a:pt x="3607511" y="4959083"/>
                  </a:lnTo>
                  <a:lnTo>
                    <a:pt x="3607981" y="4960201"/>
                  </a:lnTo>
                  <a:lnTo>
                    <a:pt x="3609835" y="4962068"/>
                  </a:lnTo>
                  <a:lnTo>
                    <a:pt x="3610953" y="4962525"/>
                  </a:lnTo>
                  <a:lnTo>
                    <a:pt x="3613581" y="4962525"/>
                  </a:lnTo>
                  <a:lnTo>
                    <a:pt x="3614712" y="4962068"/>
                  </a:lnTo>
                  <a:lnTo>
                    <a:pt x="3616566" y="4960201"/>
                  </a:lnTo>
                  <a:lnTo>
                    <a:pt x="3617036" y="4959083"/>
                  </a:lnTo>
                  <a:lnTo>
                    <a:pt x="3617036" y="4956454"/>
                  </a:lnTo>
                  <a:close/>
                </a:path>
                <a:path w="3617595" h="5105400">
                  <a:moveTo>
                    <a:pt x="3617036" y="4908829"/>
                  </a:moveTo>
                  <a:lnTo>
                    <a:pt x="3616566" y="4907699"/>
                  </a:lnTo>
                  <a:lnTo>
                    <a:pt x="3614712" y="4905845"/>
                  </a:lnTo>
                  <a:lnTo>
                    <a:pt x="3613581" y="4905375"/>
                  </a:lnTo>
                  <a:lnTo>
                    <a:pt x="3610953" y="4905375"/>
                  </a:lnTo>
                  <a:lnTo>
                    <a:pt x="3609835" y="4905845"/>
                  </a:lnTo>
                  <a:lnTo>
                    <a:pt x="3607981" y="4907699"/>
                  </a:lnTo>
                  <a:lnTo>
                    <a:pt x="3607511" y="4908829"/>
                  </a:lnTo>
                  <a:lnTo>
                    <a:pt x="3607511" y="4911458"/>
                  </a:lnTo>
                  <a:lnTo>
                    <a:pt x="3607981" y="4912576"/>
                  </a:lnTo>
                  <a:lnTo>
                    <a:pt x="3609835" y="4914443"/>
                  </a:lnTo>
                  <a:lnTo>
                    <a:pt x="3610953" y="4914900"/>
                  </a:lnTo>
                  <a:lnTo>
                    <a:pt x="3613581" y="4914900"/>
                  </a:lnTo>
                  <a:lnTo>
                    <a:pt x="3614712" y="4914443"/>
                  </a:lnTo>
                  <a:lnTo>
                    <a:pt x="3616566" y="4912576"/>
                  </a:lnTo>
                  <a:lnTo>
                    <a:pt x="3617036" y="4911458"/>
                  </a:lnTo>
                  <a:lnTo>
                    <a:pt x="3617036" y="4908829"/>
                  </a:lnTo>
                  <a:close/>
                </a:path>
                <a:path w="3617595" h="5105400">
                  <a:moveTo>
                    <a:pt x="3617036" y="4861204"/>
                  </a:moveTo>
                  <a:lnTo>
                    <a:pt x="3616566" y="4860074"/>
                  </a:lnTo>
                  <a:lnTo>
                    <a:pt x="3614712" y="4858220"/>
                  </a:lnTo>
                  <a:lnTo>
                    <a:pt x="3613581" y="4857750"/>
                  </a:lnTo>
                  <a:lnTo>
                    <a:pt x="3610953" y="4857750"/>
                  </a:lnTo>
                  <a:lnTo>
                    <a:pt x="3609835" y="4858220"/>
                  </a:lnTo>
                  <a:lnTo>
                    <a:pt x="3607981" y="4860074"/>
                  </a:lnTo>
                  <a:lnTo>
                    <a:pt x="3607511" y="4861204"/>
                  </a:lnTo>
                  <a:lnTo>
                    <a:pt x="3607511" y="4863833"/>
                  </a:lnTo>
                  <a:lnTo>
                    <a:pt x="3607981" y="4864951"/>
                  </a:lnTo>
                  <a:lnTo>
                    <a:pt x="3609835" y="4866818"/>
                  </a:lnTo>
                  <a:lnTo>
                    <a:pt x="3610953" y="4867275"/>
                  </a:lnTo>
                  <a:lnTo>
                    <a:pt x="3613581" y="4867275"/>
                  </a:lnTo>
                  <a:lnTo>
                    <a:pt x="3614712" y="4866818"/>
                  </a:lnTo>
                  <a:lnTo>
                    <a:pt x="3616566" y="4864951"/>
                  </a:lnTo>
                  <a:lnTo>
                    <a:pt x="3617036" y="4863833"/>
                  </a:lnTo>
                  <a:lnTo>
                    <a:pt x="3617036" y="4861204"/>
                  </a:lnTo>
                  <a:close/>
                </a:path>
                <a:path w="3617595" h="5105400">
                  <a:moveTo>
                    <a:pt x="3617036" y="4813579"/>
                  </a:moveTo>
                  <a:lnTo>
                    <a:pt x="3616566" y="4812449"/>
                  </a:lnTo>
                  <a:lnTo>
                    <a:pt x="3614712" y="4810595"/>
                  </a:lnTo>
                  <a:lnTo>
                    <a:pt x="3613581" y="4810125"/>
                  </a:lnTo>
                  <a:lnTo>
                    <a:pt x="3610953" y="4810125"/>
                  </a:lnTo>
                  <a:lnTo>
                    <a:pt x="3609835" y="4810595"/>
                  </a:lnTo>
                  <a:lnTo>
                    <a:pt x="3607981" y="4812449"/>
                  </a:lnTo>
                  <a:lnTo>
                    <a:pt x="3607511" y="4813579"/>
                  </a:lnTo>
                  <a:lnTo>
                    <a:pt x="3607511" y="4816208"/>
                  </a:lnTo>
                  <a:lnTo>
                    <a:pt x="3607981" y="4817326"/>
                  </a:lnTo>
                  <a:lnTo>
                    <a:pt x="3609835" y="4819193"/>
                  </a:lnTo>
                  <a:lnTo>
                    <a:pt x="3610953" y="4819650"/>
                  </a:lnTo>
                  <a:lnTo>
                    <a:pt x="3613581" y="4819650"/>
                  </a:lnTo>
                  <a:lnTo>
                    <a:pt x="3614712" y="4819193"/>
                  </a:lnTo>
                  <a:lnTo>
                    <a:pt x="3616566" y="4817326"/>
                  </a:lnTo>
                  <a:lnTo>
                    <a:pt x="3617036" y="4816208"/>
                  </a:lnTo>
                  <a:lnTo>
                    <a:pt x="3617036" y="4813579"/>
                  </a:lnTo>
                  <a:close/>
                </a:path>
                <a:path w="3617595" h="5105400">
                  <a:moveTo>
                    <a:pt x="3617036" y="4765954"/>
                  </a:moveTo>
                  <a:lnTo>
                    <a:pt x="3616566" y="4764824"/>
                  </a:lnTo>
                  <a:lnTo>
                    <a:pt x="3614712" y="4762970"/>
                  </a:lnTo>
                  <a:lnTo>
                    <a:pt x="3613581" y="4762500"/>
                  </a:lnTo>
                  <a:lnTo>
                    <a:pt x="3610953" y="4762500"/>
                  </a:lnTo>
                  <a:lnTo>
                    <a:pt x="3609835" y="4762970"/>
                  </a:lnTo>
                  <a:lnTo>
                    <a:pt x="3607981" y="4764824"/>
                  </a:lnTo>
                  <a:lnTo>
                    <a:pt x="3607511" y="4765954"/>
                  </a:lnTo>
                  <a:lnTo>
                    <a:pt x="3607511" y="4768583"/>
                  </a:lnTo>
                  <a:lnTo>
                    <a:pt x="3607981" y="4769701"/>
                  </a:lnTo>
                  <a:lnTo>
                    <a:pt x="3609835" y="4771568"/>
                  </a:lnTo>
                  <a:lnTo>
                    <a:pt x="3610953" y="4772025"/>
                  </a:lnTo>
                  <a:lnTo>
                    <a:pt x="3613581" y="4772025"/>
                  </a:lnTo>
                  <a:lnTo>
                    <a:pt x="3614712" y="4771568"/>
                  </a:lnTo>
                  <a:lnTo>
                    <a:pt x="3616566" y="4769701"/>
                  </a:lnTo>
                  <a:lnTo>
                    <a:pt x="3617036" y="4768583"/>
                  </a:lnTo>
                  <a:lnTo>
                    <a:pt x="3617036" y="4765954"/>
                  </a:lnTo>
                  <a:close/>
                </a:path>
                <a:path w="3617595" h="5105400">
                  <a:moveTo>
                    <a:pt x="3617036" y="4718329"/>
                  </a:moveTo>
                  <a:lnTo>
                    <a:pt x="3616566" y="4717199"/>
                  </a:lnTo>
                  <a:lnTo>
                    <a:pt x="3614712" y="4715345"/>
                  </a:lnTo>
                  <a:lnTo>
                    <a:pt x="3613581" y="4714875"/>
                  </a:lnTo>
                  <a:lnTo>
                    <a:pt x="3610953" y="4714875"/>
                  </a:lnTo>
                  <a:lnTo>
                    <a:pt x="3609835" y="4715345"/>
                  </a:lnTo>
                  <a:lnTo>
                    <a:pt x="3607981" y="4717199"/>
                  </a:lnTo>
                  <a:lnTo>
                    <a:pt x="3607511" y="4718329"/>
                  </a:lnTo>
                  <a:lnTo>
                    <a:pt x="3607511" y="4720958"/>
                  </a:lnTo>
                  <a:lnTo>
                    <a:pt x="3607981" y="4722076"/>
                  </a:lnTo>
                  <a:lnTo>
                    <a:pt x="3609835" y="4723943"/>
                  </a:lnTo>
                  <a:lnTo>
                    <a:pt x="3610953" y="4724400"/>
                  </a:lnTo>
                  <a:lnTo>
                    <a:pt x="3613581" y="4724400"/>
                  </a:lnTo>
                  <a:lnTo>
                    <a:pt x="3614712" y="4723943"/>
                  </a:lnTo>
                  <a:lnTo>
                    <a:pt x="3616566" y="4722076"/>
                  </a:lnTo>
                  <a:lnTo>
                    <a:pt x="3617036" y="4720958"/>
                  </a:lnTo>
                  <a:lnTo>
                    <a:pt x="3617036" y="4718329"/>
                  </a:lnTo>
                  <a:close/>
                </a:path>
                <a:path w="3617595" h="5105400">
                  <a:moveTo>
                    <a:pt x="3617036" y="4670704"/>
                  </a:moveTo>
                  <a:lnTo>
                    <a:pt x="3616566" y="4669574"/>
                  </a:lnTo>
                  <a:lnTo>
                    <a:pt x="3614712" y="4667720"/>
                  </a:lnTo>
                  <a:lnTo>
                    <a:pt x="3613581" y="4667250"/>
                  </a:lnTo>
                  <a:lnTo>
                    <a:pt x="3610953" y="4667250"/>
                  </a:lnTo>
                  <a:lnTo>
                    <a:pt x="3609835" y="4667720"/>
                  </a:lnTo>
                  <a:lnTo>
                    <a:pt x="3607981" y="4669574"/>
                  </a:lnTo>
                  <a:lnTo>
                    <a:pt x="3607511" y="4670704"/>
                  </a:lnTo>
                  <a:lnTo>
                    <a:pt x="3607511" y="4673333"/>
                  </a:lnTo>
                  <a:lnTo>
                    <a:pt x="3607981" y="4674451"/>
                  </a:lnTo>
                  <a:lnTo>
                    <a:pt x="3609835" y="4676318"/>
                  </a:lnTo>
                  <a:lnTo>
                    <a:pt x="3610953" y="4676775"/>
                  </a:lnTo>
                  <a:lnTo>
                    <a:pt x="3613581" y="4676775"/>
                  </a:lnTo>
                  <a:lnTo>
                    <a:pt x="3614712" y="4676318"/>
                  </a:lnTo>
                  <a:lnTo>
                    <a:pt x="3616566" y="4674451"/>
                  </a:lnTo>
                  <a:lnTo>
                    <a:pt x="3617036" y="4673333"/>
                  </a:lnTo>
                  <a:lnTo>
                    <a:pt x="3617036" y="4670704"/>
                  </a:lnTo>
                  <a:close/>
                </a:path>
                <a:path w="3617595" h="5105400">
                  <a:moveTo>
                    <a:pt x="3617036" y="4623079"/>
                  </a:moveTo>
                  <a:lnTo>
                    <a:pt x="3616566" y="4621949"/>
                  </a:lnTo>
                  <a:lnTo>
                    <a:pt x="3614712" y="4620095"/>
                  </a:lnTo>
                  <a:lnTo>
                    <a:pt x="3613581" y="4619625"/>
                  </a:lnTo>
                  <a:lnTo>
                    <a:pt x="3610953" y="4619625"/>
                  </a:lnTo>
                  <a:lnTo>
                    <a:pt x="3609835" y="4620095"/>
                  </a:lnTo>
                  <a:lnTo>
                    <a:pt x="3607981" y="4621949"/>
                  </a:lnTo>
                  <a:lnTo>
                    <a:pt x="3607511" y="4623079"/>
                  </a:lnTo>
                  <a:lnTo>
                    <a:pt x="3607511" y="4625708"/>
                  </a:lnTo>
                  <a:lnTo>
                    <a:pt x="3607981" y="4626826"/>
                  </a:lnTo>
                  <a:lnTo>
                    <a:pt x="3609835" y="4628693"/>
                  </a:lnTo>
                  <a:lnTo>
                    <a:pt x="3610953" y="4629150"/>
                  </a:lnTo>
                  <a:lnTo>
                    <a:pt x="3613581" y="4629150"/>
                  </a:lnTo>
                  <a:lnTo>
                    <a:pt x="3614712" y="4628693"/>
                  </a:lnTo>
                  <a:lnTo>
                    <a:pt x="3616566" y="4626826"/>
                  </a:lnTo>
                  <a:lnTo>
                    <a:pt x="3617036" y="4625708"/>
                  </a:lnTo>
                  <a:lnTo>
                    <a:pt x="3617036" y="4623079"/>
                  </a:lnTo>
                  <a:close/>
                </a:path>
                <a:path w="3617595" h="5105400">
                  <a:moveTo>
                    <a:pt x="3617036" y="4575454"/>
                  </a:moveTo>
                  <a:lnTo>
                    <a:pt x="3616566" y="4574324"/>
                  </a:lnTo>
                  <a:lnTo>
                    <a:pt x="3614712" y="4572470"/>
                  </a:lnTo>
                  <a:lnTo>
                    <a:pt x="3613581" y="4572000"/>
                  </a:lnTo>
                  <a:lnTo>
                    <a:pt x="3610953" y="4572000"/>
                  </a:lnTo>
                  <a:lnTo>
                    <a:pt x="3609835" y="4572470"/>
                  </a:lnTo>
                  <a:lnTo>
                    <a:pt x="3607981" y="4574324"/>
                  </a:lnTo>
                  <a:lnTo>
                    <a:pt x="3607511" y="4575454"/>
                  </a:lnTo>
                  <a:lnTo>
                    <a:pt x="3607511" y="4578083"/>
                  </a:lnTo>
                  <a:lnTo>
                    <a:pt x="3607981" y="4579201"/>
                  </a:lnTo>
                  <a:lnTo>
                    <a:pt x="3609835" y="4581068"/>
                  </a:lnTo>
                  <a:lnTo>
                    <a:pt x="3610953" y="4581525"/>
                  </a:lnTo>
                  <a:lnTo>
                    <a:pt x="3613581" y="4581525"/>
                  </a:lnTo>
                  <a:lnTo>
                    <a:pt x="3614712" y="4581068"/>
                  </a:lnTo>
                  <a:lnTo>
                    <a:pt x="3616566" y="4579201"/>
                  </a:lnTo>
                  <a:lnTo>
                    <a:pt x="3617036" y="4578083"/>
                  </a:lnTo>
                  <a:lnTo>
                    <a:pt x="3617036" y="4575454"/>
                  </a:lnTo>
                  <a:close/>
                </a:path>
                <a:path w="3617595" h="5105400">
                  <a:moveTo>
                    <a:pt x="3617036" y="4527829"/>
                  </a:moveTo>
                  <a:lnTo>
                    <a:pt x="3616566" y="4526699"/>
                  </a:lnTo>
                  <a:lnTo>
                    <a:pt x="3614712" y="4524845"/>
                  </a:lnTo>
                  <a:lnTo>
                    <a:pt x="3613581" y="4524375"/>
                  </a:lnTo>
                  <a:lnTo>
                    <a:pt x="3610953" y="4524375"/>
                  </a:lnTo>
                  <a:lnTo>
                    <a:pt x="3609835" y="4524845"/>
                  </a:lnTo>
                  <a:lnTo>
                    <a:pt x="3607981" y="4526699"/>
                  </a:lnTo>
                  <a:lnTo>
                    <a:pt x="3607511" y="4527829"/>
                  </a:lnTo>
                  <a:lnTo>
                    <a:pt x="3607511" y="4530458"/>
                  </a:lnTo>
                  <a:lnTo>
                    <a:pt x="3607981" y="4531576"/>
                  </a:lnTo>
                  <a:lnTo>
                    <a:pt x="3609835" y="4533443"/>
                  </a:lnTo>
                  <a:lnTo>
                    <a:pt x="3610953" y="4533900"/>
                  </a:lnTo>
                  <a:lnTo>
                    <a:pt x="3613581" y="4533900"/>
                  </a:lnTo>
                  <a:lnTo>
                    <a:pt x="3614712" y="4533443"/>
                  </a:lnTo>
                  <a:lnTo>
                    <a:pt x="3616566" y="4531576"/>
                  </a:lnTo>
                  <a:lnTo>
                    <a:pt x="3617036" y="4530458"/>
                  </a:lnTo>
                  <a:lnTo>
                    <a:pt x="3617036" y="4527829"/>
                  </a:lnTo>
                  <a:close/>
                </a:path>
                <a:path w="3617595" h="5105400">
                  <a:moveTo>
                    <a:pt x="3617036" y="4480204"/>
                  </a:moveTo>
                  <a:lnTo>
                    <a:pt x="3616566" y="4479074"/>
                  </a:lnTo>
                  <a:lnTo>
                    <a:pt x="3614712" y="4477220"/>
                  </a:lnTo>
                  <a:lnTo>
                    <a:pt x="3613581" y="4476750"/>
                  </a:lnTo>
                  <a:lnTo>
                    <a:pt x="3610953" y="4476750"/>
                  </a:lnTo>
                  <a:lnTo>
                    <a:pt x="3609835" y="4477220"/>
                  </a:lnTo>
                  <a:lnTo>
                    <a:pt x="3607981" y="4479074"/>
                  </a:lnTo>
                  <a:lnTo>
                    <a:pt x="3607511" y="4480204"/>
                  </a:lnTo>
                  <a:lnTo>
                    <a:pt x="3607511" y="4482833"/>
                  </a:lnTo>
                  <a:lnTo>
                    <a:pt x="3607981" y="4483951"/>
                  </a:lnTo>
                  <a:lnTo>
                    <a:pt x="3609835" y="4485818"/>
                  </a:lnTo>
                  <a:lnTo>
                    <a:pt x="3610953" y="4486275"/>
                  </a:lnTo>
                  <a:lnTo>
                    <a:pt x="3613581" y="4486275"/>
                  </a:lnTo>
                  <a:lnTo>
                    <a:pt x="3614712" y="4485818"/>
                  </a:lnTo>
                  <a:lnTo>
                    <a:pt x="3616566" y="4483951"/>
                  </a:lnTo>
                  <a:lnTo>
                    <a:pt x="3617036" y="4482833"/>
                  </a:lnTo>
                  <a:lnTo>
                    <a:pt x="3617036" y="4480204"/>
                  </a:lnTo>
                  <a:close/>
                </a:path>
                <a:path w="3617595" h="5105400">
                  <a:moveTo>
                    <a:pt x="3617036" y="4432579"/>
                  </a:moveTo>
                  <a:lnTo>
                    <a:pt x="3616566" y="4431449"/>
                  </a:lnTo>
                  <a:lnTo>
                    <a:pt x="3614712" y="4429595"/>
                  </a:lnTo>
                  <a:lnTo>
                    <a:pt x="3613581" y="4429125"/>
                  </a:lnTo>
                  <a:lnTo>
                    <a:pt x="3610953" y="4429125"/>
                  </a:lnTo>
                  <a:lnTo>
                    <a:pt x="3609835" y="4429595"/>
                  </a:lnTo>
                  <a:lnTo>
                    <a:pt x="3607981" y="4431449"/>
                  </a:lnTo>
                  <a:lnTo>
                    <a:pt x="3607511" y="4432579"/>
                  </a:lnTo>
                  <a:lnTo>
                    <a:pt x="3607511" y="4435208"/>
                  </a:lnTo>
                  <a:lnTo>
                    <a:pt x="3607981" y="4436326"/>
                  </a:lnTo>
                  <a:lnTo>
                    <a:pt x="3609835" y="4438193"/>
                  </a:lnTo>
                  <a:lnTo>
                    <a:pt x="3610953" y="4438650"/>
                  </a:lnTo>
                  <a:lnTo>
                    <a:pt x="3613581" y="4438650"/>
                  </a:lnTo>
                  <a:lnTo>
                    <a:pt x="3614712" y="4438193"/>
                  </a:lnTo>
                  <a:lnTo>
                    <a:pt x="3616566" y="4436326"/>
                  </a:lnTo>
                  <a:lnTo>
                    <a:pt x="3617036" y="4435208"/>
                  </a:lnTo>
                  <a:lnTo>
                    <a:pt x="3617036" y="4432579"/>
                  </a:lnTo>
                  <a:close/>
                </a:path>
                <a:path w="3617595" h="5105400">
                  <a:moveTo>
                    <a:pt x="3617036" y="4384954"/>
                  </a:moveTo>
                  <a:lnTo>
                    <a:pt x="3616566" y="4383824"/>
                  </a:lnTo>
                  <a:lnTo>
                    <a:pt x="3614712" y="4381970"/>
                  </a:lnTo>
                  <a:lnTo>
                    <a:pt x="3613581" y="4381500"/>
                  </a:lnTo>
                  <a:lnTo>
                    <a:pt x="3610953" y="4381500"/>
                  </a:lnTo>
                  <a:lnTo>
                    <a:pt x="3609835" y="4381970"/>
                  </a:lnTo>
                  <a:lnTo>
                    <a:pt x="3607981" y="4383824"/>
                  </a:lnTo>
                  <a:lnTo>
                    <a:pt x="3607511" y="4384954"/>
                  </a:lnTo>
                  <a:lnTo>
                    <a:pt x="3607511" y="4387583"/>
                  </a:lnTo>
                  <a:lnTo>
                    <a:pt x="3607981" y="4388701"/>
                  </a:lnTo>
                  <a:lnTo>
                    <a:pt x="3609835" y="4390568"/>
                  </a:lnTo>
                  <a:lnTo>
                    <a:pt x="3610953" y="4391025"/>
                  </a:lnTo>
                  <a:lnTo>
                    <a:pt x="3613581" y="4391025"/>
                  </a:lnTo>
                  <a:lnTo>
                    <a:pt x="3614712" y="4390568"/>
                  </a:lnTo>
                  <a:lnTo>
                    <a:pt x="3616566" y="4388701"/>
                  </a:lnTo>
                  <a:lnTo>
                    <a:pt x="3617036" y="4387583"/>
                  </a:lnTo>
                  <a:lnTo>
                    <a:pt x="3617036" y="4384954"/>
                  </a:lnTo>
                  <a:close/>
                </a:path>
                <a:path w="3617595" h="5105400">
                  <a:moveTo>
                    <a:pt x="3617036" y="4337329"/>
                  </a:moveTo>
                  <a:lnTo>
                    <a:pt x="3616566" y="4336199"/>
                  </a:lnTo>
                  <a:lnTo>
                    <a:pt x="3614712" y="4334345"/>
                  </a:lnTo>
                  <a:lnTo>
                    <a:pt x="3613581" y="4333875"/>
                  </a:lnTo>
                  <a:lnTo>
                    <a:pt x="3610953" y="4333875"/>
                  </a:lnTo>
                  <a:lnTo>
                    <a:pt x="3609835" y="4334345"/>
                  </a:lnTo>
                  <a:lnTo>
                    <a:pt x="3607981" y="4336199"/>
                  </a:lnTo>
                  <a:lnTo>
                    <a:pt x="3607511" y="4337329"/>
                  </a:lnTo>
                  <a:lnTo>
                    <a:pt x="3607511" y="4339958"/>
                  </a:lnTo>
                  <a:lnTo>
                    <a:pt x="3607981" y="4341076"/>
                  </a:lnTo>
                  <a:lnTo>
                    <a:pt x="3609835" y="4342943"/>
                  </a:lnTo>
                  <a:lnTo>
                    <a:pt x="3610953" y="4343400"/>
                  </a:lnTo>
                  <a:lnTo>
                    <a:pt x="3613581" y="4343400"/>
                  </a:lnTo>
                  <a:lnTo>
                    <a:pt x="3614712" y="4342943"/>
                  </a:lnTo>
                  <a:lnTo>
                    <a:pt x="3616566" y="4341076"/>
                  </a:lnTo>
                  <a:lnTo>
                    <a:pt x="3617036" y="4339958"/>
                  </a:lnTo>
                  <a:lnTo>
                    <a:pt x="3617036" y="4337329"/>
                  </a:lnTo>
                  <a:close/>
                </a:path>
                <a:path w="3617595" h="5105400">
                  <a:moveTo>
                    <a:pt x="3617036" y="4289704"/>
                  </a:moveTo>
                  <a:lnTo>
                    <a:pt x="3616566" y="4288574"/>
                  </a:lnTo>
                  <a:lnTo>
                    <a:pt x="3614712" y="4286720"/>
                  </a:lnTo>
                  <a:lnTo>
                    <a:pt x="3613581" y="4286250"/>
                  </a:lnTo>
                  <a:lnTo>
                    <a:pt x="3610953" y="4286250"/>
                  </a:lnTo>
                  <a:lnTo>
                    <a:pt x="3609835" y="4286720"/>
                  </a:lnTo>
                  <a:lnTo>
                    <a:pt x="3607981" y="4288574"/>
                  </a:lnTo>
                  <a:lnTo>
                    <a:pt x="3607511" y="4289704"/>
                  </a:lnTo>
                  <a:lnTo>
                    <a:pt x="3607511" y="4292333"/>
                  </a:lnTo>
                  <a:lnTo>
                    <a:pt x="3607981" y="4293451"/>
                  </a:lnTo>
                  <a:lnTo>
                    <a:pt x="3609835" y="4295318"/>
                  </a:lnTo>
                  <a:lnTo>
                    <a:pt x="3610953" y="4295775"/>
                  </a:lnTo>
                  <a:lnTo>
                    <a:pt x="3613581" y="4295775"/>
                  </a:lnTo>
                  <a:lnTo>
                    <a:pt x="3614712" y="4295318"/>
                  </a:lnTo>
                  <a:lnTo>
                    <a:pt x="3616566" y="4293451"/>
                  </a:lnTo>
                  <a:lnTo>
                    <a:pt x="3617036" y="4292333"/>
                  </a:lnTo>
                  <a:lnTo>
                    <a:pt x="3617036" y="4289704"/>
                  </a:lnTo>
                  <a:close/>
                </a:path>
                <a:path w="3617595" h="5105400">
                  <a:moveTo>
                    <a:pt x="3617036" y="4242079"/>
                  </a:moveTo>
                  <a:lnTo>
                    <a:pt x="3616566" y="4240949"/>
                  </a:lnTo>
                  <a:lnTo>
                    <a:pt x="3614712" y="4239095"/>
                  </a:lnTo>
                  <a:lnTo>
                    <a:pt x="3613581" y="4238625"/>
                  </a:lnTo>
                  <a:lnTo>
                    <a:pt x="3610953" y="4238625"/>
                  </a:lnTo>
                  <a:lnTo>
                    <a:pt x="3609835" y="4239095"/>
                  </a:lnTo>
                  <a:lnTo>
                    <a:pt x="3607981" y="4240949"/>
                  </a:lnTo>
                  <a:lnTo>
                    <a:pt x="3607511" y="4242079"/>
                  </a:lnTo>
                  <a:lnTo>
                    <a:pt x="3607511" y="4244708"/>
                  </a:lnTo>
                  <a:lnTo>
                    <a:pt x="3607981" y="4245826"/>
                  </a:lnTo>
                  <a:lnTo>
                    <a:pt x="3609835" y="4247693"/>
                  </a:lnTo>
                  <a:lnTo>
                    <a:pt x="3610953" y="4248150"/>
                  </a:lnTo>
                  <a:lnTo>
                    <a:pt x="3613581" y="4248150"/>
                  </a:lnTo>
                  <a:lnTo>
                    <a:pt x="3614712" y="4247693"/>
                  </a:lnTo>
                  <a:lnTo>
                    <a:pt x="3616566" y="4245826"/>
                  </a:lnTo>
                  <a:lnTo>
                    <a:pt x="3617036" y="4244708"/>
                  </a:lnTo>
                  <a:lnTo>
                    <a:pt x="3617036" y="4242079"/>
                  </a:lnTo>
                  <a:close/>
                </a:path>
                <a:path w="3617595" h="5105400">
                  <a:moveTo>
                    <a:pt x="3617036" y="4194454"/>
                  </a:moveTo>
                  <a:lnTo>
                    <a:pt x="3616566" y="4193324"/>
                  </a:lnTo>
                  <a:lnTo>
                    <a:pt x="3614712" y="4191470"/>
                  </a:lnTo>
                  <a:lnTo>
                    <a:pt x="3613581" y="4191000"/>
                  </a:lnTo>
                  <a:lnTo>
                    <a:pt x="3610953" y="4191000"/>
                  </a:lnTo>
                  <a:lnTo>
                    <a:pt x="3609835" y="4191470"/>
                  </a:lnTo>
                  <a:lnTo>
                    <a:pt x="3607981" y="4193324"/>
                  </a:lnTo>
                  <a:lnTo>
                    <a:pt x="3607511" y="4194454"/>
                  </a:lnTo>
                  <a:lnTo>
                    <a:pt x="3607511" y="4197083"/>
                  </a:lnTo>
                  <a:lnTo>
                    <a:pt x="3607981" y="4198201"/>
                  </a:lnTo>
                  <a:lnTo>
                    <a:pt x="3609835" y="4200067"/>
                  </a:lnTo>
                  <a:lnTo>
                    <a:pt x="3610953" y="4200525"/>
                  </a:lnTo>
                  <a:lnTo>
                    <a:pt x="3613581" y="4200525"/>
                  </a:lnTo>
                  <a:lnTo>
                    <a:pt x="3614712" y="4200067"/>
                  </a:lnTo>
                  <a:lnTo>
                    <a:pt x="3616566" y="4198201"/>
                  </a:lnTo>
                  <a:lnTo>
                    <a:pt x="3617036" y="4197083"/>
                  </a:lnTo>
                  <a:lnTo>
                    <a:pt x="3617036" y="4194454"/>
                  </a:lnTo>
                  <a:close/>
                </a:path>
                <a:path w="3617595" h="5105400">
                  <a:moveTo>
                    <a:pt x="3617036" y="4146829"/>
                  </a:moveTo>
                  <a:lnTo>
                    <a:pt x="3616566" y="4145699"/>
                  </a:lnTo>
                  <a:lnTo>
                    <a:pt x="3614712" y="4143845"/>
                  </a:lnTo>
                  <a:lnTo>
                    <a:pt x="3613581" y="4143375"/>
                  </a:lnTo>
                  <a:lnTo>
                    <a:pt x="3610953" y="4143375"/>
                  </a:lnTo>
                  <a:lnTo>
                    <a:pt x="3609835" y="4143845"/>
                  </a:lnTo>
                  <a:lnTo>
                    <a:pt x="3607981" y="4145699"/>
                  </a:lnTo>
                  <a:lnTo>
                    <a:pt x="3607511" y="4146829"/>
                  </a:lnTo>
                  <a:lnTo>
                    <a:pt x="3607511" y="4149458"/>
                  </a:lnTo>
                  <a:lnTo>
                    <a:pt x="3607981" y="4150576"/>
                  </a:lnTo>
                  <a:lnTo>
                    <a:pt x="3609835" y="4152442"/>
                  </a:lnTo>
                  <a:lnTo>
                    <a:pt x="3610953" y="4152900"/>
                  </a:lnTo>
                  <a:lnTo>
                    <a:pt x="3613581" y="4152900"/>
                  </a:lnTo>
                  <a:lnTo>
                    <a:pt x="3614712" y="4152442"/>
                  </a:lnTo>
                  <a:lnTo>
                    <a:pt x="3616566" y="4150576"/>
                  </a:lnTo>
                  <a:lnTo>
                    <a:pt x="3617036" y="4149458"/>
                  </a:lnTo>
                  <a:lnTo>
                    <a:pt x="3617036" y="4146829"/>
                  </a:lnTo>
                  <a:close/>
                </a:path>
                <a:path w="3617595" h="5105400">
                  <a:moveTo>
                    <a:pt x="3617036" y="4099204"/>
                  </a:moveTo>
                  <a:lnTo>
                    <a:pt x="3616566" y="4098074"/>
                  </a:lnTo>
                  <a:lnTo>
                    <a:pt x="3614712" y="4096220"/>
                  </a:lnTo>
                  <a:lnTo>
                    <a:pt x="3613581" y="4095750"/>
                  </a:lnTo>
                  <a:lnTo>
                    <a:pt x="3610953" y="4095750"/>
                  </a:lnTo>
                  <a:lnTo>
                    <a:pt x="3609835" y="4096220"/>
                  </a:lnTo>
                  <a:lnTo>
                    <a:pt x="3607981" y="4098074"/>
                  </a:lnTo>
                  <a:lnTo>
                    <a:pt x="3607511" y="4099204"/>
                  </a:lnTo>
                  <a:lnTo>
                    <a:pt x="3607511" y="4101833"/>
                  </a:lnTo>
                  <a:lnTo>
                    <a:pt x="3607981" y="4102951"/>
                  </a:lnTo>
                  <a:lnTo>
                    <a:pt x="3609835" y="4104817"/>
                  </a:lnTo>
                  <a:lnTo>
                    <a:pt x="3610953" y="4105275"/>
                  </a:lnTo>
                  <a:lnTo>
                    <a:pt x="3613581" y="4105275"/>
                  </a:lnTo>
                  <a:lnTo>
                    <a:pt x="3614712" y="4104817"/>
                  </a:lnTo>
                  <a:lnTo>
                    <a:pt x="3616566" y="4102951"/>
                  </a:lnTo>
                  <a:lnTo>
                    <a:pt x="3617036" y="4101833"/>
                  </a:lnTo>
                  <a:lnTo>
                    <a:pt x="3617036" y="4099204"/>
                  </a:lnTo>
                  <a:close/>
                </a:path>
                <a:path w="3617595" h="5105400">
                  <a:moveTo>
                    <a:pt x="3617036" y="4051579"/>
                  </a:moveTo>
                  <a:lnTo>
                    <a:pt x="3616566" y="4050449"/>
                  </a:lnTo>
                  <a:lnTo>
                    <a:pt x="3614712" y="4048595"/>
                  </a:lnTo>
                  <a:lnTo>
                    <a:pt x="3613581" y="4048125"/>
                  </a:lnTo>
                  <a:lnTo>
                    <a:pt x="3610953" y="4048125"/>
                  </a:lnTo>
                  <a:lnTo>
                    <a:pt x="3609835" y="4048595"/>
                  </a:lnTo>
                  <a:lnTo>
                    <a:pt x="3607981" y="4050449"/>
                  </a:lnTo>
                  <a:lnTo>
                    <a:pt x="3607511" y="4051579"/>
                  </a:lnTo>
                  <a:lnTo>
                    <a:pt x="3607511" y="4054208"/>
                  </a:lnTo>
                  <a:lnTo>
                    <a:pt x="3607981" y="4055326"/>
                  </a:lnTo>
                  <a:lnTo>
                    <a:pt x="3609835" y="4057192"/>
                  </a:lnTo>
                  <a:lnTo>
                    <a:pt x="3610953" y="4057650"/>
                  </a:lnTo>
                  <a:lnTo>
                    <a:pt x="3613581" y="4057650"/>
                  </a:lnTo>
                  <a:lnTo>
                    <a:pt x="3614712" y="4057192"/>
                  </a:lnTo>
                  <a:lnTo>
                    <a:pt x="3616566" y="4055326"/>
                  </a:lnTo>
                  <a:lnTo>
                    <a:pt x="3617036" y="4054208"/>
                  </a:lnTo>
                  <a:lnTo>
                    <a:pt x="3617036" y="4051579"/>
                  </a:lnTo>
                  <a:close/>
                </a:path>
                <a:path w="3617595" h="5105400">
                  <a:moveTo>
                    <a:pt x="3617036" y="4003954"/>
                  </a:moveTo>
                  <a:lnTo>
                    <a:pt x="3616566" y="4002824"/>
                  </a:lnTo>
                  <a:lnTo>
                    <a:pt x="3614712" y="4000970"/>
                  </a:lnTo>
                  <a:lnTo>
                    <a:pt x="3613581" y="4000500"/>
                  </a:lnTo>
                  <a:lnTo>
                    <a:pt x="3610953" y="4000500"/>
                  </a:lnTo>
                  <a:lnTo>
                    <a:pt x="3609835" y="4000970"/>
                  </a:lnTo>
                  <a:lnTo>
                    <a:pt x="3607981" y="4002824"/>
                  </a:lnTo>
                  <a:lnTo>
                    <a:pt x="3607511" y="4003954"/>
                  </a:lnTo>
                  <a:lnTo>
                    <a:pt x="3607511" y="4006583"/>
                  </a:lnTo>
                  <a:lnTo>
                    <a:pt x="3607981" y="4007701"/>
                  </a:lnTo>
                  <a:lnTo>
                    <a:pt x="3609835" y="4009567"/>
                  </a:lnTo>
                  <a:lnTo>
                    <a:pt x="3610953" y="4010025"/>
                  </a:lnTo>
                  <a:lnTo>
                    <a:pt x="3613581" y="4010025"/>
                  </a:lnTo>
                  <a:lnTo>
                    <a:pt x="3614712" y="4009567"/>
                  </a:lnTo>
                  <a:lnTo>
                    <a:pt x="3616566" y="4007701"/>
                  </a:lnTo>
                  <a:lnTo>
                    <a:pt x="3617036" y="4006583"/>
                  </a:lnTo>
                  <a:lnTo>
                    <a:pt x="3617036" y="4003954"/>
                  </a:lnTo>
                  <a:close/>
                </a:path>
                <a:path w="3617595" h="5105400">
                  <a:moveTo>
                    <a:pt x="3617036" y="3956329"/>
                  </a:moveTo>
                  <a:lnTo>
                    <a:pt x="3616566" y="3955199"/>
                  </a:lnTo>
                  <a:lnTo>
                    <a:pt x="3614712" y="3953345"/>
                  </a:lnTo>
                  <a:lnTo>
                    <a:pt x="3613581" y="3952875"/>
                  </a:lnTo>
                  <a:lnTo>
                    <a:pt x="3610953" y="3952875"/>
                  </a:lnTo>
                  <a:lnTo>
                    <a:pt x="3609835" y="3953345"/>
                  </a:lnTo>
                  <a:lnTo>
                    <a:pt x="3607981" y="3955199"/>
                  </a:lnTo>
                  <a:lnTo>
                    <a:pt x="3607511" y="3956329"/>
                  </a:lnTo>
                  <a:lnTo>
                    <a:pt x="3607511" y="3958958"/>
                  </a:lnTo>
                  <a:lnTo>
                    <a:pt x="3607981" y="3960076"/>
                  </a:lnTo>
                  <a:lnTo>
                    <a:pt x="3609835" y="3961942"/>
                  </a:lnTo>
                  <a:lnTo>
                    <a:pt x="3610953" y="3962400"/>
                  </a:lnTo>
                  <a:lnTo>
                    <a:pt x="3613581" y="3962400"/>
                  </a:lnTo>
                  <a:lnTo>
                    <a:pt x="3614712" y="3961942"/>
                  </a:lnTo>
                  <a:lnTo>
                    <a:pt x="3616566" y="3960076"/>
                  </a:lnTo>
                  <a:lnTo>
                    <a:pt x="3617036" y="3958958"/>
                  </a:lnTo>
                  <a:lnTo>
                    <a:pt x="3617036" y="3956329"/>
                  </a:lnTo>
                  <a:close/>
                </a:path>
                <a:path w="3617595" h="5105400">
                  <a:moveTo>
                    <a:pt x="3617036" y="3908704"/>
                  </a:moveTo>
                  <a:lnTo>
                    <a:pt x="3616566" y="3907574"/>
                  </a:lnTo>
                  <a:lnTo>
                    <a:pt x="3614712" y="3905720"/>
                  </a:lnTo>
                  <a:lnTo>
                    <a:pt x="3613581" y="3905250"/>
                  </a:lnTo>
                  <a:lnTo>
                    <a:pt x="3610953" y="3905250"/>
                  </a:lnTo>
                  <a:lnTo>
                    <a:pt x="3609835" y="3905720"/>
                  </a:lnTo>
                  <a:lnTo>
                    <a:pt x="3607981" y="3907574"/>
                  </a:lnTo>
                  <a:lnTo>
                    <a:pt x="3607511" y="3908704"/>
                  </a:lnTo>
                  <a:lnTo>
                    <a:pt x="3607511" y="3911333"/>
                  </a:lnTo>
                  <a:lnTo>
                    <a:pt x="3607981" y="3912451"/>
                  </a:lnTo>
                  <a:lnTo>
                    <a:pt x="3609835" y="3914317"/>
                  </a:lnTo>
                  <a:lnTo>
                    <a:pt x="3610953" y="3914775"/>
                  </a:lnTo>
                  <a:lnTo>
                    <a:pt x="3613581" y="3914775"/>
                  </a:lnTo>
                  <a:lnTo>
                    <a:pt x="3614712" y="3914317"/>
                  </a:lnTo>
                  <a:lnTo>
                    <a:pt x="3616566" y="3912451"/>
                  </a:lnTo>
                  <a:lnTo>
                    <a:pt x="3617036" y="3911333"/>
                  </a:lnTo>
                  <a:lnTo>
                    <a:pt x="3617036" y="3908704"/>
                  </a:lnTo>
                  <a:close/>
                </a:path>
                <a:path w="3617595" h="5105400">
                  <a:moveTo>
                    <a:pt x="3617036" y="3861079"/>
                  </a:moveTo>
                  <a:lnTo>
                    <a:pt x="3616566" y="3859949"/>
                  </a:lnTo>
                  <a:lnTo>
                    <a:pt x="3614712" y="3858095"/>
                  </a:lnTo>
                  <a:lnTo>
                    <a:pt x="3613581" y="3857625"/>
                  </a:lnTo>
                  <a:lnTo>
                    <a:pt x="3610953" y="3857625"/>
                  </a:lnTo>
                  <a:lnTo>
                    <a:pt x="3609835" y="3858095"/>
                  </a:lnTo>
                  <a:lnTo>
                    <a:pt x="3607981" y="3859949"/>
                  </a:lnTo>
                  <a:lnTo>
                    <a:pt x="3607511" y="3861079"/>
                  </a:lnTo>
                  <a:lnTo>
                    <a:pt x="3607511" y="3863708"/>
                  </a:lnTo>
                  <a:lnTo>
                    <a:pt x="3607981" y="3864826"/>
                  </a:lnTo>
                  <a:lnTo>
                    <a:pt x="3609835" y="3866692"/>
                  </a:lnTo>
                  <a:lnTo>
                    <a:pt x="3610953" y="3867150"/>
                  </a:lnTo>
                  <a:lnTo>
                    <a:pt x="3613581" y="3867150"/>
                  </a:lnTo>
                  <a:lnTo>
                    <a:pt x="3614712" y="3866692"/>
                  </a:lnTo>
                  <a:lnTo>
                    <a:pt x="3616566" y="3864826"/>
                  </a:lnTo>
                  <a:lnTo>
                    <a:pt x="3617036" y="3863708"/>
                  </a:lnTo>
                  <a:lnTo>
                    <a:pt x="3617036" y="3861079"/>
                  </a:lnTo>
                  <a:close/>
                </a:path>
                <a:path w="3617595" h="5105400">
                  <a:moveTo>
                    <a:pt x="3617036" y="3813454"/>
                  </a:moveTo>
                  <a:lnTo>
                    <a:pt x="3616566" y="3812324"/>
                  </a:lnTo>
                  <a:lnTo>
                    <a:pt x="3614712" y="3810470"/>
                  </a:lnTo>
                  <a:lnTo>
                    <a:pt x="3613581" y="3810000"/>
                  </a:lnTo>
                  <a:lnTo>
                    <a:pt x="3610953" y="3810000"/>
                  </a:lnTo>
                  <a:lnTo>
                    <a:pt x="3609835" y="3810470"/>
                  </a:lnTo>
                  <a:lnTo>
                    <a:pt x="3607981" y="3812324"/>
                  </a:lnTo>
                  <a:lnTo>
                    <a:pt x="3607511" y="3813454"/>
                  </a:lnTo>
                  <a:lnTo>
                    <a:pt x="3607511" y="3816083"/>
                  </a:lnTo>
                  <a:lnTo>
                    <a:pt x="3607981" y="3817201"/>
                  </a:lnTo>
                  <a:lnTo>
                    <a:pt x="3609835" y="3819067"/>
                  </a:lnTo>
                  <a:lnTo>
                    <a:pt x="3610953" y="3819525"/>
                  </a:lnTo>
                  <a:lnTo>
                    <a:pt x="3613581" y="3819525"/>
                  </a:lnTo>
                  <a:lnTo>
                    <a:pt x="3614712" y="3819067"/>
                  </a:lnTo>
                  <a:lnTo>
                    <a:pt x="3616566" y="3817201"/>
                  </a:lnTo>
                  <a:lnTo>
                    <a:pt x="3617036" y="3816083"/>
                  </a:lnTo>
                  <a:lnTo>
                    <a:pt x="3617036" y="3813454"/>
                  </a:lnTo>
                  <a:close/>
                </a:path>
                <a:path w="3617595" h="5105400">
                  <a:moveTo>
                    <a:pt x="3617036" y="3765829"/>
                  </a:moveTo>
                  <a:lnTo>
                    <a:pt x="3616566" y="3764699"/>
                  </a:lnTo>
                  <a:lnTo>
                    <a:pt x="3614712" y="3762845"/>
                  </a:lnTo>
                  <a:lnTo>
                    <a:pt x="3613581" y="3762375"/>
                  </a:lnTo>
                  <a:lnTo>
                    <a:pt x="3610953" y="3762375"/>
                  </a:lnTo>
                  <a:lnTo>
                    <a:pt x="3609835" y="3762845"/>
                  </a:lnTo>
                  <a:lnTo>
                    <a:pt x="3607981" y="3764699"/>
                  </a:lnTo>
                  <a:lnTo>
                    <a:pt x="3607511" y="3765829"/>
                  </a:lnTo>
                  <a:lnTo>
                    <a:pt x="3607511" y="3768458"/>
                  </a:lnTo>
                  <a:lnTo>
                    <a:pt x="3607981" y="3769576"/>
                  </a:lnTo>
                  <a:lnTo>
                    <a:pt x="3609835" y="3771442"/>
                  </a:lnTo>
                  <a:lnTo>
                    <a:pt x="3610953" y="3771900"/>
                  </a:lnTo>
                  <a:lnTo>
                    <a:pt x="3613581" y="3771900"/>
                  </a:lnTo>
                  <a:lnTo>
                    <a:pt x="3614712" y="3771442"/>
                  </a:lnTo>
                  <a:lnTo>
                    <a:pt x="3616566" y="3769576"/>
                  </a:lnTo>
                  <a:lnTo>
                    <a:pt x="3617036" y="3768458"/>
                  </a:lnTo>
                  <a:lnTo>
                    <a:pt x="3617036" y="3765829"/>
                  </a:lnTo>
                  <a:close/>
                </a:path>
                <a:path w="3617595" h="5105400">
                  <a:moveTo>
                    <a:pt x="3617036" y="3718204"/>
                  </a:moveTo>
                  <a:lnTo>
                    <a:pt x="3616566" y="3717074"/>
                  </a:lnTo>
                  <a:lnTo>
                    <a:pt x="3614712" y="3715220"/>
                  </a:lnTo>
                  <a:lnTo>
                    <a:pt x="3613581" y="3714750"/>
                  </a:lnTo>
                  <a:lnTo>
                    <a:pt x="3610953" y="3714750"/>
                  </a:lnTo>
                  <a:lnTo>
                    <a:pt x="3609835" y="3715220"/>
                  </a:lnTo>
                  <a:lnTo>
                    <a:pt x="3607981" y="3717074"/>
                  </a:lnTo>
                  <a:lnTo>
                    <a:pt x="3607511" y="3718204"/>
                  </a:lnTo>
                  <a:lnTo>
                    <a:pt x="3607511" y="3720833"/>
                  </a:lnTo>
                  <a:lnTo>
                    <a:pt x="3607981" y="3721951"/>
                  </a:lnTo>
                  <a:lnTo>
                    <a:pt x="3609835" y="3723817"/>
                  </a:lnTo>
                  <a:lnTo>
                    <a:pt x="3610953" y="3724275"/>
                  </a:lnTo>
                  <a:lnTo>
                    <a:pt x="3613581" y="3724275"/>
                  </a:lnTo>
                  <a:lnTo>
                    <a:pt x="3614712" y="3723817"/>
                  </a:lnTo>
                  <a:lnTo>
                    <a:pt x="3616566" y="3721951"/>
                  </a:lnTo>
                  <a:lnTo>
                    <a:pt x="3617036" y="3720833"/>
                  </a:lnTo>
                  <a:lnTo>
                    <a:pt x="3617036" y="3718204"/>
                  </a:lnTo>
                  <a:close/>
                </a:path>
                <a:path w="3617595" h="5105400">
                  <a:moveTo>
                    <a:pt x="3617036" y="3670579"/>
                  </a:moveTo>
                  <a:lnTo>
                    <a:pt x="3616566" y="3669449"/>
                  </a:lnTo>
                  <a:lnTo>
                    <a:pt x="3614712" y="3667595"/>
                  </a:lnTo>
                  <a:lnTo>
                    <a:pt x="3613581" y="3667125"/>
                  </a:lnTo>
                  <a:lnTo>
                    <a:pt x="3610953" y="3667125"/>
                  </a:lnTo>
                  <a:lnTo>
                    <a:pt x="3609835" y="3667595"/>
                  </a:lnTo>
                  <a:lnTo>
                    <a:pt x="3607981" y="3669449"/>
                  </a:lnTo>
                  <a:lnTo>
                    <a:pt x="3607511" y="3670579"/>
                  </a:lnTo>
                  <a:lnTo>
                    <a:pt x="3607511" y="3673208"/>
                  </a:lnTo>
                  <a:lnTo>
                    <a:pt x="3607981" y="3674326"/>
                  </a:lnTo>
                  <a:lnTo>
                    <a:pt x="3609835" y="3676192"/>
                  </a:lnTo>
                  <a:lnTo>
                    <a:pt x="3610953" y="3676650"/>
                  </a:lnTo>
                  <a:lnTo>
                    <a:pt x="3613581" y="3676650"/>
                  </a:lnTo>
                  <a:lnTo>
                    <a:pt x="3614712" y="3676192"/>
                  </a:lnTo>
                  <a:lnTo>
                    <a:pt x="3616566" y="3674326"/>
                  </a:lnTo>
                  <a:lnTo>
                    <a:pt x="3617036" y="3673208"/>
                  </a:lnTo>
                  <a:lnTo>
                    <a:pt x="3617036" y="3670579"/>
                  </a:lnTo>
                  <a:close/>
                </a:path>
                <a:path w="3617595" h="5105400">
                  <a:moveTo>
                    <a:pt x="3617036" y="3622954"/>
                  </a:moveTo>
                  <a:lnTo>
                    <a:pt x="3616566" y="3621824"/>
                  </a:lnTo>
                  <a:lnTo>
                    <a:pt x="3614712" y="3619970"/>
                  </a:lnTo>
                  <a:lnTo>
                    <a:pt x="3613581" y="3619500"/>
                  </a:lnTo>
                  <a:lnTo>
                    <a:pt x="3610953" y="3619500"/>
                  </a:lnTo>
                  <a:lnTo>
                    <a:pt x="3609835" y="3619970"/>
                  </a:lnTo>
                  <a:lnTo>
                    <a:pt x="3607981" y="3621824"/>
                  </a:lnTo>
                  <a:lnTo>
                    <a:pt x="3607511" y="3622954"/>
                  </a:lnTo>
                  <a:lnTo>
                    <a:pt x="3607511" y="3625583"/>
                  </a:lnTo>
                  <a:lnTo>
                    <a:pt x="3607981" y="3626701"/>
                  </a:lnTo>
                  <a:lnTo>
                    <a:pt x="3609835" y="3628567"/>
                  </a:lnTo>
                  <a:lnTo>
                    <a:pt x="3610953" y="3629025"/>
                  </a:lnTo>
                  <a:lnTo>
                    <a:pt x="3613581" y="3629025"/>
                  </a:lnTo>
                  <a:lnTo>
                    <a:pt x="3614712" y="3628567"/>
                  </a:lnTo>
                  <a:lnTo>
                    <a:pt x="3616566" y="3626701"/>
                  </a:lnTo>
                  <a:lnTo>
                    <a:pt x="3617036" y="3625583"/>
                  </a:lnTo>
                  <a:lnTo>
                    <a:pt x="3617036" y="3622954"/>
                  </a:lnTo>
                  <a:close/>
                </a:path>
                <a:path w="3617595" h="5105400">
                  <a:moveTo>
                    <a:pt x="3617036" y="3575329"/>
                  </a:moveTo>
                  <a:lnTo>
                    <a:pt x="3616566" y="3574199"/>
                  </a:lnTo>
                  <a:lnTo>
                    <a:pt x="3614712" y="3572345"/>
                  </a:lnTo>
                  <a:lnTo>
                    <a:pt x="3613581" y="3571875"/>
                  </a:lnTo>
                  <a:lnTo>
                    <a:pt x="3610953" y="3571875"/>
                  </a:lnTo>
                  <a:lnTo>
                    <a:pt x="3609835" y="3572345"/>
                  </a:lnTo>
                  <a:lnTo>
                    <a:pt x="3607981" y="3574199"/>
                  </a:lnTo>
                  <a:lnTo>
                    <a:pt x="3607511" y="3575329"/>
                  </a:lnTo>
                  <a:lnTo>
                    <a:pt x="3607511" y="3577958"/>
                  </a:lnTo>
                  <a:lnTo>
                    <a:pt x="3607981" y="3579076"/>
                  </a:lnTo>
                  <a:lnTo>
                    <a:pt x="3609835" y="3580942"/>
                  </a:lnTo>
                  <a:lnTo>
                    <a:pt x="3610953" y="3581400"/>
                  </a:lnTo>
                  <a:lnTo>
                    <a:pt x="3613581" y="3581400"/>
                  </a:lnTo>
                  <a:lnTo>
                    <a:pt x="3614712" y="3580942"/>
                  </a:lnTo>
                  <a:lnTo>
                    <a:pt x="3616566" y="3579076"/>
                  </a:lnTo>
                  <a:lnTo>
                    <a:pt x="3617036" y="3577958"/>
                  </a:lnTo>
                  <a:lnTo>
                    <a:pt x="3617036" y="3575329"/>
                  </a:lnTo>
                  <a:close/>
                </a:path>
                <a:path w="3617595" h="5105400">
                  <a:moveTo>
                    <a:pt x="3617036" y="3527704"/>
                  </a:moveTo>
                  <a:lnTo>
                    <a:pt x="3616566" y="3526574"/>
                  </a:lnTo>
                  <a:lnTo>
                    <a:pt x="3614712" y="3524720"/>
                  </a:lnTo>
                  <a:lnTo>
                    <a:pt x="3613581" y="3524250"/>
                  </a:lnTo>
                  <a:lnTo>
                    <a:pt x="3610953" y="3524250"/>
                  </a:lnTo>
                  <a:lnTo>
                    <a:pt x="3609835" y="3524720"/>
                  </a:lnTo>
                  <a:lnTo>
                    <a:pt x="3607981" y="3526574"/>
                  </a:lnTo>
                  <a:lnTo>
                    <a:pt x="3607511" y="3527704"/>
                  </a:lnTo>
                  <a:lnTo>
                    <a:pt x="3607511" y="3530333"/>
                  </a:lnTo>
                  <a:lnTo>
                    <a:pt x="3607981" y="3531451"/>
                  </a:lnTo>
                  <a:lnTo>
                    <a:pt x="3609835" y="3533317"/>
                  </a:lnTo>
                  <a:lnTo>
                    <a:pt x="3610953" y="3533775"/>
                  </a:lnTo>
                  <a:lnTo>
                    <a:pt x="3613581" y="3533775"/>
                  </a:lnTo>
                  <a:lnTo>
                    <a:pt x="3614712" y="3533317"/>
                  </a:lnTo>
                  <a:lnTo>
                    <a:pt x="3616566" y="3531451"/>
                  </a:lnTo>
                  <a:lnTo>
                    <a:pt x="3617036" y="3530333"/>
                  </a:lnTo>
                  <a:lnTo>
                    <a:pt x="3617036" y="3527704"/>
                  </a:lnTo>
                  <a:close/>
                </a:path>
                <a:path w="3617595" h="5105400">
                  <a:moveTo>
                    <a:pt x="3617036" y="3480079"/>
                  </a:moveTo>
                  <a:lnTo>
                    <a:pt x="3616566" y="3478949"/>
                  </a:lnTo>
                  <a:lnTo>
                    <a:pt x="3614712" y="3477095"/>
                  </a:lnTo>
                  <a:lnTo>
                    <a:pt x="3613581" y="3476625"/>
                  </a:lnTo>
                  <a:lnTo>
                    <a:pt x="3610953" y="3476625"/>
                  </a:lnTo>
                  <a:lnTo>
                    <a:pt x="3609835" y="3477095"/>
                  </a:lnTo>
                  <a:lnTo>
                    <a:pt x="3607981" y="3478949"/>
                  </a:lnTo>
                  <a:lnTo>
                    <a:pt x="3607511" y="3480079"/>
                  </a:lnTo>
                  <a:lnTo>
                    <a:pt x="3607511" y="3482708"/>
                  </a:lnTo>
                  <a:lnTo>
                    <a:pt x="3607981" y="3483826"/>
                  </a:lnTo>
                  <a:lnTo>
                    <a:pt x="3609835" y="3485692"/>
                  </a:lnTo>
                  <a:lnTo>
                    <a:pt x="3610953" y="3486150"/>
                  </a:lnTo>
                  <a:lnTo>
                    <a:pt x="3613581" y="3486150"/>
                  </a:lnTo>
                  <a:lnTo>
                    <a:pt x="3614712" y="3485692"/>
                  </a:lnTo>
                  <a:lnTo>
                    <a:pt x="3616566" y="3483826"/>
                  </a:lnTo>
                  <a:lnTo>
                    <a:pt x="3617036" y="3482708"/>
                  </a:lnTo>
                  <a:lnTo>
                    <a:pt x="3617036" y="3480079"/>
                  </a:lnTo>
                  <a:close/>
                </a:path>
                <a:path w="3617595" h="5105400">
                  <a:moveTo>
                    <a:pt x="3617036" y="3432454"/>
                  </a:moveTo>
                  <a:lnTo>
                    <a:pt x="3616566" y="3431324"/>
                  </a:lnTo>
                  <a:lnTo>
                    <a:pt x="3614712" y="3429470"/>
                  </a:lnTo>
                  <a:lnTo>
                    <a:pt x="3613581" y="3429000"/>
                  </a:lnTo>
                  <a:lnTo>
                    <a:pt x="3610953" y="3429000"/>
                  </a:lnTo>
                  <a:lnTo>
                    <a:pt x="3609835" y="3429470"/>
                  </a:lnTo>
                  <a:lnTo>
                    <a:pt x="3607981" y="3431324"/>
                  </a:lnTo>
                  <a:lnTo>
                    <a:pt x="3607511" y="3432454"/>
                  </a:lnTo>
                  <a:lnTo>
                    <a:pt x="3607511" y="3435083"/>
                  </a:lnTo>
                  <a:lnTo>
                    <a:pt x="3607981" y="3436201"/>
                  </a:lnTo>
                  <a:lnTo>
                    <a:pt x="3609835" y="3438067"/>
                  </a:lnTo>
                  <a:lnTo>
                    <a:pt x="3610953" y="3438525"/>
                  </a:lnTo>
                  <a:lnTo>
                    <a:pt x="3613581" y="3438525"/>
                  </a:lnTo>
                  <a:lnTo>
                    <a:pt x="3614712" y="3438067"/>
                  </a:lnTo>
                  <a:lnTo>
                    <a:pt x="3616566" y="3436201"/>
                  </a:lnTo>
                  <a:lnTo>
                    <a:pt x="3617036" y="3435083"/>
                  </a:lnTo>
                  <a:lnTo>
                    <a:pt x="3617036" y="3432454"/>
                  </a:lnTo>
                  <a:close/>
                </a:path>
                <a:path w="3617595" h="5105400">
                  <a:moveTo>
                    <a:pt x="3617036" y="3384829"/>
                  </a:moveTo>
                  <a:lnTo>
                    <a:pt x="3616566" y="3383699"/>
                  </a:lnTo>
                  <a:lnTo>
                    <a:pt x="3614712" y="3381845"/>
                  </a:lnTo>
                  <a:lnTo>
                    <a:pt x="3613581" y="3381375"/>
                  </a:lnTo>
                  <a:lnTo>
                    <a:pt x="3610953" y="3381375"/>
                  </a:lnTo>
                  <a:lnTo>
                    <a:pt x="3609835" y="3381845"/>
                  </a:lnTo>
                  <a:lnTo>
                    <a:pt x="3607981" y="3383699"/>
                  </a:lnTo>
                  <a:lnTo>
                    <a:pt x="3607511" y="3384829"/>
                  </a:lnTo>
                  <a:lnTo>
                    <a:pt x="3607511" y="3387458"/>
                  </a:lnTo>
                  <a:lnTo>
                    <a:pt x="3607981" y="3388576"/>
                  </a:lnTo>
                  <a:lnTo>
                    <a:pt x="3609835" y="3390442"/>
                  </a:lnTo>
                  <a:lnTo>
                    <a:pt x="3610953" y="3390900"/>
                  </a:lnTo>
                  <a:lnTo>
                    <a:pt x="3613581" y="3390900"/>
                  </a:lnTo>
                  <a:lnTo>
                    <a:pt x="3614712" y="3390442"/>
                  </a:lnTo>
                  <a:lnTo>
                    <a:pt x="3616566" y="3388576"/>
                  </a:lnTo>
                  <a:lnTo>
                    <a:pt x="3617036" y="3387458"/>
                  </a:lnTo>
                  <a:lnTo>
                    <a:pt x="3617036" y="3384829"/>
                  </a:lnTo>
                  <a:close/>
                </a:path>
                <a:path w="3617595" h="5105400">
                  <a:moveTo>
                    <a:pt x="3617036" y="3337204"/>
                  </a:moveTo>
                  <a:lnTo>
                    <a:pt x="3616566" y="3336074"/>
                  </a:lnTo>
                  <a:lnTo>
                    <a:pt x="3614712" y="3334220"/>
                  </a:lnTo>
                  <a:lnTo>
                    <a:pt x="3613581" y="3333750"/>
                  </a:lnTo>
                  <a:lnTo>
                    <a:pt x="3610953" y="3333750"/>
                  </a:lnTo>
                  <a:lnTo>
                    <a:pt x="3609835" y="3334220"/>
                  </a:lnTo>
                  <a:lnTo>
                    <a:pt x="3607981" y="3336074"/>
                  </a:lnTo>
                  <a:lnTo>
                    <a:pt x="3607511" y="3337204"/>
                  </a:lnTo>
                  <a:lnTo>
                    <a:pt x="3607511" y="3339833"/>
                  </a:lnTo>
                  <a:lnTo>
                    <a:pt x="3607981" y="3340951"/>
                  </a:lnTo>
                  <a:lnTo>
                    <a:pt x="3609835" y="3342817"/>
                  </a:lnTo>
                  <a:lnTo>
                    <a:pt x="3610953" y="3343275"/>
                  </a:lnTo>
                  <a:lnTo>
                    <a:pt x="3613581" y="3343275"/>
                  </a:lnTo>
                  <a:lnTo>
                    <a:pt x="3614712" y="3342817"/>
                  </a:lnTo>
                  <a:lnTo>
                    <a:pt x="3616566" y="3340951"/>
                  </a:lnTo>
                  <a:lnTo>
                    <a:pt x="3617036" y="3339833"/>
                  </a:lnTo>
                  <a:lnTo>
                    <a:pt x="3617036" y="3337204"/>
                  </a:lnTo>
                  <a:close/>
                </a:path>
                <a:path w="3617595" h="5105400">
                  <a:moveTo>
                    <a:pt x="3617036" y="3289579"/>
                  </a:moveTo>
                  <a:lnTo>
                    <a:pt x="3616566" y="3288449"/>
                  </a:lnTo>
                  <a:lnTo>
                    <a:pt x="3614712" y="3286595"/>
                  </a:lnTo>
                  <a:lnTo>
                    <a:pt x="3613581" y="3286125"/>
                  </a:lnTo>
                  <a:lnTo>
                    <a:pt x="3610953" y="3286125"/>
                  </a:lnTo>
                  <a:lnTo>
                    <a:pt x="3609835" y="3286595"/>
                  </a:lnTo>
                  <a:lnTo>
                    <a:pt x="3607981" y="3288449"/>
                  </a:lnTo>
                  <a:lnTo>
                    <a:pt x="3607511" y="3289579"/>
                  </a:lnTo>
                  <a:lnTo>
                    <a:pt x="3607511" y="3292208"/>
                  </a:lnTo>
                  <a:lnTo>
                    <a:pt x="3607981" y="3293326"/>
                  </a:lnTo>
                  <a:lnTo>
                    <a:pt x="3609835" y="3295192"/>
                  </a:lnTo>
                  <a:lnTo>
                    <a:pt x="3610953" y="3295650"/>
                  </a:lnTo>
                  <a:lnTo>
                    <a:pt x="3613581" y="3295650"/>
                  </a:lnTo>
                  <a:lnTo>
                    <a:pt x="3614712" y="3295192"/>
                  </a:lnTo>
                  <a:lnTo>
                    <a:pt x="3616566" y="3293326"/>
                  </a:lnTo>
                  <a:lnTo>
                    <a:pt x="3617036" y="3292208"/>
                  </a:lnTo>
                  <a:lnTo>
                    <a:pt x="3617036" y="3289579"/>
                  </a:lnTo>
                  <a:close/>
                </a:path>
                <a:path w="3617595" h="5105400">
                  <a:moveTo>
                    <a:pt x="3617036" y="3241954"/>
                  </a:moveTo>
                  <a:lnTo>
                    <a:pt x="3616566" y="3240824"/>
                  </a:lnTo>
                  <a:lnTo>
                    <a:pt x="3614712" y="3238970"/>
                  </a:lnTo>
                  <a:lnTo>
                    <a:pt x="3613581" y="3238500"/>
                  </a:lnTo>
                  <a:lnTo>
                    <a:pt x="3610953" y="3238500"/>
                  </a:lnTo>
                  <a:lnTo>
                    <a:pt x="3609835" y="3238970"/>
                  </a:lnTo>
                  <a:lnTo>
                    <a:pt x="3607981" y="3240824"/>
                  </a:lnTo>
                  <a:lnTo>
                    <a:pt x="3607511" y="3241954"/>
                  </a:lnTo>
                  <a:lnTo>
                    <a:pt x="3607511" y="3244583"/>
                  </a:lnTo>
                  <a:lnTo>
                    <a:pt x="3607981" y="3245701"/>
                  </a:lnTo>
                  <a:lnTo>
                    <a:pt x="3609835" y="3247567"/>
                  </a:lnTo>
                  <a:lnTo>
                    <a:pt x="3610953" y="3248025"/>
                  </a:lnTo>
                  <a:lnTo>
                    <a:pt x="3613581" y="3248025"/>
                  </a:lnTo>
                  <a:lnTo>
                    <a:pt x="3614712" y="3247567"/>
                  </a:lnTo>
                  <a:lnTo>
                    <a:pt x="3616566" y="3245701"/>
                  </a:lnTo>
                  <a:lnTo>
                    <a:pt x="3617036" y="3244583"/>
                  </a:lnTo>
                  <a:lnTo>
                    <a:pt x="3617036" y="3241954"/>
                  </a:lnTo>
                  <a:close/>
                </a:path>
                <a:path w="3617595" h="5105400">
                  <a:moveTo>
                    <a:pt x="3617036" y="3194329"/>
                  </a:moveTo>
                  <a:lnTo>
                    <a:pt x="3616566" y="3193199"/>
                  </a:lnTo>
                  <a:lnTo>
                    <a:pt x="3614712" y="3191345"/>
                  </a:lnTo>
                  <a:lnTo>
                    <a:pt x="3613581" y="3190875"/>
                  </a:lnTo>
                  <a:lnTo>
                    <a:pt x="3610953" y="3190875"/>
                  </a:lnTo>
                  <a:lnTo>
                    <a:pt x="3609835" y="3191345"/>
                  </a:lnTo>
                  <a:lnTo>
                    <a:pt x="3607981" y="3193199"/>
                  </a:lnTo>
                  <a:lnTo>
                    <a:pt x="3607511" y="3194329"/>
                  </a:lnTo>
                  <a:lnTo>
                    <a:pt x="3607511" y="3196958"/>
                  </a:lnTo>
                  <a:lnTo>
                    <a:pt x="3607981" y="3198076"/>
                  </a:lnTo>
                  <a:lnTo>
                    <a:pt x="3609835" y="3199942"/>
                  </a:lnTo>
                  <a:lnTo>
                    <a:pt x="3610953" y="3200400"/>
                  </a:lnTo>
                  <a:lnTo>
                    <a:pt x="3613581" y="3200400"/>
                  </a:lnTo>
                  <a:lnTo>
                    <a:pt x="3614712" y="3199942"/>
                  </a:lnTo>
                  <a:lnTo>
                    <a:pt x="3616566" y="3198076"/>
                  </a:lnTo>
                  <a:lnTo>
                    <a:pt x="3617036" y="3196958"/>
                  </a:lnTo>
                  <a:lnTo>
                    <a:pt x="3617036" y="3194329"/>
                  </a:lnTo>
                  <a:close/>
                </a:path>
                <a:path w="3617595" h="5105400">
                  <a:moveTo>
                    <a:pt x="3617036" y="3146704"/>
                  </a:moveTo>
                  <a:lnTo>
                    <a:pt x="3616566" y="3145574"/>
                  </a:lnTo>
                  <a:lnTo>
                    <a:pt x="3614712" y="3143720"/>
                  </a:lnTo>
                  <a:lnTo>
                    <a:pt x="3613581" y="3143250"/>
                  </a:lnTo>
                  <a:lnTo>
                    <a:pt x="3610953" y="3143250"/>
                  </a:lnTo>
                  <a:lnTo>
                    <a:pt x="3609835" y="3143720"/>
                  </a:lnTo>
                  <a:lnTo>
                    <a:pt x="3607981" y="3145574"/>
                  </a:lnTo>
                  <a:lnTo>
                    <a:pt x="3607511" y="3146704"/>
                  </a:lnTo>
                  <a:lnTo>
                    <a:pt x="3607511" y="3149333"/>
                  </a:lnTo>
                  <a:lnTo>
                    <a:pt x="3607981" y="3150451"/>
                  </a:lnTo>
                  <a:lnTo>
                    <a:pt x="3609835" y="3152317"/>
                  </a:lnTo>
                  <a:lnTo>
                    <a:pt x="3610953" y="3152775"/>
                  </a:lnTo>
                  <a:lnTo>
                    <a:pt x="3613581" y="3152775"/>
                  </a:lnTo>
                  <a:lnTo>
                    <a:pt x="3614712" y="3152317"/>
                  </a:lnTo>
                  <a:lnTo>
                    <a:pt x="3616566" y="3150451"/>
                  </a:lnTo>
                  <a:lnTo>
                    <a:pt x="3617036" y="3149333"/>
                  </a:lnTo>
                  <a:lnTo>
                    <a:pt x="3617036" y="3146704"/>
                  </a:lnTo>
                  <a:close/>
                </a:path>
                <a:path w="3617595" h="5105400">
                  <a:moveTo>
                    <a:pt x="3617036" y="3099079"/>
                  </a:moveTo>
                  <a:lnTo>
                    <a:pt x="3616566" y="3097949"/>
                  </a:lnTo>
                  <a:lnTo>
                    <a:pt x="3614712" y="3096095"/>
                  </a:lnTo>
                  <a:lnTo>
                    <a:pt x="3613581" y="3095625"/>
                  </a:lnTo>
                  <a:lnTo>
                    <a:pt x="3610953" y="3095625"/>
                  </a:lnTo>
                  <a:lnTo>
                    <a:pt x="3609835" y="3096095"/>
                  </a:lnTo>
                  <a:lnTo>
                    <a:pt x="3607981" y="3097949"/>
                  </a:lnTo>
                  <a:lnTo>
                    <a:pt x="3607511" y="3099079"/>
                  </a:lnTo>
                  <a:lnTo>
                    <a:pt x="3607511" y="3101708"/>
                  </a:lnTo>
                  <a:lnTo>
                    <a:pt x="3607981" y="3102826"/>
                  </a:lnTo>
                  <a:lnTo>
                    <a:pt x="3609835" y="3104692"/>
                  </a:lnTo>
                  <a:lnTo>
                    <a:pt x="3610953" y="3105150"/>
                  </a:lnTo>
                  <a:lnTo>
                    <a:pt x="3613581" y="3105150"/>
                  </a:lnTo>
                  <a:lnTo>
                    <a:pt x="3614712" y="3104692"/>
                  </a:lnTo>
                  <a:lnTo>
                    <a:pt x="3616566" y="3102826"/>
                  </a:lnTo>
                  <a:lnTo>
                    <a:pt x="3617036" y="3101708"/>
                  </a:lnTo>
                  <a:lnTo>
                    <a:pt x="3617036" y="3099079"/>
                  </a:lnTo>
                  <a:close/>
                </a:path>
                <a:path w="3617595" h="5105400">
                  <a:moveTo>
                    <a:pt x="3617036" y="3051454"/>
                  </a:moveTo>
                  <a:lnTo>
                    <a:pt x="3616566" y="3050324"/>
                  </a:lnTo>
                  <a:lnTo>
                    <a:pt x="3614712" y="3048470"/>
                  </a:lnTo>
                  <a:lnTo>
                    <a:pt x="3613581" y="3048000"/>
                  </a:lnTo>
                  <a:lnTo>
                    <a:pt x="3610953" y="3048000"/>
                  </a:lnTo>
                  <a:lnTo>
                    <a:pt x="3609835" y="3048470"/>
                  </a:lnTo>
                  <a:lnTo>
                    <a:pt x="3607981" y="3050324"/>
                  </a:lnTo>
                  <a:lnTo>
                    <a:pt x="3607511" y="3051454"/>
                  </a:lnTo>
                  <a:lnTo>
                    <a:pt x="3607511" y="3054083"/>
                  </a:lnTo>
                  <a:lnTo>
                    <a:pt x="3607981" y="3055201"/>
                  </a:lnTo>
                  <a:lnTo>
                    <a:pt x="3609835" y="3057067"/>
                  </a:lnTo>
                  <a:lnTo>
                    <a:pt x="3610953" y="3057525"/>
                  </a:lnTo>
                  <a:lnTo>
                    <a:pt x="3613581" y="3057525"/>
                  </a:lnTo>
                  <a:lnTo>
                    <a:pt x="3614712" y="3057067"/>
                  </a:lnTo>
                  <a:lnTo>
                    <a:pt x="3616566" y="3055201"/>
                  </a:lnTo>
                  <a:lnTo>
                    <a:pt x="3617036" y="3054083"/>
                  </a:lnTo>
                  <a:lnTo>
                    <a:pt x="3617036" y="3051454"/>
                  </a:lnTo>
                  <a:close/>
                </a:path>
                <a:path w="3617595" h="5105400">
                  <a:moveTo>
                    <a:pt x="3617036" y="3003829"/>
                  </a:moveTo>
                  <a:lnTo>
                    <a:pt x="3616566" y="3002699"/>
                  </a:lnTo>
                  <a:lnTo>
                    <a:pt x="3614712" y="3000845"/>
                  </a:lnTo>
                  <a:lnTo>
                    <a:pt x="3613581" y="3000375"/>
                  </a:lnTo>
                  <a:lnTo>
                    <a:pt x="3610953" y="3000375"/>
                  </a:lnTo>
                  <a:lnTo>
                    <a:pt x="3609835" y="3000845"/>
                  </a:lnTo>
                  <a:lnTo>
                    <a:pt x="3607981" y="3002699"/>
                  </a:lnTo>
                  <a:lnTo>
                    <a:pt x="3607511" y="3003829"/>
                  </a:lnTo>
                  <a:lnTo>
                    <a:pt x="3607511" y="3006458"/>
                  </a:lnTo>
                  <a:lnTo>
                    <a:pt x="3607981" y="3007576"/>
                  </a:lnTo>
                  <a:lnTo>
                    <a:pt x="3609835" y="3009442"/>
                  </a:lnTo>
                  <a:lnTo>
                    <a:pt x="3610953" y="3009900"/>
                  </a:lnTo>
                  <a:lnTo>
                    <a:pt x="3613581" y="3009900"/>
                  </a:lnTo>
                  <a:lnTo>
                    <a:pt x="3614712" y="3009442"/>
                  </a:lnTo>
                  <a:lnTo>
                    <a:pt x="3616566" y="3007576"/>
                  </a:lnTo>
                  <a:lnTo>
                    <a:pt x="3617036" y="3006458"/>
                  </a:lnTo>
                  <a:lnTo>
                    <a:pt x="3617036" y="3003829"/>
                  </a:lnTo>
                  <a:close/>
                </a:path>
                <a:path w="3617595" h="5105400">
                  <a:moveTo>
                    <a:pt x="3617036" y="2956204"/>
                  </a:moveTo>
                  <a:lnTo>
                    <a:pt x="3616566" y="2955074"/>
                  </a:lnTo>
                  <a:lnTo>
                    <a:pt x="3614712" y="2953220"/>
                  </a:lnTo>
                  <a:lnTo>
                    <a:pt x="3613581" y="2952750"/>
                  </a:lnTo>
                  <a:lnTo>
                    <a:pt x="3610953" y="2952750"/>
                  </a:lnTo>
                  <a:lnTo>
                    <a:pt x="3609835" y="2953220"/>
                  </a:lnTo>
                  <a:lnTo>
                    <a:pt x="3607981" y="2955074"/>
                  </a:lnTo>
                  <a:lnTo>
                    <a:pt x="3607511" y="2956204"/>
                  </a:lnTo>
                  <a:lnTo>
                    <a:pt x="3607511" y="2958833"/>
                  </a:lnTo>
                  <a:lnTo>
                    <a:pt x="3607981" y="2959951"/>
                  </a:lnTo>
                  <a:lnTo>
                    <a:pt x="3609835" y="2961817"/>
                  </a:lnTo>
                  <a:lnTo>
                    <a:pt x="3610953" y="2962275"/>
                  </a:lnTo>
                  <a:lnTo>
                    <a:pt x="3613581" y="2962275"/>
                  </a:lnTo>
                  <a:lnTo>
                    <a:pt x="3614712" y="2961817"/>
                  </a:lnTo>
                  <a:lnTo>
                    <a:pt x="3616566" y="2959951"/>
                  </a:lnTo>
                  <a:lnTo>
                    <a:pt x="3617036" y="2958833"/>
                  </a:lnTo>
                  <a:lnTo>
                    <a:pt x="3617036" y="2956204"/>
                  </a:lnTo>
                  <a:close/>
                </a:path>
                <a:path w="3617595" h="5105400">
                  <a:moveTo>
                    <a:pt x="3617036" y="2908579"/>
                  </a:moveTo>
                  <a:lnTo>
                    <a:pt x="3616566" y="2907449"/>
                  </a:lnTo>
                  <a:lnTo>
                    <a:pt x="3614712" y="2905595"/>
                  </a:lnTo>
                  <a:lnTo>
                    <a:pt x="3613581" y="2905125"/>
                  </a:lnTo>
                  <a:lnTo>
                    <a:pt x="3610953" y="2905125"/>
                  </a:lnTo>
                  <a:lnTo>
                    <a:pt x="3609835" y="2905595"/>
                  </a:lnTo>
                  <a:lnTo>
                    <a:pt x="3607981" y="2907449"/>
                  </a:lnTo>
                  <a:lnTo>
                    <a:pt x="3607511" y="2908579"/>
                  </a:lnTo>
                  <a:lnTo>
                    <a:pt x="3607511" y="2911208"/>
                  </a:lnTo>
                  <a:lnTo>
                    <a:pt x="3607981" y="2912326"/>
                  </a:lnTo>
                  <a:lnTo>
                    <a:pt x="3609835" y="2914192"/>
                  </a:lnTo>
                  <a:lnTo>
                    <a:pt x="3610953" y="2914650"/>
                  </a:lnTo>
                  <a:lnTo>
                    <a:pt x="3613581" y="2914650"/>
                  </a:lnTo>
                  <a:lnTo>
                    <a:pt x="3614712" y="2914192"/>
                  </a:lnTo>
                  <a:lnTo>
                    <a:pt x="3616566" y="2912326"/>
                  </a:lnTo>
                  <a:lnTo>
                    <a:pt x="3617036" y="2911208"/>
                  </a:lnTo>
                  <a:lnTo>
                    <a:pt x="3617036" y="2908579"/>
                  </a:lnTo>
                  <a:close/>
                </a:path>
                <a:path w="3617595" h="5105400">
                  <a:moveTo>
                    <a:pt x="3617036" y="2860954"/>
                  </a:moveTo>
                  <a:lnTo>
                    <a:pt x="3616566" y="2859824"/>
                  </a:lnTo>
                  <a:lnTo>
                    <a:pt x="3614712" y="2857970"/>
                  </a:lnTo>
                  <a:lnTo>
                    <a:pt x="3613581" y="2857500"/>
                  </a:lnTo>
                  <a:lnTo>
                    <a:pt x="3610953" y="2857500"/>
                  </a:lnTo>
                  <a:lnTo>
                    <a:pt x="3609835" y="2857970"/>
                  </a:lnTo>
                  <a:lnTo>
                    <a:pt x="3607981" y="2859824"/>
                  </a:lnTo>
                  <a:lnTo>
                    <a:pt x="3607511" y="2860954"/>
                  </a:lnTo>
                  <a:lnTo>
                    <a:pt x="3607511" y="2863583"/>
                  </a:lnTo>
                  <a:lnTo>
                    <a:pt x="3607981" y="2864701"/>
                  </a:lnTo>
                  <a:lnTo>
                    <a:pt x="3609835" y="2866567"/>
                  </a:lnTo>
                  <a:lnTo>
                    <a:pt x="3610953" y="2867025"/>
                  </a:lnTo>
                  <a:lnTo>
                    <a:pt x="3613581" y="2867025"/>
                  </a:lnTo>
                  <a:lnTo>
                    <a:pt x="3614712" y="2866567"/>
                  </a:lnTo>
                  <a:lnTo>
                    <a:pt x="3616566" y="2864701"/>
                  </a:lnTo>
                  <a:lnTo>
                    <a:pt x="3617036" y="2863583"/>
                  </a:lnTo>
                  <a:lnTo>
                    <a:pt x="3617036" y="2860954"/>
                  </a:lnTo>
                  <a:close/>
                </a:path>
                <a:path w="3617595" h="5105400">
                  <a:moveTo>
                    <a:pt x="3617036" y="2813329"/>
                  </a:moveTo>
                  <a:lnTo>
                    <a:pt x="3616566" y="2812199"/>
                  </a:lnTo>
                  <a:lnTo>
                    <a:pt x="3614712" y="2810345"/>
                  </a:lnTo>
                  <a:lnTo>
                    <a:pt x="3613581" y="2809875"/>
                  </a:lnTo>
                  <a:lnTo>
                    <a:pt x="3610953" y="2809875"/>
                  </a:lnTo>
                  <a:lnTo>
                    <a:pt x="3609835" y="2810345"/>
                  </a:lnTo>
                  <a:lnTo>
                    <a:pt x="3607981" y="2812199"/>
                  </a:lnTo>
                  <a:lnTo>
                    <a:pt x="3607511" y="2813329"/>
                  </a:lnTo>
                  <a:lnTo>
                    <a:pt x="3607511" y="2815958"/>
                  </a:lnTo>
                  <a:lnTo>
                    <a:pt x="3607981" y="2817076"/>
                  </a:lnTo>
                  <a:lnTo>
                    <a:pt x="3609835" y="2818942"/>
                  </a:lnTo>
                  <a:lnTo>
                    <a:pt x="3610953" y="2819400"/>
                  </a:lnTo>
                  <a:lnTo>
                    <a:pt x="3613581" y="2819400"/>
                  </a:lnTo>
                  <a:lnTo>
                    <a:pt x="3614712" y="2818942"/>
                  </a:lnTo>
                  <a:lnTo>
                    <a:pt x="3616566" y="2817076"/>
                  </a:lnTo>
                  <a:lnTo>
                    <a:pt x="3617036" y="2815958"/>
                  </a:lnTo>
                  <a:lnTo>
                    <a:pt x="3617036" y="2813329"/>
                  </a:lnTo>
                  <a:close/>
                </a:path>
                <a:path w="3617595" h="5105400">
                  <a:moveTo>
                    <a:pt x="3617036" y="2765704"/>
                  </a:moveTo>
                  <a:lnTo>
                    <a:pt x="3616566" y="2764574"/>
                  </a:lnTo>
                  <a:lnTo>
                    <a:pt x="3614712" y="2762720"/>
                  </a:lnTo>
                  <a:lnTo>
                    <a:pt x="3613581" y="2762250"/>
                  </a:lnTo>
                  <a:lnTo>
                    <a:pt x="3610953" y="2762250"/>
                  </a:lnTo>
                  <a:lnTo>
                    <a:pt x="3609835" y="2762720"/>
                  </a:lnTo>
                  <a:lnTo>
                    <a:pt x="3607981" y="2764574"/>
                  </a:lnTo>
                  <a:lnTo>
                    <a:pt x="3607511" y="2765704"/>
                  </a:lnTo>
                  <a:lnTo>
                    <a:pt x="3607511" y="2768333"/>
                  </a:lnTo>
                  <a:lnTo>
                    <a:pt x="3607981" y="2769451"/>
                  </a:lnTo>
                  <a:lnTo>
                    <a:pt x="3609835" y="2771317"/>
                  </a:lnTo>
                  <a:lnTo>
                    <a:pt x="3610953" y="2771775"/>
                  </a:lnTo>
                  <a:lnTo>
                    <a:pt x="3613581" y="2771775"/>
                  </a:lnTo>
                  <a:lnTo>
                    <a:pt x="3614712" y="2771317"/>
                  </a:lnTo>
                  <a:lnTo>
                    <a:pt x="3616566" y="2769451"/>
                  </a:lnTo>
                  <a:lnTo>
                    <a:pt x="3617036" y="2768333"/>
                  </a:lnTo>
                  <a:lnTo>
                    <a:pt x="3617036" y="2765704"/>
                  </a:lnTo>
                  <a:close/>
                </a:path>
                <a:path w="3617595" h="5105400">
                  <a:moveTo>
                    <a:pt x="3617036" y="2718079"/>
                  </a:moveTo>
                  <a:lnTo>
                    <a:pt x="3616566" y="2716949"/>
                  </a:lnTo>
                  <a:lnTo>
                    <a:pt x="3614712" y="2715095"/>
                  </a:lnTo>
                  <a:lnTo>
                    <a:pt x="3613581" y="2714625"/>
                  </a:lnTo>
                  <a:lnTo>
                    <a:pt x="3610953" y="2714625"/>
                  </a:lnTo>
                  <a:lnTo>
                    <a:pt x="3609835" y="2715095"/>
                  </a:lnTo>
                  <a:lnTo>
                    <a:pt x="3607981" y="2716949"/>
                  </a:lnTo>
                  <a:lnTo>
                    <a:pt x="3607511" y="2718079"/>
                  </a:lnTo>
                  <a:lnTo>
                    <a:pt x="3607511" y="2720708"/>
                  </a:lnTo>
                  <a:lnTo>
                    <a:pt x="3607981" y="2721826"/>
                  </a:lnTo>
                  <a:lnTo>
                    <a:pt x="3609835" y="2723692"/>
                  </a:lnTo>
                  <a:lnTo>
                    <a:pt x="3610953" y="2724150"/>
                  </a:lnTo>
                  <a:lnTo>
                    <a:pt x="3613581" y="2724150"/>
                  </a:lnTo>
                  <a:lnTo>
                    <a:pt x="3614712" y="2723692"/>
                  </a:lnTo>
                  <a:lnTo>
                    <a:pt x="3616566" y="2721826"/>
                  </a:lnTo>
                  <a:lnTo>
                    <a:pt x="3617036" y="2720708"/>
                  </a:lnTo>
                  <a:lnTo>
                    <a:pt x="3617036" y="2718079"/>
                  </a:lnTo>
                  <a:close/>
                </a:path>
                <a:path w="3617595" h="5105400">
                  <a:moveTo>
                    <a:pt x="3617036" y="2670454"/>
                  </a:moveTo>
                  <a:lnTo>
                    <a:pt x="3616566" y="2669324"/>
                  </a:lnTo>
                  <a:lnTo>
                    <a:pt x="3614712" y="2667470"/>
                  </a:lnTo>
                  <a:lnTo>
                    <a:pt x="3613581" y="2667000"/>
                  </a:lnTo>
                  <a:lnTo>
                    <a:pt x="3610953" y="2667000"/>
                  </a:lnTo>
                  <a:lnTo>
                    <a:pt x="3609835" y="2667470"/>
                  </a:lnTo>
                  <a:lnTo>
                    <a:pt x="3607981" y="2669324"/>
                  </a:lnTo>
                  <a:lnTo>
                    <a:pt x="3607511" y="2670454"/>
                  </a:lnTo>
                  <a:lnTo>
                    <a:pt x="3607511" y="2673083"/>
                  </a:lnTo>
                  <a:lnTo>
                    <a:pt x="3607981" y="2674201"/>
                  </a:lnTo>
                  <a:lnTo>
                    <a:pt x="3609835" y="2676067"/>
                  </a:lnTo>
                  <a:lnTo>
                    <a:pt x="3610953" y="2676525"/>
                  </a:lnTo>
                  <a:lnTo>
                    <a:pt x="3613581" y="2676525"/>
                  </a:lnTo>
                  <a:lnTo>
                    <a:pt x="3614712" y="2676067"/>
                  </a:lnTo>
                  <a:lnTo>
                    <a:pt x="3616566" y="2674201"/>
                  </a:lnTo>
                  <a:lnTo>
                    <a:pt x="3617036" y="2673083"/>
                  </a:lnTo>
                  <a:lnTo>
                    <a:pt x="3617036" y="2670454"/>
                  </a:lnTo>
                  <a:close/>
                </a:path>
                <a:path w="3617595" h="5105400">
                  <a:moveTo>
                    <a:pt x="3617036" y="2622829"/>
                  </a:moveTo>
                  <a:lnTo>
                    <a:pt x="3616566" y="2621699"/>
                  </a:lnTo>
                  <a:lnTo>
                    <a:pt x="3614712" y="2619845"/>
                  </a:lnTo>
                  <a:lnTo>
                    <a:pt x="3613581" y="2619375"/>
                  </a:lnTo>
                  <a:lnTo>
                    <a:pt x="3610953" y="2619375"/>
                  </a:lnTo>
                  <a:lnTo>
                    <a:pt x="3609835" y="2619845"/>
                  </a:lnTo>
                  <a:lnTo>
                    <a:pt x="3607981" y="2621699"/>
                  </a:lnTo>
                  <a:lnTo>
                    <a:pt x="3607511" y="2622829"/>
                  </a:lnTo>
                  <a:lnTo>
                    <a:pt x="3607511" y="2625458"/>
                  </a:lnTo>
                  <a:lnTo>
                    <a:pt x="3607981" y="2626576"/>
                  </a:lnTo>
                  <a:lnTo>
                    <a:pt x="3609835" y="2628442"/>
                  </a:lnTo>
                  <a:lnTo>
                    <a:pt x="3610953" y="2628900"/>
                  </a:lnTo>
                  <a:lnTo>
                    <a:pt x="3613581" y="2628900"/>
                  </a:lnTo>
                  <a:lnTo>
                    <a:pt x="3614712" y="2628442"/>
                  </a:lnTo>
                  <a:lnTo>
                    <a:pt x="3616566" y="2626576"/>
                  </a:lnTo>
                  <a:lnTo>
                    <a:pt x="3617036" y="2625458"/>
                  </a:lnTo>
                  <a:lnTo>
                    <a:pt x="3617036" y="2622829"/>
                  </a:lnTo>
                  <a:close/>
                </a:path>
                <a:path w="3617595" h="5105400">
                  <a:moveTo>
                    <a:pt x="3617036" y="2575204"/>
                  </a:moveTo>
                  <a:lnTo>
                    <a:pt x="3616566" y="2574074"/>
                  </a:lnTo>
                  <a:lnTo>
                    <a:pt x="3614712" y="2572220"/>
                  </a:lnTo>
                  <a:lnTo>
                    <a:pt x="3613581" y="2571750"/>
                  </a:lnTo>
                  <a:lnTo>
                    <a:pt x="3610953" y="2571750"/>
                  </a:lnTo>
                  <a:lnTo>
                    <a:pt x="3609835" y="2572220"/>
                  </a:lnTo>
                  <a:lnTo>
                    <a:pt x="3607981" y="2574074"/>
                  </a:lnTo>
                  <a:lnTo>
                    <a:pt x="3607511" y="2575204"/>
                  </a:lnTo>
                  <a:lnTo>
                    <a:pt x="3607511" y="2577833"/>
                  </a:lnTo>
                  <a:lnTo>
                    <a:pt x="3607981" y="2578951"/>
                  </a:lnTo>
                  <a:lnTo>
                    <a:pt x="3609835" y="2580817"/>
                  </a:lnTo>
                  <a:lnTo>
                    <a:pt x="3610953" y="2581275"/>
                  </a:lnTo>
                  <a:lnTo>
                    <a:pt x="3613581" y="2581275"/>
                  </a:lnTo>
                  <a:lnTo>
                    <a:pt x="3614712" y="2580817"/>
                  </a:lnTo>
                  <a:lnTo>
                    <a:pt x="3616566" y="2578951"/>
                  </a:lnTo>
                  <a:lnTo>
                    <a:pt x="3617036" y="2577833"/>
                  </a:lnTo>
                  <a:lnTo>
                    <a:pt x="3617036" y="2575204"/>
                  </a:lnTo>
                  <a:close/>
                </a:path>
                <a:path w="3617595" h="5105400">
                  <a:moveTo>
                    <a:pt x="3617036" y="2527579"/>
                  </a:moveTo>
                  <a:lnTo>
                    <a:pt x="3616566" y="2526449"/>
                  </a:lnTo>
                  <a:lnTo>
                    <a:pt x="3614712" y="2524595"/>
                  </a:lnTo>
                  <a:lnTo>
                    <a:pt x="3613581" y="2524125"/>
                  </a:lnTo>
                  <a:lnTo>
                    <a:pt x="3610953" y="2524125"/>
                  </a:lnTo>
                  <a:lnTo>
                    <a:pt x="3609835" y="2524595"/>
                  </a:lnTo>
                  <a:lnTo>
                    <a:pt x="3607981" y="2526449"/>
                  </a:lnTo>
                  <a:lnTo>
                    <a:pt x="3607511" y="2527579"/>
                  </a:lnTo>
                  <a:lnTo>
                    <a:pt x="3607511" y="2530208"/>
                  </a:lnTo>
                  <a:lnTo>
                    <a:pt x="3607981" y="2531326"/>
                  </a:lnTo>
                  <a:lnTo>
                    <a:pt x="3609835" y="2533192"/>
                  </a:lnTo>
                  <a:lnTo>
                    <a:pt x="3610953" y="2533650"/>
                  </a:lnTo>
                  <a:lnTo>
                    <a:pt x="3613581" y="2533650"/>
                  </a:lnTo>
                  <a:lnTo>
                    <a:pt x="3614712" y="2533192"/>
                  </a:lnTo>
                  <a:lnTo>
                    <a:pt x="3616566" y="2531326"/>
                  </a:lnTo>
                  <a:lnTo>
                    <a:pt x="3617036" y="2530208"/>
                  </a:lnTo>
                  <a:lnTo>
                    <a:pt x="3617036" y="2527579"/>
                  </a:lnTo>
                  <a:close/>
                </a:path>
                <a:path w="3617595" h="5105400">
                  <a:moveTo>
                    <a:pt x="3617036" y="2479954"/>
                  </a:moveTo>
                  <a:lnTo>
                    <a:pt x="3616566" y="2478824"/>
                  </a:lnTo>
                  <a:lnTo>
                    <a:pt x="3614712" y="2476970"/>
                  </a:lnTo>
                  <a:lnTo>
                    <a:pt x="3613581" y="2476500"/>
                  </a:lnTo>
                  <a:lnTo>
                    <a:pt x="3610953" y="2476500"/>
                  </a:lnTo>
                  <a:lnTo>
                    <a:pt x="3609835" y="2476970"/>
                  </a:lnTo>
                  <a:lnTo>
                    <a:pt x="3607981" y="2478824"/>
                  </a:lnTo>
                  <a:lnTo>
                    <a:pt x="3607511" y="2479954"/>
                  </a:lnTo>
                  <a:lnTo>
                    <a:pt x="3607511" y="2482583"/>
                  </a:lnTo>
                  <a:lnTo>
                    <a:pt x="3607981" y="2483701"/>
                  </a:lnTo>
                  <a:lnTo>
                    <a:pt x="3609835" y="2485567"/>
                  </a:lnTo>
                  <a:lnTo>
                    <a:pt x="3610953" y="2486025"/>
                  </a:lnTo>
                  <a:lnTo>
                    <a:pt x="3613581" y="2486025"/>
                  </a:lnTo>
                  <a:lnTo>
                    <a:pt x="3614712" y="2485567"/>
                  </a:lnTo>
                  <a:lnTo>
                    <a:pt x="3616566" y="2483701"/>
                  </a:lnTo>
                  <a:lnTo>
                    <a:pt x="3617036" y="2482583"/>
                  </a:lnTo>
                  <a:lnTo>
                    <a:pt x="3617036" y="2479954"/>
                  </a:lnTo>
                  <a:close/>
                </a:path>
                <a:path w="3617595" h="5105400">
                  <a:moveTo>
                    <a:pt x="3617036" y="2432329"/>
                  </a:moveTo>
                  <a:lnTo>
                    <a:pt x="3616566" y="2431199"/>
                  </a:lnTo>
                  <a:lnTo>
                    <a:pt x="3614712" y="2429345"/>
                  </a:lnTo>
                  <a:lnTo>
                    <a:pt x="3613581" y="2428875"/>
                  </a:lnTo>
                  <a:lnTo>
                    <a:pt x="3610953" y="2428875"/>
                  </a:lnTo>
                  <a:lnTo>
                    <a:pt x="3609835" y="2429345"/>
                  </a:lnTo>
                  <a:lnTo>
                    <a:pt x="3607981" y="2431199"/>
                  </a:lnTo>
                  <a:lnTo>
                    <a:pt x="3607511" y="2432329"/>
                  </a:lnTo>
                  <a:lnTo>
                    <a:pt x="3607511" y="2434958"/>
                  </a:lnTo>
                  <a:lnTo>
                    <a:pt x="3607981" y="2436076"/>
                  </a:lnTo>
                  <a:lnTo>
                    <a:pt x="3609835" y="2437942"/>
                  </a:lnTo>
                  <a:lnTo>
                    <a:pt x="3610953" y="2438400"/>
                  </a:lnTo>
                  <a:lnTo>
                    <a:pt x="3613581" y="2438400"/>
                  </a:lnTo>
                  <a:lnTo>
                    <a:pt x="3614712" y="2437942"/>
                  </a:lnTo>
                  <a:lnTo>
                    <a:pt x="3616566" y="2436076"/>
                  </a:lnTo>
                  <a:lnTo>
                    <a:pt x="3617036" y="2434958"/>
                  </a:lnTo>
                  <a:lnTo>
                    <a:pt x="3617036" y="2432329"/>
                  </a:lnTo>
                  <a:close/>
                </a:path>
                <a:path w="3617595" h="5105400">
                  <a:moveTo>
                    <a:pt x="3617036" y="2384704"/>
                  </a:moveTo>
                  <a:lnTo>
                    <a:pt x="3616566" y="2383574"/>
                  </a:lnTo>
                  <a:lnTo>
                    <a:pt x="3614712" y="2381720"/>
                  </a:lnTo>
                  <a:lnTo>
                    <a:pt x="3613581" y="2381250"/>
                  </a:lnTo>
                  <a:lnTo>
                    <a:pt x="3610953" y="2381250"/>
                  </a:lnTo>
                  <a:lnTo>
                    <a:pt x="3609835" y="2381720"/>
                  </a:lnTo>
                  <a:lnTo>
                    <a:pt x="3607981" y="2383574"/>
                  </a:lnTo>
                  <a:lnTo>
                    <a:pt x="3607511" y="2384704"/>
                  </a:lnTo>
                  <a:lnTo>
                    <a:pt x="3607511" y="2387333"/>
                  </a:lnTo>
                  <a:lnTo>
                    <a:pt x="3607981" y="2388451"/>
                  </a:lnTo>
                  <a:lnTo>
                    <a:pt x="3609835" y="2390317"/>
                  </a:lnTo>
                  <a:lnTo>
                    <a:pt x="3610953" y="2390775"/>
                  </a:lnTo>
                  <a:lnTo>
                    <a:pt x="3613581" y="2390775"/>
                  </a:lnTo>
                  <a:lnTo>
                    <a:pt x="3614712" y="2390317"/>
                  </a:lnTo>
                  <a:lnTo>
                    <a:pt x="3616566" y="2388451"/>
                  </a:lnTo>
                  <a:lnTo>
                    <a:pt x="3617036" y="2387333"/>
                  </a:lnTo>
                  <a:lnTo>
                    <a:pt x="3617036" y="2384704"/>
                  </a:lnTo>
                  <a:close/>
                </a:path>
                <a:path w="3617595" h="5105400">
                  <a:moveTo>
                    <a:pt x="3617036" y="2337079"/>
                  </a:moveTo>
                  <a:lnTo>
                    <a:pt x="3616566" y="2335949"/>
                  </a:lnTo>
                  <a:lnTo>
                    <a:pt x="3614712" y="2334095"/>
                  </a:lnTo>
                  <a:lnTo>
                    <a:pt x="3613581" y="2333625"/>
                  </a:lnTo>
                  <a:lnTo>
                    <a:pt x="3610953" y="2333625"/>
                  </a:lnTo>
                  <a:lnTo>
                    <a:pt x="3609835" y="2334095"/>
                  </a:lnTo>
                  <a:lnTo>
                    <a:pt x="3607981" y="2335949"/>
                  </a:lnTo>
                  <a:lnTo>
                    <a:pt x="3607511" y="2337079"/>
                  </a:lnTo>
                  <a:lnTo>
                    <a:pt x="3607511" y="2339708"/>
                  </a:lnTo>
                  <a:lnTo>
                    <a:pt x="3607981" y="2340826"/>
                  </a:lnTo>
                  <a:lnTo>
                    <a:pt x="3609835" y="2342692"/>
                  </a:lnTo>
                  <a:lnTo>
                    <a:pt x="3610953" y="2343150"/>
                  </a:lnTo>
                  <a:lnTo>
                    <a:pt x="3613581" y="2343150"/>
                  </a:lnTo>
                  <a:lnTo>
                    <a:pt x="3614712" y="2342692"/>
                  </a:lnTo>
                  <a:lnTo>
                    <a:pt x="3616566" y="2340826"/>
                  </a:lnTo>
                  <a:lnTo>
                    <a:pt x="3617036" y="2339708"/>
                  </a:lnTo>
                  <a:lnTo>
                    <a:pt x="3617036" y="2337079"/>
                  </a:lnTo>
                  <a:close/>
                </a:path>
                <a:path w="3617595" h="5105400">
                  <a:moveTo>
                    <a:pt x="3617036" y="2289454"/>
                  </a:moveTo>
                  <a:lnTo>
                    <a:pt x="3616566" y="2288324"/>
                  </a:lnTo>
                  <a:lnTo>
                    <a:pt x="3614712" y="2286470"/>
                  </a:lnTo>
                  <a:lnTo>
                    <a:pt x="3613581" y="2286000"/>
                  </a:lnTo>
                  <a:lnTo>
                    <a:pt x="3610953" y="2286000"/>
                  </a:lnTo>
                  <a:lnTo>
                    <a:pt x="3609835" y="2286470"/>
                  </a:lnTo>
                  <a:lnTo>
                    <a:pt x="3607981" y="2288324"/>
                  </a:lnTo>
                  <a:lnTo>
                    <a:pt x="3607511" y="2289454"/>
                  </a:lnTo>
                  <a:lnTo>
                    <a:pt x="3607511" y="2292083"/>
                  </a:lnTo>
                  <a:lnTo>
                    <a:pt x="3607981" y="2293201"/>
                  </a:lnTo>
                  <a:lnTo>
                    <a:pt x="3609835" y="2295067"/>
                  </a:lnTo>
                  <a:lnTo>
                    <a:pt x="3610953" y="2295525"/>
                  </a:lnTo>
                  <a:lnTo>
                    <a:pt x="3613581" y="2295525"/>
                  </a:lnTo>
                  <a:lnTo>
                    <a:pt x="3614712" y="2295067"/>
                  </a:lnTo>
                  <a:lnTo>
                    <a:pt x="3616566" y="2293201"/>
                  </a:lnTo>
                  <a:lnTo>
                    <a:pt x="3617036" y="2292083"/>
                  </a:lnTo>
                  <a:lnTo>
                    <a:pt x="3617036" y="2289454"/>
                  </a:lnTo>
                  <a:close/>
                </a:path>
                <a:path w="3617595" h="5105400">
                  <a:moveTo>
                    <a:pt x="3617036" y="2241829"/>
                  </a:moveTo>
                  <a:lnTo>
                    <a:pt x="3616566" y="2240699"/>
                  </a:lnTo>
                  <a:lnTo>
                    <a:pt x="3614712" y="2238845"/>
                  </a:lnTo>
                  <a:lnTo>
                    <a:pt x="3613581" y="2238375"/>
                  </a:lnTo>
                  <a:lnTo>
                    <a:pt x="3610953" y="2238375"/>
                  </a:lnTo>
                  <a:lnTo>
                    <a:pt x="3609835" y="2238845"/>
                  </a:lnTo>
                  <a:lnTo>
                    <a:pt x="3607981" y="2240699"/>
                  </a:lnTo>
                  <a:lnTo>
                    <a:pt x="3607511" y="2241829"/>
                  </a:lnTo>
                  <a:lnTo>
                    <a:pt x="3607511" y="2244458"/>
                  </a:lnTo>
                  <a:lnTo>
                    <a:pt x="3607981" y="2245576"/>
                  </a:lnTo>
                  <a:lnTo>
                    <a:pt x="3609835" y="2247442"/>
                  </a:lnTo>
                  <a:lnTo>
                    <a:pt x="3610953" y="2247900"/>
                  </a:lnTo>
                  <a:lnTo>
                    <a:pt x="3613581" y="2247900"/>
                  </a:lnTo>
                  <a:lnTo>
                    <a:pt x="3614712" y="2247442"/>
                  </a:lnTo>
                  <a:lnTo>
                    <a:pt x="3616566" y="2245576"/>
                  </a:lnTo>
                  <a:lnTo>
                    <a:pt x="3617036" y="2244458"/>
                  </a:lnTo>
                  <a:lnTo>
                    <a:pt x="3617036" y="2241829"/>
                  </a:lnTo>
                  <a:close/>
                </a:path>
                <a:path w="3617595" h="5105400">
                  <a:moveTo>
                    <a:pt x="3617036" y="2194204"/>
                  </a:moveTo>
                  <a:lnTo>
                    <a:pt x="3616566" y="2193074"/>
                  </a:lnTo>
                  <a:lnTo>
                    <a:pt x="3614712" y="2191220"/>
                  </a:lnTo>
                  <a:lnTo>
                    <a:pt x="3613581" y="2190750"/>
                  </a:lnTo>
                  <a:lnTo>
                    <a:pt x="3610953" y="2190750"/>
                  </a:lnTo>
                  <a:lnTo>
                    <a:pt x="3609835" y="2191220"/>
                  </a:lnTo>
                  <a:lnTo>
                    <a:pt x="3607981" y="2193074"/>
                  </a:lnTo>
                  <a:lnTo>
                    <a:pt x="3607511" y="2194204"/>
                  </a:lnTo>
                  <a:lnTo>
                    <a:pt x="3607511" y="2196833"/>
                  </a:lnTo>
                  <a:lnTo>
                    <a:pt x="3607981" y="2197951"/>
                  </a:lnTo>
                  <a:lnTo>
                    <a:pt x="3609835" y="2199817"/>
                  </a:lnTo>
                  <a:lnTo>
                    <a:pt x="3610953" y="2200275"/>
                  </a:lnTo>
                  <a:lnTo>
                    <a:pt x="3613581" y="2200275"/>
                  </a:lnTo>
                  <a:lnTo>
                    <a:pt x="3614712" y="2199817"/>
                  </a:lnTo>
                  <a:lnTo>
                    <a:pt x="3616566" y="2197951"/>
                  </a:lnTo>
                  <a:lnTo>
                    <a:pt x="3617036" y="2196833"/>
                  </a:lnTo>
                  <a:lnTo>
                    <a:pt x="3617036" y="2194204"/>
                  </a:lnTo>
                  <a:close/>
                </a:path>
                <a:path w="3617595" h="5105400">
                  <a:moveTo>
                    <a:pt x="3617036" y="2146579"/>
                  </a:moveTo>
                  <a:lnTo>
                    <a:pt x="3616566" y="2145449"/>
                  </a:lnTo>
                  <a:lnTo>
                    <a:pt x="3614712" y="2143595"/>
                  </a:lnTo>
                  <a:lnTo>
                    <a:pt x="3613581" y="2143125"/>
                  </a:lnTo>
                  <a:lnTo>
                    <a:pt x="3610953" y="2143125"/>
                  </a:lnTo>
                  <a:lnTo>
                    <a:pt x="3609835" y="2143595"/>
                  </a:lnTo>
                  <a:lnTo>
                    <a:pt x="3607981" y="2145449"/>
                  </a:lnTo>
                  <a:lnTo>
                    <a:pt x="3607511" y="2146579"/>
                  </a:lnTo>
                  <a:lnTo>
                    <a:pt x="3607511" y="2149208"/>
                  </a:lnTo>
                  <a:lnTo>
                    <a:pt x="3607981" y="2150326"/>
                  </a:lnTo>
                  <a:lnTo>
                    <a:pt x="3609835" y="2152192"/>
                  </a:lnTo>
                  <a:lnTo>
                    <a:pt x="3610953" y="2152650"/>
                  </a:lnTo>
                  <a:lnTo>
                    <a:pt x="3613581" y="2152650"/>
                  </a:lnTo>
                  <a:lnTo>
                    <a:pt x="3614712" y="2152192"/>
                  </a:lnTo>
                  <a:lnTo>
                    <a:pt x="3616566" y="2150326"/>
                  </a:lnTo>
                  <a:lnTo>
                    <a:pt x="3617036" y="2149208"/>
                  </a:lnTo>
                  <a:lnTo>
                    <a:pt x="3617036" y="2146579"/>
                  </a:lnTo>
                  <a:close/>
                </a:path>
                <a:path w="3617595" h="5105400">
                  <a:moveTo>
                    <a:pt x="3617036" y="2098954"/>
                  </a:moveTo>
                  <a:lnTo>
                    <a:pt x="3616566" y="2097824"/>
                  </a:lnTo>
                  <a:lnTo>
                    <a:pt x="3614712" y="2095969"/>
                  </a:lnTo>
                  <a:lnTo>
                    <a:pt x="3613581" y="2095500"/>
                  </a:lnTo>
                  <a:lnTo>
                    <a:pt x="3610953" y="2095500"/>
                  </a:lnTo>
                  <a:lnTo>
                    <a:pt x="3609835" y="2095969"/>
                  </a:lnTo>
                  <a:lnTo>
                    <a:pt x="3607981" y="2097824"/>
                  </a:lnTo>
                  <a:lnTo>
                    <a:pt x="3607511" y="2098954"/>
                  </a:lnTo>
                  <a:lnTo>
                    <a:pt x="3607511" y="2101583"/>
                  </a:lnTo>
                  <a:lnTo>
                    <a:pt x="3607981" y="2102700"/>
                  </a:lnTo>
                  <a:lnTo>
                    <a:pt x="3609835" y="2104567"/>
                  </a:lnTo>
                  <a:lnTo>
                    <a:pt x="3610953" y="2105025"/>
                  </a:lnTo>
                  <a:lnTo>
                    <a:pt x="3613581" y="2105025"/>
                  </a:lnTo>
                  <a:lnTo>
                    <a:pt x="3614712" y="2104567"/>
                  </a:lnTo>
                  <a:lnTo>
                    <a:pt x="3616566" y="2102700"/>
                  </a:lnTo>
                  <a:lnTo>
                    <a:pt x="3617036" y="2101583"/>
                  </a:lnTo>
                  <a:lnTo>
                    <a:pt x="3617036" y="2098954"/>
                  </a:lnTo>
                  <a:close/>
                </a:path>
                <a:path w="3617595" h="5105400">
                  <a:moveTo>
                    <a:pt x="3617036" y="2051329"/>
                  </a:moveTo>
                  <a:lnTo>
                    <a:pt x="3616566" y="2050199"/>
                  </a:lnTo>
                  <a:lnTo>
                    <a:pt x="3614712" y="2048344"/>
                  </a:lnTo>
                  <a:lnTo>
                    <a:pt x="3613581" y="2047875"/>
                  </a:lnTo>
                  <a:lnTo>
                    <a:pt x="3610953" y="2047875"/>
                  </a:lnTo>
                  <a:lnTo>
                    <a:pt x="3609835" y="2048344"/>
                  </a:lnTo>
                  <a:lnTo>
                    <a:pt x="3607981" y="2050199"/>
                  </a:lnTo>
                  <a:lnTo>
                    <a:pt x="3607511" y="2051329"/>
                  </a:lnTo>
                  <a:lnTo>
                    <a:pt x="3607511" y="2053958"/>
                  </a:lnTo>
                  <a:lnTo>
                    <a:pt x="3607981" y="2055075"/>
                  </a:lnTo>
                  <a:lnTo>
                    <a:pt x="3609835" y="2056942"/>
                  </a:lnTo>
                  <a:lnTo>
                    <a:pt x="3610953" y="2057400"/>
                  </a:lnTo>
                  <a:lnTo>
                    <a:pt x="3613581" y="2057400"/>
                  </a:lnTo>
                  <a:lnTo>
                    <a:pt x="3614712" y="2056942"/>
                  </a:lnTo>
                  <a:lnTo>
                    <a:pt x="3616566" y="2055075"/>
                  </a:lnTo>
                  <a:lnTo>
                    <a:pt x="3617036" y="2053958"/>
                  </a:lnTo>
                  <a:lnTo>
                    <a:pt x="3617036" y="2051329"/>
                  </a:lnTo>
                  <a:close/>
                </a:path>
                <a:path w="3617595" h="5105400">
                  <a:moveTo>
                    <a:pt x="3617036" y="2003704"/>
                  </a:moveTo>
                  <a:lnTo>
                    <a:pt x="3616566" y="2002574"/>
                  </a:lnTo>
                  <a:lnTo>
                    <a:pt x="3614712" y="2000719"/>
                  </a:lnTo>
                  <a:lnTo>
                    <a:pt x="3613581" y="2000250"/>
                  </a:lnTo>
                  <a:lnTo>
                    <a:pt x="3610953" y="2000250"/>
                  </a:lnTo>
                  <a:lnTo>
                    <a:pt x="3609835" y="2000719"/>
                  </a:lnTo>
                  <a:lnTo>
                    <a:pt x="3607981" y="2002574"/>
                  </a:lnTo>
                  <a:lnTo>
                    <a:pt x="3607511" y="2003704"/>
                  </a:lnTo>
                  <a:lnTo>
                    <a:pt x="3607511" y="2006333"/>
                  </a:lnTo>
                  <a:lnTo>
                    <a:pt x="3607981" y="2007450"/>
                  </a:lnTo>
                  <a:lnTo>
                    <a:pt x="3609835" y="2009317"/>
                  </a:lnTo>
                  <a:lnTo>
                    <a:pt x="3610953" y="2009775"/>
                  </a:lnTo>
                  <a:lnTo>
                    <a:pt x="3613581" y="2009775"/>
                  </a:lnTo>
                  <a:lnTo>
                    <a:pt x="3614712" y="2009317"/>
                  </a:lnTo>
                  <a:lnTo>
                    <a:pt x="3616566" y="2007450"/>
                  </a:lnTo>
                  <a:lnTo>
                    <a:pt x="3617036" y="2006333"/>
                  </a:lnTo>
                  <a:lnTo>
                    <a:pt x="3617036" y="2003704"/>
                  </a:lnTo>
                  <a:close/>
                </a:path>
                <a:path w="3617595" h="5105400">
                  <a:moveTo>
                    <a:pt x="3617036" y="1956079"/>
                  </a:moveTo>
                  <a:lnTo>
                    <a:pt x="3616566" y="1954949"/>
                  </a:lnTo>
                  <a:lnTo>
                    <a:pt x="3614712" y="1953094"/>
                  </a:lnTo>
                  <a:lnTo>
                    <a:pt x="3613581" y="1952625"/>
                  </a:lnTo>
                  <a:lnTo>
                    <a:pt x="3610953" y="1952625"/>
                  </a:lnTo>
                  <a:lnTo>
                    <a:pt x="3609835" y="1953094"/>
                  </a:lnTo>
                  <a:lnTo>
                    <a:pt x="3607981" y="1954949"/>
                  </a:lnTo>
                  <a:lnTo>
                    <a:pt x="3607511" y="1956079"/>
                  </a:lnTo>
                  <a:lnTo>
                    <a:pt x="3607511" y="1958708"/>
                  </a:lnTo>
                  <a:lnTo>
                    <a:pt x="3607981" y="1959825"/>
                  </a:lnTo>
                  <a:lnTo>
                    <a:pt x="3609835" y="1961692"/>
                  </a:lnTo>
                  <a:lnTo>
                    <a:pt x="3610953" y="1962150"/>
                  </a:lnTo>
                  <a:lnTo>
                    <a:pt x="3613581" y="1962150"/>
                  </a:lnTo>
                  <a:lnTo>
                    <a:pt x="3614712" y="1961692"/>
                  </a:lnTo>
                  <a:lnTo>
                    <a:pt x="3616566" y="1959825"/>
                  </a:lnTo>
                  <a:lnTo>
                    <a:pt x="3617036" y="1958708"/>
                  </a:lnTo>
                  <a:lnTo>
                    <a:pt x="3617036" y="1956079"/>
                  </a:lnTo>
                  <a:close/>
                </a:path>
                <a:path w="3617595" h="5105400">
                  <a:moveTo>
                    <a:pt x="3617036" y="1908454"/>
                  </a:moveTo>
                  <a:lnTo>
                    <a:pt x="3616566" y="1907324"/>
                  </a:lnTo>
                  <a:lnTo>
                    <a:pt x="3614712" y="1905469"/>
                  </a:lnTo>
                  <a:lnTo>
                    <a:pt x="3613581" y="1905000"/>
                  </a:lnTo>
                  <a:lnTo>
                    <a:pt x="3610953" y="1905000"/>
                  </a:lnTo>
                  <a:lnTo>
                    <a:pt x="3609835" y="1905469"/>
                  </a:lnTo>
                  <a:lnTo>
                    <a:pt x="3607981" y="1907324"/>
                  </a:lnTo>
                  <a:lnTo>
                    <a:pt x="3607511" y="1908454"/>
                  </a:lnTo>
                  <a:lnTo>
                    <a:pt x="3607511" y="1911083"/>
                  </a:lnTo>
                  <a:lnTo>
                    <a:pt x="3607981" y="1912200"/>
                  </a:lnTo>
                  <a:lnTo>
                    <a:pt x="3609835" y="1914067"/>
                  </a:lnTo>
                  <a:lnTo>
                    <a:pt x="3610953" y="1914525"/>
                  </a:lnTo>
                  <a:lnTo>
                    <a:pt x="3613581" y="1914525"/>
                  </a:lnTo>
                  <a:lnTo>
                    <a:pt x="3614712" y="1914067"/>
                  </a:lnTo>
                  <a:lnTo>
                    <a:pt x="3616566" y="1912200"/>
                  </a:lnTo>
                  <a:lnTo>
                    <a:pt x="3617036" y="1911083"/>
                  </a:lnTo>
                  <a:lnTo>
                    <a:pt x="3617036" y="1908454"/>
                  </a:lnTo>
                  <a:close/>
                </a:path>
                <a:path w="3617595" h="5105400">
                  <a:moveTo>
                    <a:pt x="3617036" y="1860829"/>
                  </a:moveTo>
                  <a:lnTo>
                    <a:pt x="3616566" y="1859699"/>
                  </a:lnTo>
                  <a:lnTo>
                    <a:pt x="3614712" y="1857844"/>
                  </a:lnTo>
                  <a:lnTo>
                    <a:pt x="3613581" y="1857375"/>
                  </a:lnTo>
                  <a:lnTo>
                    <a:pt x="3610953" y="1857375"/>
                  </a:lnTo>
                  <a:lnTo>
                    <a:pt x="3609835" y="1857844"/>
                  </a:lnTo>
                  <a:lnTo>
                    <a:pt x="3607981" y="1859699"/>
                  </a:lnTo>
                  <a:lnTo>
                    <a:pt x="3607511" y="1860829"/>
                  </a:lnTo>
                  <a:lnTo>
                    <a:pt x="3607511" y="1863458"/>
                  </a:lnTo>
                  <a:lnTo>
                    <a:pt x="3607981" y="1864575"/>
                  </a:lnTo>
                  <a:lnTo>
                    <a:pt x="3609835" y="1866442"/>
                  </a:lnTo>
                  <a:lnTo>
                    <a:pt x="3610953" y="1866900"/>
                  </a:lnTo>
                  <a:lnTo>
                    <a:pt x="3613581" y="1866900"/>
                  </a:lnTo>
                  <a:lnTo>
                    <a:pt x="3614712" y="1866442"/>
                  </a:lnTo>
                  <a:lnTo>
                    <a:pt x="3616566" y="1864575"/>
                  </a:lnTo>
                  <a:lnTo>
                    <a:pt x="3617036" y="1863458"/>
                  </a:lnTo>
                  <a:lnTo>
                    <a:pt x="3617036" y="1860829"/>
                  </a:lnTo>
                  <a:close/>
                </a:path>
                <a:path w="3617595" h="5105400">
                  <a:moveTo>
                    <a:pt x="3617036" y="1813204"/>
                  </a:moveTo>
                  <a:lnTo>
                    <a:pt x="3616566" y="1812074"/>
                  </a:lnTo>
                  <a:lnTo>
                    <a:pt x="3614712" y="1810219"/>
                  </a:lnTo>
                  <a:lnTo>
                    <a:pt x="3613581" y="1809750"/>
                  </a:lnTo>
                  <a:lnTo>
                    <a:pt x="3610953" y="1809750"/>
                  </a:lnTo>
                  <a:lnTo>
                    <a:pt x="3609835" y="1810219"/>
                  </a:lnTo>
                  <a:lnTo>
                    <a:pt x="3607981" y="1812074"/>
                  </a:lnTo>
                  <a:lnTo>
                    <a:pt x="3607511" y="1813204"/>
                  </a:lnTo>
                  <a:lnTo>
                    <a:pt x="3607511" y="1815833"/>
                  </a:lnTo>
                  <a:lnTo>
                    <a:pt x="3607981" y="1816950"/>
                  </a:lnTo>
                  <a:lnTo>
                    <a:pt x="3609835" y="1818817"/>
                  </a:lnTo>
                  <a:lnTo>
                    <a:pt x="3610953" y="1819275"/>
                  </a:lnTo>
                  <a:lnTo>
                    <a:pt x="3613581" y="1819275"/>
                  </a:lnTo>
                  <a:lnTo>
                    <a:pt x="3614712" y="1818817"/>
                  </a:lnTo>
                  <a:lnTo>
                    <a:pt x="3616566" y="1816950"/>
                  </a:lnTo>
                  <a:lnTo>
                    <a:pt x="3617036" y="1815833"/>
                  </a:lnTo>
                  <a:lnTo>
                    <a:pt x="3617036" y="1813204"/>
                  </a:lnTo>
                  <a:close/>
                </a:path>
                <a:path w="3617595" h="5105400">
                  <a:moveTo>
                    <a:pt x="3617036" y="1765579"/>
                  </a:moveTo>
                  <a:lnTo>
                    <a:pt x="3616566" y="1764449"/>
                  </a:lnTo>
                  <a:lnTo>
                    <a:pt x="3614712" y="1762594"/>
                  </a:lnTo>
                  <a:lnTo>
                    <a:pt x="3613581" y="1762125"/>
                  </a:lnTo>
                  <a:lnTo>
                    <a:pt x="3610953" y="1762125"/>
                  </a:lnTo>
                  <a:lnTo>
                    <a:pt x="3609835" y="1762594"/>
                  </a:lnTo>
                  <a:lnTo>
                    <a:pt x="3607981" y="1764449"/>
                  </a:lnTo>
                  <a:lnTo>
                    <a:pt x="3607511" y="1765579"/>
                  </a:lnTo>
                  <a:lnTo>
                    <a:pt x="3607511" y="1768208"/>
                  </a:lnTo>
                  <a:lnTo>
                    <a:pt x="3607981" y="1769325"/>
                  </a:lnTo>
                  <a:lnTo>
                    <a:pt x="3609835" y="1771192"/>
                  </a:lnTo>
                  <a:lnTo>
                    <a:pt x="3610953" y="1771650"/>
                  </a:lnTo>
                  <a:lnTo>
                    <a:pt x="3613581" y="1771650"/>
                  </a:lnTo>
                  <a:lnTo>
                    <a:pt x="3614712" y="1771192"/>
                  </a:lnTo>
                  <a:lnTo>
                    <a:pt x="3616566" y="1769325"/>
                  </a:lnTo>
                  <a:lnTo>
                    <a:pt x="3617036" y="1768208"/>
                  </a:lnTo>
                  <a:lnTo>
                    <a:pt x="3617036" y="1765579"/>
                  </a:lnTo>
                  <a:close/>
                </a:path>
                <a:path w="3617595" h="5105400">
                  <a:moveTo>
                    <a:pt x="3617036" y="1717954"/>
                  </a:moveTo>
                  <a:lnTo>
                    <a:pt x="3616566" y="1716824"/>
                  </a:lnTo>
                  <a:lnTo>
                    <a:pt x="3614712" y="1714969"/>
                  </a:lnTo>
                  <a:lnTo>
                    <a:pt x="3613581" y="1714500"/>
                  </a:lnTo>
                  <a:lnTo>
                    <a:pt x="3610953" y="1714500"/>
                  </a:lnTo>
                  <a:lnTo>
                    <a:pt x="3609835" y="1714969"/>
                  </a:lnTo>
                  <a:lnTo>
                    <a:pt x="3607981" y="1716824"/>
                  </a:lnTo>
                  <a:lnTo>
                    <a:pt x="3607511" y="1717954"/>
                  </a:lnTo>
                  <a:lnTo>
                    <a:pt x="3607511" y="1720583"/>
                  </a:lnTo>
                  <a:lnTo>
                    <a:pt x="3607981" y="1721700"/>
                  </a:lnTo>
                  <a:lnTo>
                    <a:pt x="3609835" y="1723567"/>
                  </a:lnTo>
                  <a:lnTo>
                    <a:pt x="3610953" y="1724025"/>
                  </a:lnTo>
                  <a:lnTo>
                    <a:pt x="3613581" y="1724025"/>
                  </a:lnTo>
                  <a:lnTo>
                    <a:pt x="3614712" y="1723567"/>
                  </a:lnTo>
                  <a:lnTo>
                    <a:pt x="3616566" y="1721700"/>
                  </a:lnTo>
                  <a:lnTo>
                    <a:pt x="3617036" y="1720583"/>
                  </a:lnTo>
                  <a:lnTo>
                    <a:pt x="3617036" y="1717954"/>
                  </a:lnTo>
                  <a:close/>
                </a:path>
                <a:path w="3617595" h="5105400">
                  <a:moveTo>
                    <a:pt x="3617036" y="1670329"/>
                  </a:moveTo>
                  <a:lnTo>
                    <a:pt x="3616566" y="1669199"/>
                  </a:lnTo>
                  <a:lnTo>
                    <a:pt x="3614712" y="1667344"/>
                  </a:lnTo>
                  <a:lnTo>
                    <a:pt x="3613581" y="1666875"/>
                  </a:lnTo>
                  <a:lnTo>
                    <a:pt x="3610953" y="1666875"/>
                  </a:lnTo>
                  <a:lnTo>
                    <a:pt x="3609835" y="1667344"/>
                  </a:lnTo>
                  <a:lnTo>
                    <a:pt x="3607981" y="1669199"/>
                  </a:lnTo>
                  <a:lnTo>
                    <a:pt x="3607511" y="1670329"/>
                  </a:lnTo>
                  <a:lnTo>
                    <a:pt x="3607511" y="1672958"/>
                  </a:lnTo>
                  <a:lnTo>
                    <a:pt x="3607981" y="1674075"/>
                  </a:lnTo>
                  <a:lnTo>
                    <a:pt x="3609835" y="1675942"/>
                  </a:lnTo>
                  <a:lnTo>
                    <a:pt x="3610953" y="1676400"/>
                  </a:lnTo>
                  <a:lnTo>
                    <a:pt x="3613581" y="1676400"/>
                  </a:lnTo>
                  <a:lnTo>
                    <a:pt x="3614712" y="1675942"/>
                  </a:lnTo>
                  <a:lnTo>
                    <a:pt x="3616566" y="1674075"/>
                  </a:lnTo>
                  <a:lnTo>
                    <a:pt x="3617036" y="1672958"/>
                  </a:lnTo>
                  <a:lnTo>
                    <a:pt x="3617036" y="1670329"/>
                  </a:lnTo>
                  <a:close/>
                </a:path>
                <a:path w="3617595" h="5105400">
                  <a:moveTo>
                    <a:pt x="3617036" y="1622704"/>
                  </a:moveTo>
                  <a:lnTo>
                    <a:pt x="3616566" y="1621574"/>
                  </a:lnTo>
                  <a:lnTo>
                    <a:pt x="3614712" y="1619719"/>
                  </a:lnTo>
                  <a:lnTo>
                    <a:pt x="3613581" y="1619250"/>
                  </a:lnTo>
                  <a:lnTo>
                    <a:pt x="3610953" y="1619250"/>
                  </a:lnTo>
                  <a:lnTo>
                    <a:pt x="3609835" y="1619719"/>
                  </a:lnTo>
                  <a:lnTo>
                    <a:pt x="3607981" y="1621574"/>
                  </a:lnTo>
                  <a:lnTo>
                    <a:pt x="3607511" y="1622704"/>
                  </a:lnTo>
                  <a:lnTo>
                    <a:pt x="3607511" y="1625333"/>
                  </a:lnTo>
                  <a:lnTo>
                    <a:pt x="3607981" y="1626450"/>
                  </a:lnTo>
                  <a:lnTo>
                    <a:pt x="3609835" y="1628317"/>
                  </a:lnTo>
                  <a:lnTo>
                    <a:pt x="3610953" y="1628775"/>
                  </a:lnTo>
                  <a:lnTo>
                    <a:pt x="3613581" y="1628775"/>
                  </a:lnTo>
                  <a:lnTo>
                    <a:pt x="3614712" y="1628317"/>
                  </a:lnTo>
                  <a:lnTo>
                    <a:pt x="3616566" y="1626450"/>
                  </a:lnTo>
                  <a:lnTo>
                    <a:pt x="3617036" y="1625333"/>
                  </a:lnTo>
                  <a:lnTo>
                    <a:pt x="3617036" y="1622704"/>
                  </a:lnTo>
                  <a:close/>
                </a:path>
                <a:path w="3617595" h="5105400">
                  <a:moveTo>
                    <a:pt x="3617036" y="1575079"/>
                  </a:moveTo>
                  <a:lnTo>
                    <a:pt x="3616566" y="1573949"/>
                  </a:lnTo>
                  <a:lnTo>
                    <a:pt x="3614712" y="1572094"/>
                  </a:lnTo>
                  <a:lnTo>
                    <a:pt x="3613581" y="1571625"/>
                  </a:lnTo>
                  <a:lnTo>
                    <a:pt x="3610953" y="1571625"/>
                  </a:lnTo>
                  <a:lnTo>
                    <a:pt x="3609835" y="1572094"/>
                  </a:lnTo>
                  <a:lnTo>
                    <a:pt x="3607981" y="1573949"/>
                  </a:lnTo>
                  <a:lnTo>
                    <a:pt x="3607511" y="1575079"/>
                  </a:lnTo>
                  <a:lnTo>
                    <a:pt x="3607511" y="1577708"/>
                  </a:lnTo>
                  <a:lnTo>
                    <a:pt x="3607981" y="1578825"/>
                  </a:lnTo>
                  <a:lnTo>
                    <a:pt x="3609835" y="1580692"/>
                  </a:lnTo>
                  <a:lnTo>
                    <a:pt x="3610953" y="1581150"/>
                  </a:lnTo>
                  <a:lnTo>
                    <a:pt x="3613581" y="1581150"/>
                  </a:lnTo>
                  <a:lnTo>
                    <a:pt x="3614712" y="1580692"/>
                  </a:lnTo>
                  <a:lnTo>
                    <a:pt x="3616566" y="1578825"/>
                  </a:lnTo>
                  <a:lnTo>
                    <a:pt x="3617036" y="1577708"/>
                  </a:lnTo>
                  <a:lnTo>
                    <a:pt x="3617036" y="1575079"/>
                  </a:lnTo>
                  <a:close/>
                </a:path>
                <a:path w="3617595" h="5105400">
                  <a:moveTo>
                    <a:pt x="3617036" y="1527454"/>
                  </a:moveTo>
                  <a:lnTo>
                    <a:pt x="3616566" y="1526324"/>
                  </a:lnTo>
                  <a:lnTo>
                    <a:pt x="3614712" y="1524469"/>
                  </a:lnTo>
                  <a:lnTo>
                    <a:pt x="3613581" y="1524000"/>
                  </a:lnTo>
                  <a:lnTo>
                    <a:pt x="3610953" y="1524000"/>
                  </a:lnTo>
                  <a:lnTo>
                    <a:pt x="3609835" y="1524469"/>
                  </a:lnTo>
                  <a:lnTo>
                    <a:pt x="3607981" y="1526324"/>
                  </a:lnTo>
                  <a:lnTo>
                    <a:pt x="3607511" y="1527454"/>
                  </a:lnTo>
                  <a:lnTo>
                    <a:pt x="3607511" y="1530083"/>
                  </a:lnTo>
                  <a:lnTo>
                    <a:pt x="3607981" y="1531200"/>
                  </a:lnTo>
                  <a:lnTo>
                    <a:pt x="3609835" y="1533067"/>
                  </a:lnTo>
                  <a:lnTo>
                    <a:pt x="3610953" y="1533525"/>
                  </a:lnTo>
                  <a:lnTo>
                    <a:pt x="3613581" y="1533525"/>
                  </a:lnTo>
                  <a:lnTo>
                    <a:pt x="3614712" y="1533067"/>
                  </a:lnTo>
                  <a:lnTo>
                    <a:pt x="3616566" y="1531200"/>
                  </a:lnTo>
                  <a:lnTo>
                    <a:pt x="3617036" y="1530083"/>
                  </a:lnTo>
                  <a:lnTo>
                    <a:pt x="3617036" y="1527454"/>
                  </a:lnTo>
                  <a:close/>
                </a:path>
                <a:path w="3617595" h="5105400">
                  <a:moveTo>
                    <a:pt x="3617036" y="1479829"/>
                  </a:moveTo>
                  <a:lnTo>
                    <a:pt x="3616566" y="1478699"/>
                  </a:lnTo>
                  <a:lnTo>
                    <a:pt x="3614712" y="1476844"/>
                  </a:lnTo>
                  <a:lnTo>
                    <a:pt x="3613581" y="1476375"/>
                  </a:lnTo>
                  <a:lnTo>
                    <a:pt x="3610953" y="1476375"/>
                  </a:lnTo>
                  <a:lnTo>
                    <a:pt x="3609835" y="1476844"/>
                  </a:lnTo>
                  <a:lnTo>
                    <a:pt x="3607981" y="1478699"/>
                  </a:lnTo>
                  <a:lnTo>
                    <a:pt x="3607511" y="1479829"/>
                  </a:lnTo>
                  <a:lnTo>
                    <a:pt x="3607511" y="1482458"/>
                  </a:lnTo>
                  <a:lnTo>
                    <a:pt x="3607981" y="1483575"/>
                  </a:lnTo>
                  <a:lnTo>
                    <a:pt x="3609835" y="1485442"/>
                  </a:lnTo>
                  <a:lnTo>
                    <a:pt x="3610953" y="1485900"/>
                  </a:lnTo>
                  <a:lnTo>
                    <a:pt x="3613581" y="1485900"/>
                  </a:lnTo>
                  <a:lnTo>
                    <a:pt x="3614712" y="1485442"/>
                  </a:lnTo>
                  <a:lnTo>
                    <a:pt x="3616566" y="1483575"/>
                  </a:lnTo>
                  <a:lnTo>
                    <a:pt x="3617036" y="1482458"/>
                  </a:lnTo>
                  <a:lnTo>
                    <a:pt x="3617036" y="1479829"/>
                  </a:lnTo>
                  <a:close/>
                </a:path>
                <a:path w="3617595" h="5105400">
                  <a:moveTo>
                    <a:pt x="3617036" y="1432204"/>
                  </a:moveTo>
                  <a:lnTo>
                    <a:pt x="3616566" y="1431074"/>
                  </a:lnTo>
                  <a:lnTo>
                    <a:pt x="3614712" y="1429219"/>
                  </a:lnTo>
                  <a:lnTo>
                    <a:pt x="3613581" y="1428750"/>
                  </a:lnTo>
                  <a:lnTo>
                    <a:pt x="3610953" y="1428750"/>
                  </a:lnTo>
                  <a:lnTo>
                    <a:pt x="3609835" y="1429219"/>
                  </a:lnTo>
                  <a:lnTo>
                    <a:pt x="3607981" y="1431074"/>
                  </a:lnTo>
                  <a:lnTo>
                    <a:pt x="3607511" y="1432204"/>
                  </a:lnTo>
                  <a:lnTo>
                    <a:pt x="3607511" y="1434833"/>
                  </a:lnTo>
                  <a:lnTo>
                    <a:pt x="3607981" y="1435950"/>
                  </a:lnTo>
                  <a:lnTo>
                    <a:pt x="3609835" y="1437817"/>
                  </a:lnTo>
                  <a:lnTo>
                    <a:pt x="3610953" y="1438275"/>
                  </a:lnTo>
                  <a:lnTo>
                    <a:pt x="3613581" y="1438275"/>
                  </a:lnTo>
                  <a:lnTo>
                    <a:pt x="3614712" y="1437817"/>
                  </a:lnTo>
                  <a:lnTo>
                    <a:pt x="3616566" y="1435950"/>
                  </a:lnTo>
                  <a:lnTo>
                    <a:pt x="3617036" y="1434833"/>
                  </a:lnTo>
                  <a:lnTo>
                    <a:pt x="3617036" y="1432204"/>
                  </a:lnTo>
                  <a:close/>
                </a:path>
                <a:path w="3617595" h="5105400">
                  <a:moveTo>
                    <a:pt x="3617036" y="1384579"/>
                  </a:moveTo>
                  <a:lnTo>
                    <a:pt x="3616566" y="1383449"/>
                  </a:lnTo>
                  <a:lnTo>
                    <a:pt x="3614712" y="1381594"/>
                  </a:lnTo>
                  <a:lnTo>
                    <a:pt x="3613581" y="1381125"/>
                  </a:lnTo>
                  <a:lnTo>
                    <a:pt x="3610953" y="1381125"/>
                  </a:lnTo>
                  <a:lnTo>
                    <a:pt x="3609835" y="1381594"/>
                  </a:lnTo>
                  <a:lnTo>
                    <a:pt x="3607981" y="1383449"/>
                  </a:lnTo>
                  <a:lnTo>
                    <a:pt x="3607511" y="1384579"/>
                  </a:lnTo>
                  <a:lnTo>
                    <a:pt x="3607511" y="1387208"/>
                  </a:lnTo>
                  <a:lnTo>
                    <a:pt x="3607981" y="1388325"/>
                  </a:lnTo>
                  <a:lnTo>
                    <a:pt x="3609835" y="1390192"/>
                  </a:lnTo>
                  <a:lnTo>
                    <a:pt x="3610953" y="1390650"/>
                  </a:lnTo>
                  <a:lnTo>
                    <a:pt x="3613581" y="1390650"/>
                  </a:lnTo>
                  <a:lnTo>
                    <a:pt x="3614712" y="1390192"/>
                  </a:lnTo>
                  <a:lnTo>
                    <a:pt x="3616566" y="1388325"/>
                  </a:lnTo>
                  <a:lnTo>
                    <a:pt x="3617036" y="1387208"/>
                  </a:lnTo>
                  <a:lnTo>
                    <a:pt x="3617036" y="1384579"/>
                  </a:lnTo>
                  <a:close/>
                </a:path>
                <a:path w="3617595" h="5105400">
                  <a:moveTo>
                    <a:pt x="3617036" y="1336954"/>
                  </a:moveTo>
                  <a:lnTo>
                    <a:pt x="3616566" y="1335824"/>
                  </a:lnTo>
                  <a:lnTo>
                    <a:pt x="3614712" y="1333969"/>
                  </a:lnTo>
                  <a:lnTo>
                    <a:pt x="3613581" y="1333500"/>
                  </a:lnTo>
                  <a:lnTo>
                    <a:pt x="3610953" y="1333500"/>
                  </a:lnTo>
                  <a:lnTo>
                    <a:pt x="3609835" y="1333969"/>
                  </a:lnTo>
                  <a:lnTo>
                    <a:pt x="3607981" y="1335824"/>
                  </a:lnTo>
                  <a:lnTo>
                    <a:pt x="3607511" y="1336954"/>
                  </a:lnTo>
                  <a:lnTo>
                    <a:pt x="3607511" y="1339583"/>
                  </a:lnTo>
                  <a:lnTo>
                    <a:pt x="3607981" y="1340700"/>
                  </a:lnTo>
                  <a:lnTo>
                    <a:pt x="3609835" y="1342567"/>
                  </a:lnTo>
                  <a:lnTo>
                    <a:pt x="3610953" y="1343025"/>
                  </a:lnTo>
                  <a:lnTo>
                    <a:pt x="3613581" y="1343025"/>
                  </a:lnTo>
                  <a:lnTo>
                    <a:pt x="3614712" y="1342567"/>
                  </a:lnTo>
                  <a:lnTo>
                    <a:pt x="3616566" y="1340700"/>
                  </a:lnTo>
                  <a:lnTo>
                    <a:pt x="3617036" y="1339583"/>
                  </a:lnTo>
                  <a:lnTo>
                    <a:pt x="3617036" y="1336954"/>
                  </a:lnTo>
                  <a:close/>
                </a:path>
                <a:path w="3617595" h="5105400">
                  <a:moveTo>
                    <a:pt x="3617036" y="1289329"/>
                  </a:moveTo>
                  <a:lnTo>
                    <a:pt x="3616566" y="1288199"/>
                  </a:lnTo>
                  <a:lnTo>
                    <a:pt x="3614712" y="1286344"/>
                  </a:lnTo>
                  <a:lnTo>
                    <a:pt x="3613581" y="1285875"/>
                  </a:lnTo>
                  <a:lnTo>
                    <a:pt x="3610953" y="1285875"/>
                  </a:lnTo>
                  <a:lnTo>
                    <a:pt x="3609835" y="1286344"/>
                  </a:lnTo>
                  <a:lnTo>
                    <a:pt x="3607981" y="1288199"/>
                  </a:lnTo>
                  <a:lnTo>
                    <a:pt x="3607511" y="1289329"/>
                  </a:lnTo>
                  <a:lnTo>
                    <a:pt x="3607511" y="1291958"/>
                  </a:lnTo>
                  <a:lnTo>
                    <a:pt x="3607981" y="1293075"/>
                  </a:lnTo>
                  <a:lnTo>
                    <a:pt x="3609835" y="1294942"/>
                  </a:lnTo>
                  <a:lnTo>
                    <a:pt x="3610953" y="1295400"/>
                  </a:lnTo>
                  <a:lnTo>
                    <a:pt x="3613581" y="1295400"/>
                  </a:lnTo>
                  <a:lnTo>
                    <a:pt x="3614712" y="1294942"/>
                  </a:lnTo>
                  <a:lnTo>
                    <a:pt x="3616566" y="1293075"/>
                  </a:lnTo>
                  <a:lnTo>
                    <a:pt x="3617036" y="1291958"/>
                  </a:lnTo>
                  <a:lnTo>
                    <a:pt x="3617036" y="1289329"/>
                  </a:lnTo>
                  <a:close/>
                </a:path>
                <a:path w="3617595" h="5105400">
                  <a:moveTo>
                    <a:pt x="3617036" y="1241704"/>
                  </a:moveTo>
                  <a:lnTo>
                    <a:pt x="3616566" y="1240574"/>
                  </a:lnTo>
                  <a:lnTo>
                    <a:pt x="3614712" y="1238719"/>
                  </a:lnTo>
                  <a:lnTo>
                    <a:pt x="3613581" y="1238250"/>
                  </a:lnTo>
                  <a:lnTo>
                    <a:pt x="3610953" y="1238250"/>
                  </a:lnTo>
                  <a:lnTo>
                    <a:pt x="3609835" y="1238719"/>
                  </a:lnTo>
                  <a:lnTo>
                    <a:pt x="3607981" y="1240574"/>
                  </a:lnTo>
                  <a:lnTo>
                    <a:pt x="3607511" y="1241704"/>
                  </a:lnTo>
                  <a:lnTo>
                    <a:pt x="3607511" y="1244333"/>
                  </a:lnTo>
                  <a:lnTo>
                    <a:pt x="3607981" y="1245450"/>
                  </a:lnTo>
                  <a:lnTo>
                    <a:pt x="3609835" y="1247317"/>
                  </a:lnTo>
                  <a:lnTo>
                    <a:pt x="3610953" y="1247775"/>
                  </a:lnTo>
                  <a:lnTo>
                    <a:pt x="3613581" y="1247775"/>
                  </a:lnTo>
                  <a:lnTo>
                    <a:pt x="3614712" y="1247317"/>
                  </a:lnTo>
                  <a:lnTo>
                    <a:pt x="3616566" y="1245450"/>
                  </a:lnTo>
                  <a:lnTo>
                    <a:pt x="3617036" y="1244333"/>
                  </a:lnTo>
                  <a:lnTo>
                    <a:pt x="3617036" y="1241704"/>
                  </a:lnTo>
                  <a:close/>
                </a:path>
                <a:path w="3617595" h="5105400">
                  <a:moveTo>
                    <a:pt x="3617036" y="1194079"/>
                  </a:moveTo>
                  <a:lnTo>
                    <a:pt x="3616566" y="1192949"/>
                  </a:lnTo>
                  <a:lnTo>
                    <a:pt x="3614712" y="1191094"/>
                  </a:lnTo>
                  <a:lnTo>
                    <a:pt x="3613581" y="1190625"/>
                  </a:lnTo>
                  <a:lnTo>
                    <a:pt x="3610953" y="1190625"/>
                  </a:lnTo>
                  <a:lnTo>
                    <a:pt x="3609835" y="1191094"/>
                  </a:lnTo>
                  <a:lnTo>
                    <a:pt x="3607981" y="1192949"/>
                  </a:lnTo>
                  <a:lnTo>
                    <a:pt x="3607511" y="1194079"/>
                  </a:lnTo>
                  <a:lnTo>
                    <a:pt x="3607511" y="1196708"/>
                  </a:lnTo>
                  <a:lnTo>
                    <a:pt x="3607981" y="1197825"/>
                  </a:lnTo>
                  <a:lnTo>
                    <a:pt x="3609835" y="1199692"/>
                  </a:lnTo>
                  <a:lnTo>
                    <a:pt x="3610953" y="1200150"/>
                  </a:lnTo>
                  <a:lnTo>
                    <a:pt x="3613581" y="1200150"/>
                  </a:lnTo>
                  <a:lnTo>
                    <a:pt x="3614712" y="1199692"/>
                  </a:lnTo>
                  <a:lnTo>
                    <a:pt x="3616566" y="1197825"/>
                  </a:lnTo>
                  <a:lnTo>
                    <a:pt x="3617036" y="1196708"/>
                  </a:lnTo>
                  <a:lnTo>
                    <a:pt x="3617036" y="1194079"/>
                  </a:lnTo>
                  <a:close/>
                </a:path>
                <a:path w="3617595" h="5105400">
                  <a:moveTo>
                    <a:pt x="3617036" y="1146454"/>
                  </a:moveTo>
                  <a:lnTo>
                    <a:pt x="3616566" y="1145324"/>
                  </a:lnTo>
                  <a:lnTo>
                    <a:pt x="3614712" y="1143469"/>
                  </a:lnTo>
                  <a:lnTo>
                    <a:pt x="3613581" y="1143000"/>
                  </a:lnTo>
                  <a:lnTo>
                    <a:pt x="3610953" y="1143000"/>
                  </a:lnTo>
                  <a:lnTo>
                    <a:pt x="3609835" y="1143469"/>
                  </a:lnTo>
                  <a:lnTo>
                    <a:pt x="3607981" y="1145324"/>
                  </a:lnTo>
                  <a:lnTo>
                    <a:pt x="3607511" y="1146454"/>
                  </a:lnTo>
                  <a:lnTo>
                    <a:pt x="3607511" y="1149083"/>
                  </a:lnTo>
                  <a:lnTo>
                    <a:pt x="3607981" y="1150200"/>
                  </a:lnTo>
                  <a:lnTo>
                    <a:pt x="3609835" y="1152067"/>
                  </a:lnTo>
                  <a:lnTo>
                    <a:pt x="3610953" y="1152525"/>
                  </a:lnTo>
                  <a:lnTo>
                    <a:pt x="3613581" y="1152525"/>
                  </a:lnTo>
                  <a:lnTo>
                    <a:pt x="3614712" y="1152067"/>
                  </a:lnTo>
                  <a:lnTo>
                    <a:pt x="3616566" y="1150200"/>
                  </a:lnTo>
                  <a:lnTo>
                    <a:pt x="3617036" y="1149083"/>
                  </a:lnTo>
                  <a:lnTo>
                    <a:pt x="3617036" y="1146454"/>
                  </a:lnTo>
                  <a:close/>
                </a:path>
                <a:path w="3617595" h="5105400">
                  <a:moveTo>
                    <a:pt x="3617036" y="1098829"/>
                  </a:moveTo>
                  <a:lnTo>
                    <a:pt x="3616566" y="1097699"/>
                  </a:lnTo>
                  <a:lnTo>
                    <a:pt x="3614712" y="1095844"/>
                  </a:lnTo>
                  <a:lnTo>
                    <a:pt x="3613581" y="1095375"/>
                  </a:lnTo>
                  <a:lnTo>
                    <a:pt x="3610953" y="1095375"/>
                  </a:lnTo>
                  <a:lnTo>
                    <a:pt x="3609835" y="1095844"/>
                  </a:lnTo>
                  <a:lnTo>
                    <a:pt x="3607981" y="1097699"/>
                  </a:lnTo>
                  <a:lnTo>
                    <a:pt x="3607511" y="1098829"/>
                  </a:lnTo>
                  <a:lnTo>
                    <a:pt x="3607511" y="1101458"/>
                  </a:lnTo>
                  <a:lnTo>
                    <a:pt x="3607981" y="1102575"/>
                  </a:lnTo>
                  <a:lnTo>
                    <a:pt x="3609835" y="1104442"/>
                  </a:lnTo>
                  <a:lnTo>
                    <a:pt x="3610953" y="1104900"/>
                  </a:lnTo>
                  <a:lnTo>
                    <a:pt x="3613581" y="1104900"/>
                  </a:lnTo>
                  <a:lnTo>
                    <a:pt x="3614712" y="1104442"/>
                  </a:lnTo>
                  <a:lnTo>
                    <a:pt x="3616566" y="1102575"/>
                  </a:lnTo>
                  <a:lnTo>
                    <a:pt x="3617036" y="1101458"/>
                  </a:lnTo>
                  <a:lnTo>
                    <a:pt x="3617036" y="1098829"/>
                  </a:lnTo>
                  <a:close/>
                </a:path>
                <a:path w="3617595" h="5105400">
                  <a:moveTo>
                    <a:pt x="3617036" y="1051204"/>
                  </a:moveTo>
                  <a:lnTo>
                    <a:pt x="3616566" y="1050074"/>
                  </a:lnTo>
                  <a:lnTo>
                    <a:pt x="3614712" y="1048219"/>
                  </a:lnTo>
                  <a:lnTo>
                    <a:pt x="3613581" y="1047750"/>
                  </a:lnTo>
                  <a:lnTo>
                    <a:pt x="3610953" y="1047750"/>
                  </a:lnTo>
                  <a:lnTo>
                    <a:pt x="3609835" y="1048219"/>
                  </a:lnTo>
                  <a:lnTo>
                    <a:pt x="3607981" y="1050074"/>
                  </a:lnTo>
                  <a:lnTo>
                    <a:pt x="3607511" y="1051204"/>
                  </a:lnTo>
                  <a:lnTo>
                    <a:pt x="3607511" y="1053833"/>
                  </a:lnTo>
                  <a:lnTo>
                    <a:pt x="3607981" y="1054950"/>
                  </a:lnTo>
                  <a:lnTo>
                    <a:pt x="3609835" y="1056817"/>
                  </a:lnTo>
                  <a:lnTo>
                    <a:pt x="3610953" y="1057275"/>
                  </a:lnTo>
                  <a:lnTo>
                    <a:pt x="3613581" y="1057275"/>
                  </a:lnTo>
                  <a:lnTo>
                    <a:pt x="3614712" y="1056817"/>
                  </a:lnTo>
                  <a:lnTo>
                    <a:pt x="3616566" y="1054950"/>
                  </a:lnTo>
                  <a:lnTo>
                    <a:pt x="3617036" y="1053833"/>
                  </a:lnTo>
                  <a:lnTo>
                    <a:pt x="3617036" y="1051204"/>
                  </a:lnTo>
                  <a:close/>
                </a:path>
                <a:path w="3617595" h="5105400">
                  <a:moveTo>
                    <a:pt x="3617036" y="1003579"/>
                  </a:moveTo>
                  <a:lnTo>
                    <a:pt x="3616566" y="1002449"/>
                  </a:lnTo>
                  <a:lnTo>
                    <a:pt x="3614712" y="1000594"/>
                  </a:lnTo>
                  <a:lnTo>
                    <a:pt x="3613581" y="1000125"/>
                  </a:lnTo>
                  <a:lnTo>
                    <a:pt x="3610953" y="1000125"/>
                  </a:lnTo>
                  <a:lnTo>
                    <a:pt x="3609835" y="1000594"/>
                  </a:lnTo>
                  <a:lnTo>
                    <a:pt x="3607981" y="1002449"/>
                  </a:lnTo>
                  <a:lnTo>
                    <a:pt x="3607511" y="1003579"/>
                  </a:lnTo>
                  <a:lnTo>
                    <a:pt x="3607511" y="1006208"/>
                  </a:lnTo>
                  <a:lnTo>
                    <a:pt x="3607981" y="1007325"/>
                  </a:lnTo>
                  <a:lnTo>
                    <a:pt x="3609835" y="1009192"/>
                  </a:lnTo>
                  <a:lnTo>
                    <a:pt x="3610953" y="1009650"/>
                  </a:lnTo>
                  <a:lnTo>
                    <a:pt x="3613581" y="1009650"/>
                  </a:lnTo>
                  <a:lnTo>
                    <a:pt x="3614712" y="1009192"/>
                  </a:lnTo>
                  <a:lnTo>
                    <a:pt x="3616566" y="1007325"/>
                  </a:lnTo>
                  <a:lnTo>
                    <a:pt x="3617036" y="1006208"/>
                  </a:lnTo>
                  <a:lnTo>
                    <a:pt x="3617036" y="1003579"/>
                  </a:lnTo>
                  <a:close/>
                </a:path>
                <a:path w="3617595" h="5105400">
                  <a:moveTo>
                    <a:pt x="3617036" y="955954"/>
                  </a:moveTo>
                  <a:lnTo>
                    <a:pt x="3616566" y="954824"/>
                  </a:lnTo>
                  <a:lnTo>
                    <a:pt x="3614712" y="952969"/>
                  </a:lnTo>
                  <a:lnTo>
                    <a:pt x="3613581" y="952500"/>
                  </a:lnTo>
                  <a:lnTo>
                    <a:pt x="3610953" y="952500"/>
                  </a:lnTo>
                  <a:lnTo>
                    <a:pt x="3609835" y="952969"/>
                  </a:lnTo>
                  <a:lnTo>
                    <a:pt x="3607981" y="954824"/>
                  </a:lnTo>
                  <a:lnTo>
                    <a:pt x="3607511" y="955954"/>
                  </a:lnTo>
                  <a:lnTo>
                    <a:pt x="3607511" y="958583"/>
                  </a:lnTo>
                  <a:lnTo>
                    <a:pt x="3607981" y="959700"/>
                  </a:lnTo>
                  <a:lnTo>
                    <a:pt x="3609835" y="961567"/>
                  </a:lnTo>
                  <a:lnTo>
                    <a:pt x="3610953" y="962025"/>
                  </a:lnTo>
                  <a:lnTo>
                    <a:pt x="3613581" y="962025"/>
                  </a:lnTo>
                  <a:lnTo>
                    <a:pt x="3614712" y="961567"/>
                  </a:lnTo>
                  <a:lnTo>
                    <a:pt x="3616566" y="959700"/>
                  </a:lnTo>
                  <a:lnTo>
                    <a:pt x="3617036" y="958583"/>
                  </a:lnTo>
                  <a:lnTo>
                    <a:pt x="3617036" y="955954"/>
                  </a:lnTo>
                  <a:close/>
                </a:path>
                <a:path w="3617595" h="5105400">
                  <a:moveTo>
                    <a:pt x="3617036" y="908329"/>
                  </a:moveTo>
                  <a:lnTo>
                    <a:pt x="3616566" y="907199"/>
                  </a:lnTo>
                  <a:lnTo>
                    <a:pt x="3614712" y="905344"/>
                  </a:lnTo>
                  <a:lnTo>
                    <a:pt x="3613581" y="904875"/>
                  </a:lnTo>
                  <a:lnTo>
                    <a:pt x="3610953" y="904875"/>
                  </a:lnTo>
                  <a:lnTo>
                    <a:pt x="3609835" y="905344"/>
                  </a:lnTo>
                  <a:lnTo>
                    <a:pt x="3607981" y="907199"/>
                  </a:lnTo>
                  <a:lnTo>
                    <a:pt x="3607511" y="908329"/>
                  </a:lnTo>
                  <a:lnTo>
                    <a:pt x="3607511" y="910958"/>
                  </a:lnTo>
                  <a:lnTo>
                    <a:pt x="3607981" y="912075"/>
                  </a:lnTo>
                  <a:lnTo>
                    <a:pt x="3609835" y="913942"/>
                  </a:lnTo>
                  <a:lnTo>
                    <a:pt x="3610953" y="914400"/>
                  </a:lnTo>
                  <a:lnTo>
                    <a:pt x="3613581" y="914400"/>
                  </a:lnTo>
                  <a:lnTo>
                    <a:pt x="3614712" y="913942"/>
                  </a:lnTo>
                  <a:lnTo>
                    <a:pt x="3616566" y="912075"/>
                  </a:lnTo>
                  <a:lnTo>
                    <a:pt x="3617036" y="910958"/>
                  </a:lnTo>
                  <a:lnTo>
                    <a:pt x="3617036" y="908329"/>
                  </a:lnTo>
                  <a:close/>
                </a:path>
                <a:path w="3617595" h="5105400">
                  <a:moveTo>
                    <a:pt x="3617036" y="860704"/>
                  </a:moveTo>
                  <a:lnTo>
                    <a:pt x="3616566" y="859574"/>
                  </a:lnTo>
                  <a:lnTo>
                    <a:pt x="3614712" y="857719"/>
                  </a:lnTo>
                  <a:lnTo>
                    <a:pt x="3613581" y="857250"/>
                  </a:lnTo>
                  <a:lnTo>
                    <a:pt x="3610953" y="857250"/>
                  </a:lnTo>
                  <a:lnTo>
                    <a:pt x="3609835" y="857719"/>
                  </a:lnTo>
                  <a:lnTo>
                    <a:pt x="3607981" y="859574"/>
                  </a:lnTo>
                  <a:lnTo>
                    <a:pt x="3607511" y="860704"/>
                  </a:lnTo>
                  <a:lnTo>
                    <a:pt x="3607511" y="863333"/>
                  </a:lnTo>
                  <a:lnTo>
                    <a:pt x="3607981" y="864450"/>
                  </a:lnTo>
                  <a:lnTo>
                    <a:pt x="3609835" y="866317"/>
                  </a:lnTo>
                  <a:lnTo>
                    <a:pt x="3610953" y="866775"/>
                  </a:lnTo>
                  <a:lnTo>
                    <a:pt x="3613581" y="866775"/>
                  </a:lnTo>
                  <a:lnTo>
                    <a:pt x="3614712" y="866317"/>
                  </a:lnTo>
                  <a:lnTo>
                    <a:pt x="3616566" y="864450"/>
                  </a:lnTo>
                  <a:lnTo>
                    <a:pt x="3617036" y="863333"/>
                  </a:lnTo>
                  <a:lnTo>
                    <a:pt x="3617036" y="860704"/>
                  </a:lnTo>
                  <a:close/>
                </a:path>
                <a:path w="3617595" h="5105400">
                  <a:moveTo>
                    <a:pt x="3617036" y="813079"/>
                  </a:moveTo>
                  <a:lnTo>
                    <a:pt x="3616566" y="811949"/>
                  </a:lnTo>
                  <a:lnTo>
                    <a:pt x="3614712" y="810094"/>
                  </a:lnTo>
                  <a:lnTo>
                    <a:pt x="3613581" y="809625"/>
                  </a:lnTo>
                  <a:lnTo>
                    <a:pt x="3610953" y="809625"/>
                  </a:lnTo>
                  <a:lnTo>
                    <a:pt x="3609835" y="810094"/>
                  </a:lnTo>
                  <a:lnTo>
                    <a:pt x="3607981" y="811949"/>
                  </a:lnTo>
                  <a:lnTo>
                    <a:pt x="3607511" y="813079"/>
                  </a:lnTo>
                  <a:lnTo>
                    <a:pt x="3607511" y="815708"/>
                  </a:lnTo>
                  <a:lnTo>
                    <a:pt x="3607981" y="816825"/>
                  </a:lnTo>
                  <a:lnTo>
                    <a:pt x="3609835" y="818692"/>
                  </a:lnTo>
                  <a:lnTo>
                    <a:pt x="3610953" y="819150"/>
                  </a:lnTo>
                  <a:lnTo>
                    <a:pt x="3613581" y="819150"/>
                  </a:lnTo>
                  <a:lnTo>
                    <a:pt x="3614712" y="818692"/>
                  </a:lnTo>
                  <a:lnTo>
                    <a:pt x="3616566" y="816825"/>
                  </a:lnTo>
                  <a:lnTo>
                    <a:pt x="3617036" y="815708"/>
                  </a:lnTo>
                  <a:lnTo>
                    <a:pt x="3617036" y="813079"/>
                  </a:lnTo>
                  <a:close/>
                </a:path>
                <a:path w="3617595" h="5105400">
                  <a:moveTo>
                    <a:pt x="3617036" y="765454"/>
                  </a:moveTo>
                  <a:lnTo>
                    <a:pt x="3616566" y="764324"/>
                  </a:lnTo>
                  <a:lnTo>
                    <a:pt x="3614712" y="762469"/>
                  </a:lnTo>
                  <a:lnTo>
                    <a:pt x="3613581" y="762000"/>
                  </a:lnTo>
                  <a:lnTo>
                    <a:pt x="3610953" y="762000"/>
                  </a:lnTo>
                  <a:lnTo>
                    <a:pt x="3609835" y="762469"/>
                  </a:lnTo>
                  <a:lnTo>
                    <a:pt x="3607981" y="764324"/>
                  </a:lnTo>
                  <a:lnTo>
                    <a:pt x="3607511" y="765454"/>
                  </a:lnTo>
                  <a:lnTo>
                    <a:pt x="3607511" y="768083"/>
                  </a:lnTo>
                  <a:lnTo>
                    <a:pt x="3607981" y="769200"/>
                  </a:lnTo>
                  <a:lnTo>
                    <a:pt x="3609835" y="771067"/>
                  </a:lnTo>
                  <a:lnTo>
                    <a:pt x="3610953" y="771525"/>
                  </a:lnTo>
                  <a:lnTo>
                    <a:pt x="3613581" y="771525"/>
                  </a:lnTo>
                  <a:lnTo>
                    <a:pt x="3614712" y="771067"/>
                  </a:lnTo>
                  <a:lnTo>
                    <a:pt x="3616566" y="769200"/>
                  </a:lnTo>
                  <a:lnTo>
                    <a:pt x="3617036" y="768083"/>
                  </a:lnTo>
                  <a:lnTo>
                    <a:pt x="3617036" y="765454"/>
                  </a:lnTo>
                  <a:close/>
                </a:path>
                <a:path w="3617595" h="5105400">
                  <a:moveTo>
                    <a:pt x="3617036" y="717829"/>
                  </a:moveTo>
                  <a:lnTo>
                    <a:pt x="3616566" y="716699"/>
                  </a:lnTo>
                  <a:lnTo>
                    <a:pt x="3614712" y="714844"/>
                  </a:lnTo>
                  <a:lnTo>
                    <a:pt x="3613581" y="714375"/>
                  </a:lnTo>
                  <a:lnTo>
                    <a:pt x="3610953" y="714375"/>
                  </a:lnTo>
                  <a:lnTo>
                    <a:pt x="3609835" y="714844"/>
                  </a:lnTo>
                  <a:lnTo>
                    <a:pt x="3607981" y="716699"/>
                  </a:lnTo>
                  <a:lnTo>
                    <a:pt x="3607511" y="717829"/>
                  </a:lnTo>
                  <a:lnTo>
                    <a:pt x="3607511" y="720458"/>
                  </a:lnTo>
                  <a:lnTo>
                    <a:pt x="3607981" y="721575"/>
                  </a:lnTo>
                  <a:lnTo>
                    <a:pt x="3609835" y="723442"/>
                  </a:lnTo>
                  <a:lnTo>
                    <a:pt x="3610953" y="723900"/>
                  </a:lnTo>
                  <a:lnTo>
                    <a:pt x="3613581" y="723900"/>
                  </a:lnTo>
                  <a:lnTo>
                    <a:pt x="3614712" y="723442"/>
                  </a:lnTo>
                  <a:lnTo>
                    <a:pt x="3616566" y="721575"/>
                  </a:lnTo>
                  <a:lnTo>
                    <a:pt x="3617036" y="720458"/>
                  </a:lnTo>
                  <a:lnTo>
                    <a:pt x="3617036" y="717829"/>
                  </a:lnTo>
                  <a:close/>
                </a:path>
                <a:path w="3617595" h="5105400">
                  <a:moveTo>
                    <a:pt x="3617036" y="670204"/>
                  </a:moveTo>
                  <a:lnTo>
                    <a:pt x="3616566" y="669074"/>
                  </a:lnTo>
                  <a:lnTo>
                    <a:pt x="3614712" y="667219"/>
                  </a:lnTo>
                  <a:lnTo>
                    <a:pt x="3613581" y="666750"/>
                  </a:lnTo>
                  <a:lnTo>
                    <a:pt x="3610953" y="666750"/>
                  </a:lnTo>
                  <a:lnTo>
                    <a:pt x="3609835" y="667219"/>
                  </a:lnTo>
                  <a:lnTo>
                    <a:pt x="3607981" y="669074"/>
                  </a:lnTo>
                  <a:lnTo>
                    <a:pt x="3607511" y="670204"/>
                  </a:lnTo>
                  <a:lnTo>
                    <a:pt x="3607511" y="672833"/>
                  </a:lnTo>
                  <a:lnTo>
                    <a:pt x="3607981" y="673950"/>
                  </a:lnTo>
                  <a:lnTo>
                    <a:pt x="3609835" y="675817"/>
                  </a:lnTo>
                  <a:lnTo>
                    <a:pt x="3610953" y="676275"/>
                  </a:lnTo>
                  <a:lnTo>
                    <a:pt x="3613581" y="676275"/>
                  </a:lnTo>
                  <a:lnTo>
                    <a:pt x="3614712" y="675817"/>
                  </a:lnTo>
                  <a:lnTo>
                    <a:pt x="3616566" y="673950"/>
                  </a:lnTo>
                  <a:lnTo>
                    <a:pt x="3617036" y="672833"/>
                  </a:lnTo>
                  <a:lnTo>
                    <a:pt x="3617036" y="670204"/>
                  </a:lnTo>
                  <a:close/>
                </a:path>
                <a:path w="3617595" h="5105400">
                  <a:moveTo>
                    <a:pt x="3617036" y="622579"/>
                  </a:moveTo>
                  <a:lnTo>
                    <a:pt x="3616566" y="621449"/>
                  </a:lnTo>
                  <a:lnTo>
                    <a:pt x="3614712" y="619594"/>
                  </a:lnTo>
                  <a:lnTo>
                    <a:pt x="3613581" y="619125"/>
                  </a:lnTo>
                  <a:lnTo>
                    <a:pt x="3610953" y="619125"/>
                  </a:lnTo>
                  <a:lnTo>
                    <a:pt x="3609835" y="619594"/>
                  </a:lnTo>
                  <a:lnTo>
                    <a:pt x="3607981" y="621449"/>
                  </a:lnTo>
                  <a:lnTo>
                    <a:pt x="3607511" y="622579"/>
                  </a:lnTo>
                  <a:lnTo>
                    <a:pt x="3607511" y="625208"/>
                  </a:lnTo>
                  <a:lnTo>
                    <a:pt x="3607981" y="626325"/>
                  </a:lnTo>
                  <a:lnTo>
                    <a:pt x="3609835" y="628192"/>
                  </a:lnTo>
                  <a:lnTo>
                    <a:pt x="3610953" y="628650"/>
                  </a:lnTo>
                  <a:lnTo>
                    <a:pt x="3613581" y="628650"/>
                  </a:lnTo>
                  <a:lnTo>
                    <a:pt x="3614712" y="628192"/>
                  </a:lnTo>
                  <a:lnTo>
                    <a:pt x="3616566" y="626325"/>
                  </a:lnTo>
                  <a:lnTo>
                    <a:pt x="3617036" y="625208"/>
                  </a:lnTo>
                  <a:lnTo>
                    <a:pt x="3617036" y="622579"/>
                  </a:lnTo>
                  <a:close/>
                </a:path>
                <a:path w="3617595" h="5105400">
                  <a:moveTo>
                    <a:pt x="3617036" y="574954"/>
                  </a:moveTo>
                  <a:lnTo>
                    <a:pt x="3616566" y="573824"/>
                  </a:lnTo>
                  <a:lnTo>
                    <a:pt x="3614712" y="571969"/>
                  </a:lnTo>
                  <a:lnTo>
                    <a:pt x="3613581" y="571500"/>
                  </a:lnTo>
                  <a:lnTo>
                    <a:pt x="3610953" y="571500"/>
                  </a:lnTo>
                  <a:lnTo>
                    <a:pt x="3609835" y="571969"/>
                  </a:lnTo>
                  <a:lnTo>
                    <a:pt x="3607981" y="573824"/>
                  </a:lnTo>
                  <a:lnTo>
                    <a:pt x="3607511" y="574954"/>
                  </a:lnTo>
                  <a:lnTo>
                    <a:pt x="3607511" y="577583"/>
                  </a:lnTo>
                  <a:lnTo>
                    <a:pt x="3607981" y="578700"/>
                  </a:lnTo>
                  <a:lnTo>
                    <a:pt x="3609835" y="580567"/>
                  </a:lnTo>
                  <a:lnTo>
                    <a:pt x="3610953" y="581025"/>
                  </a:lnTo>
                  <a:lnTo>
                    <a:pt x="3613581" y="581025"/>
                  </a:lnTo>
                  <a:lnTo>
                    <a:pt x="3614712" y="580567"/>
                  </a:lnTo>
                  <a:lnTo>
                    <a:pt x="3616566" y="578700"/>
                  </a:lnTo>
                  <a:lnTo>
                    <a:pt x="3617036" y="577583"/>
                  </a:lnTo>
                  <a:lnTo>
                    <a:pt x="3617036" y="574954"/>
                  </a:lnTo>
                  <a:close/>
                </a:path>
                <a:path w="3617595" h="5105400">
                  <a:moveTo>
                    <a:pt x="3617036" y="527329"/>
                  </a:moveTo>
                  <a:lnTo>
                    <a:pt x="3616566" y="526199"/>
                  </a:lnTo>
                  <a:lnTo>
                    <a:pt x="3614712" y="524344"/>
                  </a:lnTo>
                  <a:lnTo>
                    <a:pt x="3613581" y="523875"/>
                  </a:lnTo>
                  <a:lnTo>
                    <a:pt x="3610953" y="523875"/>
                  </a:lnTo>
                  <a:lnTo>
                    <a:pt x="3609835" y="524344"/>
                  </a:lnTo>
                  <a:lnTo>
                    <a:pt x="3607981" y="526199"/>
                  </a:lnTo>
                  <a:lnTo>
                    <a:pt x="3607511" y="527329"/>
                  </a:lnTo>
                  <a:lnTo>
                    <a:pt x="3607511" y="529958"/>
                  </a:lnTo>
                  <a:lnTo>
                    <a:pt x="3607981" y="531075"/>
                  </a:lnTo>
                  <a:lnTo>
                    <a:pt x="3609835" y="532942"/>
                  </a:lnTo>
                  <a:lnTo>
                    <a:pt x="3610953" y="533400"/>
                  </a:lnTo>
                  <a:lnTo>
                    <a:pt x="3613581" y="533400"/>
                  </a:lnTo>
                  <a:lnTo>
                    <a:pt x="3614712" y="532942"/>
                  </a:lnTo>
                  <a:lnTo>
                    <a:pt x="3616566" y="531075"/>
                  </a:lnTo>
                  <a:lnTo>
                    <a:pt x="3617036" y="529958"/>
                  </a:lnTo>
                  <a:lnTo>
                    <a:pt x="3617036" y="527329"/>
                  </a:lnTo>
                  <a:close/>
                </a:path>
                <a:path w="3617595" h="5105400">
                  <a:moveTo>
                    <a:pt x="3617036" y="479704"/>
                  </a:moveTo>
                  <a:lnTo>
                    <a:pt x="3616566" y="478574"/>
                  </a:lnTo>
                  <a:lnTo>
                    <a:pt x="3614712" y="476719"/>
                  </a:lnTo>
                  <a:lnTo>
                    <a:pt x="3613581" y="476250"/>
                  </a:lnTo>
                  <a:lnTo>
                    <a:pt x="3610953" y="476250"/>
                  </a:lnTo>
                  <a:lnTo>
                    <a:pt x="3609835" y="476719"/>
                  </a:lnTo>
                  <a:lnTo>
                    <a:pt x="3607981" y="478574"/>
                  </a:lnTo>
                  <a:lnTo>
                    <a:pt x="3607511" y="479704"/>
                  </a:lnTo>
                  <a:lnTo>
                    <a:pt x="3607511" y="482333"/>
                  </a:lnTo>
                  <a:lnTo>
                    <a:pt x="3607981" y="483450"/>
                  </a:lnTo>
                  <a:lnTo>
                    <a:pt x="3609835" y="485317"/>
                  </a:lnTo>
                  <a:lnTo>
                    <a:pt x="3610953" y="485775"/>
                  </a:lnTo>
                  <a:lnTo>
                    <a:pt x="3613581" y="485775"/>
                  </a:lnTo>
                  <a:lnTo>
                    <a:pt x="3614712" y="485317"/>
                  </a:lnTo>
                  <a:lnTo>
                    <a:pt x="3616566" y="483450"/>
                  </a:lnTo>
                  <a:lnTo>
                    <a:pt x="3617036" y="482333"/>
                  </a:lnTo>
                  <a:lnTo>
                    <a:pt x="3617036" y="479704"/>
                  </a:lnTo>
                  <a:close/>
                </a:path>
                <a:path w="3617595" h="5105400">
                  <a:moveTo>
                    <a:pt x="3617036" y="432079"/>
                  </a:moveTo>
                  <a:lnTo>
                    <a:pt x="3616566" y="430949"/>
                  </a:lnTo>
                  <a:lnTo>
                    <a:pt x="3614712" y="429094"/>
                  </a:lnTo>
                  <a:lnTo>
                    <a:pt x="3613581" y="428625"/>
                  </a:lnTo>
                  <a:lnTo>
                    <a:pt x="3610953" y="428625"/>
                  </a:lnTo>
                  <a:lnTo>
                    <a:pt x="3609835" y="429094"/>
                  </a:lnTo>
                  <a:lnTo>
                    <a:pt x="3607981" y="430949"/>
                  </a:lnTo>
                  <a:lnTo>
                    <a:pt x="3607511" y="432079"/>
                  </a:lnTo>
                  <a:lnTo>
                    <a:pt x="3607511" y="434708"/>
                  </a:lnTo>
                  <a:lnTo>
                    <a:pt x="3607981" y="435825"/>
                  </a:lnTo>
                  <a:lnTo>
                    <a:pt x="3609835" y="437692"/>
                  </a:lnTo>
                  <a:lnTo>
                    <a:pt x="3610953" y="438150"/>
                  </a:lnTo>
                  <a:lnTo>
                    <a:pt x="3613581" y="438150"/>
                  </a:lnTo>
                  <a:lnTo>
                    <a:pt x="3614712" y="437692"/>
                  </a:lnTo>
                  <a:lnTo>
                    <a:pt x="3616566" y="435825"/>
                  </a:lnTo>
                  <a:lnTo>
                    <a:pt x="3617036" y="434708"/>
                  </a:lnTo>
                  <a:lnTo>
                    <a:pt x="3617036" y="432079"/>
                  </a:lnTo>
                  <a:close/>
                </a:path>
                <a:path w="3617595" h="5105400">
                  <a:moveTo>
                    <a:pt x="3617036" y="384454"/>
                  </a:moveTo>
                  <a:lnTo>
                    <a:pt x="3616566" y="383324"/>
                  </a:lnTo>
                  <a:lnTo>
                    <a:pt x="3614712" y="381469"/>
                  </a:lnTo>
                  <a:lnTo>
                    <a:pt x="3613581" y="381000"/>
                  </a:lnTo>
                  <a:lnTo>
                    <a:pt x="3610953" y="381000"/>
                  </a:lnTo>
                  <a:lnTo>
                    <a:pt x="3609835" y="381469"/>
                  </a:lnTo>
                  <a:lnTo>
                    <a:pt x="3607981" y="383324"/>
                  </a:lnTo>
                  <a:lnTo>
                    <a:pt x="3607511" y="384454"/>
                  </a:lnTo>
                  <a:lnTo>
                    <a:pt x="3607511" y="387083"/>
                  </a:lnTo>
                  <a:lnTo>
                    <a:pt x="3607981" y="388200"/>
                  </a:lnTo>
                  <a:lnTo>
                    <a:pt x="3609835" y="390067"/>
                  </a:lnTo>
                  <a:lnTo>
                    <a:pt x="3610953" y="390525"/>
                  </a:lnTo>
                  <a:lnTo>
                    <a:pt x="3613581" y="390525"/>
                  </a:lnTo>
                  <a:lnTo>
                    <a:pt x="3614712" y="390067"/>
                  </a:lnTo>
                  <a:lnTo>
                    <a:pt x="3616566" y="388200"/>
                  </a:lnTo>
                  <a:lnTo>
                    <a:pt x="3617036" y="387083"/>
                  </a:lnTo>
                  <a:lnTo>
                    <a:pt x="3617036" y="384454"/>
                  </a:lnTo>
                  <a:close/>
                </a:path>
                <a:path w="3617595" h="5105400">
                  <a:moveTo>
                    <a:pt x="3617036" y="336829"/>
                  </a:moveTo>
                  <a:lnTo>
                    <a:pt x="3616566" y="335699"/>
                  </a:lnTo>
                  <a:lnTo>
                    <a:pt x="3614712" y="333844"/>
                  </a:lnTo>
                  <a:lnTo>
                    <a:pt x="3613581" y="333375"/>
                  </a:lnTo>
                  <a:lnTo>
                    <a:pt x="3610953" y="333375"/>
                  </a:lnTo>
                  <a:lnTo>
                    <a:pt x="3609835" y="333844"/>
                  </a:lnTo>
                  <a:lnTo>
                    <a:pt x="3607981" y="335699"/>
                  </a:lnTo>
                  <a:lnTo>
                    <a:pt x="3607511" y="336829"/>
                  </a:lnTo>
                  <a:lnTo>
                    <a:pt x="3607511" y="339458"/>
                  </a:lnTo>
                  <a:lnTo>
                    <a:pt x="3607981" y="340575"/>
                  </a:lnTo>
                  <a:lnTo>
                    <a:pt x="3609835" y="342442"/>
                  </a:lnTo>
                  <a:lnTo>
                    <a:pt x="3610953" y="342900"/>
                  </a:lnTo>
                  <a:lnTo>
                    <a:pt x="3613581" y="342900"/>
                  </a:lnTo>
                  <a:lnTo>
                    <a:pt x="3614712" y="342442"/>
                  </a:lnTo>
                  <a:lnTo>
                    <a:pt x="3616566" y="340575"/>
                  </a:lnTo>
                  <a:lnTo>
                    <a:pt x="3617036" y="339458"/>
                  </a:lnTo>
                  <a:lnTo>
                    <a:pt x="3617036" y="336829"/>
                  </a:lnTo>
                  <a:close/>
                </a:path>
                <a:path w="3617595" h="5105400">
                  <a:moveTo>
                    <a:pt x="3617036" y="289204"/>
                  </a:moveTo>
                  <a:lnTo>
                    <a:pt x="3616566" y="288074"/>
                  </a:lnTo>
                  <a:lnTo>
                    <a:pt x="3614712" y="286219"/>
                  </a:lnTo>
                  <a:lnTo>
                    <a:pt x="3613581" y="285750"/>
                  </a:lnTo>
                  <a:lnTo>
                    <a:pt x="3610953" y="285750"/>
                  </a:lnTo>
                  <a:lnTo>
                    <a:pt x="3609835" y="286219"/>
                  </a:lnTo>
                  <a:lnTo>
                    <a:pt x="3607981" y="288074"/>
                  </a:lnTo>
                  <a:lnTo>
                    <a:pt x="3607511" y="289204"/>
                  </a:lnTo>
                  <a:lnTo>
                    <a:pt x="3607511" y="291833"/>
                  </a:lnTo>
                  <a:lnTo>
                    <a:pt x="3607981" y="292950"/>
                  </a:lnTo>
                  <a:lnTo>
                    <a:pt x="3609835" y="294817"/>
                  </a:lnTo>
                  <a:lnTo>
                    <a:pt x="3610953" y="295275"/>
                  </a:lnTo>
                  <a:lnTo>
                    <a:pt x="3613581" y="295275"/>
                  </a:lnTo>
                  <a:lnTo>
                    <a:pt x="3614712" y="294817"/>
                  </a:lnTo>
                  <a:lnTo>
                    <a:pt x="3616566" y="292950"/>
                  </a:lnTo>
                  <a:lnTo>
                    <a:pt x="3617036" y="291833"/>
                  </a:lnTo>
                  <a:lnTo>
                    <a:pt x="3617036" y="289204"/>
                  </a:lnTo>
                  <a:close/>
                </a:path>
                <a:path w="3617595" h="5105400">
                  <a:moveTo>
                    <a:pt x="3617036" y="241579"/>
                  </a:moveTo>
                  <a:lnTo>
                    <a:pt x="3616566" y="240449"/>
                  </a:lnTo>
                  <a:lnTo>
                    <a:pt x="3614712" y="238594"/>
                  </a:lnTo>
                  <a:lnTo>
                    <a:pt x="3613581" y="238125"/>
                  </a:lnTo>
                  <a:lnTo>
                    <a:pt x="3610953" y="238125"/>
                  </a:lnTo>
                  <a:lnTo>
                    <a:pt x="3609835" y="238594"/>
                  </a:lnTo>
                  <a:lnTo>
                    <a:pt x="3607981" y="240449"/>
                  </a:lnTo>
                  <a:lnTo>
                    <a:pt x="3607511" y="241579"/>
                  </a:lnTo>
                  <a:lnTo>
                    <a:pt x="3607511" y="244208"/>
                  </a:lnTo>
                  <a:lnTo>
                    <a:pt x="3607981" y="245325"/>
                  </a:lnTo>
                  <a:lnTo>
                    <a:pt x="3609835" y="247192"/>
                  </a:lnTo>
                  <a:lnTo>
                    <a:pt x="3610953" y="247650"/>
                  </a:lnTo>
                  <a:lnTo>
                    <a:pt x="3613581" y="247650"/>
                  </a:lnTo>
                  <a:lnTo>
                    <a:pt x="3614712" y="247192"/>
                  </a:lnTo>
                  <a:lnTo>
                    <a:pt x="3616566" y="245325"/>
                  </a:lnTo>
                  <a:lnTo>
                    <a:pt x="3617036" y="244208"/>
                  </a:lnTo>
                  <a:lnTo>
                    <a:pt x="3617036" y="241579"/>
                  </a:lnTo>
                  <a:close/>
                </a:path>
                <a:path w="3617595" h="5105400">
                  <a:moveTo>
                    <a:pt x="3617036" y="193954"/>
                  </a:moveTo>
                  <a:lnTo>
                    <a:pt x="3616566" y="192824"/>
                  </a:lnTo>
                  <a:lnTo>
                    <a:pt x="3614712" y="190969"/>
                  </a:lnTo>
                  <a:lnTo>
                    <a:pt x="3613581" y="190500"/>
                  </a:lnTo>
                  <a:lnTo>
                    <a:pt x="3610953" y="190500"/>
                  </a:lnTo>
                  <a:lnTo>
                    <a:pt x="3609835" y="190969"/>
                  </a:lnTo>
                  <a:lnTo>
                    <a:pt x="3607981" y="192824"/>
                  </a:lnTo>
                  <a:lnTo>
                    <a:pt x="3607511" y="193954"/>
                  </a:lnTo>
                  <a:lnTo>
                    <a:pt x="3607511" y="196583"/>
                  </a:lnTo>
                  <a:lnTo>
                    <a:pt x="3607981" y="197700"/>
                  </a:lnTo>
                  <a:lnTo>
                    <a:pt x="3609835" y="199567"/>
                  </a:lnTo>
                  <a:lnTo>
                    <a:pt x="3610953" y="200025"/>
                  </a:lnTo>
                  <a:lnTo>
                    <a:pt x="3613581" y="200025"/>
                  </a:lnTo>
                  <a:lnTo>
                    <a:pt x="3614712" y="199567"/>
                  </a:lnTo>
                  <a:lnTo>
                    <a:pt x="3616566" y="197700"/>
                  </a:lnTo>
                  <a:lnTo>
                    <a:pt x="3617036" y="196583"/>
                  </a:lnTo>
                  <a:lnTo>
                    <a:pt x="3617036" y="193954"/>
                  </a:lnTo>
                  <a:close/>
                </a:path>
                <a:path w="3617595" h="5105400">
                  <a:moveTo>
                    <a:pt x="3617036" y="146329"/>
                  </a:moveTo>
                  <a:lnTo>
                    <a:pt x="3616566" y="145199"/>
                  </a:lnTo>
                  <a:lnTo>
                    <a:pt x="3614712" y="143344"/>
                  </a:lnTo>
                  <a:lnTo>
                    <a:pt x="3613581" y="142875"/>
                  </a:lnTo>
                  <a:lnTo>
                    <a:pt x="3610953" y="142875"/>
                  </a:lnTo>
                  <a:lnTo>
                    <a:pt x="3609835" y="143344"/>
                  </a:lnTo>
                  <a:lnTo>
                    <a:pt x="3607981" y="145199"/>
                  </a:lnTo>
                  <a:lnTo>
                    <a:pt x="3607511" y="146329"/>
                  </a:lnTo>
                  <a:lnTo>
                    <a:pt x="3607511" y="148958"/>
                  </a:lnTo>
                  <a:lnTo>
                    <a:pt x="3607981" y="150075"/>
                  </a:lnTo>
                  <a:lnTo>
                    <a:pt x="3609835" y="151942"/>
                  </a:lnTo>
                  <a:lnTo>
                    <a:pt x="3610953" y="152400"/>
                  </a:lnTo>
                  <a:lnTo>
                    <a:pt x="3613581" y="152400"/>
                  </a:lnTo>
                  <a:lnTo>
                    <a:pt x="3614712" y="151942"/>
                  </a:lnTo>
                  <a:lnTo>
                    <a:pt x="3616566" y="150075"/>
                  </a:lnTo>
                  <a:lnTo>
                    <a:pt x="3617036" y="148958"/>
                  </a:lnTo>
                  <a:lnTo>
                    <a:pt x="3617036" y="146329"/>
                  </a:lnTo>
                  <a:close/>
                </a:path>
                <a:path w="3617595" h="5105400">
                  <a:moveTo>
                    <a:pt x="3617036" y="98704"/>
                  </a:moveTo>
                  <a:lnTo>
                    <a:pt x="3616566" y="97574"/>
                  </a:lnTo>
                  <a:lnTo>
                    <a:pt x="3614712" y="95719"/>
                  </a:lnTo>
                  <a:lnTo>
                    <a:pt x="3613581" y="95250"/>
                  </a:lnTo>
                  <a:lnTo>
                    <a:pt x="3610953" y="95250"/>
                  </a:lnTo>
                  <a:lnTo>
                    <a:pt x="3609835" y="95719"/>
                  </a:lnTo>
                  <a:lnTo>
                    <a:pt x="3607981" y="97574"/>
                  </a:lnTo>
                  <a:lnTo>
                    <a:pt x="3607511" y="98704"/>
                  </a:lnTo>
                  <a:lnTo>
                    <a:pt x="3607511" y="101333"/>
                  </a:lnTo>
                  <a:lnTo>
                    <a:pt x="3607981" y="102450"/>
                  </a:lnTo>
                  <a:lnTo>
                    <a:pt x="3609835" y="104317"/>
                  </a:lnTo>
                  <a:lnTo>
                    <a:pt x="3610953" y="104775"/>
                  </a:lnTo>
                  <a:lnTo>
                    <a:pt x="3613581" y="104775"/>
                  </a:lnTo>
                  <a:lnTo>
                    <a:pt x="3614712" y="104317"/>
                  </a:lnTo>
                  <a:lnTo>
                    <a:pt x="3616566" y="102450"/>
                  </a:lnTo>
                  <a:lnTo>
                    <a:pt x="3617036" y="101333"/>
                  </a:lnTo>
                  <a:lnTo>
                    <a:pt x="3617036" y="98704"/>
                  </a:lnTo>
                  <a:close/>
                </a:path>
                <a:path w="3617595" h="5105400">
                  <a:moveTo>
                    <a:pt x="3617036" y="51079"/>
                  </a:moveTo>
                  <a:lnTo>
                    <a:pt x="3616566" y="49949"/>
                  </a:lnTo>
                  <a:lnTo>
                    <a:pt x="3614712" y="48094"/>
                  </a:lnTo>
                  <a:lnTo>
                    <a:pt x="3613581" y="47625"/>
                  </a:lnTo>
                  <a:lnTo>
                    <a:pt x="3610953" y="47625"/>
                  </a:lnTo>
                  <a:lnTo>
                    <a:pt x="3609835" y="48094"/>
                  </a:lnTo>
                  <a:lnTo>
                    <a:pt x="3607981" y="49949"/>
                  </a:lnTo>
                  <a:lnTo>
                    <a:pt x="3607511" y="51079"/>
                  </a:lnTo>
                  <a:lnTo>
                    <a:pt x="3607511" y="53708"/>
                  </a:lnTo>
                  <a:lnTo>
                    <a:pt x="3607981" y="54825"/>
                  </a:lnTo>
                  <a:lnTo>
                    <a:pt x="3609835" y="56692"/>
                  </a:lnTo>
                  <a:lnTo>
                    <a:pt x="3610953" y="57150"/>
                  </a:lnTo>
                  <a:lnTo>
                    <a:pt x="3613581" y="57150"/>
                  </a:lnTo>
                  <a:lnTo>
                    <a:pt x="3614712" y="56692"/>
                  </a:lnTo>
                  <a:lnTo>
                    <a:pt x="3616566" y="54825"/>
                  </a:lnTo>
                  <a:lnTo>
                    <a:pt x="3617036" y="53708"/>
                  </a:lnTo>
                  <a:lnTo>
                    <a:pt x="3617036" y="51079"/>
                  </a:lnTo>
                  <a:close/>
                </a:path>
                <a:path w="3617595" h="5105400">
                  <a:moveTo>
                    <a:pt x="3617036" y="3454"/>
                  </a:moveTo>
                  <a:lnTo>
                    <a:pt x="3616566" y="2324"/>
                  </a:lnTo>
                  <a:lnTo>
                    <a:pt x="3614712" y="469"/>
                  </a:lnTo>
                  <a:lnTo>
                    <a:pt x="3613581" y="0"/>
                  </a:lnTo>
                  <a:lnTo>
                    <a:pt x="3610953" y="0"/>
                  </a:lnTo>
                  <a:lnTo>
                    <a:pt x="3609835" y="469"/>
                  </a:lnTo>
                  <a:lnTo>
                    <a:pt x="3607981" y="2324"/>
                  </a:lnTo>
                  <a:lnTo>
                    <a:pt x="3607511" y="3454"/>
                  </a:lnTo>
                  <a:lnTo>
                    <a:pt x="3607511" y="6083"/>
                  </a:lnTo>
                  <a:lnTo>
                    <a:pt x="3607981" y="7200"/>
                  </a:lnTo>
                  <a:lnTo>
                    <a:pt x="3609835" y="9067"/>
                  </a:lnTo>
                  <a:lnTo>
                    <a:pt x="3610953" y="9525"/>
                  </a:lnTo>
                  <a:lnTo>
                    <a:pt x="3613581" y="9525"/>
                  </a:lnTo>
                  <a:lnTo>
                    <a:pt x="3614712" y="9067"/>
                  </a:lnTo>
                  <a:lnTo>
                    <a:pt x="3616566" y="7200"/>
                  </a:lnTo>
                  <a:lnTo>
                    <a:pt x="3617036" y="6083"/>
                  </a:lnTo>
                  <a:lnTo>
                    <a:pt x="3617036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9341" y="6535211"/>
            <a:ext cx="4079240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1202055" algn="l"/>
                <a:tab pos="2404745" algn="l"/>
                <a:tab pos="3607435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0.5M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1.0M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1.5M</a:t>
            </a:r>
            <a:endParaRPr sz="900">
              <a:latin typeface="Segoe UI"/>
              <a:cs typeface="Segoe UI"/>
            </a:endParaRPr>
          </a:p>
          <a:p>
            <a:pPr marL="142875">
              <a:lnSpc>
                <a:spcPct val="100000"/>
              </a:lnSpc>
              <a:spcBef>
                <a:spcPts val="90"/>
              </a:spcBef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Material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skilled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Wages(Rs.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In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Lakhs),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A…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22" y="3606150"/>
            <a:ext cx="177800" cy="737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state_name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108" y="1429910"/>
            <a:ext cx="1193165" cy="501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marR="5080" indent="127635" algn="r">
              <a:lnSpc>
                <a:spcPct val="14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UTTAR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197485" marR="5080" indent="662940" algn="r">
              <a:lnSpc>
                <a:spcPct val="1400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BIHAR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367030" marR="5080" indent="167640" algn="r">
              <a:lnSpc>
                <a:spcPct val="14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TELANGANA TAMIL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KARNATAKA CHHATTISGARH</a:t>
            </a:r>
            <a:endParaRPr sz="900">
              <a:latin typeface="Segoe UI"/>
              <a:cs typeface="Segoe UI"/>
            </a:endParaRPr>
          </a:p>
          <a:p>
            <a:pPr marL="363220" marR="5080" indent="354330" algn="r">
              <a:lnSpc>
                <a:spcPct val="14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GUJARAT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MAHARASHTRA JHARKHAND</a:t>
            </a:r>
            <a:endParaRPr sz="900">
              <a:latin typeface="Segoe UI"/>
              <a:cs typeface="Segoe UI"/>
            </a:endParaRPr>
          </a:p>
          <a:p>
            <a:pPr marL="535305" marR="5080" indent="231775" algn="just">
              <a:lnSpc>
                <a:spcPct val="14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ODISHA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MEGHALAYA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RAJASTHAN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HIMACHAL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NAGALAND</a:t>
            </a:r>
            <a:endParaRPr sz="900">
              <a:latin typeface="Segoe UI"/>
              <a:cs typeface="Segoe UI"/>
            </a:endParaRPr>
          </a:p>
          <a:p>
            <a:pPr marL="808355" marR="5080" indent="-33655" algn="r">
              <a:lnSpc>
                <a:spcPct val="14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 ASSAM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KASHMIR</a:t>
            </a:r>
            <a:endParaRPr sz="900">
              <a:latin typeface="Segoe UI"/>
              <a:cs typeface="Segoe UI"/>
            </a:endParaRPr>
          </a:p>
          <a:p>
            <a:pPr marL="384810" marR="5080" indent="351155" algn="r">
              <a:lnSpc>
                <a:spcPct val="14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TRIPURA UTTARAKHAND</a:t>
            </a:r>
            <a:endParaRPr sz="900">
              <a:latin typeface="Segoe UI"/>
              <a:cs typeface="Segoe UI"/>
            </a:endParaRPr>
          </a:p>
          <a:p>
            <a:pPr marL="650875" marR="5080" indent="131445" algn="just">
              <a:lnSpc>
                <a:spcPct val="1400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KERALA MANIPUR MIZORAM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ARUNACHAL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HARYANA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79743" y="1498342"/>
            <a:ext cx="3498850" cy="4952365"/>
            <a:chOff x="2279743" y="1498342"/>
            <a:chExt cx="3498850" cy="4952365"/>
          </a:xfrm>
        </p:grpSpPr>
        <p:sp>
          <p:nvSpPr>
            <p:cNvPr id="11" name="object 11"/>
            <p:cNvSpPr/>
            <p:nvPr/>
          </p:nvSpPr>
          <p:spPr>
            <a:xfrm>
              <a:off x="2279739" y="1498345"/>
              <a:ext cx="543560" cy="4952365"/>
            </a:xfrm>
            <a:custGeom>
              <a:avLst/>
              <a:gdLst/>
              <a:ahLst/>
              <a:cxnLst/>
              <a:rect l="l" t="t" r="r" b="b"/>
              <a:pathLst>
                <a:path w="543560" h="4952365">
                  <a:moveTo>
                    <a:pt x="8890" y="4799355"/>
                  </a:moveTo>
                  <a:lnTo>
                    <a:pt x="0" y="4799355"/>
                  </a:lnTo>
                  <a:lnTo>
                    <a:pt x="0" y="4951755"/>
                  </a:lnTo>
                  <a:lnTo>
                    <a:pt x="8890" y="4951755"/>
                  </a:lnTo>
                  <a:lnTo>
                    <a:pt x="8890" y="4799355"/>
                  </a:lnTo>
                  <a:close/>
                </a:path>
                <a:path w="543560" h="4952365">
                  <a:moveTo>
                    <a:pt x="13423" y="4607382"/>
                  </a:moveTo>
                  <a:lnTo>
                    <a:pt x="0" y="4607382"/>
                  </a:lnTo>
                  <a:lnTo>
                    <a:pt x="0" y="4759782"/>
                  </a:lnTo>
                  <a:lnTo>
                    <a:pt x="13423" y="4759782"/>
                  </a:lnTo>
                  <a:lnTo>
                    <a:pt x="13423" y="4607382"/>
                  </a:lnTo>
                  <a:close/>
                </a:path>
                <a:path w="543560" h="4952365">
                  <a:moveTo>
                    <a:pt x="15379" y="4415409"/>
                  </a:moveTo>
                  <a:lnTo>
                    <a:pt x="0" y="4415409"/>
                  </a:lnTo>
                  <a:lnTo>
                    <a:pt x="0" y="4567809"/>
                  </a:lnTo>
                  <a:lnTo>
                    <a:pt x="15379" y="4567809"/>
                  </a:lnTo>
                  <a:lnTo>
                    <a:pt x="15379" y="4415409"/>
                  </a:lnTo>
                  <a:close/>
                </a:path>
                <a:path w="543560" h="4952365">
                  <a:moveTo>
                    <a:pt x="17881" y="4223436"/>
                  </a:moveTo>
                  <a:lnTo>
                    <a:pt x="0" y="4223436"/>
                  </a:lnTo>
                  <a:lnTo>
                    <a:pt x="0" y="4375836"/>
                  </a:lnTo>
                  <a:lnTo>
                    <a:pt x="17881" y="4375836"/>
                  </a:lnTo>
                  <a:lnTo>
                    <a:pt x="17881" y="4223436"/>
                  </a:lnTo>
                  <a:close/>
                </a:path>
                <a:path w="543560" h="4952365">
                  <a:moveTo>
                    <a:pt x="21361" y="4031462"/>
                  </a:moveTo>
                  <a:lnTo>
                    <a:pt x="0" y="4031462"/>
                  </a:lnTo>
                  <a:lnTo>
                    <a:pt x="0" y="4183862"/>
                  </a:lnTo>
                  <a:lnTo>
                    <a:pt x="21361" y="4183862"/>
                  </a:lnTo>
                  <a:lnTo>
                    <a:pt x="21361" y="4031462"/>
                  </a:lnTo>
                  <a:close/>
                </a:path>
                <a:path w="543560" h="4952365">
                  <a:moveTo>
                    <a:pt x="24104" y="3839489"/>
                  </a:moveTo>
                  <a:lnTo>
                    <a:pt x="0" y="3839489"/>
                  </a:lnTo>
                  <a:lnTo>
                    <a:pt x="0" y="3991889"/>
                  </a:lnTo>
                  <a:lnTo>
                    <a:pt x="24104" y="3991889"/>
                  </a:lnTo>
                  <a:lnTo>
                    <a:pt x="24104" y="3839489"/>
                  </a:lnTo>
                  <a:close/>
                </a:path>
                <a:path w="543560" h="4952365">
                  <a:moveTo>
                    <a:pt x="26517" y="3647516"/>
                  </a:moveTo>
                  <a:lnTo>
                    <a:pt x="0" y="3647516"/>
                  </a:lnTo>
                  <a:lnTo>
                    <a:pt x="0" y="3799916"/>
                  </a:lnTo>
                  <a:lnTo>
                    <a:pt x="26517" y="3799916"/>
                  </a:lnTo>
                  <a:lnTo>
                    <a:pt x="26517" y="3647516"/>
                  </a:lnTo>
                  <a:close/>
                </a:path>
                <a:path w="543560" h="4952365">
                  <a:moveTo>
                    <a:pt x="27647" y="3455530"/>
                  </a:moveTo>
                  <a:lnTo>
                    <a:pt x="0" y="3455530"/>
                  </a:lnTo>
                  <a:lnTo>
                    <a:pt x="0" y="3607930"/>
                  </a:lnTo>
                  <a:lnTo>
                    <a:pt x="27647" y="3607930"/>
                  </a:lnTo>
                  <a:lnTo>
                    <a:pt x="27647" y="3455530"/>
                  </a:lnTo>
                  <a:close/>
                </a:path>
                <a:path w="543560" h="4952365">
                  <a:moveTo>
                    <a:pt x="27736" y="3263557"/>
                  </a:moveTo>
                  <a:lnTo>
                    <a:pt x="0" y="3263557"/>
                  </a:lnTo>
                  <a:lnTo>
                    <a:pt x="0" y="3415957"/>
                  </a:lnTo>
                  <a:lnTo>
                    <a:pt x="27736" y="3415957"/>
                  </a:lnTo>
                  <a:lnTo>
                    <a:pt x="27736" y="3263557"/>
                  </a:lnTo>
                  <a:close/>
                </a:path>
                <a:path w="543560" h="4952365">
                  <a:moveTo>
                    <a:pt x="28676" y="3071584"/>
                  </a:moveTo>
                  <a:lnTo>
                    <a:pt x="0" y="3071584"/>
                  </a:lnTo>
                  <a:lnTo>
                    <a:pt x="0" y="3223984"/>
                  </a:lnTo>
                  <a:lnTo>
                    <a:pt x="28676" y="3223984"/>
                  </a:lnTo>
                  <a:lnTo>
                    <a:pt x="28676" y="3071584"/>
                  </a:lnTo>
                  <a:close/>
                </a:path>
                <a:path w="543560" h="4952365">
                  <a:moveTo>
                    <a:pt x="29972" y="2879610"/>
                  </a:moveTo>
                  <a:lnTo>
                    <a:pt x="0" y="2879610"/>
                  </a:lnTo>
                  <a:lnTo>
                    <a:pt x="0" y="3032010"/>
                  </a:lnTo>
                  <a:lnTo>
                    <a:pt x="29972" y="3032010"/>
                  </a:lnTo>
                  <a:lnTo>
                    <a:pt x="29972" y="2879610"/>
                  </a:lnTo>
                  <a:close/>
                </a:path>
                <a:path w="543560" h="4952365">
                  <a:moveTo>
                    <a:pt x="51498" y="2687637"/>
                  </a:moveTo>
                  <a:lnTo>
                    <a:pt x="0" y="2687637"/>
                  </a:lnTo>
                  <a:lnTo>
                    <a:pt x="0" y="2840037"/>
                  </a:lnTo>
                  <a:lnTo>
                    <a:pt x="51498" y="2840037"/>
                  </a:lnTo>
                  <a:lnTo>
                    <a:pt x="51498" y="2687637"/>
                  </a:lnTo>
                  <a:close/>
                </a:path>
                <a:path w="543560" h="4952365">
                  <a:moveTo>
                    <a:pt x="60845" y="2495664"/>
                  </a:moveTo>
                  <a:lnTo>
                    <a:pt x="0" y="2495664"/>
                  </a:lnTo>
                  <a:lnTo>
                    <a:pt x="0" y="2648064"/>
                  </a:lnTo>
                  <a:lnTo>
                    <a:pt x="60845" y="2648064"/>
                  </a:lnTo>
                  <a:lnTo>
                    <a:pt x="60845" y="2495664"/>
                  </a:lnTo>
                  <a:close/>
                </a:path>
                <a:path w="543560" h="4952365">
                  <a:moveTo>
                    <a:pt x="66065" y="2303691"/>
                  </a:moveTo>
                  <a:lnTo>
                    <a:pt x="0" y="2303691"/>
                  </a:lnTo>
                  <a:lnTo>
                    <a:pt x="0" y="2456091"/>
                  </a:lnTo>
                  <a:lnTo>
                    <a:pt x="66065" y="2456091"/>
                  </a:lnTo>
                  <a:lnTo>
                    <a:pt x="66065" y="2303691"/>
                  </a:lnTo>
                  <a:close/>
                </a:path>
                <a:path w="543560" h="4952365">
                  <a:moveTo>
                    <a:pt x="77800" y="2111718"/>
                  </a:moveTo>
                  <a:lnTo>
                    <a:pt x="0" y="2111718"/>
                  </a:lnTo>
                  <a:lnTo>
                    <a:pt x="0" y="2264118"/>
                  </a:lnTo>
                  <a:lnTo>
                    <a:pt x="77800" y="2264118"/>
                  </a:lnTo>
                  <a:lnTo>
                    <a:pt x="77800" y="2111718"/>
                  </a:lnTo>
                  <a:close/>
                </a:path>
                <a:path w="543560" h="4952365">
                  <a:moveTo>
                    <a:pt x="97472" y="1919744"/>
                  </a:moveTo>
                  <a:lnTo>
                    <a:pt x="0" y="1919744"/>
                  </a:lnTo>
                  <a:lnTo>
                    <a:pt x="0" y="2072144"/>
                  </a:lnTo>
                  <a:lnTo>
                    <a:pt x="97472" y="2072144"/>
                  </a:lnTo>
                  <a:lnTo>
                    <a:pt x="97472" y="1919744"/>
                  </a:lnTo>
                  <a:close/>
                </a:path>
                <a:path w="543560" h="4952365">
                  <a:moveTo>
                    <a:pt x="101866" y="1727771"/>
                  </a:moveTo>
                  <a:lnTo>
                    <a:pt x="0" y="1727771"/>
                  </a:lnTo>
                  <a:lnTo>
                    <a:pt x="0" y="1880171"/>
                  </a:lnTo>
                  <a:lnTo>
                    <a:pt x="101866" y="1880171"/>
                  </a:lnTo>
                  <a:lnTo>
                    <a:pt x="101866" y="1727771"/>
                  </a:lnTo>
                  <a:close/>
                </a:path>
                <a:path w="543560" h="4952365">
                  <a:moveTo>
                    <a:pt x="104749" y="1535798"/>
                  </a:moveTo>
                  <a:lnTo>
                    <a:pt x="0" y="1535798"/>
                  </a:lnTo>
                  <a:lnTo>
                    <a:pt x="0" y="1688198"/>
                  </a:lnTo>
                  <a:lnTo>
                    <a:pt x="104749" y="1688198"/>
                  </a:lnTo>
                  <a:lnTo>
                    <a:pt x="104749" y="1535798"/>
                  </a:lnTo>
                  <a:close/>
                </a:path>
                <a:path w="543560" h="4952365">
                  <a:moveTo>
                    <a:pt x="134886" y="1343825"/>
                  </a:moveTo>
                  <a:lnTo>
                    <a:pt x="0" y="1343825"/>
                  </a:lnTo>
                  <a:lnTo>
                    <a:pt x="0" y="1496225"/>
                  </a:lnTo>
                  <a:lnTo>
                    <a:pt x="134886" y="1496225"/>
                  </a:lnTo>
                  <a:lnTo>
                    <a:pt x="134886" y="1343825"/>
                  </a:lnTo>
                  <a:close/>
                </a:path>
                <a:path w="543560" h="4952365">
                  <a:moveTo>
                    <a:pt x="152273" y="1151851"/>
                  </a:moveTo>
                  <a:lnTo>
                    <a:pt x="0" y="1151851"/>
                  </a:lnTo>
                  <a:lnTo>
                    <a:pt x="0" y="1304251"/>
                  </a:lnTo>
                  <a:lnTo>
                    <a:pt x="152273" y="1304251"/>
                  </a:lnTo>
                  <a:lnTo>
                    <a:pt x="152273" y="1151851"/>
                  </a:lnTo>
                  <a:close/>
                </a:path>
                <a:path w="543560" h="4952365">
                  <a:moveTo>
                    <a:pt x="244182" y="959878"/>
                  </a:moveTo>
                  <a:lnTo>
                    <a:pt x="0" y="959878"/>
                  </a:lnTo>
                  <a:lnTo>
                    <a:pt x="0" y="1112278"/>
                  </a:lnTo>
                  <a:lnTo>
                    <a:pt x="244182" y="1112278"/>
                  </a:lnTo>
                  <a:lnTo>
                    <a:pt x="244182" y="959878"/>
                  </a:lnTo>
                  <a:close/>
                </a:path>
                <a:path w="543560" h="4952365">
                  <a:moveTo>
                    <a:pt x="292315" y="767892"/>
                  </a:moveTo>
                  <a:lnTo>
                    <a:pt x="0" y="767892"/>
                  </a:lnTo>
                  <a:lnTo>
                    <a:pt x="0" y="920292"/>
                  </a:lnTo>
                  <a:lnTo>
                    <a:pt x="292315" y="920292"/>
                  </a:lnTo>
                  <a:lnTo>
                    <a:pt x="292315" y="767892"/>
                  </a:lnTo>
                  <a:close/>
                </a:path>
                <a:path w="543560" h="4952365">
                  <a:moveTo>
                    <a:pt x="295224" y="575919"/>
                  </a:moveTo>
                  <a:lnTo>
                    <a:pt x="0" y="575919"/>
                  </a:lnTo>
                  <a:lnTo>
                    <a:pt x="0" y="728319"/>
                  </a:lnTo>
                  <a:lnTo>
                    <a:pt x="295224" y="728319"/>
                  </a:lnTo>
                  <a:lnTo>
                    <a:pt x="295224" y="575919"/>
                  </a:lnTo>
                  <a:close/>
                </a:path>
                <a:path w="543560" h="4952365">
                  <a:moveTo>
                    <a:pt x="335686" y="383946"/>
                  </a:moveTo>
                  <a:lnTo>
                    <a:pt x="0" y="383946"/>
                  </a:lnTo>
                  <a:lnTo>
                    <a:pt x="0" y="536346"/>
                  </a:lnTo>
                  <a:lnTo>
                    <a:pt x="335686" y="536346"/>
                  </a:lnTo>
                  <a:lnTo>
                    <a:pt x="335686" y="383946"/>
                  </a:lnTo>
                  <a:close/>
                </a:path>
                <a:path w="543560" h="4952365">
                  <a:moveTo>
                    <a:pt x="415925" y="191973"/>
                  </a:moveTo>
                  <a:lnTo>
                    <a:pt x="0" y="191973"/>
                  </a:lnTo>
                  <a:lnTo>
                    <a:pt x="0" y="344373"/>
                  </a:lnTo>
                  <a:lnTo>
                    <a:pt x="415925" y="344373"/>
                  </a:lnTo>
                  <a:lnTo>
                    <a:pt x="415925" y="191973"/>
                  </a:lnTo>
                  <a:close/>
                </a:path>
                <a:path w="543560" h="4952365">
                  <a:moveTo>
                    <a:pt x="54354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543547" y="152400"/>
                  </a:lnTo>
                  <a:lnTo>
                    <a:pt x="543547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8629" y="1498345"/>
              <a:ext cx="556260" cy="4952365"/>
            </a:xfrm>
            <a:custGeom>
              <a:avLst/>
              <a:gdLst/>
              <a:ahLst/>
              <a:cxnLst/>
              <a:rect l="l" t="t" r="r" b="b"/>
              <a:pathLst>
                <a:path w="556260" h="4952365">
                  <a:moveTo>
                    <a:pt x="1320" y="4799355"/>
                  </a:moveTo>
                  <a:lnTo>
                    <a:pt x="0" y="4799355"/>
                  </a:lnTo>
                  <a:lnTo>
                    <a:pt x="0" y="4951755"/>
                  </a:lnTo>
                  <a:lnTo>
                    <a:pt x="1320" y="4951755"/>
                  </a:lnTo>
                  <a:lnTo>
                    <a:pt x="1320" y="4799355"/>
                  </a:lnTo>
                  <a:close/>
                </a:path>
                <a:path w="556260" h="4952365">
                  <a:moveTo>
                    <a:pt x="5156" y="4607382"/>
                  </a:moveTo>
                  <a:lnTo>
                    <a:pt x="4533" y="4607382"/>
                  </a:lnTo>
                  <a:lnTo>
                    <a:pt x="4533" y="4759782"/>
                  </a:lnTo>
                  <a:lnTo>
                    <a:pt x="5156" y="4759782"/>
                  </a:lnTo>
                  <a:lnTo>
                    <a:pt x="5156" y="4607382"/>
                  </a:lnTo>
                  <a:close/>
                </a:path>
                <a:path w="556260" h="4952365">
                  <a:moveTo>
                    <a:pt x="8648" y="4415409"/>
                  </a:moveTo>
                  <a:lnTo>
                    <a:pt x="6489" y="4415409"/>
                  </a:lnTo>
                  <a:lnTo>
                    <a:pt x="6489" y="4567809"/>
                  </a:lnTo>
                  <a:lnTo>
                    <a:pt x="8648" y="4567809"/>
                  </a:lnTo>
                  <a:lnTo>
                    <a:pt x="8648" y="4415409"/>
                  </a:lnTo>
                  <a:close/>
                </a:path>
                <a:path w="556260" h="4952365">
                  <a:moveTo>
                    <a:pt x="9728" y="4223436"/>
                  </a:moveTo>
                  <a:lnTo>
                    <a:pt x="8991" y="4223436"/>
                  </a:lnTo>
                  <a:lnTo>
                    <a:pt x="8991" y="4375836"/>
                  </a:lnTo>
                  <a:lnTo>
                    <a:pt x="9728" y="4375836"/>
                  </a:lnTo>
                  <a:lnTo>
                    <a:pt x="9728" y="4223436"/>
                  </a:lnTo>
                  <a:close/>
                </a:path>
                <a:path w="556260" h="4952365">
                  <a:moveTo>
                    <a:pt x="13779" y="4031462"/>
                  </a:moveTo>
                  <a:lnTo>
                    <a:pt x="12471" y="4031462"/>
                  </a:lnTo>
                  <a:lnTo>
                    <a:pt x="12471" y="4183862"/>
                  </a:lnTo>
                  <a:lnTo>
                    <a:pt x="13779" y="4183862"/>
                  </a:lnTo>
                  <a:lnTo>
                    <a:pt x="13779" y="4031462"/>
                  </a:lnTo>
                  <a:close/>
                </a:path>
                <a:path w="556260" h="4952365">
                  <a:moveTo>
                    <a:pt x="17043" y="3839489"/>
                  </a:moveTo>
                  <a:lnTo>
                    <a:pt x="15214" y="3839489"/>
                  </a:lnTo>
                  <a:lnTo>
                    <a:pt x="15214" y="3991889"/>
                  </a:lnTo>
                  <a:lnTo>
                    <a:pt x="17043" y="3991889"/>
                  </a:lnTo>
                  <a:lnTo>
                    <a:pt x="17043" y="3839489"/>
                  </a:lnTo>
                  <a:close/>
                </a:path>
                <a:path w="556260" h="4952365">
                  <a:moveTo>
                    <a:pt x="21932" y="2879610"/>
                  </a:moveTo>
                  <a:lnTo>
                    <a:pt x="21082" y="2879610"/>
                  </a:lnTo>
                  <a:lnTo>
                    <a:pt x="21082" y="3032010"/>
                  </a:lnTo>
                  <a:lnTo>
                    <a:pt x="21932" y="3032010"/>
                  </a:lnTo>
                  <a:lnTo>
                    <a:pt x="21932" y="2879610"/>
                  </a:lnTo>
                  <a:close/>
                </a:path>
                <a:path w="556260" h="4952365">
                  <a:moveTo>
                    <a:pt x="22186" y="3455530"/>
                  </a:moveTo>
                  <a:lnTo>
                    <a:pt x="18757" y="3455530"/>
                  </a:lnTo>
                  <a:lnTo>
                    <a:pt x="18757" y="3607930"/>
                  </a:lnTo>
                  <a:lnTo>
                    <a:pt x="22186" y="3607930"/>
                  </a:lnTo>
                  <a:lnTo>
                    <a:pt x="22186" y="3455530"/>
                  </a:lnTo>
                  <a:close/>
                </a:path>
                <a:path w="556260" h="4952365">
                  <a:moveTo>
                    <a:pt x="23114" y="3647516"/>
                  </a:moveTo>
                  <a:lnTo>
                    <a:pt x="17627" y="3647516"/>
                  </a:lnTo>
                  <a:lnTo>
                    <a:pt x="17627" y="3799916"/>
                  </a:lnTo>
                  <a:lnTo>
                    <a:pt x="23114" y="3799916"/>
                  </a:lnTo>
                  <a:lnTo>
                    <a:pt x="23114" y="3647516"/>
                  </a:lnTo>
                  <a:close/>
                </a:path>
                <a:path w="556260" h="4952365">
                  <a:moveTo>
                    <a:pt x="48895" y="2687637"/>
                  </a:moveTo>
                  <a:lnTo>
                    <a:pt x="42608" y="2687637"/>
                  </a:lnTo>
                  <a:lnTo>
                    <a:pt x="42608" y="2840037"/>
                  </a:lnTo>
                  <a:lnTo>
                    <a:pt x="48895" y="2840037"/>
                  </a:lnTo>
                  <a:lnTo>
                    <a:pt x="48895" y="2687637"/>
                  </a:lnTo>
                  <a:close/>
                </a:path>
                <a:path w="556260" h="4952365">
                  <a:moveTo>
                    <a:pt x="60071" y="2303691"/>
                  </a:moveTo>
                  <a:lnTo>
                    <a:pt x="57175" y="2303691"/>
                  </a:lnTo>
                  <a:lnTo>
                    <a:pt x="57175" y="2456091"/>
                  </a:lnTo>
                  <a:lnTo>
                    <a:pt x="60071" y="2456091"/>
                  </a:lnTo>
                  <a:lnTo>
                    <a:pt x="60071" y="2303691"/>
                  </a:lnTo>
                  <a:close/>
                </a:path>
                <a:path w="556260" h="4952365">
                  <a:moveTo>
                    <a:pt x="60553" y="2495664"/>
                  </a:moveTo>
                  <a:lnTo>
                    <a:pt x="51955" y="2495664"/>
                  </a:lnTo>
                  <a:lnTo>
                    <a:pt x="51955" y="2648064"/>
                  </a:lnTo>
                  <a:lnTo>
                    <a:pt x="60553" y="2648064"/>
                  </a:lnTo>
                  <a:lnTo>
                    <a:pt x="60553" y="2495664"/>
                  </a:lnTo>
                  <a:close/>
                </a:path>
                <a:path w="556260" h="4952365">
                  <a:moveTo>
                    <a:pt x="82169" y="2111718"/>
                  </a:moveTo>
                  <a:lnTo>
                    <a:pt x="68910" y="2111718"/>
                  </a:lnTo>
                  <a:lnTo>
                    <a:pt x="68910" y="2264118"/>
                  </a:lnTo>
                  <a:lnTo>
                    <a:pt x="82169" y="2264118"/>
                  </a:lnTo>
                  <a:lnTo>
                    <a:pt x="82169" y="2111718"/>
                  </a:lnTo>
                  <a:close/>
                </a:path>
                <a:path w="556260" h="4952365">
                  <a:moveTo>
                    <a:pt x="97066" y="1919744"/>
                  </a:moveTo>
                  <a:lnTo>
                    <a:pt x="88582" y="1919744"/>
                  </a:lnTo>
                  <a:lnTo>
                    <a:pt x="88582" y="2072144"/>
                  </a:lnTo>
                  <a:lnTo>
                    <a:pt x="97066" y="2072144"/>
                  </a:lnTo>
                  <a:lnTo>
                    <a:pt x="97066" y="1919744"/>
                  </a:lnTo>
                  <a:close/>
                </a:path>
                <a:path w="556260" h="4952365">
                  <a:moveTo>
                    <a:pt x="99250" y="1727771"/>
                  </a:moveTo>
                  <a:lnTo>
                    <a:pt x="92976" y="1727771"/>
                  </a:lnTo>
                  <a:lnTo>
                    <a:pt x="92976" y="1880171"/>
                  </a:lnTo>
                  <a:lnTo>
                    <a:pt x="99250" y="1880171"/>
                  </a:lnTo>
                  <a:lnTo>
                    <a:pt x="99250" y="1727771"/>
                  </a:lnTo>
                  <a:close/>
                </a:path>
                <a:path w="556260" h="4952365">
                  <a:moveTo>
                    <a:pt x="103403" y="1535798"/>
                  </a:moveTo>
                  <a:lnTo>
                    <a:pt x="95859" y="1535798"/>
                  </a:lnTo>
                  <a:lnTo>
                    <a:pt x="95859" y="1688198"/>
                  </a:lnTo>
                  <a:lnTo>
                    <a:pt x="103403" y="1688198"/>
                  </a:lnTo>
                  <a:lnTo>
                    <a:pt x="103403" y="1535798"/>
                  </a:lnTo>
                  <a:close/>
                </a:path>
                <a:path w="556260" h="4952365">
                  <a:moveTo>
                    <a:pt x="140106" y="1343825"/>
                  </a:moveTo>
                  <a:lnTo>
                    <a:pt x="125996" y="1343825"/>
                  </a:lnTo>
                  <a:lnTo>
                    <a:pt x="125996" y="1496225"/>
                  </a:lnTo>
                  <a:lnTo>
                    <a:pt x="140106" y="1496225"/>
                  </a:lnTo>
                  <a:lnTo>
                    <a:pt x="140106" y="1343825"/>
                  </a:lnTo>
                  <a:close/>
                </a:path>
                <a:path w="556260" h="4952365">
                  <a:moveTo>
                    <a:pt x="155714" y="1151851"/>
                  </a:moveTo>
                  <a:lnTo>
                    <a:pt x="143383" y="1151851"/>
                  </a:lnTo>
                  <a:lnTo>
                    <a:pt x="143383" y="1304251"/>
                  </a:lnTo>
                  <a:lnTo>
                    <a:pt x="155714" y="1304251"/>
                  </a:lnTo>
                  <a:lnTo>
                    <a:pt x="155714" y="1151851"/>
                  </a:lnTo>
                  <a:close/>
                </a:path>
                <a:path w="556260" h="4952365">
                  <a:moveTo>
                    <a:pt x="268058" y="959878"/>
                  </a:moveTo>
                  <a:lnTo>
                    <a:pt x="235292" y="959878"/>
                  </a:lnTo>
                  <a:lnTo>
                    <a:pt x="235292" y="1112278"/>
                  </a:lnTo>
                  <a:lnTo>
                    <a:pt x="268058" y="1112278"/>
                  </a:lnTo>
                  <a:lnTo>
                    <a:pt x="268058" y="959878"/>
                  </a:lnTo>
                  <a:close/>
                </a:path>
                <a:path w="556260" h="4952365">
                  <a:moveTo>
                    <a:pt x="307187" y="767892"/>
                  </a:moveTo>
                  <a:lnTo>
                    <a:pt x="283425" y="767892"/>
                  </a:lnTo>
                  <a:lnTo>
                    <a:pt x="283425" y="920292"/>
                  </a:lnTo>
                  <a:lnTo>
                    <a:pt x="307187" y="920292"/>
                  </a:lnTo>
                  <a:lnTo>
                    <a:pt x="307187" y="767892"/>
                  </a:lnTo>
                  <a:close/>
                </a:path>
                <a:path w="556260" h="4952365">
                  <a:moveTo>
                    <a:pt x="319989" y="575919"/>
                  </a:moveTo>
                  <a:lnTo>
                    <a:pt x="286334" y="575919"/>
                  </a:lnTo>
                  <a:lnTo>
                    <a:pt x="286334" y="728319"/>
                  </a:lnTo>
                  <a:lnTo>
                    <a:pt x="319989" y="728319"/>
                  </a:lnTo>
                  <a:lnTo>
                    <a:pt x="319989" y="575919"/>
                  </a:lnTo>
                  <a:close/>
                </a:path>
                <a:path w="556260" h="4952365">
                  <a:moveTo>
                    <a:pt x="334073" y="383946"/>
                  </a:moveTo>
                  <a:lnTo>
                    <a:pt x="326796" y="383946"/>
                  </a:lnTo>
                  <a:lnTo>
                    <a:pt x="326796" y="536346"/>
                  </a:lnTo>
                  <a:lnTo>
                    <a:pt x="334073" y="536346"/>
                  </a:lnTo>
                  <a:lnTo>
                    <a:pt x="334073" y="383946"/>
                  </a:lnTo>
                  <a:close/>
                </a:path>
                <a:path w="556260" h="4952365">
                  <a:moveTo>
                    <a:pt x="446798" y="191973"/>
                  </a:moveTo>
                  <a:lnTo>
                    <a:pt x="407035" y="191973"/>
                  </a:lnTo>
                  <a:lnTo>
                    <a:pt x="407035" y="344373"/>
                  </a:lnTo>
                  <a:lnTo>
                    <a:pt x="446798" y="344373"/>
                  </a:lnTo>
                  <a:lnTo>
                    <a:pt x="446798" y="191973"/>
                  </a:lnTo>
                  <a:close/>
                </a:path>
                <a:path w="556260" h="4952365">
                  <a:moveTo>
                    <a:pt x="556069" y="0"/>
                  </a:moveTo>
                  <a:lnTo>
                    <a:pt x="534657" y="0"/>
                  </a:lnTo>
                  <a:lnTo>
                    <a:pt x="534657" y="152400"/>
                  </a:lnTo>
                  <a:lnTo>
                    <a:pt x="556069" y="152400"/>
                  </a:lnTo>
                  <a:lnTo>
                    <a:pt x="556069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9949" y="1498345"/>
              <a:ext cx="2160905" cy="4952365"/>
            </a:xfrm>
            <a:custGeom>
              <a:avLst/>
              <a:gdLst/>
              <a:ahLst/>
              <a:cxnLst/>
              <a:rect l="l" t="t" r="r" b="b"/>
              <a:pathLst>
                <a:path w="2160904" h="4952365">
                  <a:moveTo>
                    <a:pt x="41186" y="4607382"/>
                  </a:moveTo>
                  <a:lnTo>
                    <a:pt x="3835" y="4607382"/>
                  </a:lnTo>
                  <a:lnTo>
                    <a:pt x="3835" y="4759782"/>
                  </a:lnTo>
                  <a:lnTo>
                    <a:pt x="41186" y="4759782"/>
                  </a:lnTo>
                  <a:lnTo>
                    <a:pt x="41186" y="4607382"/>
                  </a:lnTo>
                  <a:close/>
                </a:path>
                <a:path w="2160904" h="4952365">
                  <a:moveTo>
                    <a:pt x="52870" y="4223436"/>
                  </a:moveTo>
                  <a:lnTo>
                    <a:pt x="8407" y="4223436"/>
                  </a:lnTo>
                  <a:lnTo>
                    <a:pt x="8407" y="4375836"/>
                  </a:lnTo>
                  <a:lnTo>
                    <a:pt x="52870" y="4375836"/>
                  </a:lnTo>
                  <a:lnTo>
                    <a:pt x="52870" y="4223436"/>
                  </a:lnTo>
                  <a:close/>
                </a:path>
                <a:path w="2160904" h="4952365">
                  <a:moveTo>
                    <a:pt x="55587" y="4799355"/>
                  </a:moveTo>
                  <a:lnTo>
                    <a:pt x="0" y="4799355"/>
                  </a:lnTo>
                  <a:lnTo>
                    <a:pt x="0" y="4951755"/>
                  </a:lnTo>
                  <a:lnTo>
                    <a:pt x="55587" y="4951755"/>
                  </a:lnTo>
                  <a:lnTo>
                    <a:pt x="55587" y="4799355"/>
                  </a:lnTo>
                  <a:close/>
                </a:path>
                <a:path w="2160904" h="4952365">
                  <a:moveTo>
                    <a:pt x="86474" y="4415409"/>
                  </a:moveTo>
                  <a:lnTo>
                    <a:pt x="7327" y="4415409"/>
                  </a:lnTo>
                  <a:lnTo>
                    <a:pt x="7327" y="4567809"/>
                  </a:lnTo>
                  <a:lnTo>
                    <a:pt x="86474" y="4567809"/>
                  </a:lnTo>
                  <a:lnTo>
                    <a:pt x="86474" y="4415409"/>
                  </a:lnTo>
                  <a:close/>
                </a:path>
                <a:path w="2160904" h="4952365">
                  <a:moveTo>
                    <a:pt x="87464" y="3839489"/>
                  </a:moveTo>
                  <a:lnTo>
                    <a:pt x="15722" y="3839489"/>
                  </a:lnTo>
                  <a:lnTo>
                    <a:pt x="15722" y="3991889"/>
                  </a:lnTo>
                  <a:lnTo>
                    <a:pt x="87464" y="3991889"/>
                  </a:lnTo>
                  <a:lnTo>
                    <a:pt x="87464" y="3839489"/>
                  </a:lnTo>
                  <a:close/>
                </a:path>
                <a:path w="2160904" h="4952365">
                  <a:moveTo>
                    <a:pt x="96558" y="3455530"/>
                  </a:moveTo>
                  <a:lnTo>
                    <a:pt x="20866" y="3455530"/>
                  </a:lnTo>
                  <a:lnTo>
                    <a:pt x="20866" y="3607930"/>
                  </a:lnTo>
                  <a:lnTo>
                    <a:pt x="96558" y="3607930"/>
                  </a:lnTo>
                  <a:lnTo>
                    <a:pt x="96558" y="3455530"/>
                  </a:lnTo>
                  <a:close/>
                </a:path>
                <a:path w="2160904" h="4952365">
                  <a:moveTo>
                    <a:pt x="135267" y="2879610"/>
                  </a:moveTo>
                  <a:lnTo>
                    <a:pt x="20612" y="2879610"/>
                  </a:lnTo>
                  <a:lnTo>
                    <a:pt x="20612" y="3032010"/>
                  </a:lnTo>
                  <a:lnTo>
                    <a:pt x="135267" y="3032010"/>
                  </a:lnTo>
                  <a:lnTo>
                    <a:pt x="135267" y="2879610"/>
                  </a:lnTo>
                  <a:close/>
                </a:path>
                <a:path w="2160904" h="4952365">
                  <a:moveTo>
                    <a:pt x="151472" y="3647516"/>
                  </a:moveTo>
                  <a:lnTo>
                    <a:pt x="21793" y="3647516"/>
                  </a:lnTo>
                  <a:lnTo>
                    <a:pt x="21793" y="3799916"/>
                  </a:lnTo>
                  <a:lnTo>
                    <a:pt x="151472" y="3799916"/>
                  </a:lnTo>
                  <a:lnTo>
                    <a:pt x="151472" y="3647516"/>
                  </a:lnTo>
                  <a:close/>
                </a:path>
                <a:path w="2160904" h="4952365">
                  <a:moveTo>
                    <a:pt x="165950" y="2687637"/>
                  </a:moveTo>
                  <a:lnTo>
                    <a:pt x="47574" y="2687637"/>
                  </a:lnTo>
                  <a:lnTo>
                    <a:pt x="47574" y="2840037"/>
                  </a:lnTo>
                  <a:lnTo>
                    <a:pt x="165950" y="2840037"/>
                  </a:lnTo>
                  <a:lnTo>
                    <a:pt x="165950" y="2687637"/>
                  </a:lnTo>
                  <a:close/>
                </a:path>
                <a:path w="2160904" h="4952365">
                  <a:moveTo>
                    <a:pt x="171094" y="3071584"/>
                  </a:moveTo>
                  <a:lnTo>
                    <a:pt x="18465" y="3071584"/>
                  </a:lnTo>
                  <a:lnTo>
                    <a:pt x="18465" y="3223984"/>
                  </a:lnTo>
                  <a:lnTo>
                    <a:pt x="171094" y="3223984"/>
                  </a:lnTo>
                  <a:lnTo>
                    <a:pt x="171094" y="3071584"/>
                  </a:lnTo>
                  <a:close/>
                </a:path>
                <a:path w="2160904" h="4952365">
                  <a:moveTo>
                    <a:pt x="183438" y="2303691"/>
                  </a:moveTo>
                  <a:lnTo>
                    <a:pt x="58750" y="2303691"/>
                  </a:lnTo>
                  <a:lnTo>
                    <a:pt x="58750" y="2456091"/>
                  </a:lnTo>
                  <a:lnTo>
                    <a:pt x="183438" y="2456091"/>
                  </a:lnTo>
                  <a:lnTo>
                    <a:pt x="183438" y="2303691"/>
                  </a:lnTo>
                  <a:close/>
                </a:path>
                <a:path w="2160904" h="4952365">
                  <a:moveTo>
                    <a:pt x="345109" y="3263557"/>
                  </a:moveTo>
                  <a:lnTo>
                    <a:pt x="17526" y="3263557"/>
                  </a:lnTo>
                  <a:lnTo>
                    <a:pt x="17526" y="3415957"/>
                  </a:lnTo>
                  <a:lnTo>
                    <a:pt x="345109" y="3415957"/>
                  </a:lnTo>
                  <a:lnTo>
                    <a:pt x="345109" y="3263557"/>
                  </a:lnTo>
                  <a:close/>
                </a:path>
                <a:path w="2160904" h="4952365">
                  <a:moveTo>
                    <a:pt x="358978" y="4031462"/>
                  </a:moveTo>
                  <a:lnTo>
                    <a:pt x="12458" y="4031462"/>
                  </a:lnTo>
                  <a:lnTo>
                    <a:pt x="12458" y="4183862"/>
                  </a:lnTo>
                  <a:lnTo>
                    <a:pt x="358978" y="4183862"/>
                  </a:lnTo>
                  <a:lnTo>
                    <a:pt x="358978" y="4031462"/>
                  </a:lnTo>
                  <a:close/>
                </a:path>
                <a:path w="2160904" h="4952365">
                  <a:moveTo>
                    <a:pt x="366496" y="1535798"/>
                  </a:moveTo>
                  <a:lnTo>
                    <a:pt x="102082" y="1535798"/>
                  </a:lnTo>
                  <a:lnTo>
                    <a:pt x="102082" y="1688198"/>
                  </a:lnTo>
                  <a:lnTo>
                    <a:pt x="366496" y="1688198"/>
                  </a:lnTo>
                  <a:lnTo>
                    <a:pt x="366496" y="1535798"/>
                  </a:lnTo>
                  <a:close/>
                </a:path>
                <a:path w="2160904" h="4952365">
                  <a:moveTo>
                    <a:pt x="489635" y="1727771"/>
                  </a:moveTo>
                  <a:lnTo>
                    <a:pt x="97929" y="1727771"/>
                  </a:lnTo>
                  <a:lnTo>
                    <a:pt x="97929" y="1880171"/>
                  </a:lnTo>
                  <a:lnTo>
                    <a:pt x="489635" y="1880171"/>
                  </a:lnTo>
                  <a:lnTo>
                    <a:pt x="489635" y="1727771"/>
                  </a:lnTo>
                  <a:close/>
                </a:path>
                <a:path w="2160904" h="4952365">
                  <a:moveTo>
                    <a:pt x="558673" y="1919744"/>
                  </a:moveTo>
                  <a:lnTo>
                    <a:pt x="95745" y="1919744"/>
                  </a:lnTo>
                  <a:lnTo>
                    <a:pt x="95745" y="2072144"/>
                  </a:lnTo>
                  <a:lnTo>
                    <a:pt x="558673" y="2072144"/>
                  </a:lnTo>
                  <a:lnTo>
                    <a:pt x="558673" y="1919744"/>
                  </a:lnTo>
                  <a:close/>
                </a:path>
                <a:path w="2160904" h="4952365">
                  <a:moveTo>
                    <a:pt x="628142" y="1343825"/>
                  </a:moveTo>
                  <a:lnTo>
                    <a:pt x="138785" y="1343825"/>
                  </a:lnTo>
                  <a:lnTo>
                    <a:pt x="138785" y="1496225"/>
                  </a:lnTo>
                  <a:lnTo>
                    <a:pt x="628142" y="1496225"/>
                  </a:lnTo>
                  <a:lnTo>
                    <a:pt x="628142" y="1343825"/>
                  </a:lnTo>
                  <a:close/>
                </a:path>
                <a:path w="2160904" h="4952365">
                  <a:moveTo>
                    <a:pt x="719061" y="2111718"/>
                  </a:moveTo>
                  <a:lnTo>
                    <a:pt x="80848" y="2111718"/>
                  </a:lnTo>
                  <a:lnTo>
                    <a:pt x="80848" y="2264118"/>
                  </a:lnTo>
                  <a:lnTo>
                    <a:pt x="719061" y="2264118"/>
                  </a:lnTo>
                  <a:lnTo>
                    <a:pt x="719061" y="2111718"/>
                  </a:lnTo>
                  <a:close/>
                </a:path>
                <a:path w="2160904" h="4952365">
                  <a:moveTo>
                    <a:pt x="891857" y="1151851"/>
                  </a:moveTo>
                  <a:lnTo>
                    <a:pt x="154393" y="1151851"/>
                  </a:lnTo>
                  <a:lnTo>
                    <a:pt x="154393" y="1304251"/>
                  </a:lnTo>
                  <a:lnTo>
                    <a:pt x="891857" y="1304251"/>
                  </a:lnTo>
                  <a:lnTo>
                    <a:pt x="891857" y="1151851"/>
                  </a:lnTo>
                  <a:close/>
                </a:path>
                <a:path w="2160904" h="4952365">
                  <a:moveTo>
                    <a:pt x="970813" y="767892"/>
                  </a:moveTo>
                  <a:lnTo>
                    <a:pt x="305866" y="767892"/>
                  </a:lnTo>
                  <a:lnTo>
                    <a:pt x="305866" y="920292"/>
                  </a:lnTo>
                  <a:lnTo>
                    <a:pt x="970813" y="920292"/>
                  </a:lnTo>
                  <a:lnTo>
                    <a:pt x="970813" y="767892"/>
                  </a:lnTo>
                  <a:close/>
                </a:path>
                <a:path w="2160904" h="4952365">
                  <a:moveTo>
                    <a:pt x="1019505" y="2495664"/>
                  </a:moveTo>
                  <a:lnTo>
                    <a:pt x="59232" y="2495664"/>
                  </a:lnTo>
                  <a:lnTo>
                    <a:pt x="59232" y="2648064"/>
                  </a:lnTo>
                  <a:lnTo>
                    <a:pt x="1019505" y="2648064"/>
                  </a:lnTo>
                  <a:lnTo>
                    <a:pt x="1019505" y="2495664"/>
                  </a:lnTo>
                  <a:close/>
                </a:path>
                <a:path w="2160904" h="4952365">
                  <a:moveTo>
                    <a:pt x="1117041" y="575919"/>
                  </a:moveTo>
                  <a:lnTo>
                    <a:pt x="318668" y="575919"/>
                  </a:lnTo>
                  <a:lnTo>
                    <a:pt x="318668" y="728319"/>
                  </a:lnTo>
                  <a:lnTo>
                    <a:pt x="1117041" y="728319"/>
                  </a:lnTo>
                  <a:lnTo>
                    <a:pt x="1117041" y="575919"/>
                  </a:lnTo>
                  <a:close/>
                </a:path>
                <a:path w="2160904" h="4952365">
                  <a:moveTo>
                    <a:pt x="1364297" y="383946"/>
                  </a:moveTo>
                  <a:lnTo>
                    <a:pt x="332752" y="383946"/>
                  </a:lnTo>
                  <a:lnTo>
                    <a:pt x="332752" y="536346"/>
                  </a:lnTo>
                  <a:lnTo>
                    <a:pt x="1364297" y="536346"/>
                  </a:lnTo>
                  <a:lnTo>
                    <a:pt x="1364297" y="383946"/>
                  </a:lnTo>
                  <a:close/>
                </a:path>
                <a:path w="2160904" h="4952365">
                  <a:moveTo>
                    <a:pt x="2015896" y="959878"/>
                  </a:moveTo>
                  <a:lnTo>
                    <a:pt x="266738" y="959878"/>
                  </a:lnTo>
                  <a:lnTo>
                    <a:pt x="266738" y="1112278"/>
                  </a:lnTo>
                  <a:lnTo>
                    <a:pt x="2015896" y="1112278"/>
                  </a:lnTo>
                  <a:lnTo>
                    <a:pt x="2015896" y="959878"/>
                  </a:lnTo>
                  <a:close/>
                </a:path>
                <a:path w="2160904" h="4952365">
                  <a:moveTo>
                    <a:pt x="2082838" y="191973"/>
                  </a:moveTo>
                  <a:lnTo>
                    <a:pt x="445477" y="191973"/>
                  </a:lnTo>
                  <a:lnTo>
                    <a:pt x="445477" y="344373"/>
                  </a:lnTo>
                  <a:lnTo>
                    <a:pt x="2082838" y="344373"/>
                  </a:lnTo>
                  <a:lnTo>
                    <a:pt x="2082838" y="191973"/>
                  </a:lnTo>
                  <a:close/>
                </a:path>
                <a:path w="2160904" h="4952365">
                  <a:moveTo>
                    <a:pt x="2160892" y="0"/>
                  </a:moveTo>
                  <a:lnTo>
                    <a:pt x="554748" y="0"/>
                  </a:lnTo>
                  <a:lnTo>
                    <a:pt x="554748" y="152400"/>
                  </a:lnTo>
                  <a:lnTo>
                    <a:pt x="2160892" y="152400"/>
                  </a:lnTo>
                  <a:lnTo>
                    <a:pt x="2160892" y="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1135" y="1498345"/>
              <a:ext cx="3447415" cy="4952365"/>
            </a:xfrm>
            <a:custGeom>
              <a:avLst/>
              <a:gdLst/>
              <a:ahLst/>
              <a:cxnLst/>
              <a:rect l="l" t="t" r="r" b="b"/>
              <a:pathLst>
                <a:path w="3447415" h="4952365">
                  <a:moveTo>
                    <a:pt x="23304" y="4607382"/>
                  </a:moveTo>
                  <a:lnTo>
                    <a:pt x="0" y="4607382"/>
                  </a:lnTo>
                  <a:lnTo>
                    <a:pt x="0" y="4759782"/>
                  </a:lnTo>
                  <a:lnTo>
                    <a:pt x="23304" y="4759782"/>
                  </a:lnTo>
                  <a:lnTo>
                    <a:pt x="23304" y="4607382"/>
                  </a:lnTo>
                  <a:close/>
                </a:path>
                <a:path w="3447415" h="4952365">
                  <a:moveTo>
                    <a:pt x="37541" y="4223436"/>
                  </a:moveTo>
                  <a:lnTo>
                    <a:pt x="11684" y="4223436"/>
                  </a:lnTo>
                  <a:lnTo>
                    <a:pt x="11684" y="4375836"/>
                  </a:lnTo>
                  <a:lnTo>
                    <a:pt x="37541" y="4375836"/>
                  </a:lnTo>
                  <a:lnTo>
                    <a:pt x="37541" y="4223436"/>
                  </a:lnTo>
                  <a:close/>
                </a:path>
                <a:path w="3447415" h="4952365">
                  <a:moveTo>
                    <a:pt x="59766" y="4799355"/>
                  </a:moveTo>
                  <a:lnTo>
                    <a:pt x="14401" y="4799355"/>
                  </a:lnTo>
                  <a:lnTo>
                    <a:pt x="14401" y="4951755"/>
                  </a:lnTo>
                  <a:lnTo>
                    <a:pt x="59766" y="4951755"/>
                  </a:lnTo>
                  <a:lnTo>
                    <a:pt x="59766" y="4799355"/>
                  </a:lnTo>
                  <a:close/>
                </a:path>
                <a:path w="3447415" h="4952365">
                  <a:moveTo>
                    <a:pt x="92075" y="3839489"/>
                  </a:moveTo>
                  <a:lnTo>
                    <a:pt x="46278" y="3839489"/>
                  </a:lnTo>
                  <a:lnTo>
                    <a:pt x="46278" y="3991889"/>
                  </a:lnTo>
                  <a:lnTo>
                    <a:pt x="92075" y="3991889"/>
                  </a:lnTo>
                  <a:lnTo>
                    <a:pt x="92075" y="3839489"/>
                  </a:lnTo>
                  <a:close/>
                </a:path>
                <a:path w="3447415" h="4952365">
                  <a:moveTo>
                    <a:pt x="99999" y="3455530"/>
                  </a:moveTo>
                  <a:lnTo>
                    <a:pt x="55372" y="3455530"/>
                  </a:lnTo>
                  <a:lnTo>
                    <a:pt x="55372" y="3607930"/>
                  </a:lnTo>
                  <a:lnTo>
                    <a:pt x="99999" y="3607930"/>
                  </a:lnTo>
                  <a:lnTo>
                    <a:pt x="99999" y="3455530"/>
                  </a:lnTo>
                  <a:close/>
                </a:path>
                <a:path w="3447415" h="4952365">
                  <a:moveTo>
                    <a:pt x="106908" y="4415409"/>
                  </a:moveTo>
                  <a:lnTo>
                    <a:pt x="45288" y="4415409"/>
                  </a:lnTo>
                  <a:lnTo>
                    <a:pt x="45288" y="4567809"/>
                  </a:lnTo>
                  <a:lnTo>
                    <a:pt x="106908" y="4567809"/>
                  </a:lnTo>
                  <a:lnTo>
                    <a:pt x="106908" y="4415409"/>
                  </a:lnTo>
                  <a:close/>
                </a:path>
                <a:path w="3447415" h="4952365">
                  <a:moveTo>
                    <a:pt x="177914" y="2879610"/>
                  </a:moveTo>
                  <a:lnTo>
                    <a:pt x="94081" y="2879610"/>
                  </a:lnTo>
                  <a:lnTo>
                    <a:pt x="94081" y="3032010"/>
                  </a:lnTo>
                  <a:lnTo>
                    <a:pt x="177914" y="3032010"/>
                  </a:lnTo>
                  <a:lnTo>
                    <a:pt x="177914" y="2879610"/>
                  </a:lnTo>
                  <a:close/>
                </a:path>
                <a:path w="3447415" h="4952365">
                  <a:moveTo>
                    <a:pt x="185356" y="2687637"/>
                  </a:moveTo>
                  <a:lnTo>
                    <a:pt x="124764" y="2687637"/>
                  </a:lnTo>
                  <a:lnTo>
                    <a:pt x="124764" y="2840037"/>
                  </a:lnTo>
                  <a:lnTo>
                    <a:pt x="185356" y="2840037"/>
                  </a:lnTo>
                  <a:lnTo>
                    <a:pt x="185356" y="2687637"/>
                  </a:lnTo>
                  <a:close/>
                </a:path>
                <a:path w="3447415" h="4952365">
                  <a:moveTo>
                    <a:pt x="197980" y="2303691"/>
                  </a:moveTo>
                  <a:lnTo>
                    <a:pt x="142252" y="2303691"/>
                  </a:lnTo>
                  <a:lnTo>
                    <a:pt x="142252" y="2456091"/>
                  </a:lnTo>
                  <a:lnTo>
                    <a:pt x="197980" y="2456091"/>
                  </a:lnTo>
                  <a:lnTo>
                    <a:pt x="197980" y="2303691"/>
                  </a:lnTo>
                  <a:close/>
                </a:path>
                <a:path w="3447415" h="4952365">
                  <a:moveTo>
                    <a:pt x="207962" y="3647516"/>
                  </a:moveTo>
                  <a:lnTo>
                    <a:pt x="110286" y="3647516"/>
                  </a:lnTo>
                  <a:lnTo>
                    <a:pt x="110286" y="3799916"/>
                  </a:lnTo>
                  <a:lnTo>
                    <a:pt x="207962" y="3799916"/>
                  </a:lnTo>
                  <a:lnTo>
                    <a:pt x="207962" y="3647516"/>
                  </a:lnTo>
                  <a:close/>
                </a:path>
                <a:path w="3447415" h="4952365">
                  <a:moveTo>
                    <a:pt x="253847" y="3071584"/>
                  </a:moveTo>
                  <a:lnTo>
                    <a:pt x="129908" y="3071584"/>
                  </a:lnTo>
                  <a:lnTo>
                    <a:pt x="129908" y="3223984"/>
                  </a:lnTo>
                  <a:lnTo>
                    <a:pt x="253847" y="3223984"/>
                  </a:lnTo>
                  <a:lnTo>
                    <a:pt x="253847" y="3071584"/>
                  </a:lnTo>
                  <a:close/>
                </a:path>
                <a:path w="3447415" h="4952365">
                  <a:moveTo>
                    <a:pt x="477431" y="1535798"/>
                  </a:moveTo>
                  <a:lnTo>
                    <a:pt x="325310" y="1535798"/>
                  </a:lnTo>
                  <a:lnTo>
                    <a:pt x="325310" y="1688198"/>
                  </a:lnTo>
                  <a:lnTo>
                    <a:pt x="477431" y="1688198"/>
                  </a:lnTo>
                  <a:lnTo>
                    <a:pt x="477431" y="1535798"/>
                  </a:lnTo>
                  <a:close/>
                </a:path>
                <a:path w="3447415" h="4952365">
                  <a:moveTo>
                    <a:pt x="603758" y="3263557"/>
                  </a:moveTo>
                  <a:lnTo>
                    <a:pt x="303923" y="3263557"/>
                  </a:lnTo>
                  <a:lnTo>
                    <a:pt x="303923" y="3415957"/>
                  </a:lnTo>
                  <a:lnTo>
                    <a:pt x="603758" y="3415957"/>
                  </a:lnTo>
                  <a:lnTo>
                    <a:pt x="603758" y="3263557"/>
                  </a:lnTo>
                  <a:close/>
                </a:path>
                <a:path w="3447415" h="4952365">
                  <a:moveTo>
                    <a:pt x="641654" y="4031462"/>
                  </a:moveTo>
                  <a:lnTo>
                    <a:pt x="317792" y="4031462"/>
                  </a:lnTo>
                  <a:lnTo>
                    <a:pt x="317792" y="4183862"/>
                  </a:lnTo>
                  <a:lnTo>
                    <a:pt x="641654" y="4183862"/>
                  </a:lnTo>
                  <a:lnTo>
                    <a:pt x="641654" y="4031462"/>
                  </a:lnTo>
                  <a:close/>
                </a:path>
                <a:path w="3447415" h="4952365">
                  <a:moveTo>
                    <a:pt x="731989" y="1727771"/>
                  </a:moveTo>
                  <a:lnTo>
                    <a:pt x="448449" y="1727771"/>
                  </a:lnTo>
                  <a:lnTo>
                    <a:pt x="448449" y="1880171"/>
                  </a:lnTo>
                  <a:lnTo>
                    <a:pt x="731989" y="1880171"/>
                  </a:lnTo>
                  <a:lnTo>
                    <a:pt x="731989" y="1727771"/>
                  </a:lnTo>
                  <a:close/>
                </a:path>
                <a:path w="3447415" h="4952365">
                  <a:moveTo>
                    <a:pt x="874471" y="1919744"/>
                  </a:moveTo>
                  <a:lnTo>
                    <a:pt x="517486" y="1919744"/>
                  </a:lnTo>
                  <a:lnTo>
                    <a:pt x="517486" y="2072144"/>
                  </a:lnTo>
                  <a:lnTo>
                    <a:pt x="874471" y="2072144"/>
                  </a:lnTo>
                  <a:lnTo>
                    <a:pt x="874471" y="1919744"/>
                  </a:lnTo>
                  <a:close/>
                </a:path>
                <a:path w="3447415" h="4952365">
                  <a:moveTo>
                    <a:pt x="927328" y="1343825"/>
                  </a:moveTo>
                  <a:lnTo>
                    <a:pt x="586955" y="1343825"/>
                  </a:lnTo>
                  <a:lnTo>
                    <a:pt x="586955" y="1496225"/>
                  </a:lnTo>
                  <a:lnTo>
                    <a:pt x="927328" y="1496225"/>
                  </a:lnTo>
                  <a:lnTo>
                    <a:pt x="927328" y="1343825"/>
                  </a:lnTo>
                  <a:close/>
                </a:path>
                <a:path w="3447415" h="4952365">
                  <a:moveTo>
                    <a:pt x="1225016" y="2111718"/>
                  </a:moveTo>
                  <a:lnTo>
                    <a:pt x="677875" y="2111718"/>
                  </a:lnTo>
                  <a:lnTo>
                    <a:pt x="677875" y="2264118"/>
                  </a:lnTo>
                  <a:lnTo>
                    <a:pt x="1225016" y="2264118"/>
                  </a:lnTo>
                  <a:lnTo>
                    <a:pt x="1225016" y="2111718"/>
                  </a:lnTo>
                  <a:close/>
                </a:path>
                <a:path w="3447415" h="4952365">
                  <a:moveTo>
                    <a:pt x="1278483" y="767892"/>
                  </a:moveTo>
                  <a:lnTo>
                    <a:pt x="929627" y="767892"/>
                  </a:lnTo>
                  <a:lnTo>
                    <a:pt x="929627" y="920292"/>
                  </a:lnTo>
                  <a:lnTo>
                    <a:pt x="1278483" y="920292"/>
                  </a:lnTo>
                  <a:lnTo>
                    <a:pt x="1278483" y="767892"/>
                  </a:lnTo>
                  <a:close/>
                </a:path>
                <a:path w="3447415" h="4952365">
                  <a:moveTo>
                    <a:pt x="1423517" y="1151851"/>
                  </a:moveTo>
                  <a:lnTo>
                    <a:pt x="850671" y="1151851"/>
                  </a:lnTo>
                  <a:lnTo>
                    <a:pt x="850671" y="1304251"/>
                  </a:lnTo>
                  <a:lnTo>
                    <a:pt x="1423517" y="1304251"/>
                  </a:lnTo>
                  <a:lnTo>
                    <a:pt x="1423517" y="1151851"/>
                  </a:lnTo>
                  <a:close/>
                </a:path>
                <a:path w="3447415" h="4952365">
                  <a:moveTo>
                    <a:pt x="1545361" y="575919"/>
                  </a:moveTo>
                  <a:lnTo>
                    <a:pt x="1075855" y="575919"/>
                  </a:lnTo>
                  <a:lnTo>
                    <a:pt x="1075855" y="728319"/>
                  </a:lnTo>
                  <a:lnTo>
                    <a:pt x="1545361" y="728319"/>
                  </a:lnTo>
                  <a:lnTo>
                    <a:pt x="1545361" y="575919"/>
                  </a:lnTo>
                  <a:close/>
                </a:path>
                <a:path w="3447415" h="4952365">
                  <a:moveTo>
                    <a:pt x="1869135" y="2495664"/>
                  </a:moveTo>
                  <a:lnTo>
                    <a:pt x="978319" y="2495664"/>
                  </a:lnTo>
                  <a:lnTo>
                    <a:pt x="978319" y="2648064"/>
                  </a:lnTo>
                  <a:lnTo>
                    <a:pt x="1869135" y="2648064"/>
                  </a:lnTo>
                  <a:lnTo>
                    <a:pt x="1869135" y="2495664"/>
                  </a:lnTo>
                  <a:close/>
                </a:path>
                <a:path w="3447415" h="4952365">
                  <a:moveTo>
                    <a:pt x="2011680" y="383946"/>
                  </a:moveTo>
                  <a:lnTo>
                    <a:pt x="1323111" y="383946"/>
                  </a:lnTo>
                  <a:lnTo>
                    <a:pt x="1323111" y="536346"/>
                  </a:lnTo>
                  <a:lnTo>
                    <a:pt x="2011680" y="536346"/>
                  </a:lnTo>
                  <a:lnTo>
                    <a:pt x="2011680" y="383946"/>
                  </a:lnTo>
                  <a:close/>
                </a:path>
                <a:path w="3447415" h="4952365">
                  <a:moveTo>
                    <a:pt x="3160903" y="0"/>
                  </a:moveTo>
                  <a:lnTo>
                    <a:pt x="2119706" y="0"/>
                  </a:lnTo>
                  <a:lnTo>
                    <a:pt x="2119706" y="152400"/>
                  </a:lnTo>
                  <a:lnTo>
                    <a:pt x="3160903" y="152400"/>
                  </a:lnTo>
                  <a:lnTo>
                    <a:pt x="3160903" y="0"/>
                  </a:lnTo>
                  <a:close/>
                </a:path>
                <a:path w="3447415" h="4952365">
                  <a:moveTo>
                    <a:pt x="3223323" y="191973"/>
                  </a:moveTo>
                  <a:lnTo>
                    <a:pt x="2041652" y="191973"/>
                  </a:lnTo>
                  <a:lnTo>
                    <a:pt x="2041652" y="344373"/>
                  </a:lnTo>
                  <a:lnTo>
                    <a:pt x="3223323" y="344373"/>
                  </a:lnTo>
                  <a:lnTo>
                    <a:pt x="3223323" y="191973"/>
                  </a:lnTo>
                  <a:close/>
                </a:path>
                <a:path w="3447415" h="4952365">
                  <a:moveTo>
                    <a:pt x="3446907" y="959878"/>
                  </a:moveTo>
                  <a:lnTo>
                    <a:pt x="1974710" y="959878"/>
                  </a:lnTo>
                  <a:lnTo>
                    <a:pt x="1974710" y="1112278"/>
                  </a:lnTo>
                  <a:lnTo>
                    <a:pt x="3446907" y="1112278"/>
                  </a:lnTo>
                  <a:lnTo>
                    <a:pt x="3446907" y="95987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68397" y="1446049"/>
            <a:ext cx="387350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1.34M</a:t>
            </a:r>
            <a:endParaRPr sz="900">
              <a:latin typeface="Segoe UI"/>
              <a:cs typeface="Segoe UI"/>
            </a:endParaRPr>
          </a:p>
          <a:p>
            <a:pPr marL="6223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1.36M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9174" y="1884926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0.86M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5984" y="2268873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0.55M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402" y="2460847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1.45M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1020" y="2652822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0.61M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9495" y="3228744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0.33M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1967" y="3420718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0.38M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2521" y="3612692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0.53M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6635" y="3996640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0.80M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1589" y="1432743"/>
            <a:ext cx="388620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7991" y="1432743"/>
            <a:ext cx="418465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0.67M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0.68M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2175" y="1816691"/>
            <a:ext cx="535305" cy="6013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0.43M</a:t>
            </a:r>
            <a:endParaRPr sz="900">
              <a:latin typeface="Segoe UI"/>
              <a:cs typeface="Segoe UI"/>
            </a:endParaRPr>
          </a:p>
          <a:p>
            <a:pPr marL="7937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0.33M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7300" y="2584587"/>
            <a:ext cx="692785" cy="6146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0.31M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0.20M</a:t>
            </a:r>
            <a:endParaRPr sz="900">
              <a:latin typeface="Segoe UI"/>
              <a:cs typeface="Segoe UI"/>
            </a:endParaRPr>
          </a:p>
          <a:p>
            <a:pPr marL="367030">
              <a:lnSpc>
                <a:spcPct val="100000"/>
              </a:lnSpc>
              <a:spcBef>
                <a:spcPts val="54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0.22M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7617" y="3215439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0.16M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7510" y="1432743"/>
            <a:ext cx="332740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0.43M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0.49M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2412" y="1803386"/>
            <a:ext cx="435609" cy="4362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0.29M</a:t>
            </a:r>
            <a:endParaRPr sz="900">
              <a:latin typeface="Segoe UI"/>
              <a:cs typeface="Segoe UI"/>
            </a:endParaRPr>
          </a:p>
          <a:p>
            <a:pPr marL="109855">
              <a:lnSpc>
                <a:spcPct val="100000"/>
              </a:lnSpc>
              <a:spcBef>
                <a:spcPts val="53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0.66M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5628" y="2063594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85825" y="2447542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0.61M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5151" y="2392614"/>
            <a:ext cx="384810" cy="6146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0.73M</a:t>
            </a:r>
            <a:endParaRPr sz="900">
              <a:latin typeface="Segoe UI"/>
              <a:cs typeface="Segoe UI"/>
            </a:endParaRPr>
          </a:p>
          <a:p>
            <a:pPr marL="3683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0.24M</a:t>
            </a:r>
            <a:endParaRPr sz="900">
              <a:latin typeface="Segoe UI"/>
              <a:cs typeface="Segoe UI"/>
            </a:endParaRPr>
          </a:p>
          <a:p>
            <a:pPr marL="59055">
              <a:lnSpc>
                <a:spcPct val="100000"/>
              </a:lnSpc>
              <a:spcBef>
                <a:spcPts val="54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0.41M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1048" y="3407413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0.19M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0.15M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0809" y="3531153"/>
            <a:ext cx="1020444" cy="29317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635"/>
              </a:spcBef>
              <a:tabLst>
                <a:tab pos="695325" algn="l"/>
              </a:tabLst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0.27M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0.23M</a:t>
            </a:r>
            <a:endParaRPr sz="900">
              <a:latin typeface="Segoe UI"/>
              <a:cs typeface="Segoe UI"/>
            </a:endParaRPr>
          </a:p>
          <a:p>
            <a:pPr marL="174625">
              <a:lnSpc>
                <a:spcPct val="100000"/>
              </a:lnSpc>
              <a:spcBef>
                <a:spcPts val="53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0.10M</a:t>
            </a:r>
            <a:endParaRPr sz="900">
              <a:latin typeface="Segoe UI"/>
              <a:cs typeface="Segoe UI"/>
            </a:endParaRPr>
          </a:p>
          <a:p>
            <a:pPr marL="241935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0.40M</a:t>
            </a:r>
            <a:endParaRPr sz="900">
              <a:latin typeface="Segoe UI"/>
              <a:cs typeface="Segoe UI"/>
            </a:endParaRPr>
          </a:p>
          <a:p>
            <a:pPr marL="161925">
              <a:lnSpc>
                <a:spcPct val="100000"/>
              </a:lnSpc>
              <a:spcBef>
                <a:spcPts val="53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0.10M</a:t>
            </a:r>
            <a:endParaRPr sz="900">
              <a:latin typeface="Segoe UI"/>
              <a:cs typeface="Segoe UI"/>
            </a:endParaRPr>
          </a:p>
          <a:p>
            <a:pPr marL="15430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0.10M</a:t>
            </a:r>
            <a:endParaRPr sz="900">
              <a:latin typeface="Segoe UI"/>
              <a:cs typeface="Segoe UI"/>
            </a:endParaRPr>
          </a:p>
          <a:p>
            <a:pPr marL="230504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0.13M</a:t>
            </a:r>
            <a:endParaRPr sz="900">
              <a:latin typeface="Segoe UI"/>
              <a:cs typeface="Segoe UI"/>
            </a:endParaRPr>
          </a:p>
          <a:p>
            <a:pPr marL="58039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0.27M</a:t>
            </a:r>
            <a:endParaRPr sz="900">
              <a:latin typeface="Segoe UI"/>
              <a:cs typeface="Segoe UI"/>
            </a:endParaRPr>
          </a:p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0.06M</a:t>
            </a:r>
            <a:endParaRPr sz="900">
              <a:latin typeface="Segoe UI"/>
              <a:cs typeface="Segoe UI"/>
            </a:endParaRPr>
          </a:p>
          <a:p>
            <a:pPr marL="18415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0.11M</a:t>
            </a:r>
            <a:endParaRPr sz="900">
              <a:latin typeface="Segoe UI"/>
              <a:cs typeface="Segoe UI"/>
            </a:endParaRPr>
          </a:p>
          <a:p>
            <a:pPr marL="6858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0.06M</a:t>
            </a:r>
            <a:endParaRPr sz="900">
              <a:latin typeface="Segoe UI"/>
              <a:cs typeface="Segoe UI"/>
            </a:endParaRPr>
          </a:p>
          <a:p>
            <a:pPr marL="61785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0.29M</a:t>
            </a:r>
            <a:endParaRPr sz="900">
              <a:latin typeface="Segoe UI"/>
              <a:cs typeface="Segoe UI"/>
            </a:endParaRPr>
          </a:p>
          <a:p>
            <a:pPr marL="1397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0.04M</a:t>
            </a:r>
            <a:endParaRPr sz="900">
              <a:latin typeface="Segoe UI"/>
              <a:cs typeface="Segoe UI"/>
            </a:endParaRPr>
          </a:p>
          <a:p>
            <a:pPr marL="8318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0.07M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0.03M</a:t>
            </a:r>
            <a:endParaRPr sz="900">
              <a:latin typeface="Segoe UI"/>
              <a:cs typeface="Segoe UI"/>
            </a:endParaRPr>
          </a:p>
          <a:p>
            <a:pPr marL="3619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8748" y="3983335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0.37M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9208" y="1166790"/>
            <a:ext cx="5923915" cy="5361305"/>
            <a:chOff x="539208" y="1166790"/>
            <a:chExt cx="5923915" cy="5361305"/>
          </a:xfrm>
        </p:grpSpPr>
        <p:sp>
          <p:nvSpPr>
            <p:cNvPr id="38" name="object 38"/>
            <p:cNvSpPr/>
            <p:nvPr/>
          </p:nvSpPr>
          <p:spPr>
            <a:xfrm>
              <a:off x="6382159" y="1421552"/>
              <a:ext cx="76200" cy="5106670"/>
            </a:xfrm>
            <a:custGeom>
              <a:avLst/>
              <a:gdLst/>
              <a:ahLst/>
              <a:cxnLst/>
              <a:rect l="l" t="t" r="r" b="b"/>
              <a:pathLst>
                <a:path w="76200" h="5106670">
                  <a:moveTo>
                    <a:pt x="43152" y="5106509"/>
                  </a:moveTo>
                  <a:lnTo>
                    <a:pt x="33047" y="5106509"/>
                  </a:lnTo>
                  <a:lnTo>
                    <a:pt x="28187" y="5105542"/>
                  </a:lnTo>
                  <a:lnTo>
                    <a:pt x="966" y="5078321"/>
                  </a:lnTo>
                  <a:lnTo>
                    <a:pt x="0" y="5073461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5073461"/>
                  </a:lnTo>
                  <a:lnTo>
                    <a:pt x="48012" y="5105542"/>
                  </a:lnTo>
                  <a:lnTo>
                    <a:pt x="43152" y="510650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82159" y="1421552"/>
              <a:ext cx="76200" cy="3901440"/>
            </a:xfrm>
            <a:custGeom>
              <a:avLst/>
              <a:gdLst/>
              <a:ahLst/>
              <a:cxnLst/>
              <a:rect l="l" t="t" r="r" b="b"/>
              <a:pathLst>
                <a:path w="76200" h="3901440">
                  <a:moveTo>
                    <a:pt x="43152" y="3901433"/>
                  </a:moveTo>
                  <a:lnTo>
                    <a:pt x="33047" y="3901433"/>
                  </a:lnTo>
                  <a:lnTo>
                    <a:pt x="28187" y="3900466"/>
                  </a:lnTo>
                  <a:lnTo>
                    <a:pt x="966" y="3873246"/>
                  </a:lnTo>
                  <a:lnTo>
                    <a:pt x="0" y="3868386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868386"/>
                  </a:lnTo>
                  <a:lnTo>
                    <a:pt x="48012" y="3900466"/>
                  </a:lnTo>
                  <a:lnTo>
                    <a:pt x="43152" y="3901433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2159" y="1421552"/>
              <a:ext cx="76200" cy="3901440"/>
            </a:xfrm>
            <a:custGeom>
              <a:avLst/>
              <a:gdLst/>
              <a:ahLst/>
              <a:cxnLst/>
              <a:rect l="l" t="t" r="r" b="b"/>
              <a:pathLst>
                <a:path w="76200" h="3901440">
                  <a:moveTo>
                    <a:pt x="38099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8099"/>
                  </a:lnTo>
                  <a:lnTo>
                    <a:pt x="76199" y="3863333"/>
                  </a:lnTo>
                  <a:lnTo>
                    <a:pt x="76199" y="3868386"/>
                  </a:lnTo>
                  <a:lnTo>
                    <a:pt x="75233" y="3873246"/>
                  </a:lnTo>
                  <a:lnTo>
                    <a:pt x="73299" y="3877913"/>
                  </a:lnTo>
                  <a:lnTo>
                    <a:pt x="71366" y="3882581"/>
                  </a:lnTo>
                  <a:lnTo>
                    <a:pt x="38099" y="3901433"/>
                  </a:lnTo>
                  <a:lnTo>
                    <a:pt x="33047" y="3901433"/>
                  </a:lnTo>
                  <a:lnTo>
                    <a:pt x="2900" y="3877913"/>
                  </a:lnTo>
                  <a:lnTo>
                    <a:pt x="966" y="3873246"/>
                  </a:lnTo>
                  <a:lnTo>
                    <a:pt x="0" y="3868386"/>
                  </a:lnTo>
                  <a:lnTo>
                    <a:pt x="0" y="3863333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208" y="1166790"/>
              <a:ext cx="95249" cy="952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3708" y="1166790"/>
              <a:ext cx="95249" cy="952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5808" y="1166790"/>
              <a:ext cx="95249" cy="952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557" y="1166790"/>
              <a:ext cx="95249" cy="952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54064" y="1119959"/>
            <a:ext cx="5656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13230" algn="l"/>
                <a:tab pos="3277870" algn="l"/>
                <a:tab pos="4705985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Material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skille…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Adm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Expe…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Total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Exp(Rs.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Sum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Wages(…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606309" y="1021502"/>
            <a:ext cx="5581650" cy="5924550"/>
            <a:chOff x="6606309" y="1021502"/>
            <a:chExt cx="5581650" cy="5924550"/>
          </a:xfrm>
        </p:grpSpPr>
        <p:sp>
          <p:nvSpPr>
            <p:cNvPr id="47" name="object 47"/>
            <p:cNvSpPr/>
            <p:nvPr/>
          </p:nvSpPr>
          <p:spPr>
            <a:xfrm>
              <a:off x="6606309" y="1021502"/>
              <a:ext cx="5581650" cy="5924550"/>
            </a:xfrm>
            <a:custGeom>
              <a:avLst/>
              <a:gdLst/>
              <a:ahLst/>
              <a:cxnLst/>
              <a:rect l="l" t="t" r="r" b="b"/>
              <a:pathLst>
                <a:path w="5581650" h="5924550">
                  <a:moveTo>
                    <a:pt x="5581648" y="5924548"/>
                  </a:moveTo>
                  <a:lnTo>
                    <a:pt x="0" y="5924548"/>
                  </a:lnTo>
                  <a:lnTo>
                    <a:pt x="0" y="0"/>
                  </a:lnTo>
                  <a:lnTo>
                    <a:pt x="5581648" y="0"/>
                  </a:lnTo>
                  <a:lnTo>
                    <a:pt x="5581648" y="5924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42567" y="6529068"/>
              <a:ext cx="4962525" cy="9525"/>
            </a:xfrm>
            <a:custGeom>
              <a:avLst/>
              <a:gdLst/>
              <a:ahLst/>
              <a:cxnLst/>
              <a:rect l="l" t="t" r="r" b="b"/>
              <a:pathLst>
                <a:path w="496252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496252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496252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496252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4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4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496252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59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59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496252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4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4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496252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09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09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496252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496252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496252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496252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496252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496252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699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699" y="9060"/>
                  </a:lnTo>
                  <a:lnTo>
                    <a:pt x="577577" y="9524"/>
                  </a:lnTo>
                  <a:close/>
                </a:path>
                <a:path w="496252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4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4" y="9060"/>
                  </a:lnTo>
                  <a:lnTo>
                    <a:pt x="625202" y="9524"/>
                  </a:lnTo>
                  <a:close/>
                </a:path>
                <a:path w="496252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49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49" y="9060"/>
                  </a:lnTo>
                  <a:lnTo>
                    <a:pt x="672827" y="9524"/>
                  </a:lnTo>
                  <a:close/>
                </a:path>
                <a:path w="496252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4" y="464"/>
                  </a:lnTo>
                  <a:lnTo>
                    <a:pt x="723434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4" y="7200"/>
                  </a:lnTo>
                  <a:lnTo>
                    <a:pt x="721574" y="9060"/>
                  </a:lnTo>
                  <a:lnTo>
                    <a:pt x="720452" y="9524"/>
                  </a:lnTo>
                  <a:close/>
                </a:path>
                <a:path w="496252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199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199" y="9060"/>
                  </a:lnTo>
                  <a:lnTo>
                    <a:pt x="768077" y="9524"/>
                  </a:lnTo>
                  <a:close/>
                </a:path>
                <a:path w="496252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4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4" y="9060"/>
                  </a:lnTo>
                  <a:lnTo>
                    <a:pt x="815702" y="9524"/>
                  </a:lnTo>
                  <a:close/>
                </a:path>
                <a:path w="496252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49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49" y="9060"/>
                  </a:lnTo>
                  <a:lnTo>
                    <a:pt x="863327" y="9524"/>
                  </a:lnTo>
                  <a:close/>
                </a:path>
                <a:path w="496252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496252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699" y="464"/>
                  </a:lnTo>
                  <a:lnTo>
                    <a:pt x="961559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59" y="7200"/>
                  </a:lnTo>
                  <a:lnTo>
                    <a:pt x="959699" y="9060"/>
                  </a:lnTo>
                  <a:lnTo>
                    <a:pt x="958577" y="9524"/>
                  </a:lnTo>
                  <a:close/>
                </a:path>
                <a:path w="496252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4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4" y="9060"/>
                  </a:lnTo>
                  <a:lnTo>
                    <a:pt x="1006202" y="9524"/>
                  </a:lnTo>
                  <a:close/>
                </a:path>
                <a:path w="496252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49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49" y="9060"/>
                  </a:lnTo>
                  <a:lnTo>
                    <a:pt x="1053827" y="9524"/>
                  </a:lnTo>
                  <a:close/>
                </a:path>
                <a:path w="4962525" h="9525">
                  <a:moveTo>
                    <a:pt x="1101452" y="9524"/>
                  </a:moveTo>
                  <a:lnTo>
                    <a:pt x="1098821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1" y="0"/>
                  </a:lnTo>
                  <a:lnTo>
                    <a:pt x="1101452" y="0"/>
                  </a:lnTo>
                  <a:lnTo>
                    <a:pt x="1102574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4" y="9060"/>
                  </a:lnTo>
                  <a:lnTo>
                    <a:pt x="1101452" y="9524"/>
                  </a:lnTo>
                  <a:close/>
                </a:path>
                <a:path w="496252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4962525" h="9525">
                  <a:moveTo>
                    <a:pt x="1196702" y="9524"/>
                  </a:moveTo>
                  <a:lnTo>
                    <a:pt x="1194071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1" y="0"/>
                  </a:lnTo>
                  <a:lnTo>
                    <a:pt x="1196702" y="0"/>
                  </a:lnTo>
                  <a:lnTo>
                    <a:pt x="1197824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4" y="9060"/>
                  </a:lnTo>
                  <a:lnTo>
                    <a:pt x="1196702" y="9524"/>
                  </a:lnTo>
                  <a:close/>
                </a:path>
                <a:path w="4962525" h="9525">
                  <a:moveTo>
                    <a:pt x="1244327" y="9524"/>
                  </a:moveTo>
                  <a:lnTo>
                    <a:pt x="1241696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6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4962525" h="9525">
                  <a:moveTo>
                    <a:pt x="1291952" y="9524"/>
                  </a:moveTo>
                  <a:lnTo>
                    <a:pt x="1289321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1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4962525" h="9525">
                  <a:moveTo>
                    <a:pt x="1339577" y="9524"/>
                  </a:moveTo>
                  <a:lnTo>
                    <a:pt x="1336946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6" y="0"/>
                  </a:lnTo>
                  <a:lnTo>
                    <a:pt x="1339577" y="0"/>
                  </a:lnTo>
                  <a:lnTo>
                    <a:pt x="1340699" y="464"/>
                  </a:lnTo>
                  <a:lnTo>
                    <a:pt x="1342559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59" y="7200"/>
                  </a:lnTo>
                  <a:lnTo>
                    <a:pt x="1340699" y="9060"/>
                  </a:lnTo>
                  <a:lnTo>
                    <a:pt x="1339577" y="9524"/>
                  </a:lnTo>
                  <a:close/>
                </a:path>
                <a:path w="4962525" h="9525">
                  <a:moveTo>
                    <a:pt x="1387202" y="9524"/>
                  </a:moveTo>
                  <a:lnTo>
                    <a:pt x="1384571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1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4962525" h="9525">
                  <a:moveTo>
                    <a:pt x="1434827" y="9524"/>
                  </a:moveTo>
                  <a:lnTo>
                    <a:pt x="1432196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6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4962525" h="9525">
                  <a:moveTo>
                    <a:pt x="1482452" y="9524"/>
                  </a:moveTo>
                  <a:lnTo>
                    <a:pt x="1479821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1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4962525" h="9525">
                  <a:moveTo>
                    <a:pt x="1530077" y="9524"/>
                  </a:moveTo>
                  <a:lnTo>
                    <a:pt x="1527446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6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4962525" h="9525">
                  <a:moveTo>
                    <a:pt x="1577702" y="9524"/>
                  </a:moveTo>
                  <a:lnTo>
                    <a:pt x="1575071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1" y="0"/>
                  </a:lnTo>
                  <a:lnTo>
                    <a:pt x="1577702" y="0"/>
                  </a:lnTo>
                  <a:lnTo>
                    <a:pt x="1578824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4" y="9060"/>
                  </a:lnTo>
                  <a:lnTo>
                    <a:pt x="1577702" y="9524"/>
                  </a:lnTo>
                  <a:close/>
                </a:path>
                <a:path w="4962525" h="9525">
                  <a:moveTo>
                    <a:pt x="1625327" y="9524"/>
                  </a:moveTo>
                  <a:lnTo>
                    <a:pt x="1622696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6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4962525" h="9525">
                  <a:moveTo>
                    <a:pt x="1672952" y="9524"/>
                  </a:moveTo>
                  <a:lnTo>
                    <a:pt x="1670321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1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4962525" h="9525">
                  <a:moveTo>
                    <a:pt x="1720577" y="9524"/>
                  </a:moveTo>
                  <a:lnTo>
                    <a:pt x="1717946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6" y="0"/>
                  </a:lnTo>
                  <a:lnTo>
                    <a:pt x="1720577" y="0"/>
                  </a:lnTo>
                  <a:lnTo>
                    <a:pt x="1721699" y="464"/>
                  </a:lnTo>
                  <a:lnTo>
                    <a:pt x="1723559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59" y="7200"/>
                  </a:lnTo>
                  <a:lnTo>
                    <a:pt x="1721699" y="9060"/>
                  </a:lnTo>
                  <a:lnTo>
                    <a:pt x="1720577" y="9524"/>
                  </a:lnTo>
                  <a:close/>
                </a:path>
                <a:path w="4962525" h="9525">
                  <a:moveTo>
                    <a:pt x="1768202" y="9524"/>
                  </a:moveTo>
                  <a:lnTo>
                    <a:pt x="1765571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1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4962525" h="9525">
                  <a:moveTo>
                    <a:pt x="1815827" y="9524"/>
                  </a:moveTo>
                  <a:lnTo>
                    <a:pt x="1813196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6" y="0"/>
                  </a:lnTo>
                  <a:lnTo>
                    <a:pt x="1815827" y="0"/>
                  </a:lnTo>
                  <a:lnTo>
                    <a:pt x="1816949" y="464"/>
                  </a:lnTo>
                  <a:lnTo>
                    <a:pt x="1818809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09" y="7200"/>
                  </a:lnTo>
                  <a:lnTo>
                    <a:pt x="1816949" y="9060"/>
                  </a:lnTo>
                  <a:lnTo>
                    <a:pt x="1815827" y="9524"/>
                  </a:lnTo>
                  <a:close/>
                </a:path>
                <a:path w="4962525" h="9525">
                  <a:moveTo>
                    <a:pt x="1863452" y="9524"/>
                  </a:moveTo>
                  <a:lnTo>
                    <a:pt x="1860821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1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4962525" h="9525">
                  <a:moveTo>
                    <a:pt x="1911077" y="9524"/>
                  </a:moveTo>
                  <a:lnTo>
                    <a:pt x="1908446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6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4962525" h="9525">
                  <a:moveTo>
                    <a:pt x="1958701" y="9524"/>
                  </a:moveTo>
                  <a:lnTo>
                    <a:pt x="1956071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1" y="0"/>
                  </a:lnTo>
                  <a:lnTo>
                    <a:pt x="1958701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1" y="9524"/>
                  </a:lnTo>
                  <a:close/>
                </a:path>
                <a:path w="4962525" h="9525">
                  <a:moveTo>
                    <a:pt x="2006326" y="9524"/>
                  </a:moveTo>
                  <a:lnTo>
                    <a:pt x="2003696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6" y="0"/>
                  </a:lnTo>
                  <a:lnTo>
                    <a:pt x="2006326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6" y="9524"/>
                  </a:lnTo>
                  <a:close/>
                </a:path>
                <a:path w="4962525" h="9525">
                  <a:moveTo>
                    <a:pt x="2053952" y="9524"/>
                  </a:moveTo>
                  <a:lnTo>
                    <a:pt x="2051321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1" y="0"/>
                  </a:lnTo>
                  <a:lnTo>
                    <a:pt x="2053952" y="0"/>
                  </a:lnTo>
                  <a:lnTo>
                    <a:pt x="2055074" y="464"/>
                  </a:lnTo>
                  <a:lnTo>
                    <a:pt x="2056934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4" y="7200"/>
                  </a:lnTo>
                  <a:lnTo>
                    <a:pt x="2055074" y="9060"/>
                  </a:lnTo>
                  <a:lnTo>
                    <a:pt x="2053952" y="9524"/>
                  </a:lnTo>
                  <a:close/>
                </a:path>
                <a:path w="4962525" h="9525">
                  <a:moveTo>
                    <a:pt x="2101576" y="9524"/>
                  </a:moveTo>
                  <a:lnTo>
                    <a:pt x="2098946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6" y="0"/>
                  </a:lnTo>
                  <a:lnTo>
                    <a:pt x="2101576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6" y="9524"/>
                  </a:lnTo>
                  <a:close/>
                </a:path>
                <a:path w="4962525" h="9525">
                  <a:moveTo>
                    <a:pt x="2149201" y="9524"/>
                  </a:moveTo>
                  <a:lnTo>
                    <a:pt x="2146571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1" y="0"/>
                  </a:lnTo>
                  <a:lnTo>
                    <a:pt x="2149201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1" y="9524"/>
                  </a:lnTo>
                  <a:close/>
                </a:path>
                <a:path w="4962525" h="9525">
                  <a:moveTo>
                    <a:pt x="2196826" y="9524"/>
                  </a:moveTo>
                  <a:lnTo>
                    <a:pt x="2194196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6" y="0"/>
                  </a:lnTo>
                  <a:lnTo>
                    <a:pt x="2196826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6" y="9524"/>
                  </a:lnTo>
                  <a:close/>
                </a:path>
                <a:path w="4962525" h="9525">
                  <a:moveTo>
                    <a:pt x="2244451" y="9524"/>
                  </a:moveTo>
                  <a:lnTo>
                    <a:pt x="2241821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1" y="0"/>
                  </a:lnTo>
                  <a:lnTo>
                    <a:pt x="2244451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1" y="9524"/>
                  </a:lnTo>
                  <a:close/>
                </a:path>
                <a:path w="4962525" h="9525">
                  <a:moveTo>
                    <a:pt x="2292076" y="9524"/>
                  </a:moveTo>
                  <a:lnTo>
                    <a:pt x="2289446" y="9524"/>
                  </a:lnTo>
                  <a:lnTo>
                    <a:pt x="2288323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3" y="464"/>
                  </a:lnTo>
                  <a:lnTo>
                    <a:pt x="2289446" y="0"/>
                  </a:lnTo>
                  <a:lnTo>
                    <a:pt x="2292076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6" y="9524"/>
                  </a:lnTo>
                  <a:close/>
                </a:path>
                <a:path w="4962525" h="9525">
                  <a:moveTo>
                    <a:pt x="2339701" y="9524"/>
                  </a:moveTo>
                  <a:lnTo>
                    <a:pt x="2337071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1" y="0"/>
                  </a:lnTo>
                  <a:lnTo>
                    <a:pt x="2339701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1" y="9524"/>
                  </a:lnTo>
                  <a:close/>
                </a:path>
                <a:path w="4962525" h="9525">
                  <a:moveTo>
                    <a:pt x="2387326" y="9524"/>
                  </a:moveTo>
                  <a:lnTo>
                    <a:pt x="2384696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6" y="0"/>
                  </a:lnTo>
                  <a:lnTo>
                    <a:pt x="2387326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6" y="9524"/>
                  </a:lnTo>
                  <a:close/>
                </a:path>
                <a:path w="4962525" h="9525">
                  <a:moveTo>
                    <a:pt x="2434951" y="9524"/>
                  </a:moveTo>
                  <a:lnTo>
                    <a:pt x="2432321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1" y="0"/>
                  </a:lnTo>
                  <a:lnTo>
                    <a:pt x="2434951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1" y="9524"/>
                  </a:lnTo>
                  <a:close/>
                </a:path>
                <a:path w="4962525" h="9525">
                  <a:moveTo>
                    <a:pt x="2482576" y="9524"/>
                  </a:moveTo>
                  <a:lnTo>
                    <a:pt x="2479946" y="9524"/>
                  </a:lnTo>
                  <a:lnTo>
                    <a:pt x="2478823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3" y="464"/>
                  </a:lnTo>
                  <a:lnTo>
                    <a:pt x="2479946" y="0"/>
                  </a:lnTo>
                  <a:lnTo>
                    <a:pt x="2482576" y="0"/>
                  </a:lnTo>
                  <a:lnTo>
                    <a:pt x="2483699" y="464"/>
                  </a:lnTo>
                  <a:lnTo>
                    <a:pt x="2485558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8" y="7200"/>
                  </a:lnTo>
                  <a:lnTo>
                    <a:pt x="2483699" y="9060"/>
                  </a:lnTo>
                  <a:lnTo>
                    <a:pt x="2482576" y="9524"/>
                  </a:lnTo>
                  <a:close/>
                </a:path>
                <a:path w="4962525" h="9525">
                  <a:moveTo>
                    <a:pt x="2530201" y="9524"/>
                  </a:moveTo>
                  <a:lnTo>
                    <a:pt x="2527571" y="9524"/>
                  </a:lnTo>
                  <a:lnTo>
                    <a:pt x="2526448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8" y="464"/>
                  </a:lnTo>
                  <a:lnTo>
                    <a:pt x="2527571" y="0"/>
                  </a:lnTo>
                  <a:lnTo>
                    <a:pt x="2530201" y="0"/>
                  </a:lnTo>
                  <a:lnTo>
                    <a:pt x="2531324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4" y="9060"/>
                  </a:lnTo>
                  <a:lnTo>
                    <a:pt x="2530201" y="9524"/>
                  </a:lnTo>
                  <a:close/>
                </a:path>
                <a:path w="4962525" h="9525">
                  <a:moveTo>
                    <a:pt x="2577826" y="9524"/>
                  </a:moveTo>
                  <a:lnTo>
                    <a:pt x="2575196" y="9524"/>
                  </a:lnTo>
                  <a:lnTo>
                    <a:pt x="2574073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3" y="464"/>
                  </a:lnTo>
                  <a:lnTo>
                    <a:pt x="2575196" y="0"/>
                  </a:lnTo>
                  <a:lnTo>
                    <a:pt x="2577826" y="0"/>
                  </a:lnTo>
                  <a:lnTo>
                    <a:pt x="2578949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49" y="9060"/>
                  </a:lnTo>
                  <a:lnTo>
                    <a:pt x="2577826" y="9524"/>
                  </a:lnTo>
                  <a:close/>
                </a:path>
                <a:path w="4962525" h="9525">
                  <a:moveTo>
                    <a:pt x="2625451" y="9524"/>
                  </a:moveTo>
                  <a:lnTo>
                    <a:pt x="2622821" y="9524"/>
                  </a:lnTo>
                  <a:lnTo>
                    <a:pt x="2621699" y="9060"/>
                  </a:lnTo>
                  <a:lnTo>
                    <a:pt x="2619839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39" y="2324"/>
                  </a:lnTo>
                  <a:lnTo>
                    <a:pt x="2621699" y="464"/>
                  </a:lnTo>
                  <a:lnTo>
                    <a:pt x="2622821" y="0"/>
                  </a:lnTo>
                  <a:lnTo>
                    <a:pt x="2625451" y="0"/>
                  </a:lnTo>
                  <a:lnTo>
                    <a:pt x="2626574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4" y="9060"/>
                  </a:lnTo>
                  <a:lnTo>
                    <a:pt x="2625451" y="9524"/>
                  </a:lnTo>
                  <a:close/>
                </a:path>
                <a:path w="4962525" h="9525">
                  <a:moveTo>
                    <a:pt x="2673076" y="9524"/>
                  </a:moveTo>
                  <a:lnTo>
                    <a:pt x="2670446" y="9524"/>
                  </a:lnTo>
                  <a:lnTo>
                    <a:pt x="2669323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3" y="464"/>
                  </a:lnTo>
                  <a:lnTo>
                    <a:pt x="2670446" y="0"/>
                  </a:lnTo>
                  <a:lnTo>
                    <a:pt x="2673076" y="0"/>
                  </a:lnTo>
                  <a:lnTo>
                    <a:pt x="2674199" y="464"/>
                  </a:lnTo>
                  <a:lnTo>
                    <a:pt x="2676059" y="2324"/>
                  </a:lnTo>
                  <a:lnTo>
                    <a:pt x="2676523" y="3447"/>
                  </a:lnTo>
                  <a:lnTo>
                    <a:pt x="2676523" y="6077"/>
                  </a:lnTo>
                  <a:lnTo>
                    <a:pt x="2676059" y="7200"/>
                  </a:lnTo>
                  <a:lnTo>
                    <a:pt x="2674199" y="9060"/>
                  </a:lnTo>
                  <a:lnTo>
                    <a:pt x="2673076" y="9524"/>
                  </a:lnTo>
                  <a:close/>
                </a:path>
                <a:path w="4962525" h="9525">
                  <a:moveTo>
                    <a:pt x="2720701" y="9524"/>
                  </a:moveTo>
                  <a:lnTo>
                    <a:pt x="2718071" y="9524"/>
                  </a:lnTo>
                  <a:lnTo>
                    <a:pt x="2716948" y="9060"/>
                  </a:lnTo>
                  <a:lnTo>
                    <a:pt x="2715089" y="7200"/>
                  </a:lnTo>
                  <a:lnTo>
                    <a:pt x="2714623" y="6077"/>
                  </a:lnTo>
                  <a:lnTo>
                    <a:pt x="2714623" y="3447"/>
                  </a:lnTo>
                  <a:lnTo>
                    <a:pt x="2715089" y="2324"/>
                  </a:lnTo>
                  <a:lnTo>
                    <a:pt x="2716948" y="464"/>
                  </a:lnTo>
                  <a:lnTo>
                    <a:pt x="2718071" y="0"/>
                  </a:lnTo>
                  <a:lnTo>
                    <a:pt x="2720701" y="0"/>
                  </a:lnTo>
                  <a:lnTo>
                    <a:pt x="2721824" y="464"/>
                  </a:lnTo>
                  <a:lnTo>
                    <a:pt x="2723683" y="2324"/>
                  </a:lnTo>
                  <a:lnTo>
                    <a:pt x="2724148" y="3447"/>
                  </a:lnTo>
                  <a:lnTo>
                    <a:pt x="2724148" y="6077"/>
                  </a:lnTo>
                  <a:lnTo>
                    <a:pt x="2723683" y="7200"/>
                  </a:lnTo>
                  <a:lnTo>
                    <a:pt x="2721824" y="9060"/>
                  </a:lnTo>
                  <a:lnTo>
                    <a:pt x="2720701" y="9524"/>
                  </a:lnTo>
                  <a:close/>
                </a:path>
                <a:path w="4962525" h="9525">
                  <a:moveTo>
                    <a:pt x="2768326" y="9524"/>
                  </a:moveTo>
                  <a:lnTo>
                    <a:pt x="2765696" y="9524"/>
                  </a:lnTo>
                  <a:lnTo>
                    <a:pt x="2764573" y="9060"/>
                  </a:lnTo>
                  <a:lnTo>
                    <a:pt x="2762714" y="7200"/>
                  </a:lnTo>
                  <a:lnTo>
                    <a:pt x="2762248" y="6077"/>
                  </a:lnTo>
                  <a:lnTo>
                    <a:pt x="2762248" y="3447"/>
                  </a:lnTo>
                  <a:lnTo>
                    <a:pt x="2762714" y="2324"/>
                  </a:lnTo>
                  <a:lnTo>
                    <a:pt x="2764573" y="464"/>
                  </a:lnTo>
                  <a:lnTo>
                    <a:pt x="2765696" y="0"/>
                  </a:lnTo>
                  <a:lnTo>
                    <a:pt x="2768326" y="0"/>
                  </a:lnTo>
                  <a:lnTo>
                    <a:pt x="2769449" y="464"/>
                  </a:lnTo>
                  <a:lnTo>
                    <a:pt x="2771309" y="2324"/>
                  </a:lnTo>
                  <a:lnTo>
                    <a:pt x="2771773" y="3447"/>
                  </a:lnTo>
                  <a:lnTo>
                    <a:pt x="2771773" y="6077"/>
                  </a:lnTo>
                  <a:lnTo>
                    <a:pt x="2771309" y="7200"/>
                  </a:lnTo>
                  <a:lnTo>
                    <a:pt x="2769449" y="9060"/>
                  </a:lnTo>
                  <a:lnTo>
                    <a:pt x="2768326" y="9524"/>
                  </a:lnTo>
                  <a:close/>
                </a:path>
                <a:path w="4962525" h="9525">
                  <a:moveTo>
                    <a:pt x="2815951" y="9524"/>
                  </a:moveTo>
                  <a:lnTo>
                    <a:pt x="2813321" y="9524"/>
                  </a:lnTo>
                  <a:lnTo>
                    <a:pt x="2812198" y="9060"/>
                  </a:lnTo>
                  <a:lnTo>
                    <a:pt x="2810339" y="7200"/>
                  </a:lnTo>
                  <a:lnTo>
                    <a:pt x="2809873" y="6077"/>
                  </a:lnTo>
                  <a:lnTo>
                    <a:pt x="2809873" y="3447"/>
                  </a:lnTo>
                  <a:lnTo>
                    <a:pt x="2810339" y="2324"/>
                  </a:lnTo>
                  <a:lnTo>
                    <a:pt x="2812198" y="464"/>
                  </a:lnTo>
                  <a:lnTo>
                    <a:pt x="2813321" y="0"/>
                  </a:lnTo>
                  <a:lnTo>
                    <a:pt x="2815951" y="0"/>
                  </a:lnTo>
                  <a:lnTo>
                    <a:pt x="2817074" y="464"/>
                  </a:lnTo>
                  <a:lnTo>
                    <a:pt x="2818933" y="2324"/>
                  </a:lnTo>
                  <a:lnTo>
                    <a:pt x="2819398" y="3447"/>
                  </a:lnTo>
                  <a:lnTo>
                    <a:pt x="2819398" y="6077"/>
                  </a:lnTo>
                  <a:lnTo>
                    <a:pt x="2818933" y="7200"/>
                  </a:lnTo>
                  <a:lnTo>
                    <a:pt x="2817074" y="9060"/>
                  </a:lnTo>
                  <a:lnTo>
                    <a:pt x="2815951" y="9524"/>
                  </a:lnTo>
                  <a:close/>
                </a:path>
                <a:path w="4962525" h="9525">
                  <a:moveTo>
                    <a:pt x="2863576" y="9524"/>
                  </a:moveTo>
                  <a:lnTo>
                    <a:pt x="2860946" y="9524"/>
                  </a:lnTo>
                  <a:lnTo>
                    <a:pt x="2859823" y="9060"/>
                  </a:lnTo>
                  <a:lnTo>
                    <a:pt x="2857964" y="7200"/>
                  </a:lnTo>
                  <a:lnTo>
                    <a:pt x="2857498" y="6077"/>
                  </a:lnTo>
                  <a:lnTo>
                    <a:pt x="2857498" y="3447"/>
                  </a:lnTo>
                  <a:lnTo>
                    <a:pt x="2857964" y="2324"/>
                  </a:lnTo>
                  <a:lnTo>
                    <a:pt x="2859823" y="464"/>
                  </a:lnTo>
                  <a:lnTo>
                    <a:pt x="2860946" y="0"/>
                  </a:lnTo>
                  <a:lnTo>
                    <a:pt x="2863576" y="0"/>
                  </a:lnTo>
                  <a:lnTo>
                    <a:pt x="2864699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699" y="9060"/>
                  </a:lnTo>
                  <a:lnTo>
                    <a:pt x="2863576" y="9524"/>
                  </a:lnTo>
                  <a:close/>
                </a:path>
                <a:path w="4962525" h="9525">
                  <a:moveTo>
                    <a:pt x="2911201" y="9524"/>
                  </a:moveTo>
                  <a:lnTo>
                    <a:pt x="2908571" y="9524"/>
                  </a:lnTo>
                  <a:lnTo>
                    <a:pt x="2907448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8" y="464"/>
                  </a:lnTo>
                  <a:lnTo>
                    <a:pt x="2908571" y="0"/>
                  </a:lnTo>
                  <a:lnTo>
                    <a:pt x="2911201" y="0"/>
                  </a:lnTo>
                  <a:lnTo>
                    <a:pt x="2912324" y="464"/>
                  </a:lnTo>
                  <a:lnTo>
                    <a:pt x="2914184" y="2324"/>
                  </a:lnTo>
                  <a:lnTo>
                    <a:pt x="2914648" y="3447"/>
                  </a:lnTo>
                  <a:lnTo>
                    <a:pt x="2914648" y="6077"/>
                  </a:lnTo>
                  <a:lnTo>
                    <a:pt x="2914184" y="7200"/>
                  </a:lnTo>
                  <a:lnTo>
                    <a:pt x="2912324" y="9060"/>
                  </a:lnTo>
                  <a:lnTo>
                    <a:pt x="2911201" y="9524"/>
                  </a:lnTo>
                  <a:close/>
                </a:path>
                <a:path w="4962525" h="9525">
                  <a:moveTo>
                    <a:pt x="2958826" y="9524"/>
                  </a:moveTo>
                  <a:lnTo>
                    <a:pt x="2956196" y="9524"/>
                  </a:lnTo>
                  <a:lnTo>
                    <a:pt x="2955073" y="9060"/>
                  </a:lnTo>
                  <a:lnTo>
                    <a:pt x="2953214" y="7200"/>
                  </a:lnTo>
                  <a:lnTo>
                    <a:pt x="2952748" y="6077"/>
                  </a:lnTo>
                  <a:lnTo>
                    <a:pt x="2952748" y="3447"/>
                  </a:lnTo>
                  <a:lnTo>
                    <a:pt x="2953214" y="2324"/>
                  </a:lnTo>
                  <a:lnTo>
                    <a:pt x="2955073" y="464"/>
                  </a:lnTo>
                  <a:lnTo>
                    <a:pt x="2956196" y="0"/>
                  </a:lnTo>
                  <a:lnTo>
                    <a:pt x="2958826" y="0"/>
                  </a:lnTo>
                  <a:lnTo>
                    <a:pt x="2959949" y="464"/>
                  </a:lnTo>
                  <a:lnTo>
                    <a:pt x="2961808" y="2324"/>
                  </a:lnTo>
                  <a:lnTo>
                    <a:pt x="2962273" y="3447"/>
                  </a:lnTo>
                  <a:lnTo>
                    <a:pt x="2962273" y="6077"/>
                  </a:lnTo>
                  <a:lnTo>
                    <a:pt x="2961808" y="7200"/>
                  </a:lnTo>
                  <a:lnTo>
                    <a:pt x="2959949" y="9060"/>
                  </a:lnTo>
                  <a:lnTo>
                    <a:pt x="2958826" y="9524"/>
                  </a:lnTo>
                  <a:close/>
                </a:path>
                <a:path w="4962525" h="9525">
                  <a:moveTo>
                    <a:pt x="3006451" y="9524"/>
                  </a:moveTo>
                  <a:lnTo>
                    <a:pt x="3003821" y="9524"/>
                  </a:lnTo>
                  <a:lnTo>
                    <a:pt x="3002698" y="9060"/>
                  </a:lnTo>
                  <a:lnTo>
                    <a:pt x="3000839" y="7200"/>
                  </a:lnTo>
                  <a:lnTo>
                    <a:pt x="3000373" y="6077"/>
                  </a:lnTo>
                  <a:lnTo>
                    <a:pt x="3000373" y="3447"/>
                  </a:lnTo>
                  <a:lnTo>
                    <a:pt x="3000839" y="2324"/>
                  </a:lnTo>
                  <a:lnTo>
                    <a:pt x="3002698" y="464"/>
                  </a:lnTo>
                  <a:lnTo>
                    <a:pt x="3003821" y="0"/>
                  </a:lnTo>
                  <a:lnTo>
                    <a:pt x="3006451" y="0"/>
                  </a:lnTo>
                  <a:lnTo>
                    <a:pt x="3007574" y="464"/>
                  </a:lnTo>
                  <a:lnTo>
                    <a:pt x="3009433" y="2324"/>
                  </a:lnTo>
                  <a:lnTo>
                    <a:pt x="3009898" y="3447"/>
                  </a:lnTo>
                  <a:lnTo>
                    <a:pt x="3009898" y="6077"/>
                  </a:lnTo>
                  <a:lnTo>
                    <a:pt x="3009433" y="7200"/>
                  </a:lnTo>
                  <a:lnTo>
                    <a:pt x="3007574" y="9060"/>
                  </a:lnTo>
                  <a:lnTo>
                    <a:pt x="3006451" y="9524"/>
                  </a:lnTo>
                  <a:close/>
                </a:path>
                <a:path w="4962525" h="9525">
                  <a:moveTo>
                    <a:pt x="3054076" y="9524"/>
                  </a:moveTo>
                  <a:lnTo>
                    <a:pt x="3051446" y="9524"/>
                  </a:lnTo>
                  <a:lnTo>
                    <a:pt x="3050323" y="9060"/>
                  </a:lnTo>
                  <a:lnTo>
                    <a:pt x="3048464" y="7200"/>
                  </a:lnTo>
                  <a:lnTo>
                    <a:pt x="3047998" y="6077"/>
                  </a:lnTo>
                  <a:lnTo>
                    <a:pt x="3047998" y="3447"/>
                  </a:lnTo>
                  <a:lnTo>
                    <a:pt x="3048464" y="2324"/>
                  </a:lnTo>
                  <a:lnTo>
                    <a:pt x="3050323" y="464"/>
                  </a:lnTo>
                  <a:lnTo>
                    <a:pt x="3051446" y="0"/>
                  </a:lnTo>
                  <a:lnTo>
                    <a:pt x="3054076" y="0"/>
                  </a:lnTo>
                  <a:lnTo>
                    <a:pt x="3055199" y="464"/>
                  </a:lnTo>
                  <a:lnTo>
                    <a:pt x="3057058" y="2324"/>
                  </a:lnTo>
                  <a:lnTo>
                    <a:pt x="3057523" y="3447"/>
                  </a:lnTo>
                  <a:lnTo>
                    <a:pt x="3057523" y="6077"/>
                  </a:lnTo>
                  <a:lnTo>
                    <a:pt x="3057058" y="7200"/>
                  </a:lnTo>
                  <a:lnTo>
                    <a:pt x="3055199" y="9060"/>
                  </a:lnTo>
                  <a:lnTo>
                    <a:pt x="3054076" y="9524"/>
                  </a:lnTo>
                  <a:close/>
                </a:path>
                <a:path w="4962525" h="9525">
                  <a:moveTo>
                    <a:pt x="3101701" y="9524"/>
                  </a:moveTo>
                  <a:lnTo>
                    <a:pt x="3099071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1" y="0"/>
                  </a:lnTo>
                  <a:lnTo>
                    <a:pt x="3101701" y="0"/>
                  </a:lnTo>
                  <a:lnTo>
                    <a:pt x="3102824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4" y="9060"/>
                  </a:lnTo>
                  <a:lnTo>
                    <a:pt x="3101701" y="9524"/>
                  </a:lnTo>
                  <a:close/>
                </a:path>
                <a:path w="4962525" h="9525">
                  <a:moveTo>
                    <a:pt x="3149326" y="9524"/>
                  </a:moveTo>
                  <a:lnTo>
                    <a:pt x="3146696" y="9524"/>
                  </a:lnTo>
                  <a:lnTo>
                    <a:pt x="3145573" y="9060"/>
                  </a:lnTo>
                  <a:lnTo>
                    <a:pt x="3143713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3" y="2324"/>
                  </a:lnTo>
                  <a:lnTo>
                    <a:pt x="3145573" y="464"/>
                  </a:lnTo>
                  <a:lnTo>
                    <a:pt x="3146696" y="0"/>
                  </a:lnTo>
                  <a:lnTo>
                    <a:pt x="3149326" y="0"/>
                  </a:lnTo>
                  <a:lnTo>
                    <a:pt x="3150449" y="464"/>
                  </a:lnTo>
                  <a:lnTo>
                    <a:pt x="3152309" y="2324"/>
                  </a:lnTo>
                  <a:lnTo>
                    <a:pt x="3152773" y="3447"/>
                  </a:lnTo>
                  <a:lnTo>
                    <a:pt x="3152773" y="6077"/>
                  </a:lnTo>
                  <a:lnTo>
                    <a:pt x="3152309" y="7200"/>
                  </a:lnTo>
                  <a:lnTo>
                    <a:pt x="3150449" y="9060"/>
                  </a:lnTo>
                  <a:lnTo>
                    <a:pt x="3149326" y="9524"/>
                  </a:lnTo>
                  <a:close/>
                </a:path>
                <a:path w="4962525" h="9525">
                  <a:moveTo>
                    <a:pt x="3196951" y="9524"/>
                  </a:moveTo>
                  <a:lnTo>
                    <a:pt x="3194321" y="9524"/>
                  </a:lnTo>
                  <a:lnTo>
                    <a:pt x="3193198" y="9060"/>
                  </a:lnTo>
                  <a:lnTo>
                    <a:pt x="3191338" y="7200"/>
                  </a:lnTo>
                  <a:lnTo>
                    <a:pt x="3190873" y="6077"/>
                  </a:lnTo>
                  <a:lnTo>
                    <a:pt x="3190873" y="3447"/>
                  </a:lnTo>
                  <a:lnTo>
                    <a:pt x="3191338" y="2324"/>
                  </a:lnTo>
                  <a:lnTo>
                    <a:pt x="3193198" y="464"/>
                  </a:lnTo>
                  <a:lnTo>
                    <a:pt x="3194321" y="0"/>
                  </a:lnTo>
                  <a:lnTo>
                    <a:pt x="3196951" y="0"/>
                  </a:lnTo>
                  <a:lnTo>
                    <a:pt x="3198073" y="464"/>
                  </a:lnTo>
                  <a:lnTo>
                    <a:pt x="3199933" y="2324"/>
                  </a:lnTo>
                  <a:lnTo>
                    <a:pt x="3200398" y="3447"/>
                  </a:lnTo>
                  <a:lnTo>
                    <a:pt x="3200398" y="6077"/>
                  </a:lnTo>
                  <a:lnTo>
                    <a:pt x="3199933" y="7200"/>
                  </a:lnTo>
                  <a:lnTo>
                    <a:pt x="3198073" y="9060"/>
                  </a:lnTo>
                  <a:lnTo>
                    <a:pt x="3196951" y="9524"/>
                  </a:lnTo>
                  <a:close/>
                </a:path>
                <a:path w="4962525" h="9525">
                  <a:moveTo>
                    <a:pt x="3244576" y="9524"/>
                  </a:moveTo>
                  <a:lnTo>
                    <a:pt x="3241946" y="9524"/>
                  </a:lnTo>
                  <a:lnTo>
                    <a:pt x="3240823" y="9060"/>
                  </a:lnTo>
                  <a:lnTo>
                    <a:pt x="3238963" y="7200"/>
                  </a:lnTo>
                  <a:lnTo>
                    <a:pt x="3238498" y="6077"/>
                  </a:lnTo>
                  <a:lnTo>
                    <a:pt x="3238498" y="3447"/>
                  </a:lnTo>
                  <a:lnTo>
                    <a:pt x="3238963" y="2324"/>
                  </a:lnTo>
                  <a:lnTo>
                    <a:pt x="3240823" y="464"/>
                  </a:lnTo>
                  <a:lnTo>
                    <a:pt x="3241946" y="0"/>
                  </a:lnTo>
                  <a:lnTo>
                    <a:pt x="3244576" y="0"/>
                  </a:lnTo>
                  <a:lnTo>
                    <a:pt x="3245698" y="464"/>
                  </a:lnTo>
                  <a:lnTo>
                    <a:pt x="3247558" y="2324"/>
                  </a:lnTo>
                  <a:lnTo>
                    <a:pt x="3248023" y="3447"/>
                  </a:lnTo>
                  <a:lnTo>
                    <a:pt x="3248023" y="6077"/>
                  </a:lnTo>
                  <a:lnTo>
                    <a:pt x="3247558" y="7200"/>
                  </a:lnTo>
                  <a:lnTo>
                    <a:pt x="3245698" y="9060"/>
                  </a:lnTo>
                  <a:lnTo>
                    <a:pt x="3244576" y="9524"/>
                  </a:lnTo>
                  <a:close/>
                </a:path>
                <a:path w="4962525" h="9525">
                  <a:moveTo>
                    <a:pt x="3292201" y="9524"/>
                  </a:moveTo>
                  <a:lnTo>
                    <a:pt x="3289571" y="9524"/>
                  </a:lnTo>
                  <a:lnTo>
                    <a:pt x="3288448" y="9060"/>
                  </a:lnTo>
                  <a:lnTo>
                    <a:pt x="3286588" y="7200"/>
                  </a:lnTo>
                  <a:lnTo>
                    <a:pt x="3286123" y="6077"/>
                  </a:lnTo>
                  <a:lnTo>
                    <a:pt x="3286123" y="3447"/>
                  </a:lnTo>
                  <a:lnTo>
                    <a:pt x="3286588" y="2324"/>
                  </a:lnTo>
                  <a:lnTo>
                    <a:pt x="3288448" y="464"/>
                  </a:lnTo>
                  <a:lnTo>
                    <a:pt x="3289571" y="0"/>
                  </a:lnTo>
                  <a:lnTo>
                    <a:pt x="3292201" y="0"/>
                  </a:lnTo>
                  <a:lnTo>
                    <a:pt x="3293324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4" y="9060"/>
                  </a:lnTo>
                  <a:lnTo>
                    <a:pt x="3292201" y="9524"/>
                  </a:lnTo>
                  <a:close/>
                </a:path>
                <a:path w="4962525" h="9525">
                  <a:moveTo>
                    <a:pt x="3339826" y="9524"/>
                  </a:moveTo>
                  <a:lnTo>
                    <a:pt x="3337196" y="9524"/>
                  </a:lnTo>
                  <a:lnTo>
                    <a:pt x="3336073" y="9060"/>
                  </a:lnTo>
                  <a:lnTo>
                    <a:pt x="3334213" y="7200"/>
                  </a:lnTo>
                  <a:lnTo>
                    <a:pt x="3333748" y="6077"/>
                  </a:lnTo>
                  <a:lnTo>
                    <a:pt x="3333748" y="3447"/>
                  </a:lnTo>
                  <a:lnTo>
                    <a:pt x="3334213" y="2324"/>
                  </a:lnTo>
                  <a:lnTo>
                    <a:pt x="3336073" y="464"/>
                  </a:lnTo>
                  <a:lnTo>
                    <a:pt x="3337196" y="0"/>
                  </a:lnTo>
                  <a:lnTo>
                    <a:pt x="3339826" y="0"/>
                  </a:lnTo>
                  <a:lnTo>
                    <a:pt x="3340949" y="464"/>
                  </a:lnTo>
                  <a:lnTo>
                    <a:pt x="3342808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8" y="7200"/>
                  </a:lnTo>
                  <a:lnTo>
                    <a:pt x="3340949" y="9060"/>
                  </a:lnTo>
                  <a:lnTo>
                    <a:pt x="3339826" y="9524"/>
                  </a:lnTo>
                  <a:close/>
                </a:path>
                <a:path w="4962525" h="9525">
                  <a:moveTo>
                    <a:pt x="3387451" y="9524"/>
                  </a:moveTo>
                  <a:lnTo>
                    <a:pt x="3384821" y="9524"/>
                  </a:lnTo>
                  <a:lnTo>
                    <a:pt x="3383698" y="9060"/>
                  </a:lnTo>
                  <a:lnTo>
                    <a:pt x="3381838" y="7200"/>
                  </a:lnTo>
                  <a:lnTo>
                    <a:pt x="3381373" y="6077"/>
                  </a:lnTo>
                  <a:lnTo>
                    <a:pt x="3381373" y="3447"/>
                  </a:lnTo>
                  <a:lnTo>
                    <a:pt x="3381838" y="2324"/>
                  </a:lnTo>
                  <a:lnTo>
                    <a:pt x="3383698" y="464"/>
                  </a:lnTo>
                  <a:lnTo>
                    <a:pt x="3384821" y="0"/>
                  </a:lnTo>
                  <a:lnTo>
                    <a:pt x="3387451" y="0"/>
                  </a:lnTo>
                  <a:lnTo>
                    <a:pt x="3388574" y="464"/>
                  </a:lnTo>
                  <a:lnTo>
                    <a:pt x="3390433" y="2324"/>
                  </a:lnTo>
                  <a:lnTo>
                    <a:pt x="3390898" y="3447"/>
                  </a:lnTo>
                  <a:lnTo>
                    <a:pt x="3390898" y="6077"/>
                  </a:lnTo>
                  <a:lnTo>
                    <a:pt x="3390433" y="7200"/>
                  </a:lnTo>
                  <a:lnTo>
                    <a:pt x="3388574" y="9060"/>
                  </a:lnTo>
                  <a:lnTo>
                    <a:pt x="3387451" y="9524"/>
                  </a:lnTo>
                  <a:close/>
                </a:path>
                <a:path w="4962525" h="9525">
                  <a:moveTo>
                    <a:pt x="3435076" y="9524"/>
                  </a:moveTo>
                  <a:lnTo>
                    <a:pt x="3432446" y="9524"/>
                  </a:lnTo>
                  <a:lnTo>
                    <a:pt x="3431323" y="9060"/>
                  </a:lnTo>
                  <a:lnTo>
                    <a:pt x="3429463" y="7200"/>
                  </a:lnTo>
                  <a:lnTo>
                    <a:pt x="3428998" y="6077"/>
                  </a:lnTo>
                  <a:lnTo>
                    <a:pt x="3428998" y="3447"/>
                  </a:lnTo>
                  <a:lnTo>
                    <a:pt x="3429463" y="2324"/>
                  </a:lnTo>
                  <a:lnTo>
                    <a:pt x="3431323" y="464"/>
                  </a:lnTo>
                  <a:lnTo>
                    <a:pt x="3432446" y="0"/>
                  </a:lnTo>
                  <a:lnTo>
                    <a:pt x="3435076" y="0"/>
                  </a:lnTo>
                  <a:lnTo>
                    <a:pt x="3436198" y="464"/>
                  </a:lnTo>
                  <a:lnTo>
                    <a:pt x="3438058" y="2324"/>
                  </a:lnTo>
                  <a:lnTo>
                    <a:pt x="3438523" y="3447"/>
                  </a:lnTo>
                  <a:lnTo>
                    <a:pt x="3438523" y="6077"/>
                  </a:lnTo>
                  <a:lnTo>
                    <a:pt x="3438058" y="7200"/>
                  </a:lnTo>
                  <a:lnTo>
                    <a:pt x="3436198" y="9060"/>
                  </a:lnTo>
                  <a:lnTo>
                    <a:pt x="3435076" y="9524"/>
                  </a:lnTo>
                  <a:close/>
                </a:path>
                <a:path w="4962525" h="9525">
                  <a:moveTo>
                    <a:pt x="3482701" y="9524"/>
                  </a:moveTo>
                  <a:lnTo>
                    <a:pt x="3480071" y="9524"/>
                  </a:lnTo>
                  <a:lnTo>
                    <a:pt x="3478948" y="9060"/>
                  </a:lnTo>
                  <a:lnTo>
                    <a:pt x="3477088" y="7200"/>
                  </a:lnTo>
                  <a:lnTo>
                    <a:pt x="3476623" y="6077"/>
                  </a:lnTo>
                  <a:lnTo>
                    <a:pt x="3476623" y="3447"/>
                  </a:lnTo>
                  <a:lnTo>
                    <a:pt x="3477088" y="2324"/>
                  </a:lnTo>
                  <a:lnTo>
                    <a:pt x="3478948" y="464"/>
                  </a:lnTo>
                  <a:lnTo>
                    <a:pt x="3480071" y="0"/>
                  </a:lnTo>
                  <a:lnTo>
                    <a:pt x="3482701" y="0"/>
                  </a:lnTo>
                  <a:lnTo>
                    <a:pt x="3483823" y="464"/>
                  </a:lnTo>
                  <a:lnTo>
                    <a:pt x="3485683" y="2324"/>
                  </a:lnTo>
                  <a:lnTo>
                    <a:pt x="3486148" y="3447"/>
                  </a:lnTo>
                  <a:lnTo>
                    <a:pt x="3486148" y="6077"/>
                  </a:lnTo>
                  <a:lnTo>
                    <a:pt x="3485683" y="7200"/>
                  </a:lnTo>
                  <a:lnTo>
                    <a:pt x="3483823" y="9060"/>
                  </a:lnTo>
                  <a:lnTo>
                    <a:pt x="3482701" y="9524"/>
                  </a:lnTo>
                  <a:close/>
                </a:path>
                <a:path w="4962525" h="9525">
                  <a:moveTo>
                    <a:pt x="3530326" y="9524"/>
                  </a:moveTo>
                  <a:lnTo>
                    <a:pt x="3527696" y="9524"/>
                  </a:lnTo>
                  <a:lnTo>
                    <a:pt x="3526573" y="9060"/>
                  </a:lnTo>
                  <a:lnTo>
                    <a:pt x="3524713" y="7200"/>
                  </a:lnTo>
                  <a:lnTo>
                    <a:pt x="3524248" y="6077"/>
                  </a:lnTo>
                  <a:lnTo>
                    <a:pt x="3524248" y="3447"/>
                  </a:lnTo>
                  <a:lnTo>
                    <a:pt x="3524713" y="2324"/>
                  </a:lnTo>
                  <a:lnTo>
                    <a:pt x="3526573" y="464"/>
                  </a:lnTo>
                  <a:lnTo>
                    <a:pt x="3527696" y="0"/>
                  </a:lnTo>
                  <a:lnTo>
                    <a:pt x="3530326" y="0"/>
                  </a:lnTo>
                  <a:lnTo>
                    <a:pt x="3531448" y="464"/>
                  </a:lnTo>
                  <a:lnTo>
                    <a:pt x="3533308" y="2324"/>
                  </a:lnTo>
                  <a:lnTo>
                    <a:pt x="3533773" y="3447"/>
                  </a:lnTo>
                  <a:lnTo>
                    <a:pt x="3533773" y="6077"/>
                  </a:lnTo>
                  <a:lnTo>
                    <a:pt x="3533308" y="7200"/>
                  </a:lnTo>
                  <a:lnTo>
                    <a:pt x="3531448" y="9060"/>
                  </a:lnTo>
                  <a:lnTo>
                    <a:pt x="3530326" y="9524"/>
                  </a:lnTo>
                  <a:close/>
                </a:path>
                <a:path w="4962525" h="9525">
                  <a:moveTo>
                    <a:pt x="3577951" y="9524"/>
                  </a:moveTo>
                  <a:lnTo>
                    <a:pt x="3575321" y="9524"/>
                  </a:lnTo>
                  <a:lnTo>
                    <a:pt x="3574198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8" y="464"/>
                  </a:lnTo>
                  <a:lnTo>
                    <a:pt x="3575321" y="0"/>
                  </a:lnTo>
                  <a:lnTo>
                    <a:pt x="3577951" y="0"/>
                  </a:lnTo>
                  <a:lnTo>
                    <a:pt x="3579073" y="464"/>
                  </a:lnTo>
                  <a:lnTo>
                    <a:pt x="3580933" y="2324"/>
                  </a:lnTo>
                  <a:lnTo>
                    <a:pt x="3581398" y="3447"/>
                  </a:lnTo>
                  <a:lnTo>
                    <a:pt x="3581398" y="6077"/>
                  </a:lnTo>
                  <a:lnTo>
                    <a:pt x="3580933" y="7200"/>
                  </a:lnTo>
                  <a:lnTo>
                    <a:pt x="3579073" y="9060"/>
                  </a:lnTo>
                  <a:lnTo>
                    <a:pt x="3577951" y="9524"/>
                  </a:lnTo>
                  <a:close/>
                </a:path>
                <a:path w="4962525" h="9525">
                  <a:moveTo>
                    <a:pt x="3625576" y="9524"/>
                  </a:moveTo>
                  <a:lnTo>
                    <a:pt x="3622946" y="9524"/>
                  </a:lnTo>
                  <a:lnTo>
                    <a:pt x="3621823" y="9060"/>
                  </a:lnTo>
                  <a:lnTo>
                    <a:pt x="3619963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3" y="2324"/>
                  </a:lnTo>
                  <a:lnTo>
                    <a:pt x="3621823" y="464"/>
                  </a:lnTo>
                  <a:lnTo>
                    <a:pt x="3622946" y="0"/>
                  </a:lnTo>
                  <a:lnTo>
                    <a:pt x="3625576" y="0"/>
                  </a:lnTo>
                  <a:lnTo>
                    <a:pt x="3626699" y="464"/>
                  </a:lnTo>
                  <a:lnTo>
                    <a:pt x="3628558" y="2324"/>
                  </a:lnTo>
                  <a:lnTo>
                    <a:pt x="3629023" y="3447"/>
                  </a:lnTo>
                  <a:lnTo>
                    <a:pt x="3629023" y="6077"/>
                  </a:lnTo>
                  <a:lnTo>
                    <a:pt x="3628558" y="7200"/>
                  </a:lnTo>
                  <a:lnTo>
                    <a:pt x="3626699" y="9060"/>
                  </a:lnTo>
                  <a:lnTo>
                    <a:pt x="3625576" y="9524"/>
                  </a:lnTo>
                  <a:close/>
                </a:path>
                <a:path w="4962525" h="9525">
                  <a:moveTo>
                    <a:pt x="3673201" y="9524"/>
                  </a:moveTo>
                  <a:lnTo>
                    <a:pt x="3670571" y="9524"/>
                  </a:lnTo>
                  <a:lnTo>
                    <a:pt x="3669448" y="9060"/>
                  </a:lnTo>
                  <a:lnTo>
                    <a:pt x="3667588" y="7200"/>
                  </a:lnTo>
                  <a:lnTo>
                    <a:pt x="3667123" y="6077"/>
                  </a:lnTo>
                  <a:lnTo>
                    <a:pt x="3667123" y="3447"/>
                  </a:lnTo>
                  <a:lnTo>
                    <a:pt x="3667588" y="2324"/>
                  </a:lnTo>
                  <a:lnTo>
                    <a:pt x="3669448" y="464"/>
                  </a:lnTo>
                  <a:lnTo>
                    <a:pt x="3670571" y="0"/>
                  </a:lnTo>
                  <a:lnTo>
                    <a:pt x="3673201" y="0"/>
                  </a:lnTo>
                  <a:lnTo>
                    <a:pt x="3674323" y="464"/>
                  </a:lnTo>
                  <a:lnTo>
                    <a:pt x="3676183" y="2324"/>
                  </a:lnTo>
                  <a:lnTo>
                    <a:pt x="3676648" y="3447"/>
                  </a:lnTo>
                  <a:lnTo>
                    <a:pt x="3676648" y="6077"/>
                  </a:lnTo>
                  <a:lnTo>
                    <a:pt x="3676183" y="7200"/>
                  </a:lnTo>
                  <a:lnTo>
                    <a:pt x="3674323" y="9060"/>
                  </a:lnTo>
                  <a:lnTo>
                    <a:pt x="3673201" y="9524"/>
                  </a:lnTo>
                  <a:close/>
                </a:path>
                <a:path w="4962525" h="9525">
                  <a:moveTo>
                    <a:pt x="3720826" y="9524"/>
                  </a:moveTo>
                  <a:lnTo>
                    <a:pt x="3718196" y="9524"/>
                  </a:lnTo>
                  <a:lnTo>
                    <a:pt x="3717073" y="9060"/>
                  </a:lnTo>
                  <a:lnTo>
                    <a:pt x="3715213" y="7200"/>
                  </a:lnTo>
                  <a:lnTo>
                    <a:pt x="3714748" y="6077"/>
                  </a:lnTo>
                  <a:lnTo>
                    <a:pt x="3714748" y="3447"/>
                  </a:lnTo>
                  <a:lnTo>
                    <a:pt x="3715213" y="2324"/>
                  </a:lnTo>
                  <a:lnTo>
                    <a:pt x="3717073" y="464"/>
                  </a:lnTo>
                  <a:lnTo>
                    <a:pt x="3718196" y="0"/>
                  </a:lnTo>
                  <a:lnTo>
                    <a:pt x="3720826" y="0"/>
                  </a:lnTo>
                  <a:lnTo>
                    <a:pt x="3721948" y="464"/>
                  </a:lnTo>
                  <a:lnTo>
                    <a:pt x="3723808" y="2324"/>
                  </a:lnTo>
                  <a:lnTo>
                    <a:pt x="3724273" y="3447"/>
                  </a:lnTo>
                  <a:lnTo>
                    <a:pt x="3724273" y="6077"/>
                  </a:lnTo>
                  <a:lnTo>
                    <a:pt x="3723808" y="7200"/>
                  </a:lnTo>
                  <a:lnTo>
                    <a:pt x="3721948" y="9060"/>
                  </a:lnTo>
                  <a:lnTo>
                    <a:pt x="3720826" y="9524"/>
                  </a:lnTo>
                  <a:close/>
                </a:path>
                <a:path w="4962525" h="9525">
                  <a:moveTo>
                    <a:pt x="3768451" y="9524"/>
                  </a:moveTo>
                  <a:lnTo>
                    <a:pt x="3765821" y="9524"/>
                  </a:lnTo>
                  <a:lnTo>
                    <a:pt x="3764698" y="9060"/>
                  </a:lnTo>
                  <a:lnTo>
                    <a:pt x="3762838" y="7200"/>
                  </a:lnTo>
                  <a:lnTo>
                    <a:pt x="3762373" y="6077"/>
                  </a:lnTo>
                  <a:lnTo>
                    <a:pt x="3762373" y="3447"/>
                  </a:lnTo>
                  <a:lnTo>
                    <a:pt x="3762838" y="2324"/>
                  </a:lnTo>
                  <a:lnTo>
                    <a:pt x="3764698" y="464"/>
                  </a:lnTo>
                  <a:lnTo>
                    <a:pt x="3765821" y="0"/>
                  </a:lnTo>
                  <a:lnTo>
                    <a:pt x="3768451" y="0"/>
                  </a:lnTo>
                  <a:lnTo>
                    <a:pt x="3769574" y="464"/>
                  </a:lnTo>
                  <a:lnTo>
                    <a:pt x="3771433" y="2324"/>
                  </a:lnTo>
                  <a:lnTo>
                    <a:pt x="3771898" y="3447"/>
                  </a:lnTo>
                  <a:lnTo>
                    <a:pt x="3771898" y="6077"/>
                  </a:lnTo>
                  <a:lnTo>
                    <a:pt x="3771433" y="7200"/>
                  </a:lnTo>
                  <a:lnTo>
                    <a:pt x="3769574" y="9060"/>
                  </a:lnTo>
                  <a:lnTo>
                    <a:pt x="3768451" y="9524"/>
                  </a:lnTo>
                  <a:close/>
                </a:path>
                <a:path w="4962525" h="9525">
                  <a:moveTo>
                    <a:pt x="3816076" y="9524"/>
                  </a:moveTo>
                  <a:lnTo>
                    <a:pt x="3813446" y="9524"/>
                  </a:lnTo>
                  <a:lnTo>
                    <a:pt x="3812323" y="9060"/>
                  </a:lnTo>
                  <a:lnTo>
                    <a:pt x="3810463" y="7200"/>
                  </a:lnTo>
                  <a:lnTo>
                    <a:pt x="3809998" y="6077"/>
                  </a:lnTo>
                  <a:lnTo>
                    <a:pt x="3809998" y="3447"/>
                  </a:lnTo>
                  <a:lnTo>
                    <a:pt x="3810463" y="2324"/>
                  </a:lnTo>
                  <a:lnTo>
                    <a:pt x="3812323" y="464"/>
                  </a:lnTo>
                  <a:lnTo>
                    <a:pt x="3813446" y="0"/>
                  </a:lnTo>
                  <a:lnTo>
                    <a:pt x="3816076" y="0"/>
                  </a:lnTo>
                  <a:lnTo>
                    <a:pt x="3817199" y="464"/>
                  </a:lnTo>
                  <a:lnTo>
                    <a:pt x="3819058" y="2324"/>
                  </a:lnTo>
                  <a:lnTo>
                    <a:pt x="3819523" y="3447"/>
                  </a:lnTo>
                  <a:lnTo>
                    <a:pt x="3819523" y="6077"/>
                  </a:lnTo>
                  <a:lnTo>
                    <a:pt x="3819058" y="7200"/>
                  </a:lnTo>
                  <a:lnTo>
                    <a:pt x="3817199" y="9060"/>
                  </a:lnTo>
                  <a:lnTo>
                    <a:pt x="3816076" y="9524"/>
                  </a:lnTo>
                  <a:close/>
                </a:path>
                <a:path w="4962525" h="9525">
                  <a:moveTo>
                    <a:pt x="3863701" y="9524"/>
                  </a:moveTo>
                  <a:lnTo>
                    <a:pt x="3861071" y="9524"/>
                  </a:lnTo>
                  <a:lnTo>
                    <a:pt x="3859948" y="9060"/>
                  </a:lnTo>
                  <a:lnTo>
                    <a:pt x="3858088" y="7200"/>
                  </a:lnTo>
                  <a:lnTo>
                    <a:pt x="3857623" y="6077"/>
                  </a:lnTo>
                  <a:lnTo>
                    <a:pt x="3857623" y="3447"/>
                  </a:lnTo>
                  <a:lnTo>
                    <a:pt x="3858088" y="2324"/>
                  </a:lnTo>
                  <a:lnTo>
                    <a:pt x="3859948" y="464"/>
                  </a:lnTo>
                  <a:lnTo>
                    <a:pt x="3861071" y="0"/>
                  </a:lnTo>
                  <a:lnTo>
                    <a:pt x="3863701" y="0"/>
                  </a:lnTo>
                  <a:lnTo>
                    <a:pt x="3864824" y="464"/>
                  </a:lnTo>
                  <a:lnTo>
                    <a:pt x="3866683" y="2324"/>
                  </a:lnTo>
                  <a:lnTo>
                    <a:pt x="3867148" y="3447"/>
                  </a:lnTo>
                  <a:lnTo>
                    <a:pt x="3867148" y="6077"/>
                  </a:lnTo>
                  <a:lnTo>
                    <a:pt x="3866683" y="7200"/>
                  </a:lnTo>
                  <a:lnTo>
                    <a:pt x="3864824" y="9060"/>
                  </a:lnTo>
                  <a:lnTo>
                    <a:pt x="3863701" y="9524"/>
                  </a:lnTo>
                  <a:close/>
                </a:path>
                <a:path w="4962525" h="9525">
                  <a:moveTo>
                    <a:pt x="3911326" y="9524"/>
                  </a:moveTo>
                  <a:lnTo>
                    <a:pt x="3908696" y="9524"/>
                  </a:lnTo>
                  <a:lnTo>
                    <a:pt x="3907573" y="9060"/>
                  </a:lnTo>
                  <a:lnTo>
                    <a:pt x="3905713" y="7200"/>
                  </a:lnTo>
                  <a:lnTo>
                    <a:pt x="3905248" y="6077"/>
                  </a:lnTo>
                  <a:lnTo>
                    <a:pt x="3905248" y="3447"/>
                  </a:lnTo>
                  <a:lnTo>
                    <a:pt x="3905713" y="2324"/>
                  </a:lnTo>
                  <a:lnTo>
                    <a:pt x="3907573" y="464"/>
                  </a:lnTo>
                  <a:lnTo>
                    <a:pt x="3908696" y="0"/>
                  </a:lnTo>
                  <a:lnTo>
                    <a:pt x="3911326" y="0"/>
                  </a:lnTo>
                  <a:lnTo>
                    <a:pt x="3912448" y="464"/>
                  </a:lnTo>
                  <a:lnTo>
                    <a:pt x="3914308" y="2324"/>
                  </a:lnTo>
                  <a:lnTo>
                    <a:pt x="3914773" y="3447"/>
                  </a:lnTo>
                  <a:lnTo>
                    <a:pt x="3914773" y="6077"/>
                  </a:lnTo>
                  <a:lnTo>
                    <a:pt x="3914308" y="7200"/>
                  </a:lnTo>
                  <a:lnTo>
                    <a:pt x="3912448" y="9060"/>
                  </a:lnTo>
                  <a:lnTo>
                    <a:pt x="3911326" y="9524"/>
                  </a:lnTo>
                  <a:close/>
                </a:path>
                <a:path w="4962525" h="9525">
                  <a:moveTo>
                    <a:pt x="3958951" y="9524"/>
                  </a:moveTo>
                  <a:lnTo>
                    <a:pt x="3956321" y="9524"/>
                  </a:lnTo>
                  <a:lnTo>
                    <a:pt x="3955198" y="9060"/>
                  </a:lnTo>
                  <a:lnTo>
                    <a:pt x="3953338" y="7200"/>
                  </a:lnTo>
                  <a:lnTo>
                    <a:pt x="3952873" y="6077"/>
                  </a:lnTo>
                  <a:lnTo>
                    <a:pt x="3952873" y="3447"/>
                  </a:lnTo>
                  <a:lnTo>
                    <a:pt x="3953338" y="2324"/>
                  </a:lnTo>
                  <a:lnTo>
                    <a:pt x="3955198" y="464"/>
                  </a:lnTo>
                  <a:lnTo>
                    <a:pt x="3956321" y="0"/>
                  </a:lnTo>
                  <a:lnTo>
                    <a:pt x="3958951" y="0"/>
                  </a:lnTo>
                  <a:lnTo>
                    <a:pt x="3960073" y="464"/>
                  </a:lnTo>
                  <a:lnTo>
                    <a:pt x="3961933" y="2324"/>
                  </a:lnTo>
                  <a:lnTo>
                    <a:pt x="3962398" y="3447"/>
                  </a:lnTo>
                  <a:lnTo>
                    <a:pt x="3962398" y="6077"/>
                  </a:lnTo>
                  <a:lnTo>
                    <a:pt x="3961933" y="7200"/>
                  </a:lnTo>
                  <a:lnTo>
                    <a:pt x="3960073" y="9060"/>
                  </a:lnTo>
                  <a:lnTo>
                    <a:pt x="3958951" y="9524"/>
                  </a:lnTo>
                  <a:close/>
                </a:path>
                <a:path w="4962525" h="9525">
                  <a:moveTo>
                    <a:pt x="4006576" y="9524"/>
                  </a:moveTo>
                  <a:lnTo>
                    <a:pt x="4003946" y="9524"/>
                  </a:lnTo>
                  <a:lnTo>
                    <a:pt x="4002823" y="9060"/>
                  </a:lnTo>
                  <a:lnTo>
                    <a:pt x="4000963" y="7200"/>
                  </a:lnTo>
                  <a:lnTo>
                    <a:pt x="4000498" y="6077"/>
                  </a:lnTo>
                  <a:lnTo>
                    <a:pt x="4000498" y="3447"/>
                  </a:lnTo>
                  <a:lnTo>
                    <a:pt x="4000963" y="2324"/>
                  </a:lnTo>
                  <a:lnTo>
                    <a:pt x="4002823" y="464"/>
                  </a:lnTo>
                  <a:lnTo>
                    <a:pt x="4003946" y="0"/>
                  </a:lnTo>
                  <a:lnTo>
                    <a:pt x="4006576" y="0"/>
                  </a:lnTo>
                  <a:lnTo>
                    <a:pt x="4007698" y="464"/>
                  </a:lnTo>
                  <a:lnTo>
                    <a:pt x="4009558" y="2324"/>
                  </a:lnTo>
                  <a:lnTo>
                    <a:pt x="4010023" y="3447"/>
                  </a:lnTo>
                  <a:lnTo>
                    <a:pt x="4010023" y="6077"/>
                  </a:lnTo>
                  <a:lnTo>
                    <a:pt x="4009558" y="7200"/>
                  </a:lnTo>
                  <a:lnTo>
                    <a:pt x="4007698" y="9060"/>
                  </a:lnTo>
                  <a:lnTo>
                    <a:pt x="4006576" y="9524"/>
                  </a:lnTo>
                  <a:close/>
                </a:path>
                <a:path w="4962525" h="9525">
                  <a:moveTo>
                    <a:pt x="4054201" y="9524"/>
                  </a:moveTo>
                  <a:lnTo>
                    <a:pt x="4051571" y="9524"/>
                  </a:lnTo>
                  <a:lnTo>
                    <a:pt x="4050448" y="9060"/>
                  </a:lnTo>
                  <a:lnTo>
                    <a:pt x="4048588" y="7200"/>
                  </a:lnTo>
                  <a:lnTo>
                    <a:pt x="4048123" y="6077"/>
                  </a:lnTo>
                  <a:lnTo>
                    <a:pt x="4048123" y="3447"/>
                  </a:lnTo>
                  <a:lnTo>
                    <a:pt x="4048588" y="2324"/>
                  </a:lnTo>
                  <a:lnTo>
                    <a:pt x="4050448" y="464"/>
                  </a:lnTo>
                  <a:lnTo>
                    <a:pt x="4051571" y="0"/>
                  </a:lnTo>
                  <a:lnTo>
                    <a:pt x="4054201" y="0"/>
                  </a:lnTo>
                  <a:lnTo>
                    <a:pt x="4055323" y="464"/>
                  </a:lnTo>
                  <a:lnTo>
                    <a:pt x="4057183" y="2324"/>
                  </a:lnTo>
                  <a:lnTo>
                    <a:pt x="4057648" y="3447"/>
                  </a:lnTo>
                  <a:lnTo>
                    <a:pt x="4057648" y="6077"/>
                  </a:lnTo>
                  <a:lnTo>
                    <a:pt x="4057183" y="7200"/>
                  </a:lnTo>
                  <a:lnTo>
                    <a:pt x="4055323" y="9060"/>
                  </a:lnTo>
                  <a:lnTo>
                    <a:pt x="4054201" y="9524"/>
                  </a:lnTo>
                  <a:close/>
                </a:path>
                <a:path w="4962525" h="9525">
                  <a:moveTo>
                    <a:pt x="4101826" y="9524"/>
                  </a:moveTo>
                  <a:lnTo>
                    <a:pt x="4099196" y="9524"/>
                  </a:lnTo>
                  <a:lnTo>
                    <a:pt x="4098073" y="9060"/>
                  </a:lnTo>
                  <a:lnTo>
                    <a:pt x="4096213" y="7200"/>
                  </a:lnTo>
                  <a:lnTo>
                    <a:pt x="4095748" y="6077"/>
                  </a:lnTo>
                  <a:lnTo>
                    <a:pt x="4095748" y="3447"/>
                  </a:lnTo>
                  <a:lnTo>
                    <a:pt x="4096213" y="2324"/>
                  </a:lnTo>
                  <a:lnTo>
                    <a:pt x="4098073" y="464"/>
                  </a:lnTo>
                  <a:lnTo>
                    <a:pt x="4099196" y="0"/>
                  </a:lnTo>
                  <a:lnTo>
                    <a:pt x="4101826" y="0"/>
                  </a:lnTo>
                  <a:lnTo>
                    <a:pt x="4102948" y="464"/>
                  </a:lnTo>
                  <a:lnTo>
                    <a:pt x="4104808" y="2324"/>
                  </a:lnTo>
                  <a:lnTo>
                    <a:pt x="4105273" y="3447"/>
                  </a:lnTo>
                  <a:lnTo>
                    <a:pt x="4105273" y="6077"/>
                  </a:lnTo>
                  <a:lnTo>
                    <a:pt x="4104808" y="7200"/>
                  </a:lnTo>
                  <a:lnTo>
                    <a:pt x="4102948" y="9060"/>
                  </a:lnTo>
                  <a:lnTo>
                    <a:pt x="4101826" y="9524"/>
                  </a:lnTo>
                  <a:close/>
                </a:path>
                <a:path w="4962525" h="9525">
                  <a:moveTo>
                    <a:pt x="4149451" y="9524"/>
                  </a:moveTo>
                  <a:lnTo>
                    <a:pt x="4146821" y="9524"/>
                  </a:lnTo>
                  <a:lnTo>
                    <a:pt x="4145698" y="9060"/>
                  </a:lnTo>
                  <a:lnTo>
                    <a:pt x="4143838" y="7200"/>
                  </a:lnTo>
                  <a:lnTo>
                    <a:pt x="4143373" y="6077"/>
                  </a:lnTo>
                  <a:lnTo>
                    <a:pt x="4143373" y="3447"/>
                  </a:lnTo>
                  <a:lnTo>
                    <a:pt x="4143838" y="2324"/>
                  </a:lnTo>
                  <a:lnTo>
                    <a:pt x="4145698" y="464"/>
                  </a:lnTo>
                  <a:lnTo>
                    <a:pt x="4146821" y="0"/>
                  </a:lnTo>
                  <a:lnTo>
                    <a:pt x="4149451" y="0"/>
                  </a:lnTo>
                  <a:lnTo>
                    <a:pt x="4150573" y="464"/>
                  </a:lnTo>
                  <a:lnTo>
                    <a:pt x="4152433" y="2324"/>
                  </a:lnTo>
                  <a:lnTo>
                    <a:pt x="4152898" y="3447"/>
                  </a:lnTo>
                  <a:lnTo>
                    <a:pt x="4152898" y="6077"/>
                  </a:lnTo>
                  <a:lnTo>
                    <a:pt x="4152433" y="7200"/>
                  </a:lnTo>
                  <a:lnTo>
                    <a:pt x="4150573" y="9060"/>
                  </a:lnTo>
                  <a:lnTo>
                    <a:pt x="4149451" y="9524"/>
                  </a:lnTo>
                  <a:close/>
                </a:path>
                <a:path w="4962525" h="9525">
                  <a:moveTo>
                    <a:pt x="4197076" y="9524"/>
                  </a:moveTo>
                  <a:lnTo>
                    <a:pt x="4194446" y="9524"/>
                  </a:lnTo>
                  <a:lnTo>
                    <a:pt x="4193323" y="9060"/>
                  </a:lnTo>
                  <a:lnTo>
                    <a:pt x="4191463" y="7200"/>
                  </a:lnTo>
                  <a:lnTo>
                    <a:pt x="4190998" y="6077"/>
                  </a:lnTo>
                  <a:lnTo>
                    <a:pt x="4190998" y="3447"/>
                  </a:lnTo>
                  <a:lnTo>
                    <a:pt x="4191463" y="2324"/>
                  </a:lnTo>
                  <a:lnTo>
                    <a:pt x="4193323" y="464"/>
                  </a:lnTo>
                  <a:lnTo>
                    <a:pt x="4194446" y="0"/>
                  </a:lnTo>
                  <a:lnTo>
                    <a:pt x="4197076" y="0"/>
                  </a:lnTo>
                  <a:lnTo>
                    <a:pt x="4198198" y="464"/>
                  </a:lnTo>
                  <a:lnTo>
                    <a:pt x="4200058" y="2324"/>
                  </a:lnTo>
                  <a:lnTo>
                    <a:pt x="4200523" y="3447"/>
                  </a:lnTo>
                  <a:lnTo>
                    <a:pt x="4200523" y="6077"/>
                  </a:lnTo>
                  <a:lnTo>
                    <a:pt x="4200058" y="7200"/>
                  </a:lnTo>
                  <a:lnTo>
                    <a:pt x="4198198" y="9060"/>
                  </a:lnTo>
                  <a:lnTo>
                    <a:pt x="4197076" y="9524"/>
                  </a:lnTo>
                  <a:close/>
                </a:path>
                <a:path w="4962525" h="9525">
                  <a:moveTo>
                    <a:pt x="4244701" y="9524"/>
                  </a:moveTo>
                  <a:lnTo>
                    <a:pt x="4242071" y="9524"/>
                  </a:lnTo>
                  <a:lnTo>
                    <a:pt x="4240948" y="9060"/>
                  </a:lnTo>
                  <a:lnTo>
                    <a:pt x="4239088" y="7200"/>
                  </a:lnTo>
                  <a:lnTo>
                    <a:pt x="4238623" y="6077"/>
                  </a:lnTo>
                  <a:lnTo>
                    <a:pt x="4238623" y="3447"/>
                  </a:lnTo>
                  <a:lnTo>
                    <a:pt x="4239088" y="2324"/>
                  </a:lnTo>
                  <a:lnTo>
                    <a:pt x="4240948" y="464"/>
                  </a:lnTo>
                  <a:lnTo>
                    <a:pt x="4242071" y="0"/>
                  </a:lnTo>
                  <a:lnTo>
                    <a:pt x="4244701" y="0"/>
                  </a:lnTo>
                  <a:lnTo>
                    <a:pt x="4245823" y="464"/>
                  </a:lnTo>
                  <a:lnTo>
                    <a:pt x="4247683" y="2324"/>
                  </a:lnTo>
                  <a:lnTo>
                    <a:pt x="4248148" y="3447"/>
                  </a:lnTo>
                  <a:lnTo>
                    <a:pt x="4248148" y="6077"/>
                  </a:lnTo>
                  <a:lnTo>
                    <a:pt x="4247683" y="7200"/>
                  </a:lnTo>
                  <a:lnTo>
                    <a:pt x="4245823" y="9060"/>
                  </a:lnTo>
                  <a:lnTo>
                    <a:pt x="4244701" y="9524"/>
                  </a:lnTo>
                  <a:close/>
                </a:path>
                <a:path w="4962525" h="9525">
                  <a:moveTo>
                    <a:pt x="4292326" y="9524"/>
                  </a:moveTo>
                  <a:lnTo>
                    <a:pt x="4289696" y="9524"/>
                  </a:lnTo>
                  <a:lnTo>
                    <a:pt x="4288573" y="9060"/>
                  </a:lnTo>
                  <a:lnTo>
                    <a:pt x="4286713" y="7200"/>
                  </a:lnTo>
                  <a:lnTo>
                    <a:pt x="4286248" y="6077"/>
                  </a:lnTo>
                  <a:lnTo>
                    <a:pt x="4286248" y="3447"/>
                  </a:lnTo>
                  <a:lnTo>
                    <a:pt x="4286713" y="2324"/>
                  </a:lnTo>
                  <a:lnTo>
                    <a:pt x="4288573" y="464"/>
                  </a:lnTo>
                  <a:lnTo>
                    <a:pt x="4289696" y="0"/>
                  </a:lnTo>
                  <a:lnTo>
                    <a:pt x="4292326" y="0"/>
                  </a:lnTo>
                  <a:lnTo>
                    <a:pt x="4293448" y="464"/>
                  </a:lnTo>
                  <a:lnTo>
                    <a:pt x="4295308" y="2324"/>
                  </a:lnTo>
                  <a:lnTo>
                    <a:pt x="4295773" y="3447"/>
                  </a:lnTo>
                  <a:lnTo>
                    <a:pt x="4295773" y="6077"/>
                  </a:lnTo>
                  <a:lnTo>
                    <a:pt x="4295308" y="7200"/>
                  </a:lnTo>
                  <a:lnTo>
                    <a:pt x="4293448" y="9060"/>
                  </a:lnTo>
                  <a:lnTo>
                    <a:pt x="4292326" y="9524"/>
                  </a:lnTo>
                  <a:close/>
                </a:path>
                <a:path w="4962525" h="9525">
                  <a:moveTo>
                    <a:pt x="4339951" y="9524"/>
                  </a:moveTo>
                  <a:lnTo>
                    <a:pt x="4337321" y="9524"/>
                  </a:lnTo>
                  <a:lnTo>
                    <a:pt x="4336198" y="9060"/>
                  </a:lnTo>
                  <a:lnTo>
                    <a:pt x="4334338" y="7200"/>
                  </a:lnTo>
                  <a:lnTo>
                    <a:pt x="4333873" y="6077"/>
                  </a:lnTo>
                  <a:lnTo>
                    <a:pt x="4333873" y="3447"/>
                  </a:lnTo>
                  <a:lnTo>
                    <a:pt x="4334338" y="2324"/>
                  </a:lnTo>
                  <a:lnTo>
                    <a:pt x="4336198" y="464"/>
                  </a:lnTo>
                  <a:lnTo>
                    <a:pt x="4337321" y="0"/>
                  </a:lnTo>
                  <a:lnTo>
                    <a:pt x="4339951" y="0"/>
                  </a:lnTo>
                  <a:lnTo>
                    <a:pt x="4341073" y="464"/>
                  </a:lnTo>
                  <a:lnTo>
                    <a:pt x="4342933" y="2324"/>
                  </a:lnTo>
                  <a:lnTo>
                    <a:pt x="4343398" y="3447"/>
                  </a:lnTo>
                  <a:lnTo>
                    <a:pt x="4343398" y="6077"/>
                  </a:lnTo>
                  <a:lnTo>
                    <a:pt x="4342933" y="7200"/>
                  </a:lnTo>
                  <a:lnTo>
                    <a:pt x="4341073" y="9060"/>
                  </a:lnTo>
                  <a:lnTo>
                    <a:pt x="4339951" y="9524"/>
                  </a:lnTo>
                  <a:close/>
                </a:path>
                <a:path w="4962525" h="9525">
                  <a:moveTo>
                    <a:pt x="4387576" y="9524"/>
                  </a:moveTo>
                  <a:lnTo>
                    <a:pt x="4384946" y="9524"/>
                  </a:lnTo>
                  <a:lnTo>
                    <a:pt x="4383823" y="9060"/>
                  </a:lnTo>
                  <a:lnTo>
                    <a:pt x="4381963" y="7200"/>
                  </a:lnTo>
                  <a:lnTo>
                    <a:pt x="4381498" y="6077"/>
                  </a:lnTo>
                  <a:lnTo>
                    <a:pt x="4381498" y="3447"/>
                  </a:lnTo>
                  <a:lnTo>
                    <a:pt x="4381963" y="2324"/>
                  </a:lnTo>
                  <a:lnTo>
                    <a:pt x="4383823" y="464"/>
                  </a:lnTo>
                  <a:lnTo>
                    <a:pt x="4384946" y="0"/>
                  </a:lnTo>
                  <a:lnTo>
                    <a:pt x="4387576" y="0"/>
                  </a:lnTo>
                  <a:lnTo>
                    <a:pt x="4388698" y="464"/>
                  </a:lnTo>
                  <a:lnTo>
                    <a:pt x="4390558" y="2324"/>
                  </a:lnTo>
                  <a:lnTo>
                    <a:pt x="4391023" y="3447"/>
                  </a:lnTo>
                  <a:lnTo>
                    <a:pt x="4391023" y="6077"/>
                  </a:lnTo>
                  <a:lnTo>
                    <a:pt x="4390558" y="7200"/>
                  </a:lnTo>
                  <a:lnTo>
                    <a:pt x="4388698" y="9060"/>
                  </a:lnTo>
                  <a:lnTo>
                    <a:pt x="4387576" y="9524"/>
                  </a:lnTo>
                  <a:close/>
                </a:path>
                <a:path w="4962525" h="9525">
                  <a:moveTo>
                    <a:pt x="4435201" y="9524"/>
                  </a:moveTo>
                  <a:lnTo>
                    <a:pt x="4432571" y="9524"/>
                  </a:lnTo>
                  <a:lnTo>
                    <a:pt x="4431448" y="9060"/>
                  </a:lnTo>
                  <a:lnTo>
                    <a:pt x="4429588" y="7200"/>
                  </a:lnTo>
                  <a:lnTo>
                    <a:pt x="4429123" y="6077"/>
                  </a:lnTo>
                  <a:lnTo>
                    <a:pt x="4429123" y="3447"/>
                  </a:lnTo>
                  <a:lnTo>
                    <a:pt x="4429588" y="2324"/>
                  </a:lnTo>
                  <a:lnTo>
                    <a:pt x="4431448" y="464"/>
                  </a:lnTo>
                  <a:lnTo>
                    <a:pt x="4432571" y="0"/>
                  </a:lnTo>
                  <a:lnTo>
                    <a:pt x="4435201" y="0"/>
                  </a:lnTo>
                  <a:lnTo>
                    <a:pt x="4436323" y="464"/>
                  </a:lnTo>
                  <a:lnTo>
                    <a:pt x="4438183" y="2324"/>
                  </a:lnTo>
                  <a:lnTo>
                    <a:pt x="4438648" y="3447"/>
                  </a:lnTo>
                  <a:lnTo>
                    <a:pt x="4438648" y="6077"/>
                  </a:lnTo>
                  <a:lnTo>
                    <a:pt x="4438183" y="7200"/>
                  </a:lnTo>
                  <a:lnTo>
                    <a:pt x="4436323" y="9060"/>
                  </a:lnTo>
                  <a:lnTo>
                    <a:pt x="4435201" y="9524"/>
                  </a:lnTo>
                  <a:close/>
                </a:path>
                <a:path w="4962525" h="9525">
                  <a:moveTo>
                    <a:pt x="4482826" y="9524"/>
                  </a:moveTo>
                  <a:lnTo>
                    <a:pt x="4480195" y="9524"/>
                  </a:lnTo>
                  <a:lnTo>
                    <a:pt x="4479073" y="9060"/>
                  </a:lnTo>
                  <a:lnTo>
                    <a:pt x="4477213" y="7200"/>
                  </a:lnTo>
                  <a:lnTo>
                    <a:pt x="4476748" y="6077"/>
                  </a:lnTo>
                  <a:lnTo>
                    <a:pt x="4476748" y="3447"/>
                  </a:lnTo>
                  <a:lnTo>
                    <a:pt x="4477213" y="2324"/>
                  </a:lnTo>
                  <a:lnTo>
                    <a:pt x="4479073" y="464"/>
                  </a:lnTo>
                  <a:lnTo>
                    <a:pt x="4480195" y="0"/>
                  </a:lnTo>
                  <a:lnTo>
                    <a:pt x="4482826" y="0"/>
                  </a:lnTo>
                  <a:lnTo>
                    <a:pt x="4483948" y="464"/>
                  </a:lnTo>
                  <a:lnTo>
                    <a:pt x="4485808" y="2324"/>
                  </a:lnTo>
                  <a:lnTo>
                    <a:pt x="4486273" y="3447"/>
                  </a:lnTo>
                  <a:lnTo>
                    <a:pt x="4486273" y="6077"/>
                  </a:lnTo>
                  <a:lnTo>
                    <a:pt x="4485808" y="7200"/>
                  </a:lnTo>
                  <a:lnTo>
                    <a:pt x="4483948" y="9060"/>
                  </a:lnTo>
                  <a:lnTo>
                    <a:pt x="4482826" y="9524"/>
                  </a:lnTo>
                  <a:close/>
                </a:path>
                <a:path w="4962525" h="9525">
                  <a:moveTo>
                    <a:pt x="4530451" y="9524"/>
                  </a:moveTo>
                  <a:lnTo>
                    <a:pt x="4527820" y="9524"/>
                  </a:lnTo>
                  <a:lnTo>
                    <a:pt x="4526698" y="9060"/>
                  </a:lnTo>
                  <a:lnTo>
                    <a:pt x="4524838" y="7200"/>
                  </a:lnTo>
                  <a:lnTo>
                    <a:pt x="4524373" y="6077"/>
                  </a:lnTo>
                  <a:lnTo>
                    <a:pt x="4524373" y="3447"/>
                  </a:lnTo>
                  <a:lnTo>
                    <a:pt x="4524838" y="2324"/>
                  </a:lnTo>
                  <a:lnTo>
                    <a:pt x="4526698" y="464"/>
                  </a:lnTo>
                  <a:lnTo>
                    <a:pt x="4527820" y="0"/>
                  </a:lnTo>
                  <a:lnTo>
                    <a:pt x="4530451" y="0"/>
                  </a:lnTo>
                  <a:lnTo>
                    <a:pt x="4531573" y="464"/>
                  </a:lnTo>
                  <a:lnTo>
                    <a:pt x="4533433" y="2324"/>
                  </a:lnTo>
                  <a:lnTo>
                    <a:pt x="4533898" y="3447"/>
                  </a:lnTo>
                  <a:lnTo>
                    <a:pt x="4533898" y="6077"/>
                  </a:lnTo>
                  <a:lnTo>
                    <a:pt x="4533433" y="7200"/>
                  </a:lnTo>
                  <a:lnTo>
                    <a:pt x="4531573" y="9060"/>
                  </a:lnTo>
                  <a:lnTo>
                    <a:pt x="4530451" y="9524"/>
                  </a:lnTo>
                  <a:close/>
                </a:path>
                <a:path w="4962525" h="9525">
                  <a:moveTo>
                    <a:pt x="4578076" y="9524"/>
                  </a:moveTo>
                  <a:lnTo>
                    <a:pt x="4575445" y="9524"/>
                  </a:lnTo>
                  <a:lnTo>
                    <a:pt x="4574323" y="9060"/>
                  </a:lnTo>
                  <a:lnTo>
                    <a:pt x="4572463" y="7200"/>
                  </a:lnTo>
                  <a:lnTo>
                    <a:pt x="4571998" y="6077"/>
                  </a:lnTo>
                  <a:lnTo>
                    <a:pt x="4571998" y="3447"/>
                  </a:lnTo>
                  <a:lnTo>
                    <a:pt x="4572463" y="2324"/>
                  </a:lnTo>
                  <a:lnTo>
                    <a:pt x="4574323" y="464"/>
                  </a:lnTo>
                  <a:lnTo>
                    <a:pt x="4575445" y="0"/>
                  </a:lnTo>
                  <a:lnTo>
                    <a:pt x="4578076" y="0"/>
                  </a:lnTo>
                  <a:lnTo>
                    <a:pt x="4579198" y="464"/>
                  </a:lnTo>
                  <a:lnTo>
                    <a:pt x="4581058" y="2324"/>
                  </a:lnTo>
                  <a:lnTo>
                    <a:pt x="4581523" y="3447"/>
                  </a:lnTo>
                  <a:lnTo>
                    <a:pt x="4581523" y="6077"/>
                  </a:lnTo>
                  <a:lnTo>
                    <a:pt x="4581058" y="7200"/>
                  </a:lnTo>
                  <a:lnTo>
                    <a:pt x="4579198" y="9060"/>
                  </a:lnTo>
                  <a:lnTo>
                    <a:pt x="4578076" y="9524"/>
                  </a:lnTo>
                  <a:close/>
                </a:path>
                <a:path w="4962525" h="9525">
                  <a:moveTo>
                    <a:pt x="4625700" y="9524"/>
                  </a:moveTo>
                  <a:lnTo>
                    <a:pt x="4623070" y="9524"/>
                  </a:lnTo>
                  <a:lnTo>
                    <a:pt x="4621948" y="9060"/>
                  </a:lnTo>
                  <a:lnTo>
                    <a:pt x="4620088" y="7200"/>
                  </a:lnTo>
                  <a:lnTo>
                    <a:pt x="4619623" y="6077"/>
                  </a:lnTo>
                  <a:lnTo>
                    <a:pt x="4619623" y="3447"/>
                  </a:lnTo>
                  <a:lnTo>
                    <a:pt x="4620088" y="2324"/>
                  </a:lnTo>
                  <a:lnTo>
                    <a:pt x="4621948" y="464"/>
                  </a:lnTo>
                  <a:lnTo>
                    <a:pt x="4623070" y="0"/>
                  </a:lnTo>
                  <a:lnTo>
                    <a:pt x="4625700" y="0"/>
                  </a:lnTo>
                  <a:lnTo>
                    <a:pt x="4626823" y="464"/>
                  </a:lnTo>
                  <a:lnTo>
                    <a:pt x="4628683" y="2324"/>
                  </a:lnTo>
                  <a:lnTo>
                    <a:pt x="4629148" y="3447"/>
                  </a:lnTo>
                  <a:lnTo>
                    <a:pt x="4629148" y="6077"/>
                  </a:lnTo>
                  <a:lnTo>
                    <a:pt x="4628683" y="7200"/>
                  </a:lnTo>
                  <a:lnTo>
                    <a:pt x="4626823" y="9060"/>
                  </a:lnTo>
                  <a:lnTo>
                    <a:pt x="4625700" y="9524"/>
                  </a:lnTo>
                  <a:close/>
                </a:path>
                <a:path w="4962525" h="9525">
                  <a:moveTo>
                    <a:pt x="4673326" y="9524"/>
                  </a:moveTo>
                  <a:lnTo>
                    <a:pt x="4670695" y="9524"/>
                  </a:lnTo>
                  <a:lnTo>
                    <a:pt x="4669573" y="9060"/>
                  </a:lnTo>
                  <a:lnTo>
                    <a:pt x="4667713" y="7200"/>
                  </a:lnTo>
                  <a:lnTo>
                    <a:pt x="4667248" y="6077"/>
                  </a:lnTo>
                  <a:lnTo>
                    <a:pt x="4667248" y="3447"/>
                  </a:lnTo>
                  <a:lnTo>
                    <a:pt x="4667713" y="2324"/>
                  </a:lnTo>
                  <a:lnTo>
                    <a:pt x="4669573" y="464"/>
                  </a:lnTo>
                  <a:lnTo>
                    <a:pt x="4670695" y="0"/>
                  </a:lnTo>
                  <a:lnTo>
                    <a:pt x="4673326" y="0"/>
                  </a:lnTo>
                  <a:lnTo>
                    <a:pt x="4674448" y="464"/>
                  </a:lnTo>
                  <a:lnTo>
                    <a:pt x="4676308" y="2324"/>
                  </a:lnTo>
                  <a:lnTo>
                    <a:pt x="4676773" y="3447"/>
                  </a:lnTo>
                  <a:lnTo>
                    <a:pt x="4676773" y="6077"/>
                  </a:lnTo>
                  <a:lnTo>
                    <a:pt x="4676308" y="7200"/>
                  </a:lnTo>
                  <a:lnTo>
                    <a:pt x="4674448" y="9060"/>
                  </a:lnTo>
                  <a:lnTo>
                    <a:pt x="4673326" y="9524"/>
                  </a:lnTo>
                  <a:close/>
                </a:path>
                <a:path w="4962525" h="9525">
                  <a:moveTo>
                    <a:pt x="4720950" y="9524"/>
                  </a:moveTo>
                  <a:lnTo>
                    <a:pt x="4718320" y="9524"/>
                  </a:lnTo>
                  <a:lnTo>
                    <a:pt x="4717198" y="9060"/>
                  </a:lnTo>
                  <a:lnTo>
                    <a:pt x="4715338" y="7200"/>
                  </a:lnTo>
                  <a:lnTo>
                    <a:pt x="4714873" y="6077"/>
                  </a:lnTo>
                  <a:lnTo>
                    <a:pt x="4714873" y="3447"/>
                  </a:lnTo>
                  <a:lnTo>
                    <a:pt x="4715338" y="2324"/>
                  </a:lnTo>
                  <a:lnTo>
                    <a:pt x="4717198" y="464"/>
                  </a:lnTo>
                  <a:lnTo>
                    <a:pt x="4718320" y="0"/>
                  </a:lnTo>
                  <a:lnTo>
                    <a:pt x="4720950" y="0"/>
                  </a:lnTo>
                  <a:lnTo>
                    <a:pt x="4722073" y="464"/>
                  </a:lnTo>
                  <a:lnTo>
                    <a:pt x="4723933" y="2324"/>
                  </a:lnTo>
                  <a:lnTo>
                    <a:pt x="4724398" y="3447"/>
                  </a:lnTo>
                  <a:lnTo>
                    <a:pt x="4724398" y="6077"/>
                  </a:lnTo>
                  <a:lnTo>
                    <a:pt x="4723933" y="7200"/>
                  </a:lnTo>
                  <a:lnTo>
                    <a:pt x="4722073" y="9060"/>
                  </a:lnTo>
                  <a:lnTo>
                    <a:pt x="4720950" y="9524"/>
                  </a:lnTo>
                  <a:close/>
                </a:path>
                <a:path w="4962525" h="9525">
                  <a:moveTo>
                    <a:pt x="4768576" y="9524"/>
                  </a:moveTo>
                  <a:lnTo>
                    <a:pt x="4765945" y="9524"/>
                  </a:lnTo>
                  <a:lnTo>
                    <a:pt x="4764823" y="9060"/>
                  </a:lnTo>
                  <a:lnTo>
                    <a:pt x="4762963" y="7200"/>
                  </a:lnTo>
                  <a:lnTo>
                    <a:pt x="4762498" y="6077"/>
                  </a:lnTo>
                  <a:lnTo>
                    <a:pt x="4762498" y="3447"/>
                  </a:lnTo>
                  <a:lnTo>
                    <a:pt x="4762963" y="2324"/>
                  </a:lnTo>
                  <a:lnTo>
                    <a:pt x="4764823" y="464"/>
                  </a:lnTo>
                  <a:lnTo>
                    <a:pt x="4765945" y="0"/>
                  </a:lnTo>
                  <a:lnTo>
                    <a:pt x="4768576" y="0"/>
                  </a:lnTo>
                  <a:lnTo>
                    <a:pt x="4769698" y="464"/>
                  </a:lnTo>
                  <a:lnTo>
                    <a:pt x="4771558" y="2324"/>
                  </a:lnTo>
                  <a:lnTo>
                    <a:pt x="4772023" y="3447"/>
                  </a:lnTo>
                  <a:lnTo>
                    <a:pt x="4772023" y="6077"/>
                  </a:lnTo>
                  <a:lnTo>
                    <a:pt x="4771558" y="7200"/>
                  </a:lnTo>
                  <a:lnTo>
                    <a:pt x="4769698" y="9060"/>
                  </a:lnTo>
                  <a:lnTo>
                    <a:pt x="4768576" y="9524"/>
                  </a:lnTo>
                  <a:close/>
                </a:path>
                <a:path w="4962525" h="9525">
                  <a:moveTo>
                    <a:pt x="4816201" y="9524"/>
                  </a:moveTo>
                  <a:lnTo>
                    <a:pt x="4813570" y="9524"/>
                  </a:lnTo>
                  <a:lnTo>
                    <a:pt x="4812447" y="9060"/>
                  </a:lnTo>
                  <a:lnTo>
                    <a:pt x="4810588" y="7200"/>
                  </a:lnTo>
                  <a:lnTo>
                    <a:pt x="4810123" y="6077"/>
                  </a:lnTo>
                  <a:lnTo>
                    <a:pt x="4810123" y="3447"/>
                  </a:lnTo>
                  <a:lnTo>
                    <a:pt x="4810588" y="2324"/>
                  </a:lnTo>
                  <a:lnTo>
                    <a:pt x="4812447" y="464"/>
                  </a:lnTo>
                  <a:lnTo>
                    <a:pt x="4813570" y="0"/>
                  </a:lnTo>
                  <a:lnTo>
                    <a:pt x="4816201" y="0"/>
                  </a:lnTo>
                  <a:lnTo>
                    <a:pt x="4817323" y="464"/>
                  </a:lnTo>
                  <a:lnTo>
                    <a:pt x="4819183" y="2324"/>
                  </a:lnTo>
                  <a:lnTo>
                    <a:pt x="4819648" y="3447"/>
                  </a:lnTo>
                  <a:lnTo>
                    <a:pt x="4819648" y="6077"/>
                  </a:lnTo>
                  <a:lnTo>
                    <a:pt x="4819183" y="7200"/>
                  </a:lnTo>
                  <a:lnTo>
                    <a:pt x="4817323" y="9060"/>
                  </a:lnTo>
                  <a:lnTo>
                    <a:pt x="4816201" y="9524"/>
                  </a:lnTo>
                  <a:close/>
                </a:path>
                <a:path w="4962525" h="9525">
                  <a:moveTo>
                    <a:pt x="4863826" y="9524"/>
                  </a:moveTo>
                  <a:lnTo>
                    <a:pt x="4861195" y="9524"/>
                  </a:lnTo>
                  <a:lnTo>
                    <a:pt x="4860072" y="9060"/>
                  </a:lnTo>
                  <a:lnTo>
                    <a:pt x="4858213" y="7200"/>
                  </a:lnTo>
                  <a:lnTo>
                    <a:pt x="4857748" y="6077"/>
                  </a:lnTo>
                  <a:lnTo>
                    <a:pt x="4857748" y="3447"/>
                  </a:lnTo>
                  <a:lnTo>
                    <a:pt x="4858213" y="2324"/>
                  </a:lnTo>
                  <a:lnTo>
                    <a:pt x="4860072" y="464"/>
                  </a:lnTo>
                  <a:lnTo>
                    <a:pt x="4861195" y="0"/>
                  </a:lnTo>
                  <a:lnTo>
                    <a:pt x="4863826" y="0"/>
                  </a:lnTo>
                  <a:lnTo>
                    <a:pt x="4864948" y="464"/>
                  </a:lnTo>
                  <a:lnTo>
                    <a:pt x="4866808" y="2324"/>
                  </a:lnTo>
                  <a:lnTo>
                    <a:pt x="4867273" y="3447"/>
                  </a:lnTo>
                  <a:lnTo>
                    <a:pt x="4867273" y="6077"/>
                  </a:lnTo>
                  <a:lnTo>
                    <a:pt x="4866808" y="7200"/>
                  </a:lnTo>
                  <a:lnTo>
                    <a:pt x="4864948" y="9060"/>
                  </a:lnTo>
                  <a:lnTo>
                    <a:pt x="4863826" y="9524"/>
                  </a:lnTo>
                  <a:close/>
                </a:path>
                <a:path w="4962525" h="9525">
                  <a:moveTo>
                    <a:pt x="4911451" y="9524"/>
                  </a:moveTo>
                  <a:lnTo>
                    <a:pt x="4908820" y="9524"/>
                  </a:lnTo>
                  <a:lnTo>
                    <a:pt x="4907697" y="9060"/>
                  </a:lnTo>
                  <a:lnTo>
                    <a:pt x="4905838" y="7200"/>
                  </a:lnTo>
                  <a:lnTo>
                    <a:pt x="4905373" y="6077"/>
                  </a:lnTo>
                  <a:lnTo>
                    <a:pt x="4905373" y="3447"/>
                  </a:lnTo>
                  <a:lnTo>
                    <a:pt x="4905838" y="2324"/>
                  </a:lnTo>
                  <a:lnTo>
                    <a:pt x="4907697" y="464"/>
                  </a:lnTo>
                  <a:lnTo>
                    <a:pt x="4908820" y="0"/>
                  </a:lnTo>
                  <a:lnTo>
                    <a:pt x="4911451" y="0"/>
                  </a:lnTo>
                  <a:lnTo>
                    <a:pt x="4912573" y="464"/>
                  </a:lnTo>
                  <a:lnTo>
                    <a:pt x="4914433" y="2324"/>
                  </a:lnTo>
                  <a:lnTo>
                    <a:pt x="4914898" y="3447"/>
                  </a:lnTo>
                  <a:lnTo>
                    <a:pt x="4914898" y="6077"/>
                  </a:lnTo>
                  <a:lnTo>
                    <a:pt x="4914433" y="7200"/>
                  </a:lnTo>
                  <a:lnTo>
                    <a:pt x="4912573" y="9060"/>
                  </a:lnTo>
                  <a:lnTo>
                    <a:pt x="4911451" y="9524"/>
                  </a:lnTo>
                  <a:close/>
                </a:path>
                <a:path w="4962525" h="9525">
                  <a:moveTo>
                    <a:pt x="4959076" y="9524"/>
                  </a:moveTo>
                  <a:lnTo>
                    <a:pt x="4956445" y="9524"/>
                  </a:lnTo>
                  <a:lnTo>
                    <a:pt x="4955322" y="9060"/>
                  </a:lnTo>
                  <a:lnTo>
                    <a:pt x="4953463" y="7200"/>
                  </a:lnTo>
                  <a:lnTo>
                    <a:pt x="4952998" y="6077"/>
                  </a:lnTo>
                  <a:lnTo>
                    <a:pt x="4952998" y="3447"/>
                  </a:lnTo>
                  <a:lnTo>
                    <a:pt x="4953463" y="2324"/>
                  </a:lnTo>
                  <a:lnTo>
                    <a:pt x="4955322" y="464"/>
                  </a:lnTo>
                  <a:lnTo>
                    <a:pt x="4956445" y="0"/>
                  </a:lnTo>
                  <a:lnTo>
                    <a:pt x="4959076" y="0"/>
                  </a:lnTo>
                  <a:lnTo>
                    <a:pt x="4960198" y="464"/>
                  </a:lnTo>
                  <a:lnTo>
                    <a:pt x="4962057" y="2324"/>
                  </a:lnTo>
                  <a:lnTo>
                    <a:pt x="4962523" y="3447"/>
                  </a:lnTo>
                  <a:lnTo>
                    <a:pt x="4962523" y="6077"/>
                  </a:lnTo>
                  <a:lnTo>
                    <a:pt x="4962057" y="7200"/>
                  </a:lnTo>
                  <a:lnTo>
                    <a:pt x="4960198" y="9060"/>
                  </a:lnTo>
                  <a:lnTo>
                    <a:pt x="4959076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24385" y="6443538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142556" y="1335836"/>
            <a:ext cx="4962525" cy="4460875"/>
          </a:xfrm>
          <a:custGeom>
            <a:avLst/>
            <a:gdLst/>
            <a:ahLst/>
            <a:cxnLst/>
            <a:rect l="l" t="t" r="r" b="b"/>
            <a:pathLst>
              <a:path w="4962525" h="4460875">
                <a:moveTo>
                  <a:pt x="9525" y="4454791"/>
                </a:moveTo>
                <a:lnTo>
                  <a:pt x="9067" y="4453674"/>
                </a:lnTo>
                <a:lnTo>
                  <a:pt x="7200" y="4451807"/>
                </a:lnTo>
                <a:lnTo>
                  <a:pt x="6083" y="4451350"/>
                </a:lnTo>
                <a:lnTo>
                  <a:pt x="3454" y="4451350"/>
                </a:lnTo>
                <a:lnTo>
                  <a:pt x="2324" y="4451807"/>
                </a:lnTo>
                <a:lnTo>
                  <a:pt x="469" y="4453674"/>
                </a:lnTo>
                <a:lnTo>
                  <a:pt x="0" y="4454791"/>
                </a:lnTo>
                <a:lnTo>
                  <a:pt x="0" y="4457420"/>
                </a:lnTo>
                <a:lnTo>
                  <a:pt x="469" y="4458551"/>
                </a:lnTo>
                <a:lnTo>
                  <a:pt x="2324" y="4460405"/>
                </a:lnTo>
                <a:lnTo>
                  <a:pt x="3454" y="4460875"/>
                </a:lnTo>
                <a:lnTo>
                  <a:pt x="6083" y="4460875"/>
                </a:lnTo>
                <a:lnTo>
                  <a:pt x="7200" y="4460405"/>
                </a:lnTo>
                <a:lnTo>
                  <a:pt x="9067" y="4458551"/>
                </a:lnTo>
                <a:lnTo>
                  <a:pt x="9525" y="4457420"/>
                </a:lnTo>
                <a:lnTo>
                  <a:pt x="9525" y="4454791"/>
                </a:lnTo>
                <a:close/>
              </a:path>
              <a:path w="4962525" h="4460875">
                <a:moveTo>
                  <a:pt x="9525" y="3712908"/>
                </a:moveTo>
                <a:lnTo>
                  <a:pt x="9067" y="3711778"/>
                </a:lnTo>
                <a:lnTo>
                  <a:pt x="7200" y="3709924"/>
                </a:lnTo>
                <a:lnTo>
                  <a:pt x="6083" y="3709454"/>
                </a:lnTo>
                <a:lnTo>
                  <a:pt x="3454" y="3709454"/>
                </a:lnTo>
                <a:lnTo>
                  <a:pt x="2324" y="3709924"/>
                </a:lnTo>
                <a:lnTo>
                  <a:pt x="469" y="3711778"/>
                </a:lnTo>
                <a:lnTo>
                  <a:pt x="0" y="3712908"/>
                </a:lnTo>
                <a:lnTo>
                  <a:pt x="0" y="3715537"/>
                </a:lnTo>
                <a:lnTo>
                  <a:pt x="469" y="3716655"/>
                </a:lnTo>
                <a:lnTo>
                  <a:pt x="2324" y="3718509"/>
                </a:lnTo>
                <a:lnTo>
                  <a:pt x="3454" y="3718979"/>
                </a:lnTo>
                <a:lnTo>
                  <a:pt x="6083" y="3718979"/>
                </a:lnTo>
                <a:lnTo>
                  <a:pt x="7200" y="3718509"/>
                </a:lnTo>
                <a:lnTo>
                  <a:pt x="9067" y="3716655"/>
                </a:lnTo>
                <a:lnTo>
                  <a:pt x="9525" y="3715537"/>
                </a:lnTo>
                <a:lnTo>
                  <a:pt x="9525" y="3712908"/>
                </a:lnTo>
                <a:close/>
              </a:path>
              <a:path w="4962525" h="4460875">
                <a:moveTo>
                  <a:pt x="9525" y="2971012"/>
                </a:moveTo>
                <a:lnTo>
                  <a:pt x="9067" y="2969882"/>
                </a:lnTo>
                <a:lnTo>
                  <a:pt x="7200" y="2968028"/>
                </a:lnTo>
                <a:lnTo>
                  <a:pt x="6083" y="2967558"/>
                </a:lnTo>
                <a:lnTo>
                  <a:pt x="3454" y="2967558"/>
                </a:lnTo>
                <a:lnTo>
                  <a:pt x="2324" y="2968028"/>
                </a:lnTo>
                <a:lnTo>
                  <a:pt x="469" y="2969882"/>
                </a:lnTo>
                <a:lnTo>
                  <a:pt x="0" y="2971012"/>
                </a:lnTo>
                <a:lnTo>
                  <a:pt x="0" y="2973641"/>
                </a:lnTo>
                <a:lnTo>
                  <a:pt x="469" y="2974759"/>
                </a:lnTo>
                <a:lnTo>
                  <a:pt x="2324" y="2976626"/>
                </a:lnTo>
                <a:lnTo>
                  <a:pt x="3454" y="2977083"/>
                </a:lnTo>
                <a:lnTo>
                  <a:pt x="6083" y="2977083"/>
                </a:lnTo>
                <a:lnTo>
                  <a:pt x="7200" y="2976626"/>
                </a:lnTo>
                <a:lnTo>
                  <a:pt x="9067" y="2974759"/>
                </a:lnTo>
                <a:lnTo>
                  <a:pt x="9525" y="2973641"/>
                </a:lnTo>
                <a:lnTo>
                  <a:pt x="9525" y="2971012"/>
                </a:lnTo>
                <a:close/>
              </a:path>
              <a:path w="4962525" h="4460875">
                <a:moveTo>
                  <a:pt x="9525" y="2229116"/>
                </a:moveTo>
                <a:lnTo>
                  <a:pt x="9067" y="2227999"/>
                </a:lnTo>
                <a:lnTo>
                  <a:pt x="7200" y="2226132"/>
                </a:lnTo>
                <a:lnTo>
                  <a:pt x="6083" y="2225675"/>
                </a:lnTo>
                <a:lnTo>
                  <a:pt x="3454" y="2225675"/>
                </a:lnTo>
                <a:lnTo>
                  <a:pt x="2324" y="2226132"/>
                </a:lnTo>
                <a:lnTo>
                  <a:pt x="469" y="2227999"/>
                </a:lnTo>
                <a:lnTo>
                  <a:pt x="0" y="2229116"/>
                </a:lnTo>
                <a:lnTo>
                  <a:pt x="0" y="2231745"/>
                </a:lnTo>
                <a:lnTo>
                  <a:pt x="469" y="2232876"/>
                </a:lnTo>
                <a:lnTo>
                  <a:pt x="2324" y="2234730"/>
                </a:lnTo>
                <a:lnTo>
                  <a:pt x="3454" y="2235200"/>
                </a:lnTo>
                <a:lnTo>
                  <a:pt x="6083" y="2235200"/>
                </a:lnTo>
                <a:lnTo>
                  <a:pt x="7200" y="2234730"/>
                </a:lnTo>
                <a:lnTo>
                  <a:pt x="9067" y="2232876"/>
                </a:lnTo>
                <a:lnTo>
                  <a:pt x="9525" y="2231745"/>
                </a:lnTo>
                <a:lnTo>
                  <a:pt x="9525" y="2229116"/>
                </a:lnTo>
                <a:close/>
              </a:path>
              <a:path w="4962525" h="4460875">
                <a:moveTo>
                  <a:pt x="9525" y="1487233"/>
                </a:moveTo>
                <a:lnTo>
                  <a:pt x="9067" y="1486103"/>
                </a:lnTo>
                <a:lnTo>
                  <a:pt x="7200" y="1484249"/>
                </a:lnTo>
                <a:lnTo>
                  <a:pt x="6083" y="1483779"/>
                </a:lnTo>
                <a:lnTo>
                  <a:pt x="3454" y="1483779"/>
                </a:lnTo>
                <a:lnTo>
                  <a:pt x="2324" y="1484249"/>
                </a:lnTo>
                <a:lnTo>
                  <a:pt x="469" y="1486103"/>
                </a:lnTo>
                <a:lnTo>
                  <a:pt x="0" y="1487233"/>
                </a:lnTo>
                <a:lnTo>
                  <a:pt x="0" y="1489862"/>
                </a:lnTo>
                <a:lnTo>
                  <a:pt x="469" y="1490980"/>
                </a:lnTo>
                <a:lnTo>
                  <a:pt x="2324" y="1492834"/>
                </a:lnTo>
                <a:lnTo>
                  <a:pt x="3454" y="1493304"/>
                </a:lnTo>
                <a:lnTo>
                  <a:pt x="6083" y="1493304"/>
                </a:lnTo>
                <a:lnTo>
                  <a:pt x="7200" y="1492834"/>
                </a:lnTo>
                <a:lnTo>
                  <a:pt x="9067" y="1490980"/>
                </a:lnTo>
                <a:lnTo>
                  <a:pt x="9525" y="1489862"/>
                </a:lnTo>
                <a:lnTo>
                  <a:pt x="9525" y="1487233"/>
                </a:lnTo>
                <a:close/>
              </a:path>
              <a:path w="4962525" h="4460875">
                <a:moveTo>
                  <a:pt x="9525" y="745337"/>
                </a:moveTo>
                <a:lnTo>
                  <a:pt x="9067" y="744220"/>
                </a:lnTo>
                <a:lnTo>
                  <a:pt x="7200" y="742353"/>
                </a:lnTo>
                <a:lnTo>
                  <a:pt x="6083" y="741883"/>
                </a:lnTo>
                <a:lnTo>
                  <a:pt x="3454" y="741883"/>
                </a:lnTo>
                <a:lnTo>
                  <a:pt x="2324" y="742353"/>
                </a:lnTo>
                <a:lnTo>
                  <a:pt x="469" y="744220"/>
                </a:lnTo>
                <a:lnTo>
                  <a:pt x="0" y="745337"/>
                </a:lnTo>
                <a:lnTo>
                  <a:pt x="0" y="747966"/>
                </a:lnTo>
                <a:lnTo>
                  <a:pt x="469" y="749084"/>
                </a:lnTo>
                <a:lnTo>
                  <a:pt x="2324" y="750951"/>
                </a:lnTo>
                <a:lnTo>
                  <a:pt x="3454" y="751408"/>
                </a:lnTo>
                <a:lnTo>
                  <a:pt x="6083" y="751408"/>
                </a:lnTo>
                <a:lnTo>
                  <a:pt x="7200" y="750951"/>
                </a:lnTo>
                <a:lnTo>
                  <a:pt x="9067" y="749084"/>
                </a:lnTo>
                <a:lnTo>
                  <a:pt x="9525" y="747966"/>
                </a:lnTo>
                <a:lnTo>
                  <a:pt x="9525" y="745337"/>
                </a:lnTo>
                <a:close/>
              </a:path>
              <a:path w="4962525" h="446087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24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24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4962525" h="4460875">
                <a:moveTo>
                  <a:pt x="57150" y="4454791"/>
                </a:moveTo>
                <a:lnTo>
                  <a:pt x="56692" y="4453674"/>
                </a:lnTo>
                <a:lnTo>
                  <a:pt x="54825" y="4451807"/>
                </a:lnTo>
                <a:lnTo>
                  <a:pt x="53708" y="4451350"/>
                </a:lnTo>
                <a:lnTo>
                  <a:pt x="51079" y="4451350"/>
                </a:lnTo>
                <a:lnTo>
                  <a:pt x="49949" y="4451807"/>
                </a:lnTo>
                <a:lnTo>
                  <a:pt x="48094" y="4453674"/>
                </a:lnTo>
                <a:lnTo>
                  <a:pt x="47625" y="4454791"/>
                </a:lnTo>
                <a:lnTo>
                  <a:pt x="47625" y="4457420"/>
                </a:lnTo>
                <a:lnTo>
                  <a:pt x="48094" y="4458551"/>
                </a:lnTo>
                <a:lnTo>
                  <a:pt x="49949" y="4460405"/>
                </a:lnTo>
                <a:lnTo>
                  <a:pt x="51079" y="4460875"/>
                </a:lnTo>
                <a:lnTo>
                  <a:pt x="53708" y="4460875"/>
                </a:lnTo>
                <a:lnTo>
                  <a:pt x="54825" y="4460405"/>
                </a:lnTo>
                <a:lnTo>
                  <a:pt x="56692" y="4458551"/>
                </a:lnTo>
                <a:lnTo>
                  <a:pt x="57150" y="4457420"/>
                </a:lnTo>
                <a:lnTo>
                  <a:pt x="57150" y="4454791"/>
                </a:lnTo>
                <a:close/>
              </a:path>
              <a:path w="4962525" h="4460875">
                <a:moveTo>
                  <a:pt x="57150" y="3712908"/>
                </a:moveTo>
                <a:lnTo>
                  <a:pt x="56692" y="3711778"/>
                </a:lnTo>
                <a:lnTo>
                  <a:pt x="54825" y="3709924"/>
                </a:lnTo>
                <a:lnTo>
                  <a:pt x="53708" y="3709454"/>
                </a:lnTo>
                <a:lnTo>
                  <a:pt x="51079" y="3709454"/>
                </a:lnTo>
                <a:lnTo>
                  <a:pt x="49949" y="3709924"/>
                </a:lnTo>
                <a:lnTo>
                  <a:pt x="48094" y="3711778"/>
                </a:lnTo>
                <a:lnTo>
                  <a:pt x="47625" y="3712908"/>
                </a:lnTo>
                <a:lnTo>
                  <a:pt x="47625" y="3715537"/>
                </a:lnTo>
                <a:lnTo>
                  <a:pt x="48094" y="3716655"/>
                </a:lnTo>
                <a:lnTo>
                  <a:pt x="49949" y="3718509"/>
                </a:lnTo>
                <a:lnTo>
                  <a:pt x="51079" y="3718979"/>
                </a:lnTo>
                <a:lnTo>
                  <a:pt x="53708" y="3718979"/>
                </a:lnTo>
                <a:lnTo>
                  <a:pt x="54825" y="3718509"/>
                </a:lnTo>
                <a:lnTo>
                  <a:pt x="56692" y="3716655"/>
                </a:lnTo>
                <a:lnTo>
                  <a:pt x="57150" y="3715537"/>
                </a:lnTo>
                <a:lnTo>
                  <a:pt x="57150" y="3712908"/>
                </a:lnTo>
                <a:close/>
              </a:path>
              <a:path w="4962525" h="4460875">
                <a:moveTo>
                  <a:pt x="57150" y="2971012"/>
                </a:moveTo>
                <a:lnTo>
                  <a:pt x="56692" y="2969882"/>
                </a:lnTo>
                <a:lnTo>
                  <a:pt x="54825" y="2968028"/>
                </a:lnTo>
                <a:lnTo>
                  <a:pt x="53708" y="2967558"/>
                </a:lnTo>
                <a:lnTo>
                  <a:pt x="51079" y="2967558"/>
                </a:lnTo>
                <a:lnTo>
                  <a:pt x="49949" y="2968028"/>
                </a:lnTo>
                <a:lnTo>
                  <a:pt x="48094" y="2969882"/>
                </a:lnTo>
                <a:lnTo>
                  <a:pt x="47625" y="2971012"/>
                </a:lnTo>
                <a:lnTo>
                  <a:pt x="47625" y="2973641"/>
                </a:lnTo>
                <a:lnTo>
                  <a:pt x="48094" y="2974759"/>
                </a:lnTo>
                <a:lnTo>
                  <a:pt x="49949" y="2976626"/>
                </a:lnTo>
                <a:lnTo>
                  <a:pt x="51079" y="2977083"/>
                </a:lnTo>
                <a:lnTo>
                  <a:pt x="53708" y="2977083"/>
                </a:lnTo>
                <a:lnTo>
                  <a:pt x="54825" y="2976626"/>
                </a:lnTo>
                <a:lnTo>
                  <a:pt x="56692" y="2974759"/>
                </a:lnTo>
                <a:lnTo>
                  <a:pt x="57150" y="2973641"/>
                </a:lnTo>
                <a:lnTo>
                  <a:pt x="57150" y="2971012"/>
                </a:lnTo>
                <a:close/>
              </a:path>
              <a:path w="4962525" h="4460875">
                <a:moveTo>
                  <a:pt x="57150" y="2229116"/>
                </a:moveTo>
                <a:lnTo>
                  <a:pt x="56692" y="2227999"/>
                </a:lnTo>
                <a:lnTo>
                  <a:pt x="54825" y="2226132"/>
                </a:lnTo>
                <a:lnTo>
                  <a:pt x="53708" y="2225675"/>
                </a:lnTo>
                <a:lnTo>
                  <a:pt x="51079" y="2225675"/>
                </a:lnTo>
                <a:lnTo>
                  <a:pt x="49949" y="2226132"/>
                </a:lnTo>
                <a:lnTo>
                  <a:pt x="48094" y="2227999"/>
                </a:lnTo>
                <a:lnTo>
                  <a:pt x="47625" y="2229116"/>
                </a:lnTo>
                <a:lnTo>
                  <a:pt x="47625" y="2231745"/>
                </a:lnTo>
                <a:lnTo>
                  <a:pt x="48094" y="2232876"/>
                </a:lnTo>
                <a:lnTo>
                  <a:pt x="49949" y="2234730"/>
                </a:lnTo>
                <a:lnTo>
                  <a:pt x="51079" y="2235200"/>
                </a:lnTo>
                <a:lnTo>
                  <a:pt x="53708" y="2235200"/>
                </a:lnTo>
                <a:lnTo>
                  <a:pt x="54825" y="2234730"/>
                </a:lnTo>
                <a:lnTo>
                  <a:pt x="56692" y="2232876"/>
                </a:lnTo>
                <a:lnTo>
                  <a:pt x="57150" y="2231745"/>
                </a:lnTo>
                <a:lnTo>
                  <a:pt x="57150" y="2229116"/>
                </a:lnTo>
                <a:close/>
              </a:path>
              <a:path w="4962525" h="4460875">
                <a:moveTo>
                  <a:pt x="57150" y="1487233"/>
                </a:moveTo>
                <a:lnTo>
                  <a:pt x="56692" y="1486103"/>
                </a:lnTo>
                <a:lnTo>
                  <a:pt x="54825" y="1484249"/>
                </a:lnTo>
                <a:lnTo>
                  <a:pt x="53708" y="1483779"/>
                </a:lnTo>
                <a:lnTo>
                  <a:pt x="51079" y="1483779"/>
                </a:lnTo>
                <a:lnTo>
                  <a:pt x="49949" y="1484249"/>
                </a:lnTo>
                <a:lnTo>
                  <a:pt x="48094" y="1486103"/>
                </a:lnTo>
                <a:lnTo>
                  <a:pt x="47625" y="1487233"/>
                </a:lnTo>
                <a:lnTo>
                  <a:pt x="47625" y="1489862"/>
                </a:lnTo>
                <a:lnTo>
                  <a:pt x="48094" y="1490980"/>
                </a:lnTo>
                <a:lnTo>
                  <a:pt x="49949" y="1492834"/>
                </a:lnTo>
                <a:lnTo>
                  <a:pt x="51079" y="1493304"/>
                </a:lnTo>
                <a:lnTo>
                  <a:pt x="53708" y="1493304"/>
                </a:lnTo>
                <a:lnTo>
                  <a:pt x="54825" y="1492834"/>
                </a:lnTo>
                <a:lnTo>
                  <a:pt x="56692" y="1490980"/>
                </a:lnTo>
                <a:lnTo>
                  <a:pt x="57150" y="1489862"/>
                </a:lnTo>
                <a:lnTo>
                  <a:pt x="57150" y="1487233"/>
                </a:lnTo>
                <a:close/>
              </a:path>
              <a:path w="4962525" h="4460875">
                <a:moveTo>
                  <a:pt x="57150" y="745337"/>
                </a:moveTo>
                <a:lnTo>
                  <a:pt x="56692" y="744220"/>
                </a:lnTo>
                <a:lnTo>
                  <a:pt x="54825" y="742353"/>
                </a:lnTo>
                <a:lnTo>
                  <a:pt x="53708" y="741883"/>
                </a:lnTo>
                <a:lnTo>
                  <a:pt x="51079" y="741883"/>
                </a:lnTo>
                <a:lnTo>
                  <a:pt x="49949" y="742353"/>
                </a:lnTo>
                <a:lnTo>
                  <a:pt x="48094" y="744220"/>
                </a:lnTo>
                <a:lnTo>
                  <a:pt x="47625" y="745337"/>
                </a:lnTo>
                <a:lnTo>
                  <a:pt x="47625" y="747966"/>
                </a:lnTo>
                <a:lnTo>
                  <a:pt x="48094" y="749084"/>
                </a:lnTo>
                <a:lnTo>
                  <a:pt x="49949" y="750951"/>
                </a:lnTo>
                <a:lnTo>
                  <a:pt x="51079" y="751408"/>
                </a:lnTo>
                <a:lnTo>
                  <a:pt x="53708" y="751408"/>
                </a:lnTo>
                <a:lnTo>
                  <a:pt x="54825" y="750951"/>
                </a:lnTo>
                <a:lnTo>
                  <a:pt x="56692" y="749084"/>
                </a:lnTo>
                <a:lnTo>
                  <a:pt x="57150" y="747966"/>
                </a:lnTo>
                <a:lnTo>
                  <a:pt x="57150" y="745337"/>
                </a:lnTo>
                <a:close/>
              </a:path>
              <a:path w="4962525" h="446087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49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49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4962525" h="4460875">
                <a:moveTo>
                  <a:pt x="104775" y="4454791"/>
                </a:moveTo>
                <a:lnTo>
                  <a:pt x="104317" y="4453674"/>
                </a:lnTo>
                <a:lnTo>
                  <a:pt x="102450" y="4451807"/>
                </a:lnTo>
                <a:lnTo>
                  <a:pt x="101333" y="4451350"/>
                </a:lnTo>
                <a:lnTo>
                  <a:pt x="98704" y="4451350"/>
                </a:lnTo>
                <a:lnTo>
                  <a:pt x="97574" y="4451807"/>
                </a:lnTo>
                <a:lnTo>
                  <a:pt x="95719" y="4453674"/>
                </a:lnTo>
                <a:lnTo>
                  <a:pt x="95250" y="4454791"/>
                </a:lnTo>
                <a:lnTo>
                  <a:pt x="95250" y="4457420"/>
                </a:lnTo>
                <a:lnTo>
                  <a:pt x="95719" y="4458551"/>
                </a:lnTo>
                <a:lnTo>
                  <a:pt x="97574" y="4460405"/>
                </a:lnTo>
                <a:lnTo>
                  <a:pt x="98704" y="4460875"/>
                </a:lnTo>
                <a:lnTo>
                  <a:pt x="101333" y="4460875"/>
                </a:lnTo>
                <a:lnTo>
                  <a:pt x="102450" y="4460405"/>
                </a:lnTo>
                <a:lnTo>
                  <a:pt x="104317" y="4458551"/>
                </a:lnTo>
                <a:lnTo>
                  <a:pt x="104775" y="4457420"/>
                </a:lnTo>
                <a:lnTo>
                  <a:pt x="104775" y="4454791"/>
                </a:lnTo>
                <a:close/>
              </a:path>
              <a:path w="4962525" h="4460875">
                <a:moveTo>
                  <a:pt x="104775" y="3712908"/>
                </a:moveTo>
                <a:lnTo>
                  <a:pt x="104317" y="3711778"/>
                </a:lnTo>
                <a:lnTo>
                  <a:pt x="102450" y="3709924"/>
                </a:lnTo>
                <a:lnTo>
                  <a:pt x="101333" y="3709454"/>
                </a:lnTo>
                <a:lnTo>
                  <a:pt x="98704" y="3709454"/>
                </a:lnTo>
                <a:lnTo>
                  <a:pt x="97574" y="3709924"/>
                </a:lnTo>
                <a:lnTo>
                  <a:pt x="95719" y="3711778"/>
                </a:lnTo>
                <a:lnTo>
                  <a:pt x="95250" y="3712908"/>
                </a:lnTo>
                <a:lnTo>
                  <a:pt x="95250" y="3715537"/>
                </a:lnTo>
                <a:lnTo>
                  <a:pt x="95719" y="3716655"/>
                </a:lnTo>
                <a:lnTo>
                  <a:pt x="97574" y="3718509"/>
                </a:lnTo>
                <a:lnTo>
                  <a:pt x="98704" y="3718979"/>
                </a:lnTo>
                <a:lnTo>
                  <a:pt x="101333" y="3718979"/>
                </a:lnTo>
                <a:lnTo>
                  <a:pt x="102450" y="3718509"/>
                </a:lnTo>
                <a:lnTo>
                  <a:pt x="104317" y="3716655"/>
                </a:lnTo>
                <a:lnTo>
                  <a:pt x="104775" y="3715537"/>
                </a:lnTo>
                <a:lnTo>
                  <a:pt x="104775" y="3712908"/>
                </a:lnTo>
                <a:close/>
              </a:path>
              <a:path w="4962525" h="4460875">
                <a:moveTo>
                  <a:pt x="104775" y="2971012"/>
                </a:moveTo>
                <a:lnTo>
                  <a:pt x="104317" y="2969882"/>
                </a:lnTo>
                <a:lnTo>
                  <a:pt x="102450" y="2968028"/>
                </a:lnTo>
                <a:lnTo>
                  <a:pt x="101333" y="2967558"/>
                </a:lnTo>
                <a:lnTo>
                  <a:pt x="98704" y="2967558"/>
                </a:lnTo>
                <a:lnTo>
                  <a:pt x="97574" y="2968028"/>
                </a:lnTo>
                <a:lnTo>
                  <a:pt x="95719" y="2969882"/>
                </a:lnTo>
                <a:lnTo>
                  <a:pt x="95250" y="2971012"/>
                </a:lnTo>
                <a:lnTo>
                  <a:pt x="95250" y="2973641"/>
                </a:lnTo>
                <a:lnTo>
                  <a:pt x="95719" y="2974759"/>
                </a:lnTo>
                <a:lnTo>
                  <a:pt x="97574" y="2976626"/>
                </a:lnTo>
                <a:lnTo>
                  <a:pt x="98704" y="2977083"/>
                </a:lnTo>
                <a:lnTo>
                  <a:pt x="101333" y="2977083"/>
                </a:lnTo>
                <a:lnTo>
                  <a:pt x="102450" y="2976626"/>
                </a:lnTo>
                <a:lnTo>
                  <a:pt x="104317" y="2974759"/>
                </a:lnTo>
                <a:lnTo>
                  <a:pt x="104775" y="2973641"/>
                </a:lnTo>
                <a:lnTo>
                  <a:pt x="104775" y="2971012"/>
                </a:lnTo>
                <a:close/>
              </a:path>
              <a:path w="4962525" h="4460875">
                <a:moveTo>
                  <a:pt x="104775" y="2229116"/>
                </a:moveTo>
                <a:lnTo>
                  <a:pt x="104317" y="2227999"/>
                </a:lnTo>
                <a:lnTo>
                  <a:pt x="102450" y="2226132"/>
                </a:lnTo>
                <a:lnTo>
                  <a:pt x="101333" y="2225675"/>
                </a:lnTo>
                <a:lnTo>
                  <a:pt x="98704" y="2225675"/>
                </a:lnTo>
                <a:lnTo>
                  <a:pt x="97574" y="2226132"/>
                </a:lnTo>
                <a:lnTo>
                  <a:pt x="95719" y="2227999"/>
                </a:lnTo>
                <a:lnTo>
                  <a:pt x="95250" y="2229116"/>
                </a:lnTo>
                <a:lnTo>
                  <a:pt x="95250" y="2231745"/>
                </a:lnTo>
                <a:lnTo>
                  <a:pt x="95719" y="2232876"/>
                </a:lnTo>
                <a:lnTo>
                  <a:pt x="97574" y="2234730"/>
                </a:lnTo>
                <a:lnTo>
                  <a:pt x="98704" y="2235200"/>
                </a:lnTo>
                <a:lnTo>
                  <a:pt x="101333" y="2235200"/>
                </a:lnTo>
                <a:lnTo>
                  <a:pt x="102450" y="2234730"/>
                </a:lnTo>
                <a:lnTo>
                  <a:pt x="104317" y="2232876"/>
                </a:lnTo>
                <a:lnTo>
                  <a:pt x="104775" y="2231745"/>
                </a:lnTo>
                <a:lnTo>
                  <a:pt x="104775" y="2229116"/>
                </a:lnTo>
                <a:close/>
              </a:path>
              <a:path w="4962525" h="4460875">
                <a:moveTo>
                  <a:pt x="104775" y="1487233"/>
                </a:moveTo>
                <a:lnTo>
                  <a:pt x="104317" y="1486103"/>
                </a:lnTo>
                <a:lnTo>
                  <a:pt x="102450" y="1484249"/>
                </a:lnTo>
                <a:lnTo>
                  <a:pt x="101333" y="1483779"/>
                </a:lnTo>
                <a:lnTo>
                  <a:pt x="98704" y="1483779"/>
                </a:lnTo>
                <a:lnTo>
                  <a:pt x="97574" y="1484249"/>
                </a:lnTo>
                <a:lnTo>
                  <a:pt x="95719" y="1486103"/>
                </a:lnTo>
                <a:lnTo>
                  <a:pt x="95250" y="1487233"/>
                </a:lnTo>
                <a:lnTo>
                  <a:pt x="95250" y="1489862"/>
                </a:lnTo>
                <a:lnTo>
                  <a:pt x="95719" y="1490980"/>
                </a:lnTo>
                <a:lnTo>
                  <a:pt x="97574" y="1492834"/>
                </a:lnTo>
                <a:lnTo>
                  <a:pt x="98704" y="1493304"/>
                </a:lnTo>
                <a:lnTo>
                  <a:pt x="101333" y="1493304"/>
                </a:lnTo>
                <a:lnTo>
                  <a:pt x="102450" y="1492834"/>
                </a:lnTo>
                <a:lnTo>
                  <a:pt x="104317" y="1490980"/>
                </a:lnTo>
                <a:lnTo>
                  <a:pt x="104775" y="1489862"/>
                </a:lnTo>
                <a:lnTo>
                  <a:pt x="104775" y="1487233"/>
                </a:lnTo>
                <a:close/>
              </a:path>
              <a:path w="4962525" h="4460875">
                <a:moveTo>
                  <a:pt x="104775" y="745337"/>
                </a:moveTo>
                <a:lnTo>
                  <a:pt x="104317" y="744220"/>
                </a:lnTo>
                <a:lnTo>
                  <a:pt x="102450" y="742353"/>
                </a:lnTo>
                <a:lnTo>
                  <a:pt x="101333" y="741883"/>
                </a:lnTo>
                <a:lnTo>
                  <a:pt x="98704" y="741883"/>
                </a:lnTo>
                <a:lnTo>
                  <a:pt x="97574" y="742353"/>
                </a:lnTo>
                <a:lnTo>
                  <a:pt x="95719" y="744220"/>
                </a:lnTo>
                <a:lnTo>
                  <a:pt x="95250" y="745337"/>
                </a:lnTo>
                <a:lnTo>
                  <a:pt x="95250" y="747966"/>
                </a:lnTo>
                <a:lnTo>
                  <a:pt x="95719" y="749084"/>
                </a:lnTo>
                <a:lnTo>
                  <a:pt x="97574" y="750951"/>
                </a:lnTo>
                <a:lnTo>
                  <a:pt x="98704" y="751408"/>
                </a:lnTo>
                <a:lnTo>
                  <a:pt x="101333" y="751408"/>
                </a:lnTo>
                <a:lnTo>
                  <a:pt x="102450" y="750951"/>
                </a:lnTo>
                <a:lnTo>
                  <a:pt x="104317" y="749084"/>
                </a:lnTo>
                <a:lnTo>
                  <a:pt x="104775" y="747966"/>
                </a:lnTo>
                <a:lnTo>
                  <a:pt x="104775" y="745337"/>
                </a:lnTo>
                <a:close/>
              </a:path>
              <a:path w="4962525" h="446087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74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74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4962525" h="4460875">
                <a:moveTo>
                  <a:pt x="152400" y="4454791"/>
                </a:moveTo>
                <a:lnTo>
                  <a:pt x="151942" y="4453674"/>
                </a:lnTo>
                <a:lnTo>
                  <a:pt x="150075" y="4451807"/>
                </a:lnTo>
                <a:lnTo>
                  <a:pt x="148958" y="4451350"/>
                </a:lnTo>
                <a:lnTo>
                  <a:pt x="146329" y="4451350"/>
                </a:lnTo>
                <a:lnTo>
                  <a:pt x="145199" y="4451807"/>
                </a:lnTo>
                <a:lnTo>
                  <a:pt x="143344" y="4453674"/>
                </a:lnTo>
                <a:lnTo>
                  <a:pt x="142875" y="4454791"/>
                </a:lnTo>
                <a:lnTo>
                  <a:pt x="142875" y="4457420"/>
                </a:lnTo>
                <a:lnTo>
                  <a:pt x="143344" y="4458551"/>
                </a:lnTo>
                <a:lnTo>
                  <a:pt x="145199" y="4460405"/>
                </a:lnTo>
                <a:lnTo>
                  <a:pt x="146329" y="4460875"/>
                </a:lnTo>
                <a:lnTo>
                  <a:pt x="148958" y="4460875"/>
                </a:lnTo>
                <a:lnTo>
                  <a:pt x="150075" y="4460405"/>
                </a:lnTo>
                <a:lnTo>
                  <a:pt x="151942" y="4458551"/>
                </a:lnTo>
                <a:lnTo>
                  <a:pt x="152400" y="4457420"/>
                </a:lnTo>
                <a:lnTo>
                  <a:pt x="152400" y="4454791"/>
                </a:lnTo>
                <a:close/>
              </a:path>
              <a:path w="4962525" h="4460875">
                <a:moveTo>
                  <a:pt x="152400" y="3712908"/>
                </a:moveTo>
                <a:lnTo>
                  <a:pt x="151942" y="3711778"/>
                </a:lnTo>
                <a:lnTo>
                  <a:pt x="150075" y="3709924"/>
                </a:lnTo>
                <a:lnTo>
                  <a:pt x="148958" y="3709454"/>
                </a:lnTo>
                <a:lnTo>
                  <a:pt x="146329" y="3709454"/>
                </a:lnTo>
                <a:lnTo>
                  <a:pt x="145199" y="3709924"/>
                </a:lnTo>
                <a:lnTo>
                  <a:pt x="143344" y="3711778"/>
                </a:lnTo>
                <a:lnTo>
                  <a:pt x="142875" y="3712908"/>
                </a:lnTo>
                <a:lnTo>
                  <a:pt x="142875" y="3715537"/>
                </a:lnTo>
                <a:lnTo>
                  <a:pt x="143344" y="3716655"/>
                </a:lnTo>
                <a:lnTo>
                  <a:pt x="145199" y="3718509"/>
                </a:lnTo>
                <a:lnTo>
                  <a:pt x="146329" y="3718979"/>
                </a:lnTo>
                <a:lnTo>
                  <a:pt x="148958" y="3718979"/>
                </a:lnTo>
                <a:lnTo>
                  <a:pt x="150075" y="3718509"/>
                </a:lnTo>
                <a:lnTo>
                  <a:pt x="151942" y="3716655"/>
                </a:lnTo>
                <a:lnTo>
                  <a:pt x="152400" y="3715537"/>
                </a:lnTo>
                <a:lnTo>
                  <a:pt x="152400" y="3712908"/>
                </a:lnTo>
                <a:close/>
              </a:path>
              <a:path w="4962525" h="4460875">
                <a:moveTo>
                  <a:pt x="152400" y="2971012"/>
                </a:moveTo>
                <a:lnTo>
                  <a:pt x="151942" y="2969882"/>
                </a:lnTo>
                <a:lnTo>
                  <a:pt x="150075" y="2968028"/>
                </a:lnTo>
                <a:lnTo>
                  <a:pt x="148958" y="2967558"/>
                </a:lnTo>
                <a:lnTo>
                  <a:pt x="146329" y="2967558"/>
                </a:lnTo>
                <a:lnTo>
                  <a:pt x="145199" y="2968028"/>
                </a:lnTo>
                <a:lnTo>
                  <a:pt x="143344" y="2969882"/>
                </a:lnTo>
                <a:lnTo>
                  <a:pt x="142875" y="2971012"/>
                </a:lnTo>
                <a:lnTo>
                  <a:pt x="142875" y="2973641"/>
                </a:lnTo>
                <a:lnTo>
                  <a:pt x="143344" y="2974759"/>
                </a:lnTo>
                <a:lnTo>
                  <a:pt x="145199" y="2976626"/>
                </a:lnTo>
                <a:lnTo>
                  <a:pt x="146329" y="2977083"/>
                </a:lnTo>
                <a:lnTo>
                  <a:pt x="148958" y="2977083"/>
                </a:lnTo>
                <a:lnTo>
                  <a:pt x="150075" y="2976626"/>
                </a:lnTo>
                <a:lnTo>
                  <a:pt x="151942" y="2974759"/>
                </a:lnTo>
                <a:lnTo>
                  <a:pt x="152400" y="2973641"/>
                </a:lnTo>
                <a:lnTo>
                  <a:pt x="152400" y="2971012"/>
                </a:lnTo>
                <a:close/>
              </a:path>
              <a:path w="4962525" h="4460875">
                <a:moveTo>
                  <a:pt x="152400" y="2229116"/>
                </a:moveTo>
                <a:lnTo>
                  <a:pt x="151942" y="2227999"/>
                </a:lnTo>
                <a:lnTo>
                  <a:pt x="150075" y="2226132"/>
                </a:lnTo>
                <a:lnTo>
                  <a:pt x="148958" y="2225675"/>
                </a:lnTo>
                <a:lnTo>
                  <a:pt x="146329" y="2225675"/>
                </a:lnTo>
                <a:lnTo>
                  <a:pt x="145199" y="2226132"/>
                </a:lnTo>
                <a:lnTo>
                  <a:pt x="143344" y="2227999"/>
                </a:lnTo>
                <a:lnTo>
                  <a:pt x="142875" y="2229116"/>
                </a:lnTo>
                <a:lnTo>
                  <a:pt x="142875" y="2231745"/>
                </a:lnTo>
                <a:lnTo>
                  <a:pt x="143344" y="2232876"/>
                </a:lnTo>
                <a:lnTo>
                  <a:pt x="145199" y="2234730"/>
                </a:lnTo>
                <a:lnTo>
                  <a:pt x="146329" y="2235200"/>
                </a:lnTo>
                <a:lnTo>
                  <a:pt x="148958" y="2235200"/>
                </a:lnTo>
                <a:lnTo>
                  <a:pt x="150075" y="2234730"/>
                </a:lnTo>
                <a:lnTo>
                  <a:pt x="151942" y="2232876"/>
                </a:lnTo>
                <a:lnTo>
                  <a:pt x="152400" y="2231745"/>
                </a:lnTo>
                <a:lnTo>
                  <a:pt x="152400" y="2229116"/>
                </a:lnTo>
                <a:close/>
              </a:path>
              <a:path w="4962525" h="4460875">
                <a:moveTo>
                  <a:pt x="152400" y="1487233"/>
                </a:moveTo>
                <a:lnTo>
                  <a:pt x="151942" y="1486103"/>
                </a:lnTo>
                <a:lnTo>
                  <a:pt x="150075" y="1484249"/>
                </a:lnTo>
                <a:lnTo>
                  <a:pt x="148958" y="1483779"/>
                </a:lnTo>
                <a:lnTo>
                  <a:pt x="146329" y="1483779"/>
                </a:lnTo>
                <a:lnTo>
                  <a:pt x="145199" y="1484249"/>
                </a:lnTo>
                <a:lnTo>
                  <a:pt x="143344" y="1486103"/>
                </a:lnTo>
                <a:lnTo>
                  <a:pt x="142875" y="1487233"/>
                </a:lnTo>
                <a:lnTo>
                  <a:pt x="142875" y="1489862"/>
                </a:lnTo>
                <a:lnTo>
                  <a:pt x="143344" y="1490980"/>
                </a:lnTo>
                <a:lnTo>
                  <a:pt x="145199" y="1492834"/>
                </a:lnTo>
                <a:lnTo>
                  <a:pt x="146329" y="1493304"/>
                </a:lnTo>
                <a:lnTo>
                  <a:pt x="148958" y="1493304"/>
                </a:lnTo>
                <a:lnTo>
                  <a:pt x="150075" y="1492834"/>
                </a:lnTo>
                <a:lnTo>
                  <a:pt x="151942" y="1490980"/>
                </a:lnTo>
                <a:lnTo>
                  <a:pt x="152400" y="1489862"/>
                </a:lnTo>
                <a:lnTo>
                  <a:pt x="152400" y="1487233"/>
                </a:lnTo>
                <a:close/>
              </a:path>
              <a:path w="4962525" h="4460875">
                <a:moveTo>
                  <a:pt x="152400" y="745337"/>
                </a:moveTo>
                <a:lnTo>
                  <a:pt x="151942" y="744220"/>
                </a:lnTo>
                <a:lnTo>
                  <a:pt x="150075" y="742353"/>
                </a:lnTo>
                <a:lnTo>
                  <a:pt x="148958" y="741883"/>
                </a:lnTo>
                <a:lnTo>
                  <a:pt x="146329" y="741883"/>
                </a:lnTo>
                <a:lnTo>
                  <a:pt x="145199" y="742353"/>
                </a:lnTo>
                <a:lnTo>
                  <a:pt x="143344" y="744220"/>
                </a:lnTo>
                <a:lnTo>
                  <a:pt x="142875" y="745337"/>
                </a:lnTo>
                <a:lnTo>
                  <a:pt x="142875" y="747966"/>
                </a:lnTo>
                <a:lnTo>
                  <a:pt x="143344" y="749084"/>
                </a:lnTo>
                <a:lnTo>
                  <a:pt x="145199" y="750951"/>
                </a:lnTo>
                <a:lnTo>
                  <a:pt x="146329" y="751408"/>
                </a:lnTo>
                <a:lnTo>
                  <a:pt x="148958" y="751408"/>
                </a:lnTo>
                <a:lnTo>
                  <a:pt x="150075" y="750951"/>
                </a:lnTo>
                <a:lnTo>
                  <a:pt x="151942" y="749084"/>
                </a:lnTo>
                <a:lnTo>
                  <a:pt x="152400" y="747966"/>
                </a:lnTo>
                <a:lnTo>
                  <a:pt x="152400" y="745337"/>
                </a:lnTo>
                <a:close/>
              </a:path>
              <a:path w="4962525" h="446087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199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199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4962525" h="4460875">
                <a:moveTo>
                  <a:pt x="200025" y="4454791"/>
                </a:moveTo>
                <a:lnTo>
                  <a:pt x="199567" y="4453674"/>
                </a:lnTo>
                <a:lnTo>
                  <a:pt x="197700" y="4451807"/>
                </a:lnTo>
                <a:lnTo>
                  <a:pt x="196583" y="4451350"/>
                </a:lnTo>
                <a:lnTo>
                  <a:pt x="193954" y="4451350"/>
                </a:lnTo>
                <a:lnTo>
                  <a:pt x="192824" y="4451807"/>
                </a:lnTo>
                <a:lnTo>
                  <a:pt x="190969" y="4453674"/>
                </a:lnTo>
                <a:lnTo>
                  <a:pt x="190500" y="4454791"/>
                </a:lnTo>
                <a:lnTo>
                  <a:pt x="190500" y="4457420"/>
                </a:lnTo>
                <a:lnTo>
                  <a:pt x="190969" y="4458551"/>
                </a:lnTo>
                <a:lnTo>
                  <a:pt x="192824" y="4460405"/>
                </a:lnTo>
                <a:lnTo>
                  <a:pt x="193954" y="4460875"/>
                </a:lnTo>
                <a:lnTo>
                  <a:pt x="196583" y="4460875"/>
                </a:lnTo>
                <a:lnTo>
                  <a:pt x="197700" y="4460405"/>
                </a:lnTo>
                <a:lnTo>
                  <a:pt x="199567" y="4458551"/>
                </a:lnTo>
                <a:lnTo>
                  <a:pt x="200025" y="4457420"/>
                </a:lnTo>
                <a:lnTo>
                  <a:pt x="200025" y="4454791"/>
                </a:lnTo>
                <a:close/>
              </a:path>
              <a:path w="4962525" h="4460875">
                <a:moveTo>
                  <a:pt x="200025" y="3712908"/>
                </a:moveTo>
                <a:lnTo>
                  <a:pt x="199567" y="3711778"/>
                </a:lnTo>
                <a:lnTo>
                  <a:pt x="197700" y="3709924"/>
                </a:lnTo>
                <a:lnTo>
                  <a:pt x="196583" y="3709454"/>
                </a:lnTo>
                <a:lnTo>
                  <a:pt x="193954" y="3709454"/>
                </a:lnTo>
                <a:lnTo>
                  <a:pt x="192824" y="3709924"/>
                </a:lnTo>
                <a:lnTo>
                  <a:pt x="190969" y="3711778"/>
                </a:lnTo>
                <a:lnTo>
                  <a:pt x="190500" y="3712908"/>
                </a:lnTo>
                <a:lnTo>
                  <a:pt x="190500" y="3715537"/>
                </a:lnTo>
                <a:lnTo>
                  <a:pt x="190969" y="3716655"/>
                </a:lnTo>
                <a:lnTo>
                  <a:pt x="192824" y="3718509"/>
                </a:lnTo>
                <a:lnTo>
                  <a:pt x="193954" y="3718979"/>
                </a:lnTo>
                <a:lnTo>
                  <a:pt x="196583" y="3718979"/>
                </a:lnTo>
                <a:lnTo>
                  <a:pt x="197700" y="3718509"/>
                </a:lnTo>
                <a:lnTo>
                  <a:pt x="199567" y="3716655"/>
                </a:lnTo>
                <a:lnTo>
                  <a:pt x="200025" y="3715537"/>
                </a:lnTo>
                <a:lnTo>
                  <a:pt x="200025" y="3712908"/>
                </a:lnTo>
                <a:close/>
              </a:path>
              <a:path w="4962525" h="4460875">
                <a:moveTo>
                  <a:pt x="200025" y="2971012"/>
                </a:moveTo>
                <a:lnTo>
                  <a:pt x="199567" y="2969882"/>
                </a:lnTo>
                <a:lnTo>
                  <a:pt x="197700" y="2968028"/>
                </a:lnTo>
                <a:lnTo>
                  <a:pt x="196583" y="2967558"/>
                </a:lnTo>
                <a:lnTo>
                  <a:pt x="193954" y="2967558"/>
                </a:lnTo>
                <a:lnTo>
                  <a:pt x="192824" y="2968028"/>
                </a:lnTo>
                <a:lnTo>
                  <a:pt x="190969" y="2969882"/>
                </a:lnTo>
                <a:lnTo>
                  <a:pt x="190500" y="2971012"/>
                </a:lnTo>
                <a:lnTo>
                  <a:pt x="190500" y="2973641"/>
                </a:lnTo>
                <a:lnTo>
                  <a:pt x="190969" y="2974759"/>
                </a:lnTo>
                <a:lnTo>
                  <a:pt x="192824" y="2976626"/>
                </a:lnTo>
                <a:lnTo>
                  <a:pt x="193954" y="2977083"/>
                </a:lnTo>
                <a:lnTo>
                  <a:pt x="196583" y="2977083"/>
                </a:lnTo>
                <a:lnTo>
                  <a:pt x="197700" y="2976626"/>
                </a:lnTo>
                <a:lnTo>
                  <a:pt x="199567" y="2974759"/>
                </a:lnTo>
                <a:lnTo>
                  <a:pt x="200025" y="2973641"/>
                </a:lnTo>
                <a:lnTo>
                  <a:pt x="200025" y="2971012"/>
                </a:lnTo>
                <a:close/>
              </a:path>
              <a:path w="4962525" h="4460875">
                <a:moveTo>
                  <a:pt x="200025" y="2229116"/>
                </a:moveTo>
                <a:lnTo>
                  <a:pt x="199567" y="2227999"/>
                </a:lnTo>
                <a:lnTo>
                  <a:pt x="197700" y="2226132"/>
                </a:lnTo>
                <a:lnTo>
                  <a:pt x="196583" y="2225675"/>
                </a:lnTo>
                <a:lnTo>
                  <a:pt x="193954" y="2225675"/>
                </a:lnTo>
                <a:lnTo>
                  <a:pt x="192824" y="2226132"/>
                </a:lnTo>
                <a:lnTo>
                  <a:pt x="190969" y="2227999"/>
                </a:lnTo>
                <a:lnTo>
                  <a:pt x="190500" y="2229116"/>
                </a:lnTo>
                <a:lnTo>
                  <a:pt x="190500" y="2231745"/>
                </a:lnTo>
                <a:lnTo>
                  <a:pt x="190969" y="2232876"/>
                </a:lnTo>
                <a:lnTo>
                  <a:pt x="192824" y="2234730"/>
                </a:lnTo>
                <a:lnTo>
                  <a:pt x="193954" y="2235200"/>
                </a:lnTo>
                <a:lnTo>
                  <a:pt x="196583" y="2235200"/>
                </a:lnTo>
                <a:lnTo>
                  <a:pt x="197700" y="2234730"/>
                </a:lnTo>
                <a:lnTo>
                  <a:pt x="199567" y="2232876"/>
                </a:lnTo>
                <a:lnTo>
                  <a:pt x="200025" y="2231745"/>
                </a:lnTo>
                <a:lnTo>
                  <a:pt x="200025" y="2229116"/>
                </a:lnTo>
                <a:close/>
              </a:path>
              <a:path w="4962525" h="4460875">
                <a:moveTo>
                  <a:pt x="200025" y="1487233"/>
                </a:moveTo>
                <a:lnTo>
                  <a:pt x="199567" y="1486103"/>
                </a:lnTo>
                <a:lnTo>
                  <a:pt x="197700" y="1484249"/>
                </a:lnTo>
                <a:lnTo>
                  <a:pt x="196583" y="1483779"/>
                </a:lnTo>
                <a:lnTo>
                  <a:pt x="193954" y="1483779"/>
                </a:lnTo>
                <a:lnTo>
                  <a:pt x="192824" y="1484249"/>
                </a:lnTo>
                <a:lnTo>
                  <a:pt x="190969" y="1486103"/>
                </a:lnTo>
                <a:lnTo>
                  <a:pt x="190500" y="1487233"/>
                </a:lnTo>
                <a:lnTo>
                  <a:pt x="190500" y="1489862"/>
                </a:lnTo>
                <a:lnTo>
                  <a:pt x="190969" y="1490980"/>
                </a:lnTo>
                <a:lnTo>
                  <a:pt x="192824" y="1492834"/>
                </a:lnTo>
                <a:lnTo>
                  <a:pt x="193954" y="1493304"/>
                </a:lnTo>
                <a:lnTo>
                  <a:pt x="196583" y="1493304"/>
                </a:lnTo>
                <a:lnTo>
                  <a:pt x="197700" y="1492834"/>
                </a:lnTo>
                <a:lnTo>
                  <a:pt x="199567" y="1490980"/>
                </a:lnTo>
                <a:lnTo>
                  <a:pt x="200025" y="1489862"/>
                </a:lnTo>
                <a:lnTo>
                  <a:pt x="200025" y="1487233"/>
                </a:lnTo>
                <a:close/>
              </a:path>
              <a:path w="4962525" h="4460875">
                <a:moveTo>
                  <a:pt x="200025" y="745337"/>
                </a:moveTo>
                <a:lnTo>
                  <a:pt x="199567" y="744220"/>
                </a:lnTo>
                <a:lnTo>
                  <a:pt x="197700" y="742353"/>
                </a:lnTo>
                <a:lnTo>
                  <a:pt x="196583" y="741883"/>
                </a:lnTo>
                <a:lnTo>
                  <a:pt x="193954" y="741883"/>
                </a:lnTo>
                <a:lnTo>
                  <a:pt x="192824" y="742353"/>
                </a:lnTo>
                <a:lnTo>
                  <a:pt x="190969" y="744220"/>
                </a:lnTo>
                <a:lnTo>
                  <a:pt x="190500" y="745337"/>
                </a:lnTo>
                <a:lnTo>
                  <a:pt x="190500" y="747966"/>
                </a:lnTo>
                <a:lnTo>
                  <a:pt x="190969" y="749084"/>
                </a:lnTo>
                <a:lnTo>
                  <a:pt x="192824" y="750951"/>
                </a:lnTo>
                <a:lnTo>
                  <a:pt x="193954" y="751408"/>
                </a:lnTo>
                <a:lnTo>
                  <a:pt x="196583" y="751408"/>
                </a:lnTo>
                <a:lnTo>
                  <a:pt x="197700" y="750951"/>
                </a:lnTo>
                <a:lnTo>
                  <a:pt x="199567" y="749084"/>
                </a:lnTo>
                <a:lnTo>
                  <a:pt x="200025" y="747966"/>
                </a:lnTo>
                <a:lnTo>
                  <a:pt x="200025" y="745337"/>
                </a:lnTo>
                <a:close/>
              </a:path>
              <a:path w="4962525" h="446087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24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24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4962525" h="4460875">
                <a:moveTo>
                  <a:pt x="247650" y="4454791"/>
                </a:moveTo>
                <a:lnTo>
                  <a:pt x="247192" y="4453674"/>
                </a:lnTo>
                <a:lnTo>
                  <a:pt x="245325" y="4451807"/>
                </a:lnTo>
                <a:lnTo>
                  <a:pt x="244208" y="4451350"/>
                </a:lnTo>
                <a:lnTo>
                  <a:pt x="241579" y="4451350"/>
                </a:lnTo>
                <a:lnTo>
                  <a:pt x="240449" y="4451807"/>
                </a:lnTo>
                <a:lnTo>
                  <a:pt x="238594" y="4453674"/>
                </a:lnTo>
                <a:lnTo>
                  <a:pt x="238125" y="4454791"/>
                </a:lnTo>
                <a:lnTo>
                  <a:pt x="238125" y="4457420"/>
                </a:lnTo>
                <a:lnTo>
                  <a:pt x="238594" y="4458551"/>
                </a:lnTo>
                <a:lnTo>
                  <a:pt x="240449" y="4460405"/>
                </a:lnTo>
                <a:lnTo>
                  <a:pt x="241579" y="4460875"/>
                </a:lnTo>
                <a:lnTo>
                  <a:pt x="244208" y="4460875"/>
                </a:lnTo>
                <a:lnTo>
                  <a:pt x="245325" y="4460405"/>
                </a:lnTo>
                <a:lnTo>
                  <a:pt x="247192" y="4458551"/>
                </a:lnTo>
                <a:lnTo>
                  <a:pt x="247650" y="4457420"/>
                </a:lnTo>
                <a:lnTo>
                  <a:pt x="247650" y="4454791"/>
                </a:lnTo>
                <a:close/>
              </a:path>
              <a:path w="4962525" h="4460875">
                <a:moveTo>
                  <a:pt x="247650" y="3712908"/>
                </a:moveTo>
                <a:lnTo>
                  <a:pt x="247192" y="3711778"/>
                </a:lnTo>
                <a:lnTo>
                  <a:pt x="245325" y="3709924"/>
                </a:lnTo>
                <a:lnTo>
                  <a:pt x="244208" y="3709454"/>
                </a:lnTo>
                <a:lnTo>
                  <a:pt x="241579" y="3709454"/>
                </a:lnTo>
                <a:lnTo>
                  <a:pt x="240449" y="3709924"/>
                </a:lnTo>
                <a:lnTo>
                  <a:pt x="238594" y="3711778"/>
                </a:lnTo>
                <a:lnTo>
                  <a:pt x="238125" y="3712908"/>
                </a:lnTo>
                <a:lnTo>
                  <a:pt x="238125" y="3715537"/>
                </a:lnTo>
                <a:lnTo>
                  <a:pt x="238594" y="3716655"/>
                </a:lnTo>
                <a:lnTo>
                  <a:pt x="240449" y="3718509"/>
                </a:lnTo>
                <a:lnTo>
                  <a:pt x="241579" y="3718979"/>
                </a:lnTo>
                <a:lnTo>
                  <a:pt x="244208" y="3718979"/>
                </a:lnTo>
                <a:lnTo>
                  <a:pt x="245325" y="3718509"/>
                </a:lnTo>
                <a:lnTo>
                  <a:pt x="247192" y="3716655"/>
                </a:lnTo>
                <a:lnTo>
                  <a:pt x="247650" y="3715537"/>
                </a:lnTo>
                <a:lnTo>
                  <a:pt x="247650" y="3712908"/>
                </a:lnTo>
                <a:close/>
              </a:path>
              <a:path w="4962525" h="4460875">
                <a:moveTo>
                  <a:pt x="247650" y="2971012"/>
                </a:moveTo>
                <a:lnTo>
                  <a:pt x="247192" y="2969882"/>
                </a:lnTo>
                <a:lnTo>
                  <a:pt x="245325" y="2968028"/>
                </a:lnTo>
                <a:lnTo>
                  <a:pt x="244208" y="2967558"/>
                </a:lnTo>
                <a:lnTo>
                  <a:pt x="241579" y="2967558"/>
                </a:lnTo>
                <a:lnTo>
                  <a:pt x="240449" y="2968028"/>
                </a:lnTo>
                <a:lnTo>
                  <a:pt x="238594" y="2969882"/>
                </a:lnTo>
                <a:lnTo>
                  <a:pt x="238125" y="2971012"/>
                </a:lnTo>
                <a:lnTo>
                  <a:pt x="238125" y="2973641"/>
                </a:lnTo>
                <a:lnTo>
                  <a:pt x="238594" y="2974759"/>
                </a:lnTo>
                <a:lnTo>
                  <a:pt x="240449" y="2976626"/>
                </a:lnTo>
                <a:lnTo>
                  <a:pt x="241579" y="2977083"/>
                </a:lnTo>
                <a:lnTo>
                  <a:pt x="244208" y="2977083"/>
                </a:lnTo>
                <a:lnTo>
                  <a:pt x="245325" y="2976626"/>
                </a:lnTo>
                <a:lnTo>
                  <a:pt x="247192" y="2974759"/>
                </a:lnTo>
                <a:lnTo>
                  <a:pt x="247650" y="2973641"/>
                </a:lnTo>
                <a:lnTo>
                  <a:pt x="247650" y="2971012"/>
                </a:lnTo>
                <a:close/>
              </a:path>
              <a:path w="4962525" h="4460875">
                <a:moveTo>
                  <a:pt x="247650" y="2229116"/>
                </a:moveTo>
                <a:lnTo>
                  <a:pt x="247192" y="2227999"/>
                </a:lnTo>
                <a:lnTo>
                  <a:pt x="245325" y="2226132"/>
                </a:lnTo>
                <a:lnTo>
                  <a:pt x="244208" y="2225675"/>
                </a:lnTo>
                <a:lnTo>
                  <a:pt x="241579" y="2225675"/>
                </a:lnTo>
                <a:lnTo>
                  <a:pt x="240449" y="2226132"/>
                </a:lnTo>
                <a:lnTo>
                  <a:pt x="238594" y="2227999"/>
                </a:lnTo>
                <a:lnTo>
                  <a:pt x="238125" y="2229116"/>
                </a:lnTo>
                <a:lnTo>
                  <a:pt x="238125" y="2231745"/>
                </a:lnTo>
                <a:lnTo>
                  <a:pt x="238594" y="2232876"/>
                </a:lnTo>
                <a:lnTo>
                  <a:pt x="240449" y="2234730"/>
                </a:lnTo>
                <a:lnTo>
                  <a:pt x="241579" y="2235200"/>
                </a:lnTo>
                <a:lnTo>
                  <a:pt x="244208" y="2235200"/>
                </a:lnTo>
                <a:lnTo>
                  <a:pt x="245325" y="2234730"/>
                </a:lnTo>
                <a:lnTo>
                  <a:pt x="247192" y="2232876"/>
                </a:lnTo>
                <a:lnTo>
                  <a:pt x="247650" y="2231745"/>
                </a:lnTo>
                <a:lnTo>
                  <a:pt x="247650" y="2229116"/>
                </a:lnTo>
                <a:close/>
              </a:path>
              <a:path w="4962525" h="4460875">
                <a:moveTo>
                  <a:pt x="247650" y="1487233"/>
                </a:moveTo>
                <a:lnTo>
                  <a:pt x="247192" y="1486103"/>
                </a:lnTo>
                <a:lnTo>
                  <a:pt x="245325" y="1484249"/>
                </a:lnTo>
                <a:lnTo>
                  <a:pt x="244208" y="1483779"/>
                </a:lnTo>
                <a:lnTo>
                  <a:pt x="241579" y="1483779"/>
                </a:lnTo>
                <a:lnTo>
                  <a:pt x="240449" y="1484249"/>
                </a:lnTo>
                <a:lnTo>
                  <a:pt x="238594" y="1486103"/>
                </a:lnTo>
                <a:lnTo>
                  <a:pt x="238125" y="1487233"/>
                </a:lnTo>
                <a:lnTo>
                  <a:pt x="238125" y="1489862"/>
                </a:lnTo>
                <a:lnTo>
                  <a:pt x="238594" y="1490980"/>
                </a:lnTo>
                <a:lnTo>
                  <a:pt x="240449" y="1492834"/>
                </a:lnTo>
                <a:lnTo>
                  <a:pt x="241579" y="1493304"/>
                </a:lnTo>
                <a:lnTo>
                  <a:pt x="244208" y="1493304"/>
                </a:lnTo>
                <a:lnTo>
                  <a:pt x="245325" y="1492834"/>
                </a:lnTo>
                <a:lnTo>
                  <a:pt x="247192" y="1490980"/>
                </a:lnTo>
                <a:lnTo>
                  <a:pt x="247650" y="1489862"/>
                </a:lnTo>
                <a:lnTo>
                  <a:pt x="247650" y="1487233"/>
                </a:lnTo>
                <a:close/>
              </a:path>
              <a:path w="4962525" h="4460875">
                <a:moveTo>
                  <a:pt x="247650" y="745337"/>
                </a:moveTo>
                <a:lnTo>
                  <a:pt x="247192" y="744220"/>
                </a:lnTo>
                <a:lnTo>
                  <a:pt x="245325" y="742353"/>
                </a:lnTo>
                <a:lnTo>
                  <a:pt x="244208" y="741883"/>
                </a:lnTo>
                <a:lnTo>
                  <a:pt x="241579" y="741883"/>
                </a:lnTo>
                <a:lnTo>
                  <a:pt x="240449" y="742353"/>
                </a:lnTo>
                <a:lnTo>
                  <a:pt x="238594" y="744220"/>
                </a:lnTo>
                <a:lnTo>
                  <a:pt x="238125" y="745337"/>
                </a:lnTo>
                <a:lnTo>
                  <a:pt x="238125" y="747966"/>
                </a:lnTo>
                <a:lnTo>
                  <a:pt x="238594" y="749084"/>
                </a:lnTo>
                <a:lnTo>
                  <a:pt x="240449" y="750951"/>
                </a:lnTo>
                <a:lnTo>
                  <a:pt x="241579" y="751408"/>
                </a:lnTo>
                <a:lnTo>
                  <a:pt x="244208" y="751408"/>
                </a:lnTo>
                <a:lnTo>
                  <a:pt x="245325" y="750951"/>
                </a:lnTo>
                <a:lnTo>
                  <a:pt x="247192" y="749084"/>
                </a:lnTo>
                <a:lnTo>
                  <a:pt x="247650" y="747966"/>
                </a:lnTo>
                <a:lnTo>
                  <a:pt x="247650" y="745337"/>
                </a:lnTo>
                <a:close/>
              </a:path>
              <a:path w="4962525" h="446087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49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49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4962525" h="4460875">
                <a:moveTo>
                  <a:pt x="295275" y="4454791"/>
                </a:moveTo>
                <a:lnTo>
                  <a:pt x="294817" y="4453674"/>
                </a:lnTo>
                <a:lnTo>
                  <a:pt x="292950" y="4451807"/>
                </a:lnTo>
                <a:lnTo>
                  <a:pt x="291833" y="4451350"/>
                </a:lnTo>
                <a:lnTo>
                  <a:pt x="289204" y="4451350"/>
                </a:lnTo>
                <a:lnTo>
                  <a:pt x="288074" y="4451807"/>
                </a:lnTo>
                <a:lnTo>
                  <a:pt x="286219" y="4453674"/>
                </a:lnTo>
                <a:lnTo>
                  <a:pt x="285750" y="4454791"/>
                </a:lnTo>
                <a:lnTo>
                  <a:pt x="285750" y="4457420"/>
                </a:lnTo>
                <a:lnTo>
                  <a:pt x="286219" y="4458551"/>
                </a:lnTo>
                <a:lnTo>
                  <a:pt x="288074" y="4460405"/>
                </a:lnTo>
                <a:lnTo>
                  <a:pt x="289204" y="4460875"/>
                </a:lnTo>
                <a:lnTo>
                  <a:pt x="291833" y="4460875"/>
                </a:lnTo>
                <a:lnTo>
                  <a:pt x="292950" y="4460405"/>
                </a:lnTo>
                <a:lnTo>
                  <a:pt x="294817" y="4458551"/>
                </a:lnTo>
                <a:lnTo>
                  <a:pt x="295275" y="4457420"/>
                </a:lnTo>
                <a:lnTo>
                  <a:pt x="295275" y="4454791"/>
                </a:lnTo>
                <a:close/>
              </a:path>
              <a:path w="4962525" h="4460875">
                <a:moveTo>
                  <a:pt x="295275" y="3712908"/>
                </a:moveTo>
                <a:lnTo>
                  <a:pt x="294817" y="3711778"/>
                </a:lnTo>
                <a:lnTo>
                  <a:pt x="292950" y="3709924"/>
                </a:lnTo>
                <a:lnTo>
                  <a:pt x="291833" y="3709454"/>
                </a:lnTo>
                <a:lnTo>
                  <a:pt x="289204" y="3709454"/>
                </a:lnTo>
                <a:lnTo>
                  <a:pt x="288074" y="3709924"/>
                </a:lnTo>
                <a:lnTo>
                  <a:pt x="286219" y="3711778"/>
                </a:lnTo>
                <a:lnTo>
                  <a:pt x="285750" y="3712908"/>
                </a:lnTo>
                <a:lnTo>
                  <a:pt x="285750" y="3715537"/>
                </a:lnTo>
                <a:lnTo>
                  <a:pt x="286219" y="3716655"/>
                </a:lnTo>
                <a:lnTo>
                  <a:pt x="288074" y="3718509"/>
                </a:lnTo>
                <a:lnTo>
                  <a:pt x="289204" y="3718979"/>
                </a:lnTo>
                <a:lnTo>
                  <a:pt x="291833" y="3718979"/>
                </a:lnTo>
                <a:lnTo>
                  <a:pt x="292950" y="3718509"/>
                </a:lnTo>
                <a:lnTo>
                  <a:pt x="294817" y="3716655"/>
                </a:lnTo>
                <a:lnTo>
                  <a:pt x="295275" y="3715537"/>
                </a:lnTo>
                <a:lnTo>
                  <a:pt x="295275" y="3712908"/>
                </a:lnTo>
                <a:close/>
              </a:path>
              <a:path w="4962525" h="4460875">
                <a:moveTo>
                  <a:pt x="295275" y="2971012"/>
                </a:moveTo>
                <a:lnTo>
                  <a:pt x="294817" y="2969882"/>
                </a:lnTo>
                <a:lnTo>
                  <a:pt x="292950" y="2968028"/>
                </a:lnTo>
                <a:lnTo>
                  <a:pt x="291833" y="2967558"/>
                </a:lnTo>
                <a:lnTo>
                  <a:pt x="289204" y="2967558"/>
                </a:lnTo>
                <a:lnTo>
                  <a:pt x="288074" y="2968028"/>
                </a:lnTo>
                <a:lnTo>
                  <a:pt x="286219" y="2969882"/>
                </a:lnTo>
                <a:lnTo>
                  <a:pt x="285750" y="2971012"/>
                </a:lnTo>
                <a:lnTo>
                  <a:pt x="285750" y="2973641"/>
                </a:lnTo>
                <a:lnTo>
                  <a:pt x="286219" y="2974759"/>
                </a:lnTo>
                <a:lnTo>
                  <a:pt x="288074" y="2976626"/>
                </a:lnTo>
                <a:lnTo>
                  <a:pt x="289204" y="2977083"/>
                </a:lnTo>
                <a:lnTo>
                  <a:pt x="291833" y="2977083"/>
                </a:lnTo>
                <a:lnTo>
                  <a:pt x="292950" y="2976626"/>
                </a:lnTo>
                <a:lnTo>
                  <a:pt x="294817" y="2974759"/>
                </a:lnTo>
                <a:lnTo>
                  <a:pt x="295275" y="2973641"/>
                </a:lnTo>
                <a:lnTo>
                  <a:pt x="295275" y="2971012"/>
                </a:lnTo>
                <a:close/>
              </a:path>
              <a:path w="4962525" h="4460875">
                <a:moveTo>
                  <a:pt x="295275" y="2229116"/>
                </a:moveTo>
                <a:lnTo>
                  <a:pt x="294817" y="2227999"/>
                </a:lnTo>
                <a:lnTo>
                  <a:pt x="292950" y="2226132"/>
                </a:lnTo>
                <a:lnTo>
                  <a:pt x="291833" y="2225675"/>
                </a:lnTo>
                <a:lnTo>
                  <a:pt x="289204" y="2225675"/>
                </a:lnTo>
                <a:lnTo>
                  <a:pt x="288074" y="2226132"/>
                </a:lnTo>
                <a:lnTo>
                  <a:pt x="286219" y="2227999"/>
                </a:lnTo>
                <a:lnTo>
                  <a:pt x="285750" y="2229116"/>
                </a:lnTo>
                <a:lnTo>
                  <a:pt x="285750" y="2231745"/>
                </a:lnTo>
                <a:lnTo>
                  <a:pt x="286219" y="2232876"/>
                </a:lnTo>
                <a:lnTo>
                  <a:pt x="288074" y="2234730"/>
                </a:lnTo>
                <a:lnTo>
                  <a:pt x="289204" y="2235200"/>
                </a:lnTo>
                <a:lnTo>
                  <a:pt x="291833" y="2235200"/>
                </a:lnTo>
                <a:lnTo>
                  <a:pt x="292950" y="2234730"/>
                </a:lnTo>
                <a:lnTo>
                  <a:pt x="294817" y="2232876"/>
                </a:lnTo>
                <a:lnTo>
                  <a:pt x="295275" y="2231745"/>
                </a:lnTo>
                <a:lnTo>
                  <a:pt x="295275" y="2229116"/>
                </a:lnTo>
                <a:close/>
              </a:path>
              <a:path w="4962525" h="4460875">
                <a:moveTo>
                  <a:pt x="295275" y="1487233"/>
                </a:moveTo>
                <a:lnTo>
                  <a:pt x="294817" y="1486103"/>
                </a:lnTo>
                <a:lnTo>
                  <a:pt x="292950" y="1484249"/>
                </a:lnTo>
                <a:lnTo>
                  <a:pt x="291833" y="1483779"/>
                </a:lnTo>
                <a:lnTo>
                  <a:pt x="289204" y="1483779"/>
                </a:lnTo>
                <a:lnTo>
                  <a:pt x="288074" y="1484249"/>
                </a:lnTo>
                <a:lnTo>
                  <a:pt x="286219" y="1486103"/>
                </a:lnTo>
                <a:lnTo>
                  <a:pt x="285750" y="1487233"/>
                </a:lnTo>
                <a:lnTo>
                  <a:pt x="285750" y="1489862"/>
                </a:lnTo>
                <a:lnTo>
                  <a:pt x="286219" y="1490980"/>
                </a:lnTo>
                <a:lnTo>
                  <a:pt x="288074" y="1492834"/>
                </a:lnTo>
                <a:lnTo>
                  <a:pt x="289204" y="1493304"/>
                </a:lnTo>
                <a:lnTo>
                  <a:pt x="291833" y="1493304"/>
                </a:lnTo>
                <a:lnTo>
                  <a:pt x="292950" y="1492834"/>
                </a:lnTo>
                <a:lnTo>
                  <a:pt x="294817" y="1490980"/>
                </a:lnTo>
                <a:lnTo>
                  <a:pt x="295275" y="1489862"/>
                </a:lnTo>
                <a:lnTo>
                  <a:pt x="295275" y="1487233"/>
                </a:lnTo>
                <a:close/>
              </a:path>
              <a:path w="4962525" h="4460875">
                <a:moveTo>
                  <a:pt x="295275" y="745337"/>
                </a:moveTo>
                <a:lnTo>
                  <a:pt x="294817" y="744220"/>
                </a:lnTo>
                <a:lnTo>
                  <a:pt x="292950" y="742353"/>
                </a:lnTo>
                <a:lnTo>
                  <a:pt x="291833" y="741883"/>
                </a:lnTo>
                <a:lnTo>
                  <a:pt x="289204" y="741883"/>
                </a:lnTo>
                <a:lnTo>
                  <a:pt x="288074" y="742353"/>
                </a:lnTo>
                <a:lnTo>
                  <a:pt x="286219" y="744220"/>
                </a:lnTo>
                <a:lnTo>
                  <a:pt x="285750" y="745337"/>
                </a:lnTo>
                <a:lnTo>
                  <a:pt x="285750" y="747966"/>
                </a:lnTo>
                <a:lnTo>
                  <a:pt x="286219" y="749084"/>
                </a:lnTo>
                <a:lnTo>
                  <a:pt x="288074" y="750951"/>
                </a:lnTo>
                <a:lnTo>
                  <a:pt x="289204" y="751408"/>
                </a:lnTo>
                <a:lnTo>
                  <a:pt x="291833" y="751408"/>
                </a:lnTo>
                <a:lnTo>
                  <a:pt x="292950" y="750951"/>
                </a:lnTo>
                <a:lnTo>
                  <a:pt x="294817" y="749084"/>
                </a:lnTo>
                <a:lnTo>
                  <a:pt x="295275" y="747966"/>
                </a:lnTo>
                <a:lnTo>
                  <a:pt x="295275" y="745337"/>
                </a:lnTo>
                <a:close/>
              </a:path>
              <a:path w="4962525" h="446087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74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74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4962525" h="4460875">
                <a:moveTo>
                  <a:pt x="342900" y="4454791"/>
                </a:moveTo>
                <a:lnTo>
                  <a:pt x="342442" y="4453674"/>
                </a:lnTo>
                <a:lnTo>
                  <a:pt x="340575" y="4451807"/>
                </a:lnTo>
                <a:lnTo>
                  <a:pt x="339458" y="4451350"/>
                </a:lnTo>
                <a:lnTo>
                  <a:pt x="336829" y="4451350"/>
                </a:lnTo>
                <a:lnTo>
                  <a:pt x="335699" y="4451807"/>
                </a:lnTo>
                <a:lnTo>
                  <a:pt x="333844" y="4453674"/>
                </a:lnTo>
                <a:lnTo>
                  <a:pt x="333375" y="4454791"/>
                </a:lnTo>
                <a:lnTo>
                  <a:pt x="333375" y="4457420"/>
                </a:lnTo>
                <a:lnTo>
                  <a:pt x="333844" y="4458551"/>
                </a:lnTo>
                <a:lnTo>
                  <a:pt x="335699" y="4460405"/>
                </a:lnTo>
                <a:lnTo>
                  <a:pt x="336829" y="4460875"/>
                </a:lnTo>
                <a:lnTo>
                  <a:pt x="339458" y="4460875"/>
                </a:lnTo>
                <a:lnTo>
                  <a:pt x="340575" y="4460405"/>
                </a:lnTo>
                <a:lnTo>
                  <a:pt x="342442" y="4458551"/>
                </a:lnTo>
                <a:lnTo>
                  <a:pt x="342900" y="4457420"/>
                </a:lnTo>
                <a:lnTo>
                  <a:pt x="342900" y="4454791"/>
                </a:lnTo>
                <a:close/>
              </a:path>
              <a:path w="4962525" h="4460875">
                <a:moveTo>
                  <a:pt x="342900" y="3712908"/>
                </a:moveTo>
                <a:lnTo>
                  <a:pt x="342442" y="3711778"/>
                </a:lnTo>
                <a:lnTo>
                  <a:pt x="340575" y="3709924"/>
                </a:lnTo>
                <a:lnTo>
                  <a:pt x="339458" y="3709454"/>
                </a:lnTo>
                <a:lnTo>
                  <a:pt x="336829" y="3709454"/>
                </a:lnTo>
                <a:lnTo>
                  <a:pt x="335699" y="3709924"/>
                </a:lnTo>
                <a:lnTo>
                  <a:pt x="333844" y="3711778"/>
                </a:lnTo>
                <a:lnTo>
                  <a:pt x="333375" y="3712908"/>
                </a:lnTo>
                <a:lnTo>
                  <a:pt x="333375" y="3715537"/>
                </a:lnTo>
                <a:lnTo>
                  <a:pt x="333844" y="3716655"/>
                </a:lnTo>
                <a:lnTo>
                  <a:pt x="335699" y="3718509"/>
                </a:lnTo>
                <a:lnTo>
                  <a:pt x="336829" y="3718979"/>
                </a:lnTo>
                <a:lnTo>
                  <a:pt x="339458" y="3718979"/>
                </a:lnTo>
                <a:lnTo>
                  <a:pt x="340575" y="3718509"/>
                </a:lnTo>
                <a:lnTo>
                  <a:pt x="342442" y="3716655"/>
                </a:lnTo>
                <a:lnTo>
                  <a:pt x="342900" y="3715537"/>
                </a:lnTo>
                <a:lnTo>
                  <a:pt x="342900" y="3712908"/>
                </a:lnTo>
                <a:close/>
              </a:path>
              <a:path w="4962525" h="4460875">
                <a:moveTo>
                  <a:pt x="342900" y="2971012"/>
                </a:moveTo>
                <a:lnTo>
                  <a:pt x="342442" y="2969882"/>
                </a:lnTo>
                <a:lnTo>
                  <a:pt x="340575" y="2968028"/>
                </a:lnTo>
                <a:lnTo>
                  <a:pt x="339458" y="2967558"/>
                </a:lnTo>
                <a:lnTo>
                  <a:pt x="336829" y="2967558"/>
                </a:lnTo>
                <a:lnTo>
                  <a:pt x="335699" y="2968028"/>
                </a:lnTo>
                <a:lnTo>
                  <a:pt x="333844" y="2969882"/>
                </a:lnTo>
                <a:lnTo>
                  <a:pt x="333375" y="2971012"/>
                </a:lnTo>
                <a:lnTo>
                  <a:pt x="333375" y="2973641"/>
                </a:lnTo>
                <a:lnTo>
                  <a:pt x="333844" y="2974759"/>
                </a:lnTo>
                <a:lnTo>
                  <a:pt x="335699" y="2976626"/>
                </a:lnTo>
                <a:lnTo>
                  <a:pt x="336829" y="2977083"/>
                </a:lnTo>
                <a:lnTo>
                  <a:pt x="339458" y="2977083"/>
                </a:lnTo>
                <a:lnTo>
                  <a:pt x="340575" y="2976626"/>
                </a:lnTo>
                <a:lnTo>
                  <a:pt x="342442" y="2974759"/>
                </a:lnTo>
                <a:lnTo>
                  <a:pt x="342900" y="2973641"/>
                </a:lnTo>
                <a:lnTo>
                  <a:pt x="342900" y="2971012"/>
                </a:lnTo>
                <a:close/>
              </a:path>
              <a:path w="4962525" h="4460875">
                <a:moveTo>
                  <a:pt x="342900" y="2229116"/>
                </a:moveTo>
                <a:lnTo>
                  <a:pt x="342442" y="2227999"/>
                </a:lnTo>
                <a:lnTo>
                  <a:pt x="340575" y="2226132"/>
                </a:lnTo>
                <a:lnTo>
                  <a:pt x="339458" y="2225675"/>
                </a:lnTo>
                <a:lnTo>
                  <a:pt x="336829" y="2225675"/>
                </a:lnTo>
                <a:lnTo>
                  <a:pt x="335699" y="2226132"/>
                </a:lnTo>
                <a:lnTo>
                  <a:pt x="333844" y="2227999"/>
                </a:lnTo>
                <a:lnTo>
                  <a:pt x="333375" y="2229116"/>
                </a:lnTo>
                <a:lnTo>
                  <a:pt x="333375" y="2231745"/>
                </a:lnTo>
                <a:lnTo>
                  <a:pt x="333844" y="2232876"/>
                </a:lnTo>
                <a:lnTo>
                  <a:pt x="335699" y="2234730"/>
                </a:lnTo>
                <a:lnTo>
                  <a:pt x="336829" y="2235200"/>
                </a:lnTo>
                <a:lnTo>
                  <a:pt x="339458" y="2235200"/>
                </a:lnTo>
                <a:lnTo>
                  <a:pt x="340575" y="2234730"/>
                </a:lnTo>
                <a:lnTo>
                  <a:pt x="342442" y="2232876"/>
                </a:lnTo>
                <a:lnTo>
                  <a:pt x="342900" y="2231745"/>
                </a:lnTo>
                <a:lnTo>
                  <a:pt x="342900" y="2229116"/>
                </a:lnTo>
                <a:close/>
              </a:path>
              <a:path w="4962525" h="4460875">
                <a:moveTo>
                  <a:pt x="342900" y="1487233"/>
                </a:moveTo>
                <a:lnTo>
                  <a:pt x="342442" y="1486103"/>
                </a:lnTo>
                <a:lnTo>
                  <a:pt x="340575" y="1484249"/>
                </a:lnTo>
                <a:lnTo>
                  <a:pt x="339458" y="1483779"/>
                </a:lnTo>
                <a:lnTo>
                  <a:pt x="336829" y="1483779"/>
                </a:lnTo>
                <a:lnTo>
                  <a:pt x="335699" y="1484249"/>
                </a:lnTo>
                <a:lnTo>
                  <a:pt x="333844" y="1486103"/>
                </a:lnTo>
                <a:lnTo>
                  <a:pt x="333375" y="1487233"/>
                </a:lnTo>
                <a:lnTo>
                  <a:pt x="333375" y="1489862"/>
                </a:lnTo>
                <a:lnTo>
                  <a:pt x="333844" y="1490980"/>
                </a:lnTo>
                <a:lnTo>
                  <a:pt x="335699" y="1492834"/>
                </a:lnTo>
                <a:lnTo>
                  <a:pt x="336829" y="1493304"/>
                </a:lnTo>
                <a:lnTo>
                  <a:pt x="339458" y="1493304"/>
                </a:lnTo>
                <a:lnTo>
                  <a:pt x="340575" y="1492834"/>
                </a:lnTo>
                <a:lnTo>
                  <a:pt x="342442" y="1490980"/>
                </a:lnTo>
                <a:lnTo>
                  <a:pt x="342900" y="1489862"/>
                </a:lnTo>
                <a:lnTo>
                  <a:pt x="342900" y="1487233"/>
                </a:lnTo>
                <a:close/>
              </a:path>
              <a:path w="4962525" h="4460875">
                <a:moveTo>
                  <a:pt x="342900" y="745337"/>
                </a:moveTo>
                <a:lnTo>
                  <a:pt x="342442" y="744220"/>
                </a:lnTo>
                <a:lnTo>
                  <a:pt x="340575" y="742353"/>
                </a:lnTo>
                <a:lnTo>
                  <a:pt x="339458" y="741883"/>
                </a:lnTo>
                <a:lnTo>
                  <a:pt x="336829" y="741883"/>
                </a:lnTo>
                <a:lnTo>
                  <a:pt x="335699" y="742353"/>
                </a:lnTo>
                <a:lnTo>
                  <a:pt x="333844" y="744220"/>
                </a:lnTo>
                <a:lnTo>
                  <a:pt x="333375" y="745337"/>
                </a:lnTo>
                <a:lnTo>
                  <a:pt x="333375" y="747966"/>
                </a:lnTo>
                <a:lnTo>
                  <a:pt x="333844" y="749084"/>
                </a:lnTo>
                <a:lnTo>
                  <a:pt x="335699" y="750951"/>
                </a:lnTo>
                <a:lnTo>
                  <a:pt x="336829" y="751408"/>
                </a:lnTo>
                <a:lnTo>
                  <a:pt x="339458" y="751408"/>
                </a:lnTo>
                <a:lnTo>
                  <a:pt x="340575" y="750951"/>
                </a:lnTo>
                <a:lnTo>
                  <a:pt x="342442" y="749084"/>
                </a:lnTo>
                <a:lnTo>
                  <a:pt x="342900" y="747966"/>
                </a:lnTo>
                <a:lnTo>
                  <a:pt x="342900" y="745337"/>
                </a:lnTo>
                <a:close/>
              </a:path>
              <a:path w="4962525" h="446087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699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699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4962525" h="4460875">
                <a:moveTo>
                  <a:pt x="390525" y="4454791"/>
                </a:moveTo>
                <a:lnTo>
                  <a:pt x="390067" y="4453674"/>
                </a:lnTo>
                <a:lnTo>
                  <a:pt x="388200" y="4451807"/>
                </a:lnTo>
                <a:lnTo>
                  <a:pt x="387083" y="4451350"/>
                </a:lnTo>
                <a:lnTo>
                  <a:pt x="384454" y="4451350"/>
                </a:lnTo>
                <a:lnTo>
                  <a:pt x="383324" y="4451807"/>
                </a:lnTo>
                <a:lnTo>
                  <a:pt x="381469" y="4453674"/>
                </a:lnTo>
                <a:lnTo>
                  <a:pt x="381000" y="4454791"/>
                </a:lnTo>
                <a:lnTo>
                  <a:pt x="381000" y="4457420"/>
                </a:lnTo>
                <a:lnTo>
                  <a:pt x="381469" y="4458551"/>
                </a:lnTo>
                <a:lnTo>
                  <a:pt x="383324" y="4460405"/>
                </a:lnTo>
                <a:lnTo>
                  <a:pt x="384454" y="4460875"/>
                </a:lnTo>
                <a:lnTo>
                  <a:pt x="387083" y="4460875"/>
                </a:lnTo>
                <a:lnTo>
                  <a:pt x="388200" y="4460405"/>
                </a:lnTo>
                <a:lnTo>
                  <a:pt x="390067" y="4458551"/>
                </a:lnTo>
                <a:lnTo>
                  <a:pt x="390525" y="4457420"/>
                </a:lnTo>
                <a:lnTo>
                  <a:pt x="390525" y="4454791"/>
                </a:lnTo>
                <a:close/>
              </a:path>
              <a:path w="4962525" h="4460875">
                <a:moveTo>
                  <a:pt x="390525" y="3712908"/>
                </a:moveTo>
                <a:lnTo>
                  <a:pt x="390067" y="3711778"/>
                </a:lnTo>
                <a:lnTo>
                  <a:pt x="388200" y="3709924"/>
                </a:lnTo>
                <a:lnTo>
                  <a:pt x="387083" y="3709454"/>
                </a:lnTo>
                <a:lnTo>
                  <a:pt x="384454" y="3709454"/>
                </a:lnTo>
                <a:lnTo>
                  <a:pt x="383324" y="3709924"/>
                </a:lnTo>
                <a:lnTo>
                  <a:pt x="381469" y="3711778"/>
                </a:lnTo>
                <a:lnTo>
                  <a:pt x="381000" y="3712908"/>
                </a:lnTo>
                <a:lnTo>
                  <a:pt x="381000" y="3715537"/>
                </a:lnTo>
                <a:lnTo>
                  <a:pt x="381469" y="3716655"/>
                </a:lnTo>
                <a:lnTo>
                  <a:pt x="383324" y="3718509"/>
                </a:lnTo>
                <a:lnTo>
                  <a:pt x="384454" y="3718979"/>
                </a:lnTo>
                <a:lnTo>
                  <a:pt x="387083" y="3718979"/>
                </a:lnTo>
                <a:lnTo>
                  <a:pt x="388200" y="3718509"/>
                </a:lnTo>
                <a:lnTo>
                  <a:pt x="390067" y="3716655"/>
                </a:lnTo>
                <a:lnTo>
                  <a:pt x="390525" y="3715537"/>
                </a:lnTo>
                <a:lnTo>
                  <a:pt x="390525" y="3712908"/>
                </a:lnTo>
                <a:close/>
              </a:path>
              <a:path w="4962525" h="4460875">
                <a:moveTo>
                  <a:pt x="390525" y="2971012"/>
                </a:moveTo>
                <a:lnTo>
                  <a:pt x="390067" y="2969882"/>
                </a:lnTo>
                <a:lnTo>
                  <a:pt x="388200" y="2968028"/>
                </a:lnTo>
                <a:lnTo>
                  <a:pt x="387083" y="2967558"/>
                </a:lnTo>
                <a:lnTo>
                  <a:pt x="384454" y="2967558"/>
                </a:lnTo>
                <a:lnTo>
                  <a:pt x="383324" y="2968028"/>
                </a:lnTo>
                <a:lnTo>
                  <a:pt x="381469" y="2969882"/>
                </a:lnTo>
                <a:lnTo>
                  <a:pt x="381000" y="2971012"/>
                </a:lnTo>
                <a:lnTo>
                  <a:pt x="381000" y="2973641"/>
                </a:lnTo>
                <a:lnTo>
                  <a:pt x="381469" y="2974759"/>
                </a:lnTo>
                <a:lnTo>
                  <a:pt x="383324" y="2976626"/>
                </a:lnTo>
                <a:lnTo>
                  <a:pt x="384454" y="2977083"/>
                </a:lnTo>
                <a:lnTo>
                  <a:pt x="387083" y="2977083"/>
                </a:lnTo>
                <a:lnTo>
                  <a:pt x="388200" y="2976626"/>
                </a:lnTo>
                <a:lnTo>
                  <a:pt x="390067" y="2974759"/>
                </a:lnTo>
                <a:lnTo>
                  <a:pt x="390525" y="2973641"/>
                </a:lnTo>
                <a:lnTo>
                  <a:pt x="390525" y="2971012"/>
                </a:lnTo>
                <a:close/>
              </a:path>
              <a:path w="4962525" h="4460875">
                <a:moveTo>
                  <a:pt x="390525" y="2229116"/>
                </a:moveTo>
                <a:lnTo>
                  <a:pt x="390067" y="2227999"/>
                </a:lnTo>
                <a:lnTo>
                  <a:pt x="388200" y="2226132"/>
                </a:lnTo>
                <a:lnTo>
                  <a:pt x="387083" y="2225675"/>
                </a:lnTo>
                <a:lnTo>
                  <a:pt x="384454" y="2225675"/>
                </a:lnTo>
                <a:lnTo>
                  <a:pt x="383324" y="2226132"/>
                </a:lnTo>
                <a:lnTo>
                  <a:pt x="381469" y="2227999"/>
                </a:lnTo>
                <a:lnTo>
                  <a:pt x="381000" y="2229116"/>
                </a:lnTo>
                <a:lnTo>
                  <a:pt x="381000" y="2231745"/>
                </a:lnTo>
                <a:lnTo>
                  <a:pt x="381469" y="2232876"/>
                </a:lnTo>
                <a:lnTo>
                  <a:pt x="383324" y="2234730"/>
                </a:lnTo>
                <a:lnTo>
                  <a:pt x="384454" y="2235200"/>
                </a:lnTo>
                <a:lnTo>
                  <a:pt x="387083" y="2235200"/>
                </a:lnTo>
                <a:lnTo>
                  <a:pt x="388200" y="2234730"/>
                </a:lnTo>
                <a:lnTo>
                  <a:pt x="390067" y="2232876"/>
                </a:lnTo>
                <a:lnTo>
                  <a:pt x="390525" y="2231745"/>
                </a:lnTo>
                <a:lnTo>
                  <a:pt x="390525" y="2229116"/>
                </a:lnTo>
                <a:close/>
              </a:path>
              <a:path w="4962525" h="4460875">
                <a:moveTo>
                  <a:pt x="390525" y="1487233"/>
                </a:moveTo>
                <a:lnTo>
                  <a:pt x="390067" y="1486103"/>
                </a:lnTo>
                <a:lnTo>
                  <a:pt x="388200" y="1484249"/>
                </a:lnTo>
                <a:lnTo>
                  <a:pt x="387083" y="1483779"/>
                </a:lnTo>
                <a:lnTo>
                  <a:pt x="384454" y="1483779"/>
                </a:lnTo>
                <a:lnTo>
                  <a:pt x="383324" y="1484249"/>
                </a:lnTo>
                <a:lnTo>
                  <a:pt x="381469" y="1486103"/>
                </a:lnTo>
                <a:lnTo>
                  <a:pt x="381000" y="1487233"/>
                </a:lnTo>
                <a:lnTo>
                  <a:pt x="381000" y="1489862"/>
                </a:lnTo>
                <a:lnTo>
                  <a:pt x="381469" y="1490980"/>
                </a:lnTo>
                <a:lnTo>
                  <a:pt x="383324" y="1492834"/>
                </a:lnTo>
                <a:lnTo>
                  <a:pt x="384454" y="1493304"/>
                </a:lnTo>
                <a:lnTo>
                  <a:pt x="387083" y="1493304"/>
                </a:lnTo>
                <a:lnTo>
                  <a:pt x="388200" y="1492834"/>
                </a:lnTo>
                <a:lnTo>
                  <a:pt x="390067" y="1490980"/>
                </a:lnTo>
                <a:lnTo>
                  <a:pt x="390525" y="1489862"/>
                </a:lnTo>
                <a:lnTo>
                  <a:pt x="390525" y="1487233"/>
                </a:lnTo>
                <a:close/>
              </a:path>
              <a:path w="4962525" h="4460875">
                <a:moveTo>
                  <a:pt x="390525" y="745337"/>
                </a:moveTo>
                <a:lnTo>
                  <a:pt x="390067" y="744220"/>
                </a:lnTo>
                <a:lnTo>
                  <a:pt x="388200" y="742353"/>
                </a:lnTo>
                <a:lnTo>
                  <a:pt x="387083" y="741883"/>
                </a:lnTo>
                <a:lnTo>
                  <a:pt x="384454" y="741883"/>
                </a:lnTo>
                <a:lnTo>
                  <a:pt x="383324" y="742353"/>
                </a:lnTo>
                <a:lnTo>
                  <a:pt x="381469" y="744220"/>
                </a:lnTo>
                <a:lnTo>
                  <a:pt x="381000" y="745337"/>
                </a:lnTo>
                <a:lnTo>
                  <a:pt x="381000" y="747966"/>
                </a:lnTo>
                <a:lnTo>
                  <a:pt x="381469" y="749084"/>
                </a:lnTo>
                <a:lnTo>
                  <a:pt x="383324" y="750951"/>
                </a:lnTo>
                <a:lnTo>
                  <a:pt x="384454" y="751408"/>
                </a:lnTo>
                <a:lnTo>
                  <a:pt x="387083" y="751408"/>
                </a:lnTo>
                <a:lnTo>
                  <a:pt x="388200" y="750951"/>
                </a:lnTo>
                <a:lnTo>
                  <a:pt x="390067" y="749084"/>
                </a:lnTo>
                <a:lnTo>
                  <a:pt x="390525" y="747966"/>
                </a:lnTo>
                <a:lnTo>
                  <a:pt x="390525" y="745337"/>
                </a:lnTo>
                <a:close/>
              </a:path>
              <a:path w="4962525" h="446087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24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24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4962525" h="4460875">
                <a:moveTo>
                  <a:pt x="438150" y="4454791"/>
                </a:moveTo>
                <a:lnTo>
                  <a:pt x="437692" y="4453674"/>
                </a:lnTo>
                <a:lnTo>
                  <a:pt x="435825" y="4451807"/>
                </a:lnTo>
                <a:lnTo>
                  <a:pt x="434708" y="4451350"/>
                </a:lnTo>
                <a:lnTo>
                  <a:pt x="432079" y="4451350"/>
                </a:lnTo>
                <a:lnTo>
                  <a:pt x="430949" y="4451807"/>
                </a:lnTo>
                <a:lnTo>
                  <a:pt x="429094" y="4453674"/>
                </a:lnTo>
                <a:lnTo>
                  <a:pt x="428625" y="4454791"/>
                </a:lnTo>
                <a:lnTo>
                  <a:pt x="428625" y="4457420"/>
                </a:lnTo>
                <a:lnTo>
                  <a:pt x="429094" y="4458551"/>
                </a:lnTo>
                <a:lnTo>
                  <a:pt x="430949" y="4460405"/>
                </a:lnTo>
                <a:lnTo>
                  <a:pt x="432079" y="4460875"/>
                </a:lnTo>
                <a:lnTo>
                  <a:pt x="434708" y="4460875"/>
                </a:lnTo>
                <a:lnTo>
                  <a:pt x="435825" y="4460405"/>
                </a:lnTo>
                <a:lnTo>
                  <a:pt x="437692" y="4458551"/>
                </a:lnTo>
                <a:lnTo>
                  <a:pt x="438150" y="4457420"/>
                </a:lnTo>
                <a:lnTo>
                  <a:pt x="438150" y="4454791"/>
                </a:lnTo>
                <a:close/>
              </a:path>
              <a:path w="4962525" h="4460875">
                <a:moveTo>
                  <a:pt x="438150" y="3712908"/>
                </a:moveTo>
                <a:lnTo>
                  <a:pt x="437692" y="3711778"/>
                </a:lnTo>
                <a:lnTo>
                  <a:pt x="435825" y="3709924"/>
                </a:lnTo>
                <a:lnTo>
                  <a:pt x="434708" y="3709454"/>
                </a:lnTo>
                <a:lnTo>
                  <a:pt x="432079" y="3709454"/>
                </a:lnTo>
                <a:lnTo>
                  <a:pt x="430949" y="3709924"/>
                </a:lnTo>
                <a:lnTo>
                  <a:pt x="429094" y="3711778"/>
                </a:lnTo>
                <a:lnTo>
                  <a:pt x="428625" y="3712908"/>
                </a:lnTo>
                <a:lnTo>
                  <a:pt x="428625" y="3715537"/>
                </a:lnTo>
                <a:lnTo>
                  <a:pt x="429094" y="3716655"/>
                </a:lnTo>
                <a:lnTo>
                  <a:pt x="430949" y="3718509"/>
                </a:lnTo>
                <a:lnTo>
                  <a:pt x="432079" y="3718979"/>
                </a:lnTo>
                <a:lnTo>
                  <a:pt x="434708" y="3718979"/>
                </a:lnTo>
                <a:lnTo>
                  <a:pt x="435825" y="3718509"/>
                </a:lnTo>
                <a:lnTo>
                  <a:pt x="437692" y="3716655"/>
                </a:lnTo>
                <a:lnTo>
                  <a:pt x="438150" y="3715537"/>
                </a:lnTo>
                <a:lnTo>
                  <a:pt x="438150" y="3712908"/>
                </a:lnTo>
                <a:close/>
              </a:path>
              <a:path w="4962525" h="4460875">
                <a:moveTo>
                  <a:pt x="438150" y="2971012"/>
                </a:moveTo>
                <a:lnTo>
                  <a:pt x="437692" y="2969882"/>
                </a:lnTo>
                <a:lnTo>
                  <a:pt x="435825" y="2968028"/>
                </a:lnTo>
                <a:lnTo>
                  <a:pt x="434708" y="2967558"/>
                </a:lnTo>
                <a:lnTo>
                  <a:pt x="432079" y="2967558"/>
                </a:lnTo>
                <a:lnTo>
                  <a:pt x="430949" y="2968028"/>
                </a:lnTo>
                <a:lnTo>
                  <a:pt x="429094" y="2969882"/>
                </a:lnTo>
                <a:lnTo>
                  <a:pt x="428625" y="2971012"/>
                </a:lnTo>
                <a:lnTo>
                  <a:pt x="428625" y="2973641"/>
                </a:lnTo>
                <a:lnTo>
                  <a:pt x="429094" y="2974759"/>
                </a:lnTo>
                <a:lnTo>
                  <a:pt x="430949" y="2976626"/>
                </a:lnTo>
                <a:lnTo>
                  <a:pt x="432079" y="2977083"/>
                </a:lnTo>
                <a:lnTo>
                  <a:pt x="434708" y="2977083"/>
                </a:lnTo>
                <a:lnTo>
                  <a:pt x="435825" y="2976626"/>
                </a:lnTo>
                <a:lnTo>
                  <a:pt x="437692" y="2974759"/>
                </a:lnTo>
                <a:lnTo>
                  <a:pt x="438150" y="2973641"/>
                </a:lnTo>
                <a:lnTo>
                  <a:pt x="438150" y="2971012"/>
                </a:lnTo>
                <a:close/>
              </a:path>
              <a:path w="4962525" h="4460875">
                <a:moveTo>
                  <a:pt x="438150" y="2229116"/>
                </a:moveTo>
                <a:lnTo>
                  <a:pt x="437692" y="2227999"/>
                </a:lnTo>
                <a:lnTo>
                  <a:pt x="435825" y="2226132"/>
                </a:lnTo>
                <a:lnTo>
                  <a:pt x="434708" y="2225675"/>
                </a:lnTo>
                <a:lnTo>
                  <a:pt x="432079" y="2225675"/>
                </a:lnTo>
                <a:lnTo>
                  <a:pt x="430949" y="2226132"/>
                </a:lnTo>
                <a:lnTo>
                  <a:pt x="429094" y="2227999"/>
                </a:lnTo>
                <a:lnTo>
                  <a:pt x="428625" y="2229116"/>
                </a:lnTo>
                <a:lnTo>
                  <a:pt x="428625" y="2231745"/>
                </a:lnTo>
                <a:lnTo>
                  <a:pt x="429094" y="2232876"/>
                </a:lnTo>
                <a:lnTo>
                  <a:pt x="430949" y="2234730"/>
                </a:lnTo>
                <a:lnTo>
                  <a:pt x="432079" y="2235200"/>
                </a:lnTo>
                <a:lnTo>
                  <a:pt x="434708" y="2235200"/>
                </a:lnTo>
                <a:lnTo>
                  <a:pt x="435825" y="2234730"/>
                </a:lnTo>
                <a:lnTo>
                  <a:pt x="437692" y="2232876"/>
                </a:lnTo>
                <a:lnTo>
                  <a:pt x="438150" y="2231745"/>
                </a:lnTo>
                <a:lnTo>
                  <a:pt x="438150" y="2229116"/>
                </a:lnTo>
                <a:close/>
              </a:path>
              <a:path w="4962525" h="4460875">
                <a:moveTo>
                  <a:pt x="438150" y="1487233"/>
                </a:moveTo>
                <a:lnTo>
                  <a:pt x="437692" y="1486103"/>
                </a:lnTo>
                <a:lnTo>
                  <a:pt x="435825" y="1484249"/>
                </a:lnTo>
                <a:lnTo>
                  <a:pt x="434708" y="1483779"/>
                </a:lnTo>
                <a:lnTo>
                  <a:pt x="432079" y="1483779"/>
                </a:lnTo>
                <a:lnTo>
                  <a:pt x="430949" y="1484249"/>
                </a:lnTo>
                <a:lnTo>
                  <a:pt x="429094" y="1486103"/>
                </a:lnTo>
                <a:lnTo>
                  <a:pt x="428625" y="1487233"/>
                </a:lnTo>
                <a:lnTo>
                  <a:pt x="428625" y="1489862"/>
                </a:lnTo>
                <a:lnTo>
                  <a:pt x="429094" y="1490980"/>
                </a:lnTo>
                <a:lnTo>
                  <a:pt x="430949" y="1492834"/>
                </a:lnTo>
                <a:lnTo>
                  <a:pt x="432079" y="1493304"/>
                </a:lnTo>
                <a:lnTo>
                  <a:pt x="434708" y="1493304"/>
                </a:lnTo>
                <a:lnTo>
                  <a:pt x="435825" y="1492834"/>
                </a:lnTo>
                <a:lnTo>
                  <a:pt x="437692" y="1490980"/>
                </a:lnTo>
                <a:lnTo>
                  <a:pt x="438150" y="1489862"/>
                </a:lnTo>
                <a:lnTo>
                  <a:pt x="438150" y="1487233"/>
                </a:lnTo>
                <a:close/>
              </a:path>
              <a:path w="4962525" h="4460875">
                <a:moveTo>
                  <a:pt x="438150" y="745337"/>
                </a:moveTo>
                <a:lnTo>
                  <a:pt x="437692" y="744220"/>
                </a:lnTo>
                <a:lnTo>
                  <a:pt x="435825" y="742353"/>
                </a:lnTo>
                <a:lnTo>
                  <a:pt x="434708" y="741883"/>
                </a:lnTo>
                <a:lnTo>
                  <a:pt x="432079" y="741883"/>
                </a:lnTo>
                <a:lnTo>
                  <a:pt x="430949" y="742353"/>
                </a:lnTo>
                <a:lnTo>
                  <a:pt x="429094" y="744220"/>
                </a:lnTo>
                <a:lnTo>
                  <a:pt x="428625" y="745337"/>
                </a:lnTo>
                <a:lnTo>
                  <a:pt x="428625" y="747966"/>
                </a:lnTo>
                <a:lnTo>
                  <a:pt x="429094" y="749084"/>
                </a:lnTo>
                <a:lnTo>
                  <a:pt x="430949" y="750951"/>
                </a:lnTo>
                <a:lnTo>
                  <a:pt x="432079" y="751408"/>
                </a:lnTo>
                <a:lnTo>
                  <a:pt x="434708" y="751408"/>
                </a:lnTo>
                <a:lnTo>
                  <a:pt x="435825" y="750951"/>
                </a:lnTo>
                <a:lnTo>
                  <a:pt x="437692" y="749084"/>
                </a:lnTo>
                <a:lnTo>
                  <a:pt x="438150" y="747966"/>
                </a:lnTo>
                <a:lnTo>
                  <a:pt x="438150" y="745337"/>
                </a:lnTo>
                <a:close/>
              </a:path>
              <a:path w="4962525" h="446087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49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49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4962525" h="4460875">
                <a:moveTo>
                  <a:pt x="485775" y="4454791"/>
                </a:moveTo>
                <a:lnTo>
                  <a:pt x="485317" y="4453674"/>
                </a:lnTo>
                <a:lnTo>
                  <a:pt x="483450" y="4451807"/>
                </a:lnTo>
                <a:lnTo>
                  <a:pt x="482333" y="4451350"/>
                </a:lnTo>
                <a:lnTo>
                  <a:pt x="479704" y="4451350"/>
                </a:lnTo>
                <a:lnTo>
                  <a:pt x="478574" y="4451807"/>
                </a:lnTo>
                <a:lnTo>
                  <a:pt x="476719" y="4453674"/>
                </a:lnTo>
                <a:lnTo>
                  <a:pt x="476250" y="4454791"/>
                </a:lnTo>
                <a:lnTo>
                  <a:pt x="476250" y="4457420"/>
                </a:lnTo>
                <a:lnTo>
                  <a:pt x="476719" y="4458551"/>
                </a:lnTo>
                <a:lnTo>
                  <a:pt x="478574" y="4460405"/>
                </a:lnTo>
                <a:lnTo>
                  <a:pt x="479704" y="4460875"/>
                </a:lnTo>
                <a:lnTo>
                  <a:pt x="482333" y="4460875"/>
                </a:lnTo>
                <a:lnTo>
                  <a:pt x="483450" y="4460405"/>
                </a:lnTo>
                <a:lnTo>
                  <a:pt x="485317" y="4458551"/>
                </a:lnTo>
                <a:lnTo>
                  <a:pt x="485775" y="4457420"/>
                </a:lnTo>
                <a:lnTo>
                  <a:pt x="485775" y="4454791"/>
                </a:lnTo>
                <a:close/>
              </a:path>
              <a:path w="4962525" h="4460875">
                <a:moveTo>
                  <a:pt x="485775" y="3712908"/>
                </a:moveTo>
                <a:lnTo>
                  <a:pt x="485317" y="3711778"/>
                </a:lnTo>
                <a:lnTo>
                  <a:pt x="483450" y="3709924"/>
                </a:lnTo>
                <a:lnTo>
                  <a:pt x="482333" y="3709454"/>
                </a:lnTo>
                <a:lnTo>
                  <a:pt x="479704" y="3709454"/>
                </a:lnTo>
                <a:lnTo>
                  <a:pt x="478574" y="3709924"/>
                </a:lnTo>
                <a:lnTo>
                  <a:pt x="476719" y="3711778"/>
                </a:lnTo>
                <a:lnTo>
                  <a:pt x="476250" y="3712908"/>
                </a:lnTo>
                <a:lnTo>
                  <a:pt x="476250" y="3715537"/>
                </a:lnTo>
                <a:lnTo>
                  <a:pt x="476719" y="3716655"/>
                </a:lnTo>
                <a:lnTo>
                  <a:pt x="478574" y="3718509"/>
                </a:lnTo>
                <a:lnTo>
                  <a:pt x="479704" y="3718979"/>
                </a:lnTo>
                <a:lnTo>
                  <a:pt x="482333" y="3718979"/>
                </a:lnTo>
                <a:lnTo>
                  <a:pt x="483450" y="3718509"/>
                </a:lnTo>
                <a:lnTo>
                  <a:pt x="485317" y="3716655"/>
                </a:lnTo>
                <a:lnTo>
                  <a:pt x="485775" y="3715537"/>
                </a:lnTo>
                <a:lnTo>
                  <a:pt x="485775" y="3712908"/>
                </a:lnTo>
                <a:close/>
              </a:path>
              <a:path w="4962525" h="4460875">
                <a:moveTo>
                  <a:pt x="485775" y="2971012"/>
                </a:moveTo>
                <a:lnTo>
                  <a:pt x="485317" y="2969882"/>
                </a:lnTo>
                <a:lnTo>
                  <a:pt x="483450" y="2968028"/>
                </a:lnTo>
                <a:lnTo>
                  <a:pt x="482333" y="2967558"/>
                </a:lnTo>
                <a:lnTo>
                  <a:pt x="479704" y="2967558"/>
                </a:lnTo>
                <a:lnTo>
                  <a:pt x="478574" y="2968028"/>
                </a:lnTo>
                <a:lnTo>
                  <a:pt x="476719" y="2969882"/>
                </a:lnTo>
                <a:lnTo>
                  <a:pt x="476250" y="2971012"/>
                </a:lnTo>
                <a:lnTo>
                  <a:pt x="476250" y="2973641"/>
                </a:lnTo>
                <a:lnTo>
                  <a:pt x="476719" y="2974759"/>
                </a:lnTo>
                <a:lnTo>
                  <a:pt x="478574" y="2976626"/>
                </a:lnTo>
                <a:lnTo>
                  <a:pt x="479704" y="2977083"/>
                </a:lnTo>
                <a:lnTo>
                  <a:pt x="482333" y="2977083"/>
                </a:lnTo>
                <a:lnTo>
                  <a:pt x="483450" y="2976626"/>
                </a:lnTo>
                <a:lnTo>
                  <a:pt x="485317" y="2974759"/>
                </a:lnTo>
                <a:lnTo>
                  <a:pt x="485775" y="2973641"/>
                </a:lnTo>
                <a:lnTo>
                  <a:pt x="485775" y="2971012"/>
                </a:lnTo>
                <a:close/>
              </a:path>
              <a:path w="4962525" h="4460875">
                <a:moveTo>
                  <a:pt x="485775" y="2229116"/>
                </a:moveTo>
                <a:lnTo>
                  <a:pt x="485317" y="2227999"/>
                </a:lnTo>
                <a:lnTo>
                  <a:pt x="483450" y="2226132"/>
                </a:lnTo>
                <a:lnTo>
                  <a:pt x="482333" y="2225675"/>
                </a:lnTo>
                <a:lnTo>
                  <a:pt x="479704" y="2225675"/>
                </a:lnTo>
                <a:lnTo>
                  <a:pt x="478574" y="2226132"/>
                </a:lnTo>
                <a:lnTo>
                  <a:pt x="476719" y="2227999"/>
                </a:lnTo>
                <a:lnTo>
                  <a:pt x="476250" y="2229116"/>
                </a:lnTo>
                <a:lnTo>
                  <a:pt x="476250" y="2231745"/>
                </a:lnTo>
                <a:lnTo>
                  <a:pt x="476719" y="2232876"/>
                </a:lnTo>
                <a:lnTo>
                  <a:pt x="478574" y="2234730"/>
                </a:lnTo>
                <a:lnTo>
                  <a:pt x="479704" y="2235200"/>
                </a:lnTo>
                <a:lnTo>
                  <a:pt x="482333" y="2235200"/>
                </a:lnTo>
                <a:lnTo>
                  <a:pt x="483450" y="2234730"/>
                </a:lnTo>
                <a:lnTo>
                  <a:pt x="485317" y="2232876"/>
                </a:lnTo>
                <a:lnTo>
                  <a:pt x="485775" y="2231745"/>
                </a:lnTo>
                <a:lnTo>
                  <a:pt x="485775" y="2229116"/>
                </a:lnTo>
                <a:close/>
              </a:path>
              <a:path w="4962525" h="4460875">
                <a:moveTo>
                  <a:pt x="485775" y="1487233"/>
                </a:moveTo>
                <a:lnTo>
                  <a:pt x="485317" y="1486103"/>
                </a:lnTo>
                <a:lnTo>
                  <a:pt x="483450" y="1484249"/>
                </a:lnTo>
                <a:lnTo>
                  <a:pt x="482333" y="1483779"/>
                </a:lnTo>
                <a:lnTo>
                  <a:pt x="479704" y="1483779"/>
                </a:lnTo>
                <a:lnTo>
                  <a:pt x="478574" y="1484249"/>
                </a:lnTo>
                <a:lnTo>
                  <a:pt x="476719" y="1486103"/>
                </a:lnTo>
                <a:lnTo>
                  <a:pt x="476250" y="1487233"/>
                </a:lnTo>
                <a:lnTo>
                  <a:pt x="476250" y="1489862"/>
                </a:lnTo>
                <a:lnTo>
                  <a:pt x="476719" y="1490980"/>
                </a:lnTo>
                <a:lnTo>
                  <a:pt x="478574" y="1492834"/>
                </a:lnTo>
                <a:lnTo>
                  <a:pt x="479704" y="1493304"/>
                </a:lnTo>
                <a:lnTo>
                  <a:pt x="482333" y="1493304"/>
                </a:lnTo>
                <a:lnTo>
                  <a:pt x="483450" y="1492834"/>
                </a:lnTo>
                <a:lnTo>
                  <a:pt x="485317" y="1490980"/>
                </a:lnTo>
                <a:lnTo>
                  <a:pt x="485775" y="1489862"/>
                </a:lnTo>
                <a:lnTo>
                  <a:pt x="485775" y="1487233"/>
                </a:lnTo>
                <a:close/>
              </a:path>
              <a:path w="4962525" h="4460875">
                <a:moveTo>
                  <a:pt x="485775" y="745337"/>
                </a:moveTo>
                <a:lnTo>
                  <a:pt x="485317" y="744220"/>
                </a:lnTo>
                <a:lnTo>
                  <a:pt x="483450" y="742353"/>
                </a:lnTo>
                <a:lnTo>
                  <a:pt x="482333" y="741883"/>
                </a:lnTo>
                <a:lnTo>
                  <a:pt x="479704" y="741883"/>
                </a:lnTo>
                <a:lnTo>
                  <a:pt x="478574" y="742353"/>
                </a:lnTo>
                <a:lnTo>
                  <a:pt x="476719" y="744220"/>
                </a:lnTo>
                <a:lnTo>
                  <a:pt x="476250" y="745337"/>
                </a:lnTo>
                <a:lnTo>
                  <a:pt x="476250" y="747966"/>
                </a:lnTo>
                <a:lnTo>
                  <a:pt x="476719" y="749084"/>
                </a:lnTo>
                <a:lnTo>
                  <a:pt x="478574" y="750951"/>
                </a:lnTo>
                <a:lnTo>
                  <a:pt x="479704" y="751408"/>
                </a:lnTo>
                <a:lnTo>
                  <a:pt x="482333" y="751408"/>
                </a:lnTo>
                <a:lnTo>
                  <a:pt x="483450" y="750951"/>
                </a:lnTo>
                <a:lnTo>
                  <a:pt x="485317" y="749084"/>
                </a:lnTo>
                <a:lnTo>
                  <a:pt x="485775" y="747966"/>
                </a:lnTo>
                <a:lnTo>
                  <a:pt x="485775" y="745337"/>
                </a:lnTo>
                <a:close/>
              </a:path>
              <a:path w="4962525" h="446087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74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74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4962525" h="4460875">
                <a:moveTo>
                  <a:pt x="533400" y="4454791"/>
                </a:moveTo>
                <a:lnTo>
                  <a:pt x="532942" y="4453674"/>
                </a:lnTo>
                <a:lnTo>
                  <a:pt x="531075" y="4451807"/>
                </a:lnTo>
                <a:lnTo>
                  <a:pt x="529958" y="4451350"/>
                </a:lnTo>
                <a:lnTo>
                  <a:pt x="527329" y="4451350"/>
                </a:lnTo>
                <a:lnTo>
                  <a:pt x="526199" y="4451807"/>
                </a:lnTo>
                <a:lnTo>
                  <a:pt x="524344" y="4453674"/>
                </a:lnTo>
                <a:lnTo>
                  <a:pt x="523875" y="4454791"/>
                </a:lnTo>
                <a:lnTo>
                  <a:pt x="523875" y="4457420"/>
                </a:lnTo>
                <a:lnTo>
                  <a:pt x="524344" y="4458551"/>
                </a:lnTo>
                <a:lnTo>
                  <a:pt x="526199" y="4460405"/>
                </a:lnTo>
                <a:lnTo>
                  <a:pt x="527329" y="4460875"/>
                </a:lnTo>
                <a:lnTo>
                  <a:pt x="529958" y="4460875"/>
                </a:lnTo>
                <a:lnTo>
                  <a:pt x="531075" y="4460405"/>
                </a:lnTo>
                <a:lnTo>
                  <a:pt x="532942" y="4458551"/>
                </a:lnTo>
                <a:lnTo>
                  <a:pt x="533400" y="4457420"/>
                </a:lnTo>
                <a:lnTo>
                  <a:pt x="533400" y="4454791"/>
                </a:lnTo>
                <a:close/>
              </a:path>
              <a:path w="4962525" h="4460875">
                <a:moveTo>
                  <a:pt x="533400" y="3712908"/>
                </a:moveTo>
                <a:lnTo>
                  <a:pt x="532942" y="3711778"/>
                </a:lnTo>
                <a:lnTo>
                  <a:pt x="531075" y="3709924"/>
                </a:lnTo>
                <a:lnTo>
                  <a:pt x="529958" y="3709454"/>
                </a:lnTo>
                <a:lnTo>
                  <a:pt x="527329" y="3709454"/>
                </a:lnTo>
                <a:lnTo>
                  <a:pt x="526199" y="3709924"/>
                </a:lnTo>
                <a:lnTo>
                  <a:pt x="524344" y="3711778"/>
                </a:lnTo>
                <a:lnTo>
                  <a:pt x="523875" y="3712908"/>
                </a:lnTo>
                <a:lnTo>
                  <a:pt x="523875" y="3715537"/>
                </a:lnTo>
                <a:lnTo>
                  <a:pt x="524344" y="3716655"/>
                </a:lnTo>
                <a:lnTo>
                  <a:pt x="526199" y="3718509"/>
                </a:lnTo>
                <a:lnTo>
                  <a:pt x="527329" y="3718979"/>
                </a:lnTo>
                <a:lnTo>
                  <a:pt x="529958" y="3718979"/>
                </a:lnTo>
                <a:lnTo>
                  <a:pt x="531075" y="3718509"/>
                </a:lnTo>
                <a:lnTo>
                  <a:pt x="532942" y="3716655"/>
                </a:lnTo>
                <a:lnTo>
                  <a:pt x="533400" y="3715537"/>
                </a:lnTo>
                <a:lnTo>
                  <a:pt x="533400" y="3712908"/>
                </a:lnTo>
                <a:close/>
              </a:path>
              <a:path w="4962525" h="4460875">
                <a:moveTo>
                  <a:pt x="533400" y="2971012"/>
                </a:moveTo>
                <a:lnTo>
                  <a:pt x="532942" y="2969882"/>
                </a:lnTo>
                <a:lnTo>
                  <a:pt x="531075" y="2968028"/>
                </a:lnTo>
                <a:lnTo>
                  <a:pt x="529958" y="2967558"/>
                </a:lnTo>
                <a:lnTo>
                  <a:pt x="527329" y="2967558"/>
                </a:lnTo>
                <a:lnTo>
                  <a:pt x="526199" y="2968028"/>
                </a:lnTo>
                <a:lnTo>
                  <a:pt x="524344" y="2969882"/>
                </a:lnTo>
                <a:lnTo>
                  <a:pt x="523875" y="2971012"/>
                </a:lnTo>
                <a:lnTo>
                  <a:pt x="523875" y="2973641"/>
                </a:lnTo>
                <a:lnTo>
                  <a:pt x="524344" y="2974759"/>
                </a:lnTo>
                <a:lnTo>
                  <a:pt x="526199" y="2976626"/>
                </a:lnTo>
                <a:lnTo>
                  <a:pt x="527329" y="2977083"/>
                </a:lnTo>
                <a:lnTo>
                  <a:pt x="529958" y="2977083"/>
                </a:lnTo>
                <a:lnTo>
                  <a:pt x="531075" y="2976626"/>
                </a:lnTo>
                <a:lnTo>
                  <a:pt x="532942" y="2974759"/>
                </a:lnTo>
                <a:lnTo>
                  <a:pt x="533400" y="2973641"/>
                </a:lnTo>
                <a:lnTo>
                  <a:pt x="533400" y="2971012"/>
                </a:lnTo>
                <a:close/>
              </a:path>
              <a:path w="4962525" h="4460875">
                <a:moveTo>
                  <a:pt x="533400" y="2229116"/>
                </a:moveTo>
                <a:lnTo>
                  <a:pt x="532942" y="2227999"/>
                </a:lnTo>
                <a:lnTo>
                  <a:pt x="531075" y="2226132"/>
                </a:lnTo>
                <a:lnTo>
                  <a:pt x="529958" y="2225675"/>
                </a:lnTo>
                <a:lnTo>
                  <a:pt x="527329" y="2225675"/>
                </a:lnTo>
                <a:lnTo>
                  <a:pt x="526199" y="2226132"/>
                </a:lnTo>
                <a:lnTo>
                  <a:pt x="524344" y="2227999"/>
                </a:lnTo>
                <a:lnTo>
                  <a:pt x="523875" y="2229116"/>
                </a:lnTo>
                <a:lnTo>
                  <a:pt x="523875" y="2231745"/>
                </a:lnTo>
                <a:lnTo>
                  <a:pt x="524344" y="2232876"/>
                </a:lnTo>
                <a:lnTo>
                  <a:pt x="526199" y="2234730"/>
                </a:lnTo>
                <a:lnTo>
                  <a:pt x="527329" y="2235200"/>
                </a:lnTo>
                <a:lnTo>
                  <a:pt x="529958" y="2235200"/>
                </a:lnTo>
                <a:lnTo>
                  <a:pt x="531075" y="2234730"/>
                </a:lnTo>
                <a:lnTo>
                  <a:pt x="532942" y="2232876"/>
                </a:lnTo>
                <a:lnTo>
                  <a:pt x="533400" y="2231745"/>
                </a:lnTo>
                <a:lnTo>
                  <a:pt x="533400" y="2229116"/>
                </a:lnTo>
                <a:close/>
              </a:path>
              <a:path w="4962525" h="4460875">
                <a:moveTo>
                  <a:pt x="533400" y="1487233"/>
                </a:moveTo>
                <a:lnTo>
                  <a:pt x="532942" y="1486103"/>
                </a:lnTo>
                <a:lnTo>
                  <a:pt x="531075" y="1484249"/>
                </a:lnTo>
                <a:lnTo>
                  <a:pt x="529958" y="1483779"/>
                </a:lnTo>
                <a:lnTo>
                  <a:pt x="527329" y="1483779"/>
                </a:lnTo>
                <a:lnTo>
                  <a:pt x="526199" y="1484249"/>
                </a:lnTo>
                <a:lnTo>
                  <a:pt x="524344" y="1486103"/>
                </a:lnTo>
                <a:lnTo>
                  <a:pt x="523875" y="1487233"/>
                </a:lnTo>
                <a:lnTo>
                  <a:pt x="523875" y="1489862"/>
                </a:lnTo>
                <a:lnTo>
                  <a:pt x="524344" y="1490980"/>
                </a:lnTo>
                <a:lnTo>
                  <a:pt x="526199" y="1492834"/>
                </a:lnTo>
                <a:lnTo>
                  <a:pt x="527329" y="1493304"/>
                </a:lnTo>
                <a:lnTo>
                  <a:pt x="529958" y="1493304"/>
                </a:lnTo>
                <a:lnTo>
                  <a:pt x="531075" y="1492834"/>
                </a:lnTo>
                <a:lnTo>
                  <a:pt x="532942" y="1490980"/>
                </a:lnTo>
                <a:lnTo>
                  <a:pt x="533400" y="1489862"/>
                </a:lnTo>
                <a:lnTo>
                  <a:pt x="533400" y="1487233"/>
                </a:lnTo>
                <a:close/>
              </a:path>
              <a:path w="4962525" h="4460875">
                <a:moveTo>
                  <a:pt x="533400" y="745337"/>
                </a:moveTo>
                <a:lnTo>
                  <a:pt x="532942" y="744220"/>
                </a:lnTo>
                <a:lnTo>
                  <a:pt x="531075" y="742353"/>
                </a:lnTo>
                <a:lnTo>
                  <a:pt x="529958" y="741883"/>
                </a:lnTo>
                <a:lnTo>
                  <a:pt x="527329" y="741883"/>
                </a:lnTo>
                <a:lnTo>
                  <a:pt x="526199" y="742353"/>
                </a:lnTo>
                <a:lnTo>
                  <a:pt x="524344" y="744220"/>
                </a:lnTo>
                <a:lnTo>
                  <a:pt x="523875" y="745337"/>
                </a:lnTo>
                <a:lnTo>
                  <a:pt x="523875" y="747966"/>
                </a:lnTo>
                <a:lnTo>
                  <a:pt x="524344" y="749084"/>
                </a:lnTo>
                <a:lnTo>
                  <a:pt x="526199" y="750951"/>
                </a:lnTo>
                <a:lnTo>
                  <a:pt x="527329" y="751408"/>
                </a:lnTo>
                <a:lnTo>
                  <a:pt x="529958" y="751408"/>
                </a:lnTo>
                <a:lnTo>
                  <a:pt x="531075" y="750951"/>
                </a:lnTo>
                <a:lnTo>
                  <a:pt x="532942" y="749084"/>
                </a:lnTo>
                <a:lnTo>
                  <a:pt x="533400" y="747966"/>
                </a:lnTo>
                <a:lnTo>
                  <a:pt x="533400" y="745337"/>
                </a:lnTo>
                <a:close/>
              </a:path>
              <a:path w="4962525" h="446087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199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199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4962525" h="4460875">
                <a:moveTo>
                  <a:pt x="581025" y="4454791"/>
                </a:moveTo>
                <a:lnTo>
                  <a:pt x="580567" y="4453674"/>
                </a:lnTo>
                <a:lnTo>
                  <a:pt x="578700" y="4451807"/>
                </a:lnTo>
                <a:lnTo>
                  <a:pt x="577583" y="4451350"/>
                </a:lnTo>
                <a:lnTo>
                  <a:pt x="574954" y="4451350"/>
                </a:lnTo>
                <a:lnTo>
                  <a:pt x="573824" y="4451807"/>
                </a:lnTo>
                <a:lnTo>
                  <a:pt x="571969" y="4453674"/>
                </a:lnTo>
                <a:lnTo>
                  <a:pt x="571500" y="4454791"/>
                </a:lnTo>
                <a:lnTo>
                  <a:pt x="571500" y="4457420"/>
                </a:lnTo>
                <a:lnTo>
                  <a:pt x="571969" y="4458551"/>
                </a:lnTo>
                <a:lnTo>
                  <a:pt x="573824" y="4460405"/>
                </a:lnTo>
                <a:lnTo>
                  <a:pt x="574954" y="4460875"/>
                </a:lnTo>
                <a:lnTo>
                  <a:pt x="577583" y="4460875"/>
                </a:lnTo>
                <a:lnTo>
                  <a:pt x="578700" y="4460405"/>
                </a:lnTo>
                <a:lnTo>
                  <a:pt x="580567" y="4458551"/>
                </a:lnTo>
                <a:lnTo>
                  <a:pt x="581025" y="4457420"/>
                </a:lnTo>
                <a:lnTo>
                  <a:pt x="581025" y="4454791"/>
                </a:lnTo>
                <a:close/>
              </a:path>
              <a:path w="4962525" h="4460875">
                <a:moveTo>
                  <a:pt x="581025" y="3712908"/>
                </a:moveTo>
                <a:lnTo>
                  <a:pt x="580567" y="3711778"/>
                </a:lnTo>
                <a:lnTo>
                  <a:pt x="578700" y="3709924"/>
                </a:lnTo>
                <a:lnTo>
                  <a:pt x="577583" y="3709454"/>
                </a:lnTo>
                <a:lnTo>
                  <a:pt x="574954" y="3709454"/>
                </a:lnTo>
                <a:lnTo>
                  <a:pt x="573824" y="3709924"/>
                </a:lnTo>
                <a:lnTo>
                  <a:pt x="571969" y="3711778"/>
                </a:lnTo>
                <a:lnTo>
                  <a:pt x="571500" y="3712908"/>
                </a:lnTo>
                <a:lnTo>
                  <a:pt x="571500" y="3715537"/>
                </a:lnTo>
                <a:lnTo>
                  <a:pt x="571969" y="3716655"/>
                </a:lnTo>
                <a:lnTo>
                  <a:pt x="573824" y="3718509"/>
                </a:lnTo>
                <a:lnTo>
                  <a:pt x="574954" y="3718979"/>
                </a:lnTo>
                <a:lnTo>
                  <a:pt x="577583" y="3718979"/>
                </a:lnTo>
                <a:lnTo>
                  <a:pt x="578700" y="3718509"/>
                </a:lnTo>
                <a:lnTo>
                  <a:pt x="580567" y="3716655"/>
                </a:lnTo>
                <a:lnTo>
                  <a:pt x="581025" y="3715537"/>
                </a:lnTo>
                <a:lnTo>
                  <a:pt x="581025" y="3712908"/>
                </a:lnTo>
                <a:close/>
              </a:path>
              <a:path w="4962525" h="4460875">
                <a:moveTo>
                  <a:pt x="581025" y="2971012"/>
                </a:moveTo>
                <a:lnTo>
                  <a:pt x="580567" y="2969882"/>
                </a:lnTo>
                <a:lnTo>
                  <a:pt x="578700" y="2968028"/>
                </a:lnTo>
                <a:lnTo>
                  <a:pt x="577583" y="2967558"/>
                </a:lnTo>
                <a:lnTo>
                  <a:pt x="574954" y="2967558"/>
                </a:lnTo>
                <a:lnTo>
                  <a:pt x="573824" y="2968028"/>
                </a:lnTo>
                <a:lnTo>
                  <a:pt x="571969" y="2969882"/>
                </a:lnTo>
                <a:lnTo>
                  <a:pt x="571500" y="2971012"/>
                </a:lnTo>
                <a:lnTo>
                  <a:pt x="571500" y="2973641"/>
                </a:lnTo>
                <a:lnTo>
                  <a:pt x="571969" y="2974759"/>
                </a:lnTo>
                <a:lnTo>
                  <a:pt x="573824" y="2976626"/>
                </a:lnTo>
                <a:lnTo>
                  <a:pt x="574954" y="2977083"/>
                </a:lnTo>
                <a:lnTo>
                  <a:pt x="577583" y="2977083"/>
                </a:lnTo>
                <a:lnTo>
                  <a:pt x="578700" y="2976626"/>
                </a:lnTo>
                <a:lnTo>
                  <a:pt x="580567" y="2974759"/>
                </a:lnTo>
                <a:lnTo>
                  <a:pt x="581025" y="2973641"/>
                </a:lnTo>
                <a:lnTo>
                  <a:pt x="581025" y="2971012"/>
                </a:lnTo>
                <a:close/>
              </a:path>
              <a:path w="4962525" h="4460875">
                <a:moveTo>
                  <a:pt x="581025" y="2229116"/>
                </a:moveTo>
                <a:lnTo>
                  <a:pt x="580567" y="2227999"/>
                </a:lnTo>
                <a:lnTo>
                  <a:pt x="578700" y="2226132"/>
                </a:lnTo>
                <a:lnTo>
                  <a:pt x="577583" y="2225675"/>
                </a:lnTo>
                <a:lnTo>
                  <a:pt x="574954" y="2225675"/>
                </a:lnTo>
                <a:lnTo>
                  <a:pt x="573824" y="2226132"/>
                </a:lnTo>
                <a:lnTo>
                  <a:pt x="571969" y="2227999"/>
                </a:lnTo>
                <a:lnTo>
                  <a:pt x="571500" y="2229116"/>
                </a:lnTo>
                <a:lnTo>
                  <a:pt x="571500" y="2231745"/>
                </a:lnTo>
                <a:lnTo>
                  <a:pt x="571969" y="2232876"/>
                </a:lnTo>
                <a:lnTo>
                  <a:pt x="573824" y="2234730"/>
                </a:lnTo>
                <a:lnTo>
                  <a:pt x="574954" y="2235200"/>
                </a:lnTo>
                <a:lnTo>
                  <a:pt x="577583" y="2235200"/>
                </a:lnTo>
                <a:lnTo>
                  <a:pt x="578700" y="2234730"/>
                </a:lnTo>
                <a:lnTo>
                  <a:pt x="580567" y="2232876"/>
                </a:lnTo>
                <a:lnTo>
                  <a:pt x="581025" y="2231745"/>
                </a:lnTo>
                <a:lnTo>
                  <a:pt x="581025" y="2229116"/>
                </a:lnTo>
                <a:close/>
              </a:path>
              <a:path w="4962525" h="4460875">
                <a:moveTo>
                  <a:pt x="581025" y="1487233"/>
                </a:moveTo>
                <a:lnTo>
                  <a:pt x="580567" y="1486103"/>
                </a:lnTo>
                <a:lnTo>
                  <a:pt x="578700" y="1484249"/>
                </a:lnTo>
                <a:lnTo>
                  <a:pt x="577583" y="1483779"/>
                </a:lnTo>
                <a:lnTo>
                  <a:pt x="574954" y="1483779"/>
                </a:lnTo>
                <a:lnTo>
                  <a:pt x="573824" y="1484249"/>
                </a:lnTo>
                <a:lnTo>
                  <a:pt x="571969" y="1486103"/>
                </a:lnTo>
                <a:lnTo>
                  <a:pt x="571500" y="1487233"/>
                </a:lnTo>
                <a:lnTo>
                  <a:pt x="571500" y="1489862"/>
                </a:lnTo>
                <a:lnTo>
                  <a:pt x="571969" y="1490980"/>
                </a:lnTo>
                <a:lnTo>
                  <a:pt x="573824" y="1492834"/>
                </a:lnTo>
                <a:lnTo>
                  <a:pt x="574954" y="1493304"/>
                </a:lnTo>
                <a:lnTo>
                  <a:pt x="577583" y="1493304"/>
                </a:lnTo>
                <a:lnTo>
                  <a:pt x="578700" y="1492834"/>
                </a:lnTo>
                <a:lnTo>
                  <a:pt x="580567" y="1490980"/>
                </a:lnTo>
                <a:lnTo>
                  <a:pt x="581025" y="1489862"/>
                </a:lnTo>
                <a:lnTo>
                  <a:pt x="581025" y="1487233"/>
                </a:lnTo>
                <a:close/>
              </a:path>
              <a:path w="4962525" h="4460875">
                <a:moveTo>
                  <a:pt x="581025" y="745337"/>
                </a:moveTo>
                <a:lnTo>
                  <a:pt x="580567" y="744220"/>
                </a:lnTo>
                <a:lnTo>
                  <a:pt x="578700" y="742353"/>
                </a:lnTo>
                <a:lnTo>
                  <a:pt x="577583" y="741883"/>
                </a:lnTo>
                <a:lnTo>
                  <a:pt x="574954" y="741883"/>
                </a:lnTo>
                <a:lnTo>
                  <a:pt x="573824" y="742353"/>
                </a:lnTo>
                <a:lnTo>
                  <a:pt x="571969" y="744220"/>
                </a:lnTo>
                <a:lnTo>
                  <a:pt x="571500" y="745337"/>
                </a:lnTo>
                <a:lnTo>
                  <a:pt x="571500" y="747966"/>
                </a:lnTo>
                <a:lnTo>
                  <a:pt x="571969" y="749084"/>
                </a:lnTo>
                <a:lnTo>
                  <a:pt x="573824" y="750951"/>
                </a:lnTo>
                <a:lnTo>
                  <a:pt x="574954" y="751408"/>
                </a:lnTo>
                <a:lnTo>
                  <a:pt x="577583" y="751408"/>
                </a:lnTo>
                <a:lnTo>
                  <a:pt x="578700" y="750951"/>
                </a:lnTo>
                <a:lnTo>
                  <a:pt x="580567" y="749084"/>
                </a:lnTo>
                <a:lnTo>
                  <a:pt x="581025" y="747966"/>
                </a:lnTo>
                <a:lnTo>
                  <a:pt x="581025" y="745337"/>
                </a:lnTo>
                <a:close/>
              </a:path>
              <a:path w="4962525" h="446087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24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24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4962525" h="4460875">
                <a:moveTo>
                  <a:pt x="628650" y="4454791"/>
                </a:moveTo>
                <a:lnTo>
                  <a:pt x="628192" y="4453674"/>
                </a:lnTo>
                <a:lnTo>
                  <a:pt x="626325" y="4451807"/>
                </a:lnTo>
                <a:lnTo>
                  <a:pt x="625208" y="4451350"/>
                </a:lnTo>
                <a:lnTo>
                  <a:pt x="622579" y="4451350"/>
                </a:lnTo>
                <a:lnTo>
                  <a:pt x="621449" y="4451807"/>
                </a:lnTo>
                <a:lnTo>
                  <a:pt x="619594" y="4453674"/>
                </a:lnTo>
                <a:lnTo>
                  <a:pt x="619125" y="4454791"/>
                </a:lnTo>
                <a:lnTo>
                  <a:pt x="619125" y="4457420"/>
                </a:lnTo>
                <a:lnTo>
                  <a:pt x="619594" y="4458551"/>
                </a:lnTo>
                <a:lnTo>
                  <a:pt x="621449" y="4460405"/>
                </a:lnTo>
                <a:lnTo>
                  <a:pt x="622579" y="4460875"/>
                </a:lnTo>
                <a:lnTo>
                  <a:pt x="625208" y="4460875"/>
                </a:lnTo>
                <a:lnTo>
                  <a:pt x="626325" y="4460405"/>
                </a:lnTo>
                <a:lnTo>
                  <a:pt x="628192" y="4458551"/>
                </a:lnTo>
                <a:lnTo>
                  <a:pt x="628650" y="4457420"/>
                </a:lnTo>
                <a:lnTo>
                  <a:pt x="628650" y="4454791"/>
                </a:lnTo>
                <a:close/>
              </a:path>
              <a:path w="4962525" h="4460875">
                <a:moveTo>
                  <a:pt x="628650" y="3712908"/>
                </a:moveTo>
                <a:lnTo>
                  <a:pt x="628192" y="3711778"/>
                </a:lnTo>
                <a:lnTo>
                  <a:pt x="626325" y="3709924"/>
                </a:lnTo>
                <a:lnTo>
                  <a:pt x="625208" y="3709454"/>
                </a:lnTo>
                <a:lnTo>
                  <a:pt x="622579" y="3709454"/>
                </a:lnTo>
                <a:lnTo>
                  <a:pt x="621449" y="3709924"/>
                </a:lnTo>
                <a:lnTo>
                  <a:pt x="619594" y="3711778"/>
                </a:lnTo>
                <a:lnTo>
                  <a:pt x="619125" y="3712908"/>
                </a:lnTo>
                <a:lnTo>
                  <a:pt x="619125" y="3715537"/>
                </a:lnTo>
                <a:lnTo>
                  <a:pt x="619594" y="3716655"/>
                </a:lnTo>
                <a:lnTo>
                  <a:pt x="621449" y="3718509"/>
                </a:lnTo>
                <a:lnTo>
                  <a:pt x="622579" y="3718979"/>
                </a:lnTo>
                <a:lnTo>
                  <a:pt x="625208" y="3718979"/>
                </a:lnTo>
                <a:lnTo>
                  <a:pt x="626325" y="3718509"/>
                </a:lnTo>
                <a:lnTo>
                  <a:pt x="628192" y="3716655"/>
                </a:lnTo>
                <a:lnTo>
                  <a:pt x="628650" y="3715537"/>
                </a:lnTo>
                <a:lnTo>
                  <a:pt x="628650" y="3712908"/>
                </a:lnTo>
                <a:close/>
              </a:path>
              <a:path w="4962525" h="4460875">
                <a:moveTo>
                  <a:pt x="628650" y="2971012"/>
                </a:moveTo>
                <a:lnTo>
                  <a:pt x="628192" y="2969882"/>
                </a:lnTo>
                <a:lnTo>
                  <a:pt x="626325" y="2968028"/>
                </a:lnTo>
                <a:lnTo>
                  <a:pt x="625208" y="2967558"/>
                </a:lnTo>
                <a:lnTo>
                  <a:pt x="622579" y="2967558"/>
                </a:lnTo>
                <a:lnTo>
                  <a:pt x="621449" y="2968028"/>
                </a:lnTo>
                <a:lnTo>
                  <a:pt x="619594" y="2969882"/>
                </a:lnTo>
                <a:lnTo>
                  <a:pt x="619125" y="2971012"/>
                </a:lnTo>
                <a:lnTo>
                  <a:pt x="619125" y="2973641"/>
                </a:lnTo>
                <a:lnTo>
                  <a:pt x="619594" y="2974759"/>
                </a:lnTo>
                <a:lnTo>
                  <a:pt x="621449" y="2976626"/>
                </a:lnTo>
                <a:lnTo>
                  <a:pt x="622579" y="2977083"/>
                </a:lnTo>
                <a:lnTo>
                  <a:pt x="625208" y="2977083"/>
                </a:lnTo>
                <a:lnTo>
                  <a:pt x="626325" y="2976626"/>
                </a:lnTo>
                <a:lnTo>
                  <a:pt x="628192" y="2974759"/>
                </a:lnTo>
                <a:lnTo>
                  <a:pt x="628650" y="2973641"/>
                </a:lnTo>
                <a:lnTo>
                  <a:pt x="628650" y="2971012"/>
                </a:lnTo>
                <a:close/>
              </a:path>
              <a:path w="4962525" h="4460875">
                <a:moveTo>
                  <a:pt x="628650" y="2229116"/>
                </a:moveTo>
                <a:lnTo>
                  <a:pt x="628192" y="2227999"/>
                </a:lnTo>
                <a:lnTo>
                  <a:pt x="626325" y="2226132"/>
                </a:lnTo>
                <a:lnTo>
                  <a:pt x="625208" y="2225675"/>
                </a:lnTo>
                <a:lnTo>
                  <a:pt x="622579" y="2225675"/>
                </a:lnTo>
                <a:lnTo>
                  <a:pt x="621449" y="2226132"/>
                </a:lnTo>
                <a:lnTo>
                  <a:pt x="619594" y="2227999"/>
                </a:lnTo>
                <a:lnTo>
                  <a:pt x="619125" y="2229116"/>
                </a:lnTo>
                <a:lnTo>
                  <a:pt x="619125" y="2231745"/>
                </a:lnTo>
                <a:lnTo>
                  <a:pt x="619594" y="2232876"/>
                </a:lnTo>
                <a:lnTo>
                  <a:pt x="621449" y="2234730"/>
                </a:lnTo>
                <a:lnTo>
                  <a:pt x="622579" y="2235200"/>
                </a:lnTo>
                <a:lnTo>
                  <a:pt x="625208" y="2235200"/>
                </a:lnTo>
                <a:lnTo>
                  <a:pt x="626325" y="2234730"/>
                </a:lnTo>
                <a:lnTo>
                  <a:pt x="628192" y="2232876"/>
                </a:lnTo>
                <a:lnTo>
                  <a:pt x="628650" y="2231745"/>
                </a:lnTo>
                <a:lnTo>
                  <a:pt x="628650" y="2229116"/>
                </a:lnTo>
                <a:close/>
              </a:path>
              <a:path w="4962525" h="4460875">
                <a:moveTo>
                  <a:pt x="628650" y="1487233"/>
                </a:moveTo>
                <a:lnTo>
                  <a:pt x="628192" y="1486103"/>
                </a:lnTo>
                <a:lnTo>
                  <a:pt x="626325" y="1484249"/>
                </a:lnTo>
                <a:lnTo>
                  <a:pt x="625208" y="1483779"/>
                </a:lnTo>
                <a:lnTo>
                  <a:pt x="622579" y="1483779"/>
                </a:lnTo>
                <a:lnTo>
                  <a:pt x="621449" y="1484249"/>
                </a:lnTo>
                <a:lnTo>
                  <a:pt x="619594" y="1486103"/>
                </a:lnTo>
                <a:lnTo>
                  <a:pt x="619125" y="1487233"/>
                </a:lnTo>
                <a:lnTo>
                  <a:pt x="619125" y="1489862"/>
                </a:lnTo>
                <a:lnTo>
                  <a:pt x="619594" y="1490980"/>
                </a:lnTo>
                <a:lnTo>
                  <a:pt x="621449" y="1492834"/>
                </a:lnTo>
                <a:lnTo>
                  <a:pt x="622579" y="1493304"/>
                </a:lnTo>
                <a:lnTo>
                  <a:pt x="625208" y="1493304"/>
                </a:lnTo>
                <a:lnTo>
                  <a:pt x="626325" y="1492834"/>
                </a:lnTo>
                <a:lnTo>
                  <a:pt x="628192" y="1490980"/>
                </a:lnTo>
                <a:lnTo>
                  <a:pt x="628650" y="1489862"/>
                </a:lnTo>
                <a:lnTo>
                  <a:pt x="628650" y="1487233"/>
                </a:lnTo>
                <a:close/>
              </a:path>
              <a:path w="4962525" h="4460875">
                <a:moveTo>
                  <a:pt x="628650" y="745337"/>
                </a:moveTo>
                <a:lnTo>
                  <a:pt x="628192" y="744220"/>
                </a:lnTo>
                <a:lnTo>
                  <a:pt x="626325" y="742353"/>
                </a:lnTo>
                <a:lnTo>
                  <a:pt x="625208" y="741883"/>
                </a:lnTo>
                <a:lnTo>
                  <a:pt x="622579" y="741883"/>
                </a:lnTo>
                <a:lnTo>
                  <a:pt x="621449" y="742353"/>
                </a:lnTo>
                <a:lnTo>
                  <a:pt x="619594" y="744220"/>
                </a:lnTo>
                <a:lnTo>
                  <a:pt x="619125" y="745337"/>
                </a:lnTo>
                <a:lnTo>
                  <a:pt x="619125" y="747966"/>
                </a:lnTo>
                <a:lnTo>
                  <a:pt x="619594" y="749084"/>
                </a:lnTo>
                <a:lnTo>
                  <a:pt x="621449" y="750951"/>
                </a:lnTo>
                <a:lnTo>
                  <a:pt x="622579" y="751408"/>
                </a:lnTo>
                <a:lnTo>
                  <a:pt x="625208" y="751408"/>
                </a:lnTo>
                <a:lnTo>
                  <a:pt x="626325" y="750951"/>
                </a:lnTo>
                <a:lnTo>
                  <a:pt x="628192" y="749084"/>
                </a:lnTo>
                <a:lnTo>
                  <a:pt x="628650" y="747966"/>
                </a:lnTo>
                <a:lnTo>
                  <a:pt x="628650" y="745337"/>
                </a:lnTo>
                <a:close/>
              </a:path>
              <a:path w="4962525" h="446087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49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49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4962525" h="4460875">
                <a:moveTo>
                  <a:pt x="676275" y="4454791"/>
                </a:moveTo>
                <a:lnTo>
                  <a:pt x="675817" y="4453674"/>
                </a:lnTo>
                <a:lnTo>
                  <a:pt x="673950" y="4451807"/>
                </a:lnTo>
                <a:lnTo>
                  <a:pt x="672833" y="4451350"/>
                </a:lnTo>
                <a:lnTo>
                  <a:pt x="670204" y="4451350"/>
                </a:lnTo>
                <a:lnTo>
                  <a:pt x="669074" y="4451807"/>
                </a:lnTo>
                <a:lnTo>
                  <a:pt x="667219" y="4453674"/>
                </a:lnTo>
                <a:lnTo>
                  <a:pt x="666750" y="4454791"/>
                </a:lnTo>
                <a:lnTo>
                  <a:pt x="666750" y="4457420"/>
                </a:lnTo>
                <a:lnTo>
                  <a:pt x="667219" y="4458551"/>
                </a:lnTo>
                <a:lnTo>
                  <a:pt x="669074" y="4460405"/>
                </a:lnTo>
                <a:lnTo>
                  <a:pt x="670204" y="4460875"/>
                </a:lnTo>
                <a:lnTo>
                  <a:pt x="672833" y="4460875"/>
                </a:lnTo>
                <a:lnTo>
                  <a:pt x="673950" y="4460405"/>
                </a:lnTo>
                <a:lnTo>
                  <a:pt x="675817" y="4458551"/>
                </a:lnTo>
                <a:lnTo>
                  <a:pt x="676275" y="4457420"/>
                </a:lnTo>
                <a:lnTo>
                  <a:pt x="676275" y="4454791"/>
                </a:lnTo>
                <a:close/>
              </a:path>
              <a:path w="4962525" h="4460875">
                <a:moveTo>
                  <a:pt x="676275" y="3712908"/>
                </a:moveTo>
                <a:lnTo>
                  <a:pt x="675817" y="3711778"/>
                </a:lnTo>
                <a:lnTo>
                  <a:pt x="673950" y="3709924"/>
                </a:lnTo>
                <a:lnTo>
                  <a:pt x="672833" y="3709454"/>
                </a:lnTo>
                <a:lnTo>
                  <a:pt x="670204" y="3709454"/>
                </a:lnTo>
                <a:lnTo>
                  <a:pt x="669074" y="3709924"/>
                </a:lnTo>
                <a:lnTo>
                  <a:pt x="667219" y="3711778"/>
                </a:lnTo>
                <a:lnTo>
                  <a:pt x="666750" y="3712908"/>
                </a:lnTo>
                <a:lnTo>
                  <a:pt x="666750" y="3715537"/>
                </a:lnTo>
                <a:lnTo>
                  <a:pt x="667219" y="3716655"/>
                </a:lnTo>
                <a:lnTo>
                  <a:pt x="669074" y="3718509"/>
                </a:lnTo>
                <a:lnTo>
                  <a:pt x="670204" y="3718979"/>
                </a:lnTo>
                <a:lnTo>
                  <a:pt x="672833" y="3718979"/>
                </a:lnTo>
                <a:lnTo>
                  <a:pt x="673950" y="3718509"/>
                </a:lnTo>
                <a:lnTo>
                  <a:pt x="675817" y="3716655"/>
                </a:lnTo>
                <a:lnTo>
                  <a:pt x="676275" y="3715537"/>
                </a:lnTo>
                <a:lnTo>
                  <a:pt x="676275" y="3712908"/>
                </a:lnTo>
                <a:close/>
              </a:path>
              <a:path w="4962525" h="4460875">
                <a:moveTo>
                  <a:pt x="676275" y="2971012"/>
                </a:moveTo>
                <a:lnTo>
                  <a:pt x="675817" y="2969882"/>
                </a:lnTo>
                <a:lnTo>
                  <a:pt x="673950" y="2968028"/>
                </a:lnTo>
                <a:lnTo>
                  <a:pt x="672833" y="2967558"/>
                </a:lnTo>
                <a:lnTo>
                  <a:pt x="670204" y="2967558"/>
                </a:lnTo>
                <a:lnTo>
                  <a:pt x="669074" y="2968028"/>
                </a:lnTo>
                <a:lnTo>
                  <a:pt x="667219" y="2969882"/>
                </a:lnTo>
                <a:lnTo>
                  <a:pt x="666750" y="2971012"/>
                </a:lnTo>
                <a:lnTo>
                  <a:pt x="666750" y="2973641"/>
                </a:lnTo>
                <a:lnTo>
                  <a:pt x="667219" y="2974759"/>
                </a:lnTo>
                <a:lnTo>
                  <a:pt x="669074" y="2976626"/>
                </a:lnTo>
                <a:lnTo>
                  <a:pt x="670204" y="2977083"/>
                </a:lnTo>
                <a:lnTo>
                  <a:pt x="672833" y="2977083"/>
                </a:lnTo>
                <a:lnTo>
                  <a:pt x="673950" y="2976626"/>
                </a:lnTo>
                <a:lnTo>
                  <a:pt x="675817" y="2974759"/>
                </a:lnTo>
                <a:lnTo>
                  <a:pt x="676275" y="2973641"/>
                </a:lnTo>
                <a:lnTo>
                  <a:pt x="676275" y="2971012"/>
                </a:lnTo>
                <a:close/>
              </a:path>
              <a:path w="4962525" h="4460875">
                <a:moveTo>
                  <a:pt x="676275" y="2229116"/>
                </a:moveTo>
                <a:lnTo>
                  <a:pt x="675817" y="2227999"/>
                </a:lnTo>
                <a:lnTo>
                  <a:pt x="673950" y="2226132"/>
                </a:lnTo>
                <a:lnTo>
                  <a:pt x="672833" y="2225675"/>
                </a:lnTo>
                <a:lnTo>
                  <a:pt x="670204" y="2225675"/>
                </a:lnTo>
                <a:lnTo>
                  <a:pt x="669074" y="2226132"/>
                </a:lnTo>
                <a:lnTo>
                  <a:pt x="667219" y="2227999"/>
                </a:lnTo>
                <a:lnTo>
                  <a:pt x="666750" y="2229116"/>
                </a:lnTo>
                <a:lnTo>
                  <a:pt x="666750" y="2231745"/>
                </a:lnTo>
                <a:lnTo>
                  <a:pt x="667219" y="2232876"/>
                </a:lnTo>
                <a:lnTo>
                  <a:pt x="669074" y="2234730"/>
                </a:lnTo>
                <a:lnTo>
                  <a:pt x="670204" y="2235200"/>
                </a:lnTo>
                <a:lnTo>
                  <a:pt x="672833" y="2235200"/>
                </a:lnTo>
                <a:lnTo>
                  <a:pt x="673950" y="2234730"/>
                </a:lnTo>
                <a:lnTo>
                  <a:pt x="675817" y="2232876"/>
                </a:lnTo>
                <a:lnTo>
                  <a:pt x="676275" y="2231745"/>
                </a:lnTo>
                <a:lnTo>
                  <a:pt x="676275" y="2229116"/>
                </a:lnTo>
                <a:close/>
              </a:path>
              <a:path w="4962525" h="4460875">
                <a:moveTo>
                  <a:pt x="676275" y="1487233"/>
                </a:moveTo>
                <a:lnTo>
                  <a:pt x="675817" y="1486103"/>
                </a:lnTo>
                <a:lnTo>
                  <a:pt x="673950" y="1484249"/>
                </a:lnTo>
                <a:lnTo>
                  <a:pt x="672833" y="1483779"/>
                </a:lnTo>
                <a:lnTo>
                  <a:pt x="670204" y="1483779"/>
                </a:lnTo>
                <a:lnTo>
                  <a:pt x="669074" y="1484249"/>
                </a:lnTo>
                <a:lnTo>
                  <a:pt x="667219" y="1486103"/>
                </a:lnTo>
                <a:lnTo>
                  <a:pt x="666750" y="1487233"/>
                </a:lnTo>
                <a:lnTo>
                  <a:pt x="666750" y="1489862"/>
                </a:lnTo>
                <a:lnTo>
                  <a:pt x="667219" y="1490980"/>
                </a:lnTo>
                <a:lnTo>
                  <a:pt x="669074" y="1492834"/>
                </a:lnTo>
                <a:lnTo>
                  <a:pt x="670204" y="1493304"/>
                </a:lnTo>
                <a:lnTo>
                  <a:pt x="672833" y="1493304"/>
                </a:lnTo>
                <a:lnTo>
                  <a:pt x="673950" y="1492834"/>
                </a:lnTo>
                <a:lnTo>
                  <a:pt x="675817" y="1490980"/>
                </a:lnTo>
                <a:lnTo>
                  <a:pt x="676275" y="1489862"/>
                </a:lnTo>
                <a:lnTo>
                  <a:pt x="676275" y="1487233"/>
                </a:lnTo>
                <a:close/>
              </a:path>
              <a:path w="4962525" h="4460875">
                <a:moveTo>
                  <a:pt x="676275" y="745337"/>
                </a:moveTo>
                <a:lnTo>
                  <a:pt x="675817" y="744220"/>
                </a:lnTo>
                <a:lnTo>
                  <a:pt x="673950" y="742353"/>
                </a:lnTo>
                <a:lnTo>
                  <a:pt x="672833" y="741883"/>
                </a:lnTo>
                <a:lnTo>
                  <a:pt x="670204" y="741883"/>
                </a:lnTo>
                <a:lnTo>
                  <a:pt x="669074" y="742353"/>
                </a:lnTo>
                <a:lnTo>
                  <a:pt x="667219" y="744220"/>
                </a:lnTo>
                <a:lnTo>
                  <a:pt x="666750" y="745337"/>
                </a:lnTo>
                <a:lnTo>
                  <a:pt x="666750" y="747966"/>
                </a:lnTo>
                <a:lnTo>
                  <a:pt x="667219" y="749084"/>
                </a:lnTo>
                <a:lnTo>
                  <a:pt x="669074" y="750951"/>
                </a:lnTo>
                <a:lnTo>
                  <a:pt x="670204" y="751408"/>
                </a:lnTo>
                <a:lnTo>
                  <a:pt x="672833" y="751408"/>
                </a:lnTo>
                <a:lnTo>
                  <a:pt x="673950" y="750951"/>
                </a:lnTo>
                <a:lnTo>
                  <a:pt x="675817" y="749084"/>
                </a:lnTo>
                <a:lnTo>
                  <a:pt x="676275" y="747966"/>
                </a:lnTo>
                <a:lnTo>
                  <a:pt x="676275" y="745337"/>
                </a:lnTo>
                <a:close/>
              </a:path>
              <a:path w="4962525" h="446087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74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74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4962525" h="4460875">
                <a:moveTo>
                  <a:pt x="723900" y="4454791"/>
                </a:moveTo>
                <a:lnTo>
                  <a:pt x="723442" y="4453674"/>
                </a:lnTo>
                <a:lnTo>
                  <a:pt x="721575" y="4451807"/>
                </a:lnTo>
                <a:lnTo>
                  <a:pt x="720458" y="4451350"/>
                </a:lnTo>
                <a:lnTo>
                  <a:pt x="717829" y="4451350"/>
                </a:lnTo>
                <a:lnTo>
                  <a:pt x="716699" y="4451807"/>
                </a:lnTo>
                <a:lnTo>
                  <a:pt x="714844" y="4453674"/>
                </a:lnTo>
                <a:lnTo>
                  <a:pt x="714375" y="4454791"/>
                </a:lnTo>
                <a:lnTo>
                  <a:pt x="714375" y="4457420"/>
                </a:lnTo>
                <a:lnTo>
                  <a:pt x="714844" y="4458551"/>
                </a:lnTo>
                <a:lnTo>
                  <a:pt x="716699" y="4460405"/>
                </a:lnTo>
                <a:lnTo>
                  <a:pt x="717829" y="4460875"/>
                </a:lnTo>
                <a:lnTo>
                  <a:pt x="720458" y="4460875"/>
                </a:lnTo>
                <a:lnTo>
                  <a:pt x="721575" y="4460405"/>
                </a:lnTo>
                <a:lnTo>
                  <a:pt x="723442" y="4458551"/>
                </a:lnTo>
                <a:lnTo>
                  <a:pt x="723900" y="4457420"/>
                </a:lnTo>
                <a:lnTo>
                  <a:pt x="723900" y="4454791"/>
                </a:lnTo>
                <a:close/>
              </a:path>
              <a:path w="4962525" h="4460875">
                <a:moveTo>
                  <a:pt x="723900" y="3712908"/>
                </a:moveTo>
                <a:lnTo>
                  <a:pt x="723442" y="3711778"/>
                </a:lnTo>
                <a:lnTo>
                  <a:pt x="721575" y="3709924"/>
                </a:lnTo>
                <a:lnTo>
                  <a:pt x="720458" y="3709454"/>
                </a:lnTo>
                <a:lnTo>
                  <a:pt x="717829" y="3709454"/>
                </a:lnTo>
                <a:lnTo>
                  <a:pt x="716699" y="3709924"/>
                </a:lnTo>
                <a:lnTo>
                  <a:pt x="714844" y="3711778"/>
                </a:lnTo>
                <a:lnTo>
                  <a:pt x="714375" y="3712908"/>
                </a:lnTo>
                <a:lnTo>
                  <a:pt x="714375" y="3715537"/>
                </a:lnTo>
                <a:lnTo>
                  <a:pt x="714844" y="3716655"/>
                </a:lnTo>
                <a:lnTo>
                  <a:pt x="716699" y="3718509"/>
                </a:lnTo>
                <a:lnTo>
                  <a:pt x="717829" y="3718979"/>
                </a:lnTo>
                <a:lnTo>
                  <a:pt x="720458" y="3718979"/>
                </a:lnTo>
                <a:lnTo>
                  <a:pt x="721575" y="3718509"/>
                </a:lnTo>
                <a:lnTo>
                  <a:pt x="723442" y="3716655"/>
                </a:lnTo>
                <a:lnTo>
                  <a:pt x="723900" y="3715537"/>
                </a:lnTo>
                <a:lnTo>
                  <a:pt x="723900" y="3712908"/>
                </a:lnTo>
                <a:close/>
              </a:path>
              <a:path w="4962525" h="4460875">
                <a:moveTo>
                  <a:pt x="723900" y="2971012"/>
                </a:moveTo>
                <a:lnTo>
                  <a:pt x="723442" y="2969882"/>
                </a:lnTo>
                <a:lnTo>
                  <a:pt x="721575" y="2968028"/>
                </a:lnTo>
                <a:lnTo>
                  <a:pt x="720458" y="2967558"/>
                </a:lnTo>
                <a:lnTo>
                  <a:pt x="717829" y="2967558"/>
                </a:lnTo>
                <a:lnTo>
                  <a:pt x="716699" y="2968028"/>
                </a:lnTo>
                <a:lnTo>
                  <a:pt x="714844" y="2969882"/>
                </a:lnTo>
                <a:lnTo>
                  <a:pt x="714375" y="2971012"/>
                </a:lnTo>
                <a:lnTo>
                  <a:pt x="714375" y="2973641"/>
                </a:lnTo>
                <a:lnTo>
                  <a:pt x="714844" y="2974759"/>
                </a:lnTo>
                <a:lnTo>
                  <a:pt x="716699" y="2976626"/>
                </a:lnTo>
                <a:lnTo>
                  <a:pt x="717829" y="2977083"/>
                </a:lnTo>
                <a:lnTo>
                  <a:pt x="720458" y="2977083"/>
                </a:lnTo>
                <a:lnTo>
                  <a:pt x="721575" y="2976626"/>
                </a:lnTo>
                <a:lnTo>
                  <a:pt x="723442" y="2974759"/>
                </a:lnTo>
                <a:lnTo>
                  <a:pt x="723900" y="2973641"/>
                </a:lnTo>
                <a:lnTo>
                  <a:pt x="723900" y="2971012"/>
                </a:lnTo>
                <a:close/>
              </a:path>
              <a:path w="4962525" h="4460875">
                <a:moveTo>
                  <a:pt x="723900" y="2229116"/>
                </a:moveTo>
                <a:lnTo>
                  <a:pt x="723442" y="2227999"/>
                </a:lnTo>
                <a:lnTo>
                  <a:pt x="721575" y="2226132"/>
                </a:lnTo>
                <a:lnTo>
                  <a:pt x="720458" y="2225675"/>
                </a:lnTo>
                <a:lnTo>
                  <a:pt x="717829" y="2225675"/>
                </a:lnTo>
                <a:lnTo>
                  <a:pt x="716699" y="2226132"/>
                </a:lnTo>
                <a:lnTo>
                  <a:pt x="714844" y="2227999"/>
                </a:lnTo>
                <a:lnTo>
                  <a:pt x="714375" y="2229116"/>
                </a:lnTo>
                <a:lnTo>
                  <a:pt x="714375" y="2231745"/>
                </a:lnTo>
                <a:lnTo>
                  <a:pt x="714844" y="2232876"/>
                </a:lnTo>
                <a:lnTo>
                  <a:pt x="716699" y="2234730"/>
                </a:lnTo>
                <a:lnTo>
                  <a:pt x="717829" y="2235200"/>
                </a:lnTo>
                <a:lnTo>
                  <a:pt x="720458" y="2235200"/>
                </a:lnTo>
                <a:lnTo>
                  <a:pt x="721575" y="2234730"/>
                </a:lnTo>
                <a:lnTo>
                  <a:pt x="723442" y="2232876"/>
                </a:lnTo>
                <a:lnTo>
                  <a:pt x="723900" y="2231745"/>
                </a:lnTo>
                <a:lnTo>
                  <a:pt x="723900" y="2229116"/>
                </a:lnTo>
                <a:close/>
              </a:path>
              <a:path w="4962525" h="4460875">
                <a:moveTo>
                  <a:pt x="723900" y="1487233"/>
                </a:moveTo>
                <a:lnTo>
                  <a:pt x="723442" y="1486103"/>
                </a:lnTo>
                <a:lnTo>
                  <a:pt x="721575" y="1484249"/>
                </a:lnTo>
                <a:lnTo>
                  <a:pt x="720458" y="1483779"/>
                </a:lnTo>
                <a:lnTo>
                  <a:pt x="717829" y="1483779"/>
                </a:lnTo>
                <a:lnTo>
                  <a:pt x="716699" y="1484249"/>
                </a:lnTo>
                <a:lnTo>
                  <a:pt x="714844" y="1486103"/>
                </a:lnTo>
                <a:lnTo>
                  <a:pt x="714375" y="1487233"/>
                </a:lnTo>
                <a:lnTo>
                  <a:pt x="714375" y="1489862"/>
                </a:lnTo>
                <a:lnTo>
                  <a:pt x="714844" y="1490980"/>
                </a:lnTo>
                <a:lnTo>
                  <a:pt x="716699" y="1492834"/>
                </a:lnTo>
                <a:lnTo>
                  <a:pt x="717829" y="1493304"/>
                </a:lnTo>
                <a:lnTo>
                  <a:pt x="720458" y="1493304"/>
                </a:lnTo>
                <a:lnTo>
                  <a:pt x="721575" y="1492834"/>
                </a:lnTo>
                <a:lnTo>
                  <a:pt x="723442" y="1490980"/>
                </a:lnTo>
                <a:lnTo>
                  <a:pt x="723900" y="1489862"/>
                </a:lnTo>
                <a:lnTo>
                  <a:pt x="723900" y="1487233"/>
                </a:lnTo>
                <a:close/>
              </a:path>
              <a:path w="4962525" h="4460875">
                <a:moveTo>
                  <a:pt x="723900" y="745337"/>
                </a:moveTo>
                <a:lnTo>
                  <a:pt x="723442" y="744220"/>
                </a:lnTo>
                <a:lnTo>
                  <a:pt x="721575" y="742353"/>
                </a:lnTo>
                <a:lnTo>
                  <a:pt x="720458" y="741883"/>
                </a:lnTo>
                <a:lnTo>
                  <a:pt x="717829" y="741883"/>
                </a:lnTo>
                <a:lnTo>
                  <a:pt x="716699" y="742353"/>
                </a:lnTo>
                <a:lnTo>
                  <a:pt x="714844" y="744220"/>
                </a:lnTo>
                <a:lnTo>
                  <a:pt x="714375" y="745337"/>
                </a:lnTo>
                <a:lnTo>
                  <a:pt x="714375" y="747966"/>
                </a:lnTo>
                <a:lnTo>
                  <a:pt x="714844" y="749084"/>
                </a:lnTo>
                <a:lnTo>
                  <a:pt x="716699" y="750951"/>
                </a:lnTo>
                <a:lnTo>
                  <a:pt x="717829" y="751408"/>
                </a:lnTo>
                <a:lnTo>
                  <a:pt x="720458" y="751408"/>
                </a:lnTo>
                <a:lnTo>
                  <a:pt x="721575" y="750951"/>
                </a:lnTo>
                <a:lnTo>
                  <a:pt x="723442" y="749084"/>
                </a:lnTo>
                <a:lnTo>
                  <a:pt x="723900" y="747966"/>
                </a:lnTo>
                <a:lnTo>
                  <a:pt x="723900" y="745337"/>
                </a:lnTo>
                <a:close/>
              </a:path>
              <a:path w="4962525" h="446087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699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699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4962525" h="4460875">
                <a:moveTo>
                  <a:pt x="771525" y="4454791"/>
                </a:moveTo>
                <a:lnTo>
                  <a:pt x="771067" y="4453674"/>
                </a:lnTo>
                <a:lnTo>
                  <a:pt x="769200" y="4451807"/>
                </a:lnTo>
                <a:lnTo>
                  <a:pt x="768083" y="4451350"/>
                </a:lnTo>
                <a:lnTo>
                  <a:pt x="765454" y="4451350"/>
                </a:lnTo>
                <a:lnTo>
                  <a:pt x="764324" y="4451807"/>
                </a:lnTo>
                <a:lnTo>
                  <a:pt x="762469" y="4453674"/>
                </a:lnTo>
                <a:lnTo>
                  <a:pt x="762000" y="4454791"/>
                </a:lnTo>
                <a:lnTo>
                  <a:pt x="762000" y="4457420"/>
                </a:lnTo>
                <a:lnTo>
                  <a:pt x="762469" y="4458551"/>
                </a:lnTo>
                <a:lnTo>
                  <a:pt x="764324" y="4460405"/>
                </a:lnTo>
                <a:lnTo>
                  <a:pt x="765454" y="4460875"/>
                </a:lnTo>
                <a:lnTo>
                  <a:pt x="768083" y="4460875"/>
                </a:lnTo>
                <a:lnTo>
                  <a:pt x="769200" y="4460405"/>
                </a:lnTo>
                <a:lnTo>
                  <a:pt x="771067" y="4458551"/>
                </a:lnTo>
                <a:lnTo>
                  <a:pt x="771525" y="4457420"/>
                </a:lnTo>
                <a:lnTo>
                  <a:pt x="771525" y="4454791"/>
                </a:lnTo>
                <a:close/>
              </a:path>
              <a:path w="4962525" h="4460875">
                <a:moveTo>
                  <a:pt x="771525" y="3712908"/>
                </a:moveTo>
                <a:lnTo>
                  <a:pt x="771067" y="3711778"/>
                </a:lnTo>
                <a:lnTo>
                  <a:pt x="769200" y="3709924"/>
                </a:lnTo>
                <a:lnTo>
                  <a:pt x="768083" y="3709454"/>
                </a:lnTo>
                <a:lnTo>
                  <a:pt x="765454" y="3709454"/>
                </a:lnTo>
                <a:lnTo>
                  <a:pt x="764324" y="3709924"/>
                </a:lnTo>
                <a:lnTo>
                  <a:pt x="762469" y="3711778"/>
                </a:lnTo>
                <a:lnTo>
                  <a:pt x="762000" y="3712908"/>
                </a:lnTo>
                <a:lnTo>
                  <a:pt x="762000" y="3715537"/>
                </a:lnTo>
                <a:lnTo>
                  <a:pt x="762469" y="3716655"/>
                </a:lnTo>
                <a:lnTo>
                  <a:pt x="764324" y="3718509"/>
                </a:lnTo>
                <a:lnTo>
                  <a:pt x="765454" y="3718979"/>
                </a:lnTo>
                <a:lnTo>
                  <a:pt x="768083" y="3718979"/>
                </a:lnTo>
                <a:lnTo>
                  <a:pt x="769200" y="3718509"/>
                </a:lnTo>
                <a:lnTo>
                  <a:pt x="771067" y="3716655"/>
                </a:lnTo>
                <a:lnTo>
                  <a:pt x="771525" y="3715537"/>
                </a:lnTo>
                <a:lnTo>
                  <a:pt x="771525" y="3712908"/>
                </a:lnTo>
                <a:close/>
              </a:path>
              <a:path w="4962525" h="4460875">
                <a:moveTo>
                  <a:pt x="771525" y="2971012"/>
                </a:moveTo>
                <a:lnTo>
                  <a:pt x="771067" y="2969882"/>
                </a:lnTo>
                <a:lnTo>
                  <a:pt x="769200" y="2968028"/>
                </a:lnTo>
                <a:lnTo>
                  <a:pt x="768083" y="2967558"/>
                </a:lnTo>
                <a:lnTo>
                  <a:pt x="765454" y="2967558"/>
                </a:lnTo>
                <a:lnTo>
                  <a:pt x="764324" y="2968028"/>
                </a:lnTo>
                <a:lnTo>
                  <a:pt x="762469" y="2969882"/>
                </a:lnTo>
                <a:lnTo>
                  <a:pt x="762000" y="2971012"/>
                </a:lnTo>
                <a:lnTo>
                  <a:pt x="762000" y="2973641"/>
                </a:lnTo>
                <a:lnTo>
                  <a:pt x="762469" y="2974759"/>
                </a:lnTo>
                <a:lnTo>
                  <a:pt x="764324" y="2976626"/>
                </a:lnTo>
                <a:lnTo>
                  <a:pt x="765454" y="2977083"/>
                </a:lnTo>
                <a:lnTo>
                  <a:pt x="768083" y="2977083"/>
                </a:lnTo>
                <a:lnTo>
                  <a:pt x="769200" y="2976626"/>
                </a:lnTo>
                <a:lnTo>
                  <a:pt x="771067" y="2974759"/>
                </a:lnTo>
                <a:lnTo>
                  <a:pt x="771525" y="2973641"/>
                </a:lnTo>
                <a:lnTo>
                  <a:pt x="771525" y="2971012"/>
                </a:lnTo>
                <a:close/>
              </a:path>
              <a:path w="4962525" h="4460875">
                <a:moveTo>
                  <a:pt x="771525" y="2229116"/>
                </a:moveTo>
                <a:lnTo>
                  <a:pt x="771067" y="2227999"/>
                </a:lnTo>
                <a:lnTo>
                  <a:pt x="769200" y="2226132"/>
                </a:lnTo>
                <a:lnTo>
                  <a:pt x="768083" y="2225675"/>
                </a:lnTo>
                <a:lnTo>
                  <a:pt x="765454" y="2225675"/>
                </a:lnTo>
                <a:lnTo>
                  <a:pt x="764324" y="2226132"/>
                </a:lnTo>
                <a:lnTo>
                  <a:pt x="762469" y="2227999"/>
                </a:lnTo>
                <a:lnTo>
                  <a:pt x="762000" y="2229116"/>
                </a:lnTo>
                <a:lnTo>
                  <a:pt x="762000" y="2231745"/>
                </a:lnTo>
                <a:lnTo>
                  <a:pt x="762469" y="2232876"/>
                </a:lnTo>
                <a:lnTo>
                  <a:pt x="764324" y="2234730"/>
                </a:lnTo>
                <a:lnTo>
                  <a:pt x="765454" y="2235200"/>
                </a:lnTo>
                <a:lnTo>
                  <a:pt x="768083" y="2235200"/>
                </a:lnTo>
                <a:lnTo>
                  <a:pt x="769200" y="2234730"/>
                </a:lnTo>
                <a:lnTo>
                  <a:pt x="771067" y="2232876"/>
                </a:lnTo>
                <a:lnTo>
                  <a:pt x="771525" y="2231745"/>
                </a:lnTo>
                <a:lnTo>
                  <a:pt x="771525" y="2229116"/>
                </a:lnTo>
                <a:close/>
              </a:path>
              <a:path w="4962525" h="4460875">
                <a:moveTo>
                  <a:pt x="771525" y="1487233"/>
                </a:moveTo>
                <a:lnTo>
                  <a:pt x="771067" y="1486103"/>
                </a:lnTo>
                <a:lnTo>
                  <a:pt x="769200" y="1484249"/>
                </a:lnTo>
                <a:lnTo>
                  <a:pt x="768083" y="1483779"/>
                </a:lnTo>
                <a:lnTo>
                  <a:pt x="765454" y="1483779"/>
                </a:lnTo>
                <a:lnTo>
                  <a:pt x="764324" y="1484249"/>
                </a:lnTo>
                <a:lnTo>
                  <a:pt x="762469" y="1486103"/>
                </a:lnTo>
                <a:lnTo>
                  <a:pt x="762000" y="1487233"/>
                </a:lnTo>
                <a:lnTo>
                  <a:pt x="762000" y="1489862"/>
                </a:lnTo>
                <a:lnTo>
                  <a:pt x="762469" y="1490980"/>
                </a:lnTo>
                <a:lnTo>
                  <a:pt x="764324" y="1492834"/>
                </a:lnTo>
                <a:lnTo>
                  <a:pt x="765454" y="1493304"/>
                </a:lnTo>
                <a:lnTo>
                  <a:pt x="768083" y="1493304"/>
                </a:lnTo>
                <a:lnTo>
                  <a:pt x="769200" y="1492834"/>
                </a:lnTo>
                <a:lnTo>
                  <a:pt x="771067" y="1490980"/>
                </a:lnTo>
                <a:lnTo>
                  <a:pt x="771525" y="1489862"/>
                </a:lnTo>
                <a:lnTo>
                  <a:pt x="771525" y="1487233"/>
                </a:lnTo>
                <a:close/>
              </a:path>
              <a:path w="4962525" h="4460875">
                <a:moveTo>
                  <a:pt x="771525" y="745337"/>
                </a:moveTo>
                <a:lnTo>
                  <a:pt x="771067" y="744220"/>
                </a:lnTo>
                <a:lnTo>
                  <a:pt x="769200" y="742353"/>
                </a:lnTo>
                <a:lnTo>
                  <a:pt x="768083" y="741883"/>
                </a:lnTo>
                <a:lnTo>
                  <a:pt x="765454" y="741883"/>
                </a:lnTo>
                <a:lnTo>
                  <a:pt x="764324" y="742353"/>
                </a:lnTo>
                <a:lnTo>
                  <a:pt x="762469" y="744220"/>
                </a:lnTo>
                <a:lnTo>
                  <a:pt x="762000" y="745337"/>
                </a:lnTo>
                <a:lnTo>
                  <a:pt x="762000" y="747966"/>
                </a:lnTo>
                <a:lnTo>
                  <a:pt x="762469" y="749084"/>
                </a:lnTo>
                <a:lnTo>
                  <a:pt x="764324" y="750951"/>
                </a:lnTo>
                <a:lnTo>
                  <a:pt x="765454" y="751408"/>
                </a:lnTo>
                <a:lnTo>
                  <a:pt x="768083" y="751408"/>
                </a:lnTo>
                <a:lnTo>
                  <a:pt x="769200" y="750951"/>
                </a:lnTo>
                <a:lnTo>
                  <a:pt x="771067" y="749084"/>
                </a:lnTo>
                <a:lnTo>
                  <a:pt x="771525" y="747966"/>
                </a:lnTo>
                <a:lnTo>
                  <a:pt x="771525" y="745337"/>
                </a:lnTo>
                <a:close/>
              </a:path>
              <a:path w="4962525" h="446087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24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24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4962525" h="4460875">
                <a:moveTo>
                  <a:pt x="819150" y="4454791"/>
                </a:moveTo>
                <a:lnTo>
                  <a:pt x="818692" y="4453674"/>
                </a:lnTo>
                <a:lnTo>
                  <a:pt x="816825" y="4451807"/>
                </a:lnTo>
                <a:lnTo>
                  <a:pt x="815708" y="4451350"/>
                </a:lnTo>
                <a:lnTo>
                  <a:pt x="813079" y="4451350"/>
                </a:lnTo>
                <a:lnTo>
                  <a:pt x="811949" y="4451807"/>
                </a:lnTo>
                <a:lnTo>
                  <a:pt x="810094" y="4453674"/>
                </a:lnTo>
                <a:lnTo>
                  <a:pt x="809625" y="4454791"/>
                </a:lnTo>
                <a:lnTo>
                  <a:pt x="809625" y="4457420"/>
                </a:lnTo>
                <a:lnTo>
                  <a:pt x="810094" y="4458551"/>
                </a:lnTo>
                <a:lnTo>
                  <a:pt x="811949" y="4460405"/>
                </a:lnTo>
                <a:lnTo>
                  <a:pt x="813079" y="4460875"/>
                </a:lnTo>
                <a:lnTo>
                  <a:pt x="815708" y="4460875"/>
                </a:lnTo>
                <a:lnTo>
                  <a:pt x="816825" y="4460405"/>
                </a:lnTo>
                <a:lnTo>
                  <a:pt x="818692" y="4458551"/>
                </a:lnTo>
                <a:lnTo>
                  <a:pt x="819150" y="4457420"/>
                </a:lnTo>
                <a:lnTo>
                  <a:pt x="819150" y="4454791"/>
                </a:lnTo>
                <a:close/>
              </a:path>
              <a:path w="4962525" h="4460875">
                <a:moveTo>
                  <a:pt x="819150" y="3712908"/>
                </a:moveTo>
                <a:lnTo>
                  <a:pt x="818692" y="3711778"/>
                </a:lnTo>
                <a:lnTo>
                  <a:pt x="816825" y="3709924"/>
                </a:lnTo>
                <a:lnTo>
                  <a:pt x="815708" y="3709454"/>
                </a:lnTo>
                <a:lnTo>
                  <a:pt x="813079" y="3709454"/>
                </a:lnTo>
                <a:lnTo>
                  <a:pt x="811949" y="3709924"/>
                </a:lnTo>
                <a:lnTo>
                  <a:pt x="810094" y="3711778"/>
                </a:lnTo>
                <a:lnTo>
                  <a:pt x="809625" y="3712908"/>
                </a:lnTo>
                <a:lnTo>
                  <a:pt x="809625" y="3715537"/>
                </a:lnTo>
                <a:lnTo>
                  <a:pt x="810094" y="3716655"/>
                </a:lnTo>
                <a:lnTo>
                  <a:pt x="811949" y="3718509"/>
                </a:lnTo>
                <a:lnTo>
                  <a:pt x="813079" y="3718979"/>
                </a:lnTo>
                <a:lnTo>
                  <a:pt x="815708" y="3718979"/>
                </a:lnTo>
                <a:lnTo>
                  <a:pt x="816825" y="3718509"/>
                </a:lnTo>
                <a:lnTo>
                  <a:pt x="818692" y="3716655"/>
                </a:lnTo>
                <a:lnTo>
                  <a:pt x="819150" y="3715537"/>
                </a:lnTo>
                <a:lnTo>
                  <a:pt x="819150" y="3712908"/>
                </a:lnTo>
                <a:close/>
              </a:path>
              <a:path w="4962525" h="4460875">
                <a:moveTo>
                  <a:pt x="819150" y="2971012"/>
                </a:moveTo>
                <a:lnTo>
                  <a:pt x="818692" y="2969882"/>
                </a:lnTo>
                <a:lnTo>
                  <a:pt x="816825" y="2968028"/>
                </a:lnTo>
                <a:lnTo>
                  <a:pt x="815708" y="2967558"/>
                </a:lnTo>
                <a:lnTo>
                  <a:pt x="813079" y="2967558"/>
                </a:lnTo>
                <a:lnTo>
                  <a:pt x="811949" y="2968028"/>
                </a:lnTo>
                <a:lnTo>
                  <a:pt x="810094" y="2969882"/>
                </a:lnTo>
                <a:lnTo>
                  <a:pt x="809625" y="2971012"/>
                </a:lnTo>
                <a:lnTo>
                  <a:pt x="809625" y="2973641"/>
                </a:lnTo>
                <a:lnTo>
                  <a:pt x="810094" y="2974759"/>
                </a:lnTo>
                <a:lnTo>
                  <a:pt x="811949" y="2976626"/>
                </a:lnTo>
                <a:lnTo>
                  <a:pt x="813079" y="2977083"/>
                </a:lnTo>
                <a:lnTo>
                  <a:pt x="815708" y="2977083"/>
                </a:lnTo>
                <a:lnTo>
                  <a:pt x="816825" y="2976626"/>
                </a:lnTo>
                <a:lnTo>
                  <a:pt x="818692" y="2974759"/>
                </a:lnTo>
                <a:lnTo>
                  <a:pt x="819150" y="2973641"/>
                </a:lnTo>
                <a:lnTo>
                  <a:pt x="819150" y="2971012"/>
                </a:lnTo>
                <a:close/>
              </a:path>
              <a:path w="4962525" h="4460875">
                <a:moveTo>
                  <a:pt x="819150" y="2229116"/>
                </a:moveTo>
                <a:lnTo>
                  <a:pt x="818692" y="2227999"/>
                </a:lnTo>
                <a:lnTo>
                  <a:pt x="816825" y="2226132"/>
                </a:lnTo>
                <a:lnTo>
                  <a:pt x="815708" y="2225675"/>
                </a:lnTo>
                <a:lnTo>
                  <a:pt x="813079" y="2225675"/>
                </a:lnTo>
                <a:lnTo>
                  <a:pt x="811949" y="2226132"/>
                </a:lnTo>
                <a:lnTo>
                  <a:pt x="810094" y="2227999"/>
                </a:lnTo>
                <a:lnTo>
                  <a:pt x="809625" y="2229116"/>
                </a:lnTo>
                <a:lnTo>
                  <a:pt x="809625" y="2231745"/>
                </a:lnTo>
                <a:lnTo>
                  <a:pt x="810094" y="2232876"/>
                </a:lnTo>
                <a:lnTo>
                  <a:pt x="811949" y="2234730"/>
                </a:lnTo>
                <a:lnTo>
                  <a:pt x="813079" y="2235200"/>
                </a:lnTo>
                <a:lnTo>
                  <a:pt x="815708" y="2235200"/>
                </a:lnTo>
                <a:lnTo>
                  <a:pt x="816825" y="2234730"/>
                </a:lnTo>
                <a:lnTo>
                  <a:pt x="818692" y="2232876"/>
                </a:lnTo>
                <a:lnTo>
                  <a:pt x="819150" y="2231745"/>
                </a:lnTo>
                <a:lnTo>
                  <a:pt x="819150" y="2229116"/>
                </a:lnTo>
                <a:close/>
              </a:path>
              <a:path w="4962525" h="4460875">
                <a:moveTo>
                  <a:pt x="819150" y="1487233"/>
                </a:moveTo>
                <a:lnTo>
                  <a:pt x="818692" y="1486103"/>
                </a:lnTo>
                <a:lnTo>
                  <a:pt x="816825" y="1484249"/>
                </a:lnTo>
                <a:lnTo>
                  <a:pt x="815708" y="1483779"/>
                </a:lnTo>
                <a:lnTo>
                  <a:pt x="813079" y="1483779"/>
                </a:lnTo>
                <a:lnTo>
                  <a:pt x="811949" y="1484249"/>
                </a:lnTo>
                <a:lnTo>
                  <a:pt x="810094" y="1486103"/>
                </a:lnTo>
                <a:lnTo>
                  <a:pt x="809625" y="1487233"/>
                </a:lnTo>
                <a:lnTo>
                  <a:pt x="809625" y="1489862"/>
                </a:lnTo>
                <a:lnTo>
                  <a:pt x="810094" y="1490980"/>
                </a:lnTo>
                <a:lnTo>
                  <a:pt x="811949" y="1492834"/>
                </a:lnTo>
                <a:lnTo>
                  <a:pt x="813079" y="1493304"/>
                </a:lnTo>
                <a:lnTo>
                  <a:pt x="815708" y="1493304"/>
                </a:lnTo>
                <a:lnTo>
                  <a:pt x="816825" y="1492834"/>
                </a:lnTo>
                <a:lnTo>
                  <a:pt x="818692" y="1490980"/>
                </a:lnTo>
                <a:lnTo>
                  <a:pt x="819150" y="1489862"/>
                </a:lnTo>
                <a:lnTo>
                  <a:pt x="819150" y="1487233"/>
                </a:lnTo>
                <a:close/>
              </a:path>
              <a:path w="4962525" h="4460875">
                <a:moveTo>
                  <a:pt x="819150" y="745337"/>
                </a:moveTo>
                <a:lnTo>
                  <a:pt x="818692" y="744220"/>
                </a:lnTo>
                <a:lnTo>
                  <a:pt x="816825" y="742353"/>
                </a:lnTo>
                <a:lnTo>
                  <a:pt x="815708" y="741883"/>
                </a:lnTo>
                <a:lnTo>
                  <a:pt x="813079" y="741883"/>
                </a:lnTo>
                <a:lnTo>
                  <a:pt x="811949" y="742353"/>
                </a:lnTo>
                <a:lnTo>
                  <a:pt x="810094" y="744220"/>
                </a:lnTo>
                <a:lnTo>
                  <a:pt x="809625" y="745337"/>
                </a:lnTo>
                <a:lnTo>
                  <a:pt x="809625" y="747966"/>
                </a:lnTo>
                <a:lnTo>
                  <a:pt x="810094" y="749084"/>
                </a:lnTo>
                <a:lnTo>
                  <a:pt x="811949" y="750951"/>
                </a:lnTo>
                <a:lnTo>
                  <a:pt x="813079" y="751408"/>
                </a:lnTo>
                <a:lnTo>
                  <a:pt x="815708" y="751408"/>
                </a:lnTo>
                <a:lnTo>
                  <a:pt x="816825" y="750951"/>
                </a:lnTo>
                <a:lnTo>
                  <a:pt x="818692" y="749084"/>
                </a:lnTo>
                <a:lnTo>
                  <a:pt x="819150" y="747966"/>
                </a:lnTo>
                <a:lnTo>
                  <a:pt x="819150" y="745337"/>
                </a:lnTo>
                <a:close/>
              </a:path>
              <a:path w="4962525" h="446087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49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49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4962525" h="4460875">
                <a:moveTo>
                  <a:pt x="866775" y="4454791"/>
                </a:moveTo>
                <a:lnTo>
                  <a:pt x="866317" y="4453674"/>
                </a:lnTo>
                <a:lnTo>
                  <a:pt x="864450" y="4451807"/>
                </a:lnTo>
                <a:lnTo>
                  <a:pt x="863333" y="4451350"/>
                </a:lnTo>
                <a:lnTo>
                  <a:pt x="860704" y="4451350"/>
                </a:lnTo>
                <a:lnTo>
                  <a:pt x="859574" y="4451807"/>
                </a:lnTo>
                <a:lnTo>
                  <a:pt x="857719" y="4453674"/>
                </a:lnTo>
                <a:lnTo>
                  <a:pt x="857250" y="4454791"/>
                </a:lnTo>
                <a:lnTo>
                  <a:pt x="857250" y="4457420"/>
                </a:lnTo>
                <a:lnTo>
                  <a:pt x="857719" y="4458551"/>
                </a:lnTo>
                <a:lnTo>
                  <a:pt x="859574" y="4460405"/>
                </a:lnTo>
                <a:lnTo>
                  <a:pt x="860704" y="4460875"/>
                </a:lnTo>
                <a:lnTo>
                  <a:pt x="863333" y="4460875"/>
                </a:lnTo>
                <a:lnTo>
                  <a:pt x="864450" y="4460405"/>
                </a:lnTo>
                <a:lnTo>
                  <a:pt x="866317" y="4458551"/>
                </a:lnTo>
                <a:lnTo>
                  <a:pt x="866775" y="4457420"/>
                </a:lnTo>
                <a:lnTo>
                  <a:pt x="866775" y="4454791"/>
                </a:lnTo>
                <a:close/>
              </a:path>
              <a:path w="4962525" h="4460875">
                <a:moveTo>
                  <a:pt x="866775" y="3712908"/>
                </a:moveTo>
                <a:lnTo>
                  <a:pt x="866317" y="3711778"/>
                </a:lnTo>
                <a:lnTo>
                  <a:pt x="864450" y="3709924"/>
                </a:lnTo>
                <a:lnTo>
                  <a:pt x="863333" y="3709454"/>
                </a:lnTo>
                <a:lnTo>
                  <a:pt x="860704" y="3709454"/>
                </a:lnTo>
                <a:lnTo>
                  <a:pt x="859574" y="3709924"/>
                </a:lnTo>
                <a:lnTo>
                  <a:pt x="857719" y="3711778"/>
                </a:lnTo>
                <a:lnTo>
                  <a:pt x="857250" y="3712908"/>
                </a:lnTo>
                <a:lnTo>
                  <a:pt x="857250" y="3715537"/>
                </a:lnTo>
                <a:lnTo>
                  <a:pt x="857719" y="3716655"/>
                </a:lnTo>
                <a:lnTo>
                  <a:pt x="859574" y="3718509"/>
                </a:lnTo>
                <a:lnTo>
                  <a:pt x="860704" y="3718979"/>
                </a:lnTo>
                <a:lnTo>
                  <a:pt x="863333" y="3718979"/>
                </a:lnTo>
                <a:lnTo>
                  <a:pt x="864450" y="3718509"/>
                </a:lnTo>
                <a:lnTo>
                  <a:pt x="866317" y="3716655"/>
                </a:lnTo>
                <a:lnTo>
                  <a:pt x="866775" y="3715537"/>
                </a:lnTo>
                <a:lnTo>
                  <a:pt x="866775" y="3712908"/>
                </a:lnTo>
                <a:close/>
              </a:path>
              <a:path w="4962525" h="4460875">
                <a:moveTo>
                  <a:pt x="866775" y="2971012"/>
                </a:moveTo>
                <a:lnTo>
                  <a:pt x="866317" y="2969882"/>
                </a:lnTo>
                <a:lnTo>
                  <a:pt x="864450" y="2968028"/>
                </a:lnTo>
                <a:lnTo>
                  <a:pt x="863333" y="2967558"/>
                </a:lnTo>
                <a:lnTo>
                  <a:pt x="860704" y="2967558"/>
                </a:lnTo>
                <a:lnTo>
                  <a:pt x="859574" y="2968028"/>
                </a:lnTo>
                <a:lnTo>
                  <a:pt x="857719" y="2969882"/>
                </a:lnTo>
                <a:lnTo>
                  <a:pt x="857250" y="2971012"/>
                </a:lnTo>
                <a:lnTo>
                  <a:pt x="857250" y="2973641"/>
                </a:lnTo>
                <a:lnTo>
                  <a:pt x="857719" y="2974759"/>
                </a:lnTo>
                <a:lnTo>
                  <a:pt x="859574" y="2976626"/>
                </a:lnTo>
                <a:lnTo>
                  <a:pt x="860704" y="2977083"/>
                </a:lnTo>
                <a:lnTo>
                  <a:pt x="863333" y="2977083"/>
                </a:lnTo>
                <a:lnTo>
                  <a:pt x="864450" y="2976626"/>
                </a:lnTo>
                <a:lnTo>
                  <a:pt x="866317" y="2974759"/>
                </a:lnTo>
                <a:lnTo>
                  <a:pt x="866775" y="2973641"/>
                </a:lnTo>
                <a:lnTo>
                  <a:pt x="866775" y="2971012"/>
                </a:lnTo>
                <a:close/>
              </a:path>
              <a:path w="4962525" h="4460875">
                <a:moveTo>
                  <a:pt x="866775" y="2229116"/>
                </a:moveTo>
                <a:lnTo>
                  <a:pt x="866317" y="2227999"/>
                </a:lnTo>
                <a:lnTo>
                  <a:pt x="864450" y="2226132"/>
                </a:lnTo>
                <a:lnTo>
                  <a:pt x="863333" y="2225675"/>
                </a:lnTo>
                <a:lnTo>
                  <a:pt x="860704" y="2225675"/>
                </a:lnTo>
                <a:lnTo>
                  <a:pt x="859574" y="2226132"/>
                </a:lnTo>
                <a:lnTo>
                  <a:pt x="857719" y="2227999"/>
                </a:lnTo>
                <a:lnTo>
                  <a:pt x="857250" y="2229116"/>
                </a:lnTo>
                <a:lnTo>
                  <a:pt x="857250" y="2231745"/>
                </a:lnTo>
                <a:lnTo>
                  <a:pt x="857719" y="2232876"/>
                </a:lnTo>
                <a:lnTo>
                  <a:pt x="859574" y="2234730"/>
                </a:lnTo>
                <a:lnTo>
                  <a:pt x="860704" y="2235200"/>
                </a:lnTo>
                <a:lnTo>
                  <a:pt x="863333" y="2235200"/>
                </a:lnTo>
                <a:lnTo>
                  <a:pt x="864450" y="2234730"/>
                </a:lnTo>
                <a:lnTo>
                  <a:pt x="866317" y="2232876"/>
                </a:lnTo>
                <a:lnTo>
                  <a:pt x="866775" y="2231745"/>
                </a:lnTo>
                <a:lnTo>
                  <a:pt x="866775" y="2229116"/>
                </a:lnTo>
                <a:close/>
              </a:path>
              <a:path w="4962525" h="4460875">
                <a:moveTo>
                  <a:pt x="866775" y="1487233"/>
                </a:moveTo>
                <a:lnTo>
                  <a:pt x="866317" y="1486103"/>
                </a:lnTo>
                <a:lnTo>
                  <a:pt x="864450" y="1484249"/>
                </a:lnTo>
                <a:lnTo>
                  <a:pt x="863333" y="1483779"/>
                </a:lnTo>
                <a:lnTo>
                  <a:pt x="860704" y="1483779"/>
                </a:lnTo>
                <a:lnTo>
                  <a:pt x="859574" y="1484249"/>
                </a:lnTo>
                <a:lnTo>
                  <a:pt x="857719" y="1486103"/>
                </a:lnTo>
                <a:lnTo>
                  <a:pt x="857250" y="1487233"/>
                </a:lnTo>
                <a:lnTo>
                  <a:pt x="857250" y="1489862"/>
                </a:lnTo>
                <a:lnTo>
                  <a:pt x="857719" y="1490980"/>
                </a:lnTo>
                <a:lnTo>
                  <a:pt x="859574" y="1492834"/>
                </a:lnTo>
                <a:lnTo>
                  <a:pt x="860704" y="1493304"/>
                </a:lnTo>
                <a:lnTo>
                  <a:pt x="863333" y="1493304"/>
                </a:lnTo>
                <a:lnTo>
                  <a:pt x="864450" y="1492834"/>
                </a:lnTo>
                <a:lnTo>
                  <a:pt x="866317" y="1490980"/>
                </a:lnTo>
                <a:lnTo>
                  <a:pt x="866775" y="1489862"/>
                </a:lnTo>
                <a:lnTo>
                  <a:pt x="866775" y="1487233"/>
                </a:lnTo>
                <a:close/>
              </a:path>
              <a:path w="4962525" h="4460875">
                <a:moveTo>
                  <a:pt x="866775" y="745337"/>
                </a:moveTo>
                <a:lnTo>
                  <a:pt x="866317" y="744220"/>
                </a:lnTo>
                <a:lnTo>
                  <a:pt x="864450" y="742353"/>
                </a:lnTo>
                <a:lnTo>
                  <a:pt x="863333" y="741883"/>
                </a:lnTo>
                <a:lnTo>
                  <a:pt x="860704" y="741883"/>
                </a:lnTo>
                <a:lnTo>
                  <a:pt x="859574" y="742353"/>
                </a:lnTo>
                <a:lnTo>
                  <a:pt x="857719" y="744220"/>
                </a:lnTo>
                <a:lnTo>
                  <a:pt x="857250" y="745337"/>
                </a:lnTo>
                <a:lnTo>
                  <a:pt x="857250" y="747966"/>
                </a:lnTo>
                <a:lnTo>
                  <a:pt x="857719" y="749084"/>
                </a:lnTo>
                <a:lnTo>
                  <a:pt x="859574" y="750951"/>
                </a:lnTo>
                <a:lnTo>
                  <a:pt x="860704" y="751408"/>
                </a:lnTo>
                <a:lnTo>
                  <a:pt x="863333" y="751408"/>
                </a:lnTo>
                <a:lnTo>
                  <a:pt x="864450" y="750951"/>
                </a:lnTo>
                <a:lnTo>
                  <a:pt x="866317" y="749084"/>
                </a:lnTo>
                <a:lnTo>
                  <a:pt x="866775" y="747966"/>
                </a:lnTo>
                <a:lnTo>
                  <a:pt x="866775" y="745337"/>
                </a:lnTo>
                <a:close/>
              </a:path>
              <a:path w="4962525" h="446087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74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74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4962525" h="4460875">
                <a:moveTo>
                  <a:pt x="914400" y="4454791"/>
                </a:moveTo>
                <a:lnTo>
                  <a:pt x="913942" y="4453674"/>
                </a:lnTo>
                <a:lnTo>
                  <a:pt x="912075" y="4451807"/>
                </a:lnTo>
                <a:lnTo>
                  <a:pt x="910958" y="4451350"/>
                </a:lnTo>
                <a:lnTo>
                  <a:pt x="908329" y="4451350"/>
                </a:lnTo>
                <a:lnTo>
                  <a:pt x="907199" y="4451807"/>
                </a:lnTo>
                <a:lnTo>
                  <a:pt x="905344" y="4453674"/>
                </a:lnTo>
                <a:lnTo>
                  <a:pt x="904875" y="4454791"/>
                </a:lnTo>
                <a:lnTo>
                  <a:pt x="904875" y="4457420"/>
                </a:lnTo>
                <a:lnTo>
                  <a:pt x="905344" y="4458551"/>
                </a:lnTo>
                <a:lnTo>
                  <a:pt x="907199" y="4460405"/>
                </a:lnTo>
                <a:lnTo>
                  <a:pt x="908329" y="4460875"/>
                </a:lnTo>
                <a:lnTo>
                  <a:pt x="910958" y="4460875"/>
                </a:lnTo>
                <a:lnTo>
                  <a:pt x="912075" y="4460405"/>
                </a:lnTo>
                <a:lnTo>
                  <a:pt x="913942" y="4458551"/>
                </a:lnTo>
                <a:lnTo>
                  <a:pt x="914400" y="4457420"/>
                </a:lnTo>
                <a:lnTo>
                  <a:pt x="914400" y="4454791"/>
                </a:lnTo>
                <a:close/>
              </a:path>
              <a:path w="4962525" h="4460875">
                <a:moveTo>
                  <a:pt x="914400" y="3712908"/>
                </a:moveTo>
                <a:lnTo>
                  <a:pt x="913942" y="3711778"/>
                </a:lnTo>
                <a:lnTo>
                  <a:pt x="912075" y="3709924"/>
                </a:lnTo>
                <a:lnTo>
                  <a:pt x="910958" y="3709454"/>
                </a:lnTo>
                <a:lnTo>
                  <a:pt x="908329" y="3709454"/>
                </a:lnTo>
                <a:lnTo>
                  <a:pt x="907199" y="3709924"/>
                </a:lnTo>
                <a:lnTo>
                  <a:pt x="905344" y="3711778"/>
                </a:lnTo>
                <a:lnTo>
                  <a:pt x="904875" y="3712908"/>
                </a:lnTo>
                <a:lnTo>
                  <a:pt x="904875" y="3715537"/>
                </a:lnTo>
                <a:lnTo>
                  <a:pt x="905344" y="3716655"/>
                </a:lnTo>
                <a:lnTo>
                  <a:pt x="907199" y="3718509"/>
                </a:lnTo>
                <a:lnTo>
                  <a:pt x="908329" y="3718979"/>
                </a:lnTo>
                <a:lnTo>
                  <a:pt x="910958" y="3718979"/>
                </a:lnTo>
                <a:lnTo>
                  <a:pt x="912075" y="3718509"/>
                </a:lnTo>
                <a:lnTo>
                  <a:pt x="913942" y="3716655"/>
                </a:lnTo>
                <a:lnTo>
                  <a:pt x="914400" y="3715537"/>
                </a:lnTo>
                <a:lnTo>
                  <a:pt x="914400" y="3712908"/>
                </a:lnTo>
                <a:close/>
              </a:path>
              <a:path w="4962525" h="4460875">
                <a:moveTo>
                  <a:pt x="914400" y="2971012"/>
                </a:moveTo>
                <a:lnTo>
                  <a:pt x="913942" y="2969882"/>
                </a:lnTo>
                <a:lnTo>
                  <a:pt x="912075" y="2968028"/>
                </a:lnTo>
                <a:lnTo>
                  <a:pt x="910958" y="2967558"/>
                </a:lnTo>
                <a:lnTo>
                  <a:pt x="908329" y="2967558"/>
                </a:lnTo>
                <a:lnTo>
                  <a:pt x="907199" y="2968028"/>
                </a:lnTo>
                <a:lnTo>
                  <a:pt x="905344" y="2969882"/>
                </a:lnTo>
                <a:lnTo>
                  <a:pt x="904875" y="2971012"/>
                </a:lnTo>
                <a:lnTo>
                  <a:pt x="904875" y="2973641"/>
                </a:lnTo>
                <a:lnTo>
                  <a:pt x="905344" y="2974759"/>
                </a:lnTo>
                <a:lnTo>
                  <a:pt x="907199" y="2976626"/>
                </a:lnTo>
                <a:lnTo>
                  <a:pt x="908329" y="2977083"/>
                </a:lnTo>
                <a:lnTo>
                  <a:pt x="910958" y="2977083"/>
                </a:lnTo>
                <a:lnTo>
                  <a:pt x="912075" y="2976626"/>
                </a:lnTo>
                <a:lnTo>
                  <a:pt x="913942" y="2974759"/>
                </a:lnTo>
                <a:lnTo>
                  <a:pt x="914400" y="2973641"/>
                </a:lnTo>
                <a:lnTo>
                  <a:pt x="914400" y="2971012"/>
                </a:lnTo>
                <a:close/>
              </a:path>
              <a:path w="4962525" h="4460875">
                <a:moveTo>
                  <a:pt x="914400" y="2229116"/>
                </a:moveTo>
                <a:lnTo>
                  <a:pt x="913942" y="2227999"/>
                </a:lnTo>
                <a:lnTo>
                  <a:pt x="912075" y="2226132"/>
                </a:lnTo>
                <a:lnTo>
                  <a:pt x="910958" y="2225675"/>
                </a:lnTo>
                <a:lnTo>
                  <a:pt x="908329" y="2225675"/>
                </a:lnTo>
                <a:lnTo>
                  <a:pt x="907199" y="2226132"/>
                </a:lnTo>
                <a:lnTo>
                  <a:pt x="905344" y="2227999"/>
                </a:lnTo>
                <a:lnTo>
                  <a:pt x="904875" y="2229116"/>
                </a:lnTo>
                <a:lnTo>
                  <a:pt x="904875" y="2231745"/>
                </a:lnTo>
                <a:lnTo>
                  <a:pt x="905344" y="2232876"/>
                </a:lnTo>
                <a:lnTo>
                  <a:pt x="907199" y="2234730"/>
                </a:lnTo>
                <a:lnTo>
                  <a:pt x="908329" y="2235200"/>
                </a:lnTo>
                <a:lnTo>
                  <a:pt x="910958" y="2235200"/>
                </a:lnTo>
                <a:lnTo>
                  <a:pt x="912075" y="2234730"/>
                </a:lnTo>
                <a:lnTo>
                  <a:pt x="913942" y="2232876"/>
                </a:lnTo>
                <a:lnTo>
                  <a:pt x="914400" y="2231745"/>
                </a:lnTo>
                <a:lnTo>
                  <a:pt x="914400" y="2229116"/>
                </a:lnTo>
                <a:close/>
              </a:path>
              <a:path w="4962525" h="4460875">
                <a:moveTo>
                  <a:pt x="914400" y="1487233"/>
                </a:moveTo>
                <a:lnTo>
                  <a:pt x="913942" y="1486103"/>
                </a:lnTo>
                <a:lnTo>
                  <a:pt x="912075" y="1484249"/>
                </a:lnTo>
                <a:lnTo>
                  <a:pt x="910958" y="1483779"/>
                </a:lnTo>
                <a:lnTo>
                  <a:pt x="908329" y="1483779"/>
                </a:lnTo>
                <a:lnTo>
                  <a:pt x="907199" y="1484249"/>
                </a:lnTo>
                <a:lnTo>
                  <a:pt x="905344" y="1486103"/>
                </a:lnTo>
                <a:lnTo>
                  <a:pt x="904875" y="1487233"/>
                </a:lnTo>
                <a:lnTo>
                  <a:pt x="904875" y="1489862"/>
                </a:lnTo>
                <a:lnTo>
                  <a:pt x="905344" y="1490980"/>
                </a:lnTo>
                <a:lnTo>
                  <a:pt x="907199" y="1492834"/>
                </a:lnTo>
                <a:lnTo>
                  <a:pt x="908329" y="1493304"/>
                </a:lnTo>
                <a:lnTo>
                  <a:pt x="910958" y="1493304"/>
                </a:lnTo>
                <a:lnTo>
                  <a:pt x="912075" y="1492834"/>
                </a:lnTo>
                <a:lnTo>
                  <a:pt x="913942" y="1490980"/>
                </a:lnTo>
                <a:lnTo>
                  <a:pt x="914400" y="1489862"/>
                </a:lnTo>
                <a:lnTo>
                  <a:pt x="914400" y="1487233"/>
                </a:lnTo>
                <a:close/>
              </a:path>
              <a:path w="4962525" h="4460875">
                <a:moveTo>
                  <a:pt x="914400" y="745337"/>
                </a:moveTo>
                <a:lnTo>
                  <a:pt x="913942" y="744220"/>
                </a:lnTo>
                <a:lnTo>
                  <a:pt x="912075" y="742353"/>
                </a:lnTo>
                <a:lnTo>
                  <a:pt x="910958" y="741883"/>
                </a:lnTo>
                <a:lnTo>
                  <a:pt x="908329" y="741883"/>
                </a:lnTo>
                <a:lnTo>
                  <a:pt x="907199" y="742353"/>
                </a:lnTo>
                <a:lnTo>
                  <a:pt x="905344" y="744220"/>
                </a:lnTo>
                <a:lnTo>
                  <a:pt x="904875" y="745337"/>
                </a:lnTo>
                <a:lnTo>
                  <a:pt x="904875" y="747966"/>
                </a:lnTo>
                <a:lnTo>
                  <a:pt x="905344" y="749084"/>
                </a:lnTo>
                <a:lnTo>
                  <a:pt x="907199" y="750951"/>
                </a:lnTo>
                <a:lnTo>
                  <a:pt x="908329" y="751408"/>
                </a:lnTo>
                <a:lnTo>
                  <a:pt x="910958" y="751408"/>
                </a:lnTo>
                <a:lnTo>
                  <a:pt x="912075" y="750951"/>
                </a:lnTo>
                <a:lnTo>
                  <a:pt x="913942" y="749084"/>
                </a:lnTo>
                <a:lnTo>
                  <a:pt x="914400" y="747966"/>
                </a:lnTo>
                <a:lnTo>
                  <a:pt x="914400" y="745337"/>
                </a:lnTo>
                <a:close/>
              </a:path>
              <a:path w="4962525" h="446087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199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199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4962525" h="4460875">
                <a:moveTo>
                  <a:pt x="962025" y="4454791"/>
                </a:moveTo>
                <a:lnTo>
                  <a:pt x="961567" y="4453674"/>
                </a:lnTo>
                <a:lnTo>
                  <a:pt x="959700" y="4451807"/>
                </a:lnTo>
                <a:lnTo>
                  <a:pt x="958583" y="4451350"/>
                </a:lnTo>
                <a:lnTo>
                  <a:pt x="955954" y="4451350"/>
                </a:lnTo>
                <a:lnTo>
                  <a:pt x="954824" y="4451807"/>
                </a:lnTo>
                <a:lnTo>
                  <a:pt x="952969" y="4453674"/>
                </a:lnTo>
                <a:lnTo>
                  <a:pt x="952500" y="4454791"/>
                </a:lnTo>
                <a:lnTo>
                  <a:pt x="952500" y="4457420"/>
                </a:lnTo>
                <a:lnTo>
                  <a:pt x="952969" y="4458551"/>
                </a:lnTo>
                <a:lnTo>
                  <a:pt x="954824" y="4460405"/>
                </a:lnTo>
                <a:lnTo>
                  <a:pt x="955954" y="4460875"/>
                </a:lnTo>
                <a:lnTo>
                  <a:pt x="958583" y="4460875"/>
                </a:lnTo>
                <a:lnTo>
                  <a:pt x="959700" y="4460405"/>
                </a:lnTo>
                <a:lnTo>
                  <a:pt x="961567" y="4458551"/>
                </a:lnTo>
                <a:lnTo>
                  <a:pt x="962025" y="4457420"/>
                </a:lnTo>
                <a:lnTo>
                  <a:pt x="962025" y="4454791"/>
                </a:lnTo>
                <a:close/>
              </a:path>
              <a:path w="4962525" h="4460875">
                <a:moveTo>
                  <a:pt x="962025" y="3712908"/>
                </a:moveTo>
                <a:lnTo>
                  <a:pt x="961567" y="3711778"/>
                </a:lnTo>
                <a:lnTo>
                  <a:pt x="959700" y="3709924"/>
                </a:lnTo>
                <a:lnTo>
                  <a:pt x="958583" y="3709454"/>
                </a:lnTo>
                <a:lnTo>
                  <a:pt x="955954" y="3709454"/>
                </a:lnTo>
                <a:lnTo>
                  <a:pt x="954824" y="3709924"/>
                </a:lnTo>
                <a:lnTo>
                  <a:pt x="952969" y="3711778"/>
                </a:lnTo>
                <a:lnTo>
                  <a:pt x="952500" y="3712908"/>
                </a:lnTo>
                <a:lnTo>
                  <a:pt x="952500" y="3715537"/>
                </a:lnTo>
                <a:lnTo>
                  <a:pt x="952969" y="3716655"/>
                </a:lnTo>
                <a:lnTo>
                  <a:pt x="954824" y="3718509"/>
                </a:lnTo>
                <a:lnTo>
                  <a:pt x="955954" y="3718979"/>
                </a:lnTo>
                <a:lnTo>
                  <a:pt x="958583" y="3718979"/>
                </a:lnTo>
                <a:lnTo>
                  <a:pt x="959700" y="3718509"/>
                </a:lnTo>
                <a:lnTo>
                  <a:pt x="961567" y="3716655"/>
                </a:lnTo>
                <a:lnTo>
                  <a:pt x="962025" y="3715537"/>
                </a:lnTo>
                <a:lnTo>
                  <a:pt x="962025" y="3712908"/>
                </a:lnTo>
                <a:close/>
              </a:path>
              <a:path w="4962525" h="4460875">
                <a:moveTo>
                  <a:pt x="962025" y="2971012"/>
                </a:moveTo>
                <a:lnTo>
                  <a:pt x="961567" y="2969882"/>
                </a:lnTo>
                <a:lnTo>
                  <a:pt x="959700" y="2968028"/>
                </a:lnTo>
                <a:lnTo>
                  <a:pt x="958583" y="2967558"/>
                </a:lnTo>
                <a:lnTo>
                  <a:pt x="955954" y="2967558"/>
                </a:lnTo>
                <a:lnTo>
                  <a:pt x="954824" y="2968028"/>
                </a:lnTo>
                <a:lnTo>
                  <a:pt x="952969" y="2969882"/>
                </a:lnTo>
                <a:lnTo>
                  <a:pt x="952500" y="2971012"/>
                </a:lnTo>
                <a:lnTo>
                  <a:pt x="952500" y="2973641"/>
                </a:lnTo>
                <a:lnTo>
                  <a:pt x="952969" y="2974759"/>
                </a:lnTo>
                <a:lnTo>
                  <a:pt x="954824" y="2976626"/>
                </a:lnTo>
                <a:lnTo>
                  <a:pt x="955954" y="2977083"/>
                </a:lnTo>
                <a:lnTo>
                  <a:pt x="958583" y="2977083"/>
                </a:lnTo>
                <a:lnTo>
                  <a:pt x="959700" y="2976626"/>
                </a:lnTo>
                <a:lnTo>
                  <a:pt x="961567" y="2974759"/>
                </a:lnTo>
                <a:lnTo>
                  <a:pt x="962025" y="2973641"/>
                </a:lnTo>
                <a:lnTo>
                  <a:pt x="962025" y="2971012"/>
                </a:lnTo>
                <a:close/>
              </a:path>
              <a:path w="4962525" h="4460875">
                <a:moveTo>
                  <a:pt x="962025" y="2229116"/>
                </a:moveTo>
                <a:lnTo>
                  <a:pt x="961567" y="2227999"/>
                </a:lnTo>
                <a:lnTo>
                  <a:pt x="959700" y="2226132"/>
                </a:lnTo>
                <a:lnTo>
                  <a:pt x="958583" y="2225675"/>
                </a:lnTo>
                <a:lnTo>
                  <a:pt x="955954" y="2225675"/>
                </a:lnTo>
                <a:lnTo>
                  <a:pt x="954824" y="2226132"/>
                </a:lnTo>
                <a:lnTo>
                  <a:pt x="952969" y="2227999"/>
                </a:lnTo>
                <a:lnTo>
                  <a:pt x="952500" y="2229116"/>
                </a:lnTo>
                <a:lnTo>
                  <a:pt x="952500" y="2231745"/>
                </a:lnTo>
                <a:lnTo>
                  <a:pt x="952969" y="2232876"/>
                </a:lnTo>
                <a:lnTo>
                  <a:pt x="954824" y="2234730"/>
                </a:lnTo>
                <a:lnTo>
                  <a:pt x="955954" y="2235200"/>
                </a:lnTo>
                <a:lnTo>
                  <a:pt x="958583" y="2235200"/>
                </a:lnTo>
                <a:lnTo>
                  <a:pt x="959700" y="2234730"/>
                </a:lnTo>
                <a:lnTo>
                  <a:pt x="961567" y="2232876"/>
                </a:lnTo>
                <a:lnTo>
                  <a:pt x="962025" y="2231745"/>
                </a:lnTo>
                <a:lnTo>
                  <a:pt x="962025" y="2229116"/>
                </a:lnTo>
                <a:close/>
              </a:path>
              <a:path w="4962525" h="4460875">
                <a:moveTo>
                  <a:pt x="962025" y="1487233"/>
                </a:moveTo>
                <a:lnTo>
                  <a:pt x="961567" y="1486103"/>
                </a:lnTo>
                <a:lnTo>
                  <a:pt x="959700" y="1484249"/>
                </a:lnTo>
                <a:lnTo>
                  <a:pt x="958583" y="1483779"/>
                </a:lnTo>
                <a:lnTo>
                  <a:pt x="955954" y="1483779"/>
                </a:lnTo>
                <a:lnTo>
                  <a:pt x="954824" y="1484249"/>
                </a:lnTo>
                <a:lnTo>
                  <a:pt x="952969" y="1486103"/>
                </a:lnTo>
                <a:lnTo>
                  <a:pt x="952500" y="1487233"/>
                </a:lnTo>
                <a:lnTo>
                  <a:pt x="952500" y="1489862"/>
                </a:lnTo>
                <a:lnTo>
                  <a:pt x="952969" y="1490980"/>
                </a:lnTo>
                <a:lnTo>
                  <a:pt x="954824" y="1492834"/>
                </a:lnTo>
                <a:lnTo>
                  <a:pt x="955954" y="1493304"/>
                </a:lnTo>
                <a:lnTo>
                  <a:pt x="958583" y="1493304"/>
                </a:lnTo>
                <a:lnTo>
                  <a:pt x="959700" y="1492834"/>
                </a:lnTo>
                <a:lnTo>
                  <a:pt x="961567" y="1490980"/>
                </a:lnTo>
                <a:lnTo>
                  <a:pt x="962025" y="1489862"/>
                </a:lnTo>
                <a:lnTo>
                  <a:pt x="962025" y="1487233"/>
                </a:lnTo>
                <a:close/>
              </a:path>
              <a:path w="4962525" h="4460875">
                <a:moveTo>
                  <a:pt x="962025" y="745337"/>
                </a:moveTo>
                <a:lnTo>
                  <a:pt x="961567" y="744220"/>
                </a:lnTo>
                <a:lnTo>
                  <a:pt x="959700" y="742353"/>
                </a:lnTo>
                <a:lnTo>
                  <a:pt x="958583" y="741883"/>
                </a:lnTo>
                <a:lnTo>
                  <a:pt x="955954" y="741883"/>
                </a:lnTo>
                <a:lnTo>
                  <a:pt x="954824" y="742353"/>
                </a:lnTo>
                <a:lnTo>
                  <a:pt x="952969" y="744220"/>
                </a:lnTo>
                <a:lnTo>
                  <a:pt x="952500" y="745337"/>
                </a:lnTo>
                <a:lnTo>
                  <a:pt x="952500" y="747966"/>
                </a:lnTo>
                <a:lnTo>
                  <a:pt x="952969" y="749084"/>
                </a:lnTo>
                <a:lnTo>
                  <a:pt x="954824" y="750951"/>
                </a:lnTo>
                <a:lnTo>
                  <a:pt x="955954" y="751408"/>
                </a:lnTo>
                <a:lnTo>
                  <a:pt x="958583" y="751408"/>
                </a:lnTo>
                <a:lnTo>
                  <a:pt x="959700" y="750951"/>
                </a:lnTo>
                <a:lnTo>
                  <a:pt x="961567" y="749084"/>
                </a:lnTo>
                <a:lnTo>
                  <a:pt x="962025" y="747966"/>
                </a:lnTo>
                <a:lnTo>
                  <a:pt x="962025" y="745337"/>
                </a:lnTo>
                <a:close/>
              </a:path>
              <a:path w="4962525" h="446087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24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24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4962525" h="4460875">
                <a:moveTo>
                  <a:pt x="1009650" y="4454791"/>
                </a:moveTo>
                <a:lnTo>
                  <a:pt x="1009192" y="4453674"/>
                </a:lnTo>
                <a:lnTo>
                  <a:pt x="1007325" y="4451807"/>
                </a:lnTo>
                <a:lnTo>
                  <a:pt x="1006208" y="4451350"/>
                </a:lnTo>
                <a:lnTo>
                  <a:pt x="1003579" y="4451350"/>
                </a:lnTo>
                <a:lnTo>
                  <a:pt x="1002449" y="4451807"/>
                </a:lnTo>
                <a:lnTo>
                  <a:pt x="1000594" y="4453674"/>
                </a:lnTo>
                <a:lnTo>
                  <a:pt x="1000125" y="4454791"/>
                </a:lnTo>
                <a:lnTo>
                  <a:pt x="1000125" y="4457420"/>
                </a:lnTo>
                <a:lnTo>
                  <a:pt x="1000594" y="4458551"/>
                </a:lnTo>
                <a:lnTo>
                  <a:pt x="1002449" y="4460405"/>
                </a:lnTo>
                <a:lnTo>
                  <a:pt x="1003579" y="4460875"/>
                </a:lnTo>
                <a:lnTo>
                  <a:pt x="1006208" y="4460875"/>
                </a:lnTo>
                <a:lnTo>
                  <a:pt x="1007325" y="4460405"/>
                </a:lnTo>
                <a:lnTo>
                  <a:pt x="1009192" y="4458551"/>
                </a:lnTo>
                <a:lnTo>
                  <a:pt x="1009650" y="4457420"/>
                </a:lnTo>
                <a:lnTo>
                  <a:pt x="1009650" y="4454791"/>
                </a:lnTo>
                <a:close/>
              </a:path>
              <a:path w="4962525" h="4460875">
                <a:moveTo>
                  <a:pt x="1009650" y="3712908"/>
                </a:moveTo>
                <a:lnTo>
                  <a:pt x="1009192" y="3711778"/>
                </a:lnTo>
                <a:lnTo>
                  <a:pt x="1007325" y="3709924"/>
                </a:lnTo>
                <a:lnTo>
                  <a:pt x="1006208" y="3709454"/>
                </a:lnTo>
                <a:lnTo>
                  <a:pt x="1003579" y="3709454"/>
                </a:lnTo>
                <a:lnTo>
                  <a:pt x="1002449" y="3709924"/>
                </a:lnTo>
                <a:lnTo>
                  <a:pt x="1000594" y="3711778"/>
                </a:lnTo>
                <a:lnTo>
                  <a:pt x="1000125" y="3712908"/>
                </a:lnTo>
                <a:lnTo>
                  <a:pt x="1000125" y="3715537"/>
                </a:lnTo>
                <a:lnTo>
                  <a:pt x="1000594" y="3716655"/>
                </a:lnTo>
                <a:lnTo>
                  <a:pt x="1002449" y="3718509"/>
                </a:lnTo>
                <a:lnTo>
                  <a:pt x="1003579" y="3718979"/>
                </a:lnTo>
                <a:lnTo>
                  <a:pt x="1006208" y="3718979"/>
                </a:lnTo>
                <a:lnTo>
                  <a:pt x="1007325" y="3718509"/>
                </a:lnTo>
                <a:lnTo>
                  <a:pt x="1009192" y="3716655"/>
                </a:lnTo>
                <a:lnTo>
                  <a:pt x="1009650" y="3715537"/>
                </a:lnTo>
                <a:lnTo>
                  <a:pt x="1009650" y="3712908"/>
                </a:lnTo>
                <a:close/>
              </a:path>
              <a:path w="4962525" h="4460875">
                <a:moveTo>
                  <a:pt x="1009650" y="2971012"/>
                </a:moveTo>
                <a:lnTo>
                  <a:pt x="1009192" y="2969882"/>
                </a:lnTo>
                <a:lnTo>
                  <a:pt x="1007325" y="2968028"/>
                </a:lnTo>
                <a:lnTo>
                  <a:pt x="1006208" y="2967558"/>
                </a:lnTo>
                <a:lnTo>
                  <a:pt x="1003579" y="2967558"/>
                </a:lnTo>
                <a:lnTo>
                  <a:pt x="1002449" y="2968028"/>
                </a:lnTo>
                <a:lnTo>
                  <a:pt x="1000594" y="2969882"/>
                </a:lnTo>
                <a:lnTo>
                  <a:pt x="1000125" y="2971012"/>
                </a:lnTo>
                <a:lnTo>
                  <a:pt x="1000125" y="2973641"/>
                </a:lnTo>
                <a:lnTo>
                  <a:pt x="1000594" y="2974759"/>
                </a:lnTo>
                <a:lnTo>
                  <a:pt x="1002449" y="2976626"/>
                </a:lnTo>
                <a:lnTo>
                  <a:pt x="1003579" y="2977083"/>
                </a:lnTo>
                <a:lnTo>
                  <a:pt x="1006208" y="2977083"/>
                </a:lnTo>
                <a:lnTo>
                  <a:pt x="1007325" y="2976626"/>
                </a:lnTo>
                <a:lnTo>
                  <a:pt x="1009192" y="2974759"/>
                </a:lnTo>
                <a:lnTo>
                  <a:pt x="1009650" y="2973641"/>
                </a:lnTo>
                <a:lnTo>
                  <a:pt x="1009650" y="2971012"/>
                </a:lnTo>
                <a:close/>
              </a:path>
              <a:path w="4962525" h="4460875">
                <a:moveTo>
                  <a:pt x="1009650" y="2229116"/>
                </a:moveTo>
                <a:lnTo>
                  <a:pt x="1009192" y="2227999"/>
                </a:lnTo>
                <a:lnTo>
                  <a:pt x="1007325" y="2226132"/>
                </a:lnTo>
                <a:lnTo>
                  <a:pt x="1006208" y="2225675"/>
                </a:lnTo>
                <a:lnTo>
                  <a:pt x="1003579" y="2225675"/>
                </a:lnTo>
                <a:lnTo>
                  <a:pt x="1002449" y="2226132"/>
                </a:lnTo>
                <a:lnTo>
                  <a:pt x="1000594" y="2227999"/>
                </a:lnTo>
                <a:lnTo>
                  <a:pt x="1000125" y="2229116"/>
                </a:lnTo>
                <a:lnTo>
                  <a:pt x="1000125" y="2231745"/>
                </a:lnTo>
                <a:lnTo>
                  <a:pt x="1000594" y="2232876"/>
                </a:lnTo>
                <a:lnTo>
                  <a:pt x="1002449" y="2234730"/>
                </a:lnTo>
                <a:lnTo>
                  <a:pt x="1003579" y="2235200"/>
                </a:lnTo>
                <a:lnTo>
                  <a:pt x="1006208" y="2235200"/>
                </a:lnTo>
                <a:lnTo>
                  <a:pt x="1007325" y="2234730"/>
                </a:lnTo>
                <a:lnTo>
                  <a:pt x="1009192" y="2232876"/>
                </a:lnTo>
                <a:lnTo>
                  <a:pt x="1009650" y="2231745"/>
                </a:lnTo>
                <a:lnTo>
                  <a:pt x="1009650" y="2229116"/>
                </a:lnTo>
                <a:close/>
              </a:path>
              <a:path w="4962525" h="4460875">
                <a:moveTo>
                  <a:pt x="1009650" y="1487233"/>
                </a:moveTo>
                <a:lnTo>
                  <a:pt x="1009192" y="1486103"/>
                </a:lnTo>
                <a:lnTo>
                  <a:pt x="1007325" y="1484249"/>
                </a:lnTo>
                <a:lnTo>
                  <a:pt x="1006208" y="1483779"/>
                </a:lnTo>
                <a:lnTo>
                  <a:pt x="1003579" y="1483779"/>
                </a:lnTo>
                <a:lnTo>
                  <a:pt x="1002449" y="1484249"/>
                </a:lnTo>
                <a:lnTo>
                  <a:pt x="1000594" y="1486103"/>
                </a:lnTo>
                <a:lnTo>
                  <a:pt x="1000125" y="1487233"/>
                </a:lnTo>
                <a:lnTo>
                  <a:pt x="1000125" y="1489862"/>
                </a:lnTo>
                <a:lnTo>
                  <a:pt x="1000594" y="1490980"/>
                </a:lnTo>
                <a:lnTo>
                  <a:pt x="1002449" y="1492834"/>
                </a:lnTo>
                <a:lnTo>
                  <a:pt x="1003579" y="1493304"/>
                </a:lnTo>
                <a:lnTo>
                  <a:pt x="1006208" y="1493304"/>
                </a:lnTo>
                <a:lnTo>
                  <a:pt x="1007325" y="1492834"/>
                </a:lnTo>
                <a:lnTo>
                  <a:pt x="1009192" y="1490980"/>
                </a:lnTo>
                <a:lnTo>
                  <a:pt x="1009650" y="1489862"/>
                </a:lnTo>
                <a:lnTo>
                  <a:pt x="1009650" y="1487233"/>
                </a:lnTo>
                <a:close/>
              </a:path>
              <a:path w="4962525" h="4460875">
                <a:moveTo>
                  <a:pt x="1009650" y="745337"/>
                </a:moveTo>
                <a:lnTo>
                  <a:pt x="1009192" y="744220"/>
                </a:lnTo>
                <a:lnTo>
                  <a:pt x="1007325" y="742353"/>
                </a:lnTo>
                <a:lnTo>
                  <a:pt x="1006208" y="741883"/>
                </a:lnTo>
                <a:lnTo>
                  <a:pt x="1003579" y="741883"/>
                </a:lnTo>
                <a:lnTo>
                  <a:pt x="1002449" y="742353"/>
                </a:lnTo>
                <a:lnTo>
                  <a:pt x="1000594" y="744220"/>
                </a:lnTo>
                <a:lnTo>
                  <a:pt x="1000125" y="745337"/>
                </a:lnTo>
                <a:lnTo>
                  <a:pt x="1000125" y="747966"/>
                </a:lnTo>
                <a:lnTo>
                  <a:pt x="1000594" y="749084"/>
                </a:lnTo>
                <a:lnTo>
                  <a:pt x="1002449" y="750951"/>
                </a:lnTo>
                <a:lnTo>
                  <a:pt x="1003579" y="751408"/>
                </a:lnTo>
                <a:lnTo>
                  <a:pt x="1006208" y="751408"/>
                </a:lnTo>
                <a:lnTo>
                  <a:pt x="1007325" y="750951"/>
                </a:lnTo>
                <a:lnTo>
                  <a:pt x="1009192" y="749084"/>
                </a:lnTo>
                <a:lnTo>
                  <a:pt x="1009650" y="747966"/>
                </a:lnTo>
                <a:lnTo>
                  <a:pt x="1009650" y="745337"/>
                </a:lnTo>
                <a:close/>
              </a:path>
              <a:path w="4962525" h="446087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49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49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4962525" h="4460875">
                <a:moveTo>
                  <a:pt x="1057275" y="4454791"/>
                </a:moveTo>
                <a:lnTo>
                  <a:pt x="1056817" y="4453674"/>
                </a:lnTo>
                <a:lnTo>
                  <a:pt x="1054950" y="4451807"/>
                </a:lnTo>
                <a:lnTo>
                  <a:pt x="1053833" y="4451350"/>
                </a:lnTo>
                <a:lnTo>
                  <a:pt x="1051204" y="4451350"/>
                </a:lnTo>
                <a:lnTo>
                  <a:pt x="1050074" y="4451807"/>
                </a:lnTo>
                <a:lnTo>
                  <a:pt x="1048219" y="4453674"/>
                </a:lnTo>
                <a:lnTo>
                  <a:pt x="1047750" y="4454791"/>
                </a:lnTo>
                <a:lnTo>
                  <a:pt x="1047750" y="4457420"/>
                </a:lnTo>
                <a:lnTo>
                  <a:pt x="1048219" y="4458551"/>
                </a:lnTo>
                <a:lnTo>
                  <a:pt x="1050074" y="4460405"/>
                </a:lnTo>
                <a:lnTo>
                  <a:pt x="1051204" y="4460875"/>
                </a:lnTo>
                <a:lnTo>
                  <a:pt x="1053833" y="4460875"/>
                </a:lnTo>
                <a:lnTo>
                  <a:pt x="1054950" y="4460405"/>
                </a:lnTo>
                <a:lnTo>
                  <a:pt x="1056817" y="4458551"/>
                </a:lnTo>
                <a:lnTo>
                  <a:pt x="1057275" y="4457420"/>
                </a:lnTo>
                <a:lnTo>
                  <a:pt x="1057275" y="4454791"/>
                </a:lnTo>
                <a:close/>
              </a:path>
              <a:path w="4962525" h="4460875">
                <a:moveTo>
                  <a:pt x="1057275" y="3712908"/>
                </a:moveTo>
                <a:lnTo>
                  <a:pt x="1056817" y="3711778"/>
                </a:lnTo>
                <a:lnTo>
                  <a:pt x="1054950" y="3709924"/>
                </a:lnTo>
                <a:lnTo>
                  <a:pt x="1053833" y="3709454"/>
                </a:lnTo>
                <a:lnTo>
                  <a:pt x="1051204" y="3709454"/>
                </a:lnTo>
                <a:lnTo>
                  <a:pt x="1050074" y="3709924"/>
                </a:lnTo>
                <a:lnTo>
                  <a:pt x="1048219" y="3711778"/>
                </a:lnTo>
                <a:lnTo>
                  <a:pt x="1047750" y="3712908"/>
                </a:lnTo>
                <a:lnTo>
                  <a:pt x="1047750" y="3715537"/>
                </a:lnTo>
                <a:lnTo>
                  <a:pt x="1048219" y="3716655"/>
                </a:lnTo>
                <a:lnTo>
                  <a:pt x="1050074" y="3718509"/>
                </a:lnTo>
                <a:lnTo>
                  <a:pt x="1051204" y="3718979"/>
                </a:lnTo>
                <a:lnTo>
                  <a:pt x="1053833" y="3718979"/>
                </a:lnTo>
                <a:lnTo>
                  <a:pt x="1054950" y="3718509"/>
                </a:lnTo>
                <a:lnTo>
                  <a:pt x="1056817" y="3716655"/>
                </a:lnTo>
                <a:lnTo>
                  <a:pt x="1057275" y="3715537"/>
                </a:lnTo>
                <a:lnTo>
                  <a:pt x="1057275" y="3712908"/>
                </a:lnTo>
                <a:close/>
              </a:path>
              <a:path w="4962525" h="4460875">
                <a:moveTo>
                  <a:pt x="1057275" y="2971012"/>
                </a:moveTo>
                <a:lnTo>
                  <a:pt x="1056817" y="2969882"/>
                </a:lnTo>
                <a:lnTo>
                  <a:pt x="1054950" y="2968028"/>
                </a:lnTo>
                <a:lnTo>
                  <a:pt x="1053833" y="2967558"/>
                </a:lnTo>
                <a:lnTo>
                  <a:pt x="1051204" y="2967558"/>
                </a:lnTo>
                <a:lnTo>
                  <a:pt x="1050074" y="2968028"/>
                </a:lnTo>
                <a:lnTo>
                  <a:pt x="1048219" y="2969882"/>
                </a:lnTo>
                <a:lnTo>
                  <a:pt x="1047750" y="2971012"/>
                </a:lnTo>
                <a:lnTo>
                  <a:pt x="1047750" y="2973641"/>
                </a:lnTo>
                <a:lnTo>
                  <a:pt x="1048219" y="2974759"/>
                </a:lnTo>
                <a:lnTo>
                  <a:pt x="1050074" y="2976626"/>
                </a:lnTo>
                <a:lnTo>
                  <a:pt x="1051204" y="2977083"/>
                </a:lnTo>
                <a:lnTo>
                  <a:pt x="1053833" y="2977083"/>
                </a:lnTo>
                <a:lnTo>
                  <a:pt x="1054950" y="2976626"/>
                </a:lnTo>
                <a:lnTo>
                  <a:pt x="1056817" y="2974759"/>
                </a:lnTo>
                <a:lnTo>
                  <a:pt x="1057275" y="2973641"/>
                </a:lnTo>
                <a:lnTo>
                  <a:pt x="1057275" y="2971012"/>
                </a:lnTo>
                <a:close/>
              </a:path>
              <a:path w="4962525" h="4460875">
                <a:moveTo>
                  <a:pt x="1057275" y="2229116"/>
                </a:moveTo>
                <a:lnTo>
                  <a:pt x="1056817" y="2227999"/>
                </a:lnTo>
                <a:lnTo>
                  <a:pt x="1054950" y="2226132"/>
                </a:lnTo>
                <a:lnTo>
                  <a:pt x="1053833" y="2225675"/>
                </a:lnTo>
                <a:lnTo>
                  <a:pt x="1051204" y="2225675"/>
                </a:lnTo>
                <a:lnTo>
                  <a:pt x="1050074" y="2226132"/>
                </a:lnTo>
                <a:lnTo>
                  <a:pt x="1048219" y="2227999"/>
                </a:lnTo>
                <a:lnTo>
                  <a:pt x="1047750" y="2229116"/>
                </a:lnTo>
                <a:lnTo>
                  <a:pt x="1047750" y="2231745"/>
                </a:lnTo>
                <a:lnTo>
                  <a:pt x="1048219" y="2232876"/>
                </a:lnTo>
                <a:lnTo>
                  <a:pt x="1050074" y="2234730"/>
                </a:lnTo>
                <a:lnTo>
                  <a:pt x="1051204" y="2235200"/>
                </a:lnTo>
                <a:lnTo>
                  <a:pt x="1053833" y="2235200"/>
                </a:lnTo>
                <a:lnTo>
                  <a:pt x="1054950" y="2234730"/>
                </a:lnTo>
                <a:lnTo>
                  <a:pt x="1056817" y="2232876"/>
                </a:lnTo>
                <a:lnTo>
                  <a:pt x="1057275" y="2231745"/>
                </a:lnTo>
                <a:lnTo>
                  <a:pt x="1057275" y="2229116"/>
                </a:lnTo>
                <a:close/>
              </a:path>
              <a:path w="4962525" h="4460875">
                <a:moveTo>
                  <a:pt x="1057275" y="1487233"/>
                </a:moveTo>
                <a:lnTo>
                  <a:pt x="1056817" y="1486103"/>
                </a:lnTo>
                <a:lnTo>
                  <a:pt x="1054950" y="1484249"/>
                </a:lnTo>
                <a:lnTo>
                  <a:pt x="1053833" y="1483779"/>
                </a:lnTo>
                <a:lnTo>
                  <a:pt x="1051204" y="1483779"/>
                </a:lnTo>
                <a:lnTo>
                  <a:pt x="1050074" y="1484249"/>
                </a:lnTo>
                <a:lnTo>
                  <a:pt x="1048219" y="1486103"/>
                </a:lnTo>
                <a:lnTo>
                  <a:pt x="1047750" y="1487233"/>
                </a:lnTo>
                <a:lnTo>
                  <a:pt x="1047750" y="1489862"/>
                </a:lnTo>
                <a:lnTo>
                  <a:pt x="1048219" y="1490980"/>
                </a:lnTo>
                <a:lnTo>
                  <a:pt x="1050074" y="1492834"/>
                </a:lnTo>
                <a:lnTo>
                  <a:pt x="1051204" y="1493304"/>
                </a:lnTo>
                <a:lnTo>
                  <a:pt x="1053833" y="1493304"/>
                </a:lnTo>
                <a:lnTo>
                  <a:pt x="1054950" y="1492834"/>
                </a:lnTo>
                <a:lnTo>
                  <a:pt x="1056817" y="1490980"/>
                </a:lnTo>
                <a:lnTo>
                  <a:pt x="1057275" y="1489862"/>
                </a:lnTo>
                <a:lnTo>
                  <a:pt x="1057275" y="1487233"/>
                </a:lnTo>
                <a:close/>
              </a:path>
              <a:path w="4962525" h="4460875">
                <a:moveTo>
                  <a:pt x="1057275" y="745337"/>
                </a:moveTo>
                <a:lnTo>
                  <a:pt x="1056817" y="744220"/>
                </a:lnTo>
                <a:lnTo>
                  <a:pt x="1054950" y="742353"/>
                </a:lnTo>
                <a:lnTo>
                  <a:pt x="1053833" y="741883"/>
                </a:lnTo>
                <a:lnTo>
                  <a:pt x="1051204" y="741883"/>
                </a:lnTo>
                <a:lnTo>
                  <a:pt x="1050074" y="742353"/>
                </a:lnTo>
                <a:lnTo>
                  <a:pt x="1048219" y="744220"/>
                </a:lnTo>
                <a:lnTo>
                  <a:pt x="1047750" y="745337"/>
                </a:lnTo>
                <a:lnTo>
                  <a:pt x="1047750" y="747966"/>
                </a:lnTo>
                <a:lnTo>
                  <a:pt x="1048219" y="749084"/>
                </a:lnTo>
                <a:lnTo>
                  <a:pt x="1050074" y="750951"/>
                </a:lnTo>
                <a:lnTo>
                  <a:pt x="1051204" y="751408"/>
                </a:lnTo>
                <a:lnTo>
                  <a:pt x="1053833" y="751408"/>
                </a:lnTo>
                <a:lnTo>
                  <a:pt x="1054950" y="750951"/>
                </a:lnTo>
                <a:lnTo>
                  <a:pt x="1056817" y="749084"/>
                </a:lnTo>
                <a:lnTo>
                  <a:pt x="1057275" y="747966"/>
                </a:lnTo>
                <a:lnTo>
                  <a:pt x="1057275" y="745337"/>
                </a:lnTo>
                <a:close/>
              </a:path>
              <a:path w="4962525" h="446087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74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74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4962525" h="4460875">
                <a:moveTo>
                  <a:pt x="1104900" y="4454791"/>
                </a:moveTo>
                <a:lnTo>
                  <a:pt x="1104442" y="4453674"/>
                </a:lnTo>
                <a:lnTo>
                  <a:pt x="1102575" y="4451807"/>
                </a:lnTo>
                <a:lnTo>
                  <a:pt x="1101458" y="4451350"/>
                </a:lnTo>
                <a:lnTo>
                  <a:pt x="1098829" y="4451350"/>
                </a:lnTo>
                <a:lnTo>
                  <a:pt x="1097699" y="4451807"/>
                </a:lnTo>
                <a:lnTo>
                  <a:pt x="1095844" y="4453674"/>
                </a:lnTo>
                <a:lnTo>
                  <a:pt x="1095375" y="4454791"/>
                </a:lnTo>
                <a:lnTo>
                  <a:pt x="1095375" y="4457420"/>
                </a:lnTo>
                <a:lnTo>
                  <a:pt x="1095844" y="4458551"/>
                </a:lnTo>
                <a:lnTo>
                  <a:pt x="1097699" y="4460405"/>
                </a:lnTo>
                <a:lnTo>
                  <a:pt x="1098829" y="4460875"/>
                </a:lnTo>
                <a:lnTo>
                  <a:pt x="1101458" y="4460875"/>
                </a:lnTo>
                <a:lnTo>
                  <a:pt x="1102575" y="4460405"/>
                </a:lnTo>
                <a:lnTo>
                  <a:pt x="1104442" y="4458551"/>
                </a:lnTo>
                <a:lnTo>
                  <a:pt x="1104900" y="4457420"/>
                </a:lnTo>
                <a:lnTo>
                  <a:pt x="1104900" y="4454791"/>
                </a:lnTo>
                <a:close/>
              </a:path>
              <a:path w="4962525" h="4460875">
                <a:moveTo>
                  <a:pt x="1104900" y="3712908"/>
                </a:moveTo>
                <a:lnTo>
                  <a:pt x="1104442" y="3711778"/>
                </a:lnTo>
                <a:lnTo>
                  <a:pt x="1102575" y="3709924"/>
                </a:lnTo>
                <a:lnTo>
                  <a:pt x="1101458" y="3709454"/>
                </a:lnTo>
                <a:lnTo>
                  <a:pt x="1098829" y="3709454"/>
                </a:lnTo>
                <a:lnTo>
                  <a:pt x="1097699" y="3709924"/>
                </a:lnTo>
                <a:lnTo>
                  <a:pt x="1095844" y="3711778"/>
                </a:lnTo>
                <a:lnTo>
                  <a:pt x="1095375" y="3712908"/>
                </a:lnTo>
                <a:lnTo>
                  <a:pt x="1095375" y="3715537"/>
                </a:lnTo>
                <a:lnTo>
                  <a:pt x="1095844" y="3716655"/>
                </a:lnTo>
                <a:lnTo>
                  <a:pt x="1097699" y="3718509"/>
                </a:lnTo>
                <a:lnTo>
                  <a:pt x="1098829" y="3718979"/>
                </a:lnTo>
                <a:lnTo>
                  <a:pt x="1101458" y="3718979"/>
                </a:lnTo>
                <a:lnTo>
                  <a:pt x="1102575" y="3718509"/>
                </a:lnTo>
                <a:lnTo>
                  <a:pt x="1104442" y="3716655"/>
                </a:lnTo>
                <a:lnTo>
                  <a:pt x="1104900" y="3715537"/>
                </a:lnTo>
                <a:lnTo>
                  <a:pt x="1104900" y="3712908"/>
                </a:lnTo>
                <a:close/>
              </a:path>
              <a:path w="4962525" h="4460875">
                <a:moveTo>
                  <a:pt x="1104900" y="2971012"/>
                </a:moveTo>
                <a:lnTo>
                  <a:pt x="1104442" y="2969882"/>
                </a:lnTo>
                <a:lnTo>
                  <a:pt x="1102575" y="2968028"/>
                </a:lnTo>
                <a:lnTo>
                  <a:pt x="1101458" y="2967558"/>
                </a:lnTo>
                <a:lnTo>
                  <a:pt x="1098829" y="2967558"/>
                </a:lnTo>
                <a:lnTo>
                  <a:pt x="1097699" y="2968028"/>
                </a:lnTo>
                <a:lnTo>
                  <a:pt x="1095844" y="2969882"/>
                </a:lnTo>
                <a:lnTo>
                  <a:pt x="1095375" y="2971012"/>
                </a:lnTo>
                <a:lnTo>
                  <a:pt x="1095375" y="2973641"/>
                </a:lnTo>
                <a:lnTo>
                  <a:pt x="1095844" y="2974759"/>
                </a:lnTo>
                <a:lnTo>
                  <a:pt x="1097699" y="2976626"/>
                </a:lnTo>
                <a:lnTo>
                  <a:pt x="1098829" y="2977083"/>
                </a:lnTo>
                <a:lnTo>
                  <a:pt x="1101458" y="2977083"/>
                </a:lnTo>
                <a:lnTo>
                  <a:pt x="1102575" y="2976626"/>
                </a:lnTo>
                <a:lnTo>
                  <a:pt x="1104442" y="2974759"/>
                </a:lnTo>
                <a:lnTo>
                  <a:pt x="1104900" y="2973641"/>
                </a:lnTo>
                <a:lnTo>
                  <a:pt x="1104900" y="2971012"/>
                </a:lnTo>
                <a:close/>
              </a:path>
              <a:path w="4962525" h="4460875">
                <a:moveTo>
                  <a:pt x="1104900" y="2229116"/>
                </a:moveTo>
                <a:lnTo>
                  <a:pt x="1104442" y="2227999"/>
                </a:lnTo>
                <a:lnTo>
                  <a:pt x="1102575" y="2226132"/>
                </a:lnTo>
                <a:lnTo>
                  <a:pt x="1101458" y="2225675"/>
                </a:lnTo>
                <a:lnTo>
                  <a:pt x="1098829" y="2225675"/>
                </a:lnTo>
                <a:lnTo>
                  <a:pt x="1097699" y="2226132"/>
                </a:lnTo>
                <a:lnTo>
                  <a:pt x="1095844" y="2227999"/>
                </a:lnTo>
                <a:lnTo>
                  <a:pt x="1095375" y="2229116"/>
                </a:lnTo>
                <a:lnTo>
                  <a:pt x="1095375" y="2231745"/>
                </a:lnTo>
                <a:lnTo>
                  <a:pt x="1095844" y="2232876"/>
                </a:lnTo>
                <a:lnTo>
                  <a:pt x="1097699" y="2234730"/>
                </a:lnTo>
                <a:lnTo>
                  <a:pt x="1098829" y="2235200"/>
                </a:lnTo>
                <a:lnTo>
                  <a:pt x="1101458" y="2235200"/>
                </a:lnTo>
                <a:lnTo>
                  <a:pt x="1102575" y="2234730"/>
                </a:lnTo>
                <a:lnTo>
                  <a:pt x="1104442" y="2232876"/>
                </a:lnTo>
                <a:lnTo>
                  <a:pt x="1104900" y="2231745"/>
                </a:lnTo>
                <a:lnTo>
                  <a:pt x="1104900" y="2229116"/>
                </a:lnTo>
                <a:close/>
              </a:path>
              <a:path w="4962525" h="4460875">
                <a:moveTo>
                  <a:pt x="1104900" y="1487233"/>
                </a:moveTo>
                <a:lnTo>
                  <a:pt x="1104442" y="1486103"/>
                </a:lnTo>
                <a:lnTo>
                  <a:pt x="1102575" y="1484249"/>
                </a:lnTo>
                <a:lnTo>
                  <a:pt x="1101458" y="1483779"/>
                </a:lnTo>
                <a:lnTo>
                  <a:pt x="1098829" y="1483779"/>
                </a:lnTo>
                <a:lnTo>
                  <a:pt x="1097699" y="1484249"/>
                </a:lnTo>
                <a:lnTo>
                  <a:pt x="1095844" y="1486103"/>
                </a:lnTo>
                <a:lnTo>
                  <a:pt x="1095375" y="1487233"/>
                </a:lnTo>
                <a:lnTo>
                  <a:pt x="1095375" y="1489862"/>
                </a:lnTo>
                <a:lnTo>
                  <a:pt x="1095844" y="1490980"/>
                </a:lnTo>
                <a:lnTo>
                  <a:pt x="1097699" y="1492834"/>
                </a:lnTo>
                <a:lnTo>
                  <a:pt x="1098829" y="1493304"/>
                </a:lnTo>
                <a:lnTo>
                  <a:pt x="1101458" y="1493304"/>
                </a:lnTo>
                <a:lnTo>
                  <a:pt x="1102575" y="1492834"/>
                </a:lnTo>
                <a:lnTo>
                  <a:pt x="1104442" y="1490980"/>
                </a:lnTo>
                <a:lnTo>
                  <a:pt x="1104900" y="1489862"/>
                </a:lnTo>
                <a:lnTo>
                  <a:pt x="1104900" y="1487233"/>
                </a:lnTo>
                <a:close/>
              </a:path>
              <a:path w="4962525" h="4460875">
                <a:moveTo>
                  <a:pt x="1104900" y="745337"/>
                </a:moveTo>
                <a:lnTo>
                  <a:pt x="1104442" y="744220"/>
                </a:lnTo>
                <a:lnTo>
                  <a:pt x="1102575" y="742353"/>
                </a:lnTo>
                <a:lnTo>
                  <a:pt x="1101458" y="741883"/>
                </a:lnTo>
                <a:lnTo>
                  <a:pt x="1098829" y="741883"/>
                </a:lnTo>
                <a:lnTo>
                  <a:pt x="1097699" y="742353"/>
                </a:lnTo>
                <a:lnTo>
                  <a:pt x="1095844" y="744220"/>
                </a:lnTo>
                <a:lnTo>
                  <a:pt x="1095375" y="745337"/>
                </a:lnTo>
                <a:lnTo>
                  <a:pt x="1095375" y="747966"/>
                </a:lnTo>
                <a:lnTo>
                  <a:pt x="1095844" y="749084"/>
                </a:lnTo>
                <a:lnTo>
                  <a:pt x="1097699" y="750951"/>
                </a:lnTo>
                <a:lnTo>
                  <a:pt x="1098829" y="751408"/>
                </a:lnTo>
                <a:lnTo>
                  <a:pt x="1101458" y="751408"/>
                </a:lnTo>
                <a:lnTo>
                  <a:pt x="1102575" y="750951"/>
                </a:lnTo>
                <a:lnTo>
                  <a:pt x="1104442" y="749084"/>
                </a:lnTo>
                <a:lnTo>
                  <a:pt x="1104900" y="747966"/>
                </a:lnTo>
                <a:lnTo>
                  <a:pt x="1104900" y="745337"/>
                </a:lnTo>
                <a:close/>
              </a:path>
              <a:path w="4962525" h="446087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699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699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4962525" h="4460875">
                <a:moveTo>
                  <a:pt x="1152525" y="4454791"/>
                </a:moveTo>
                <a:lnTo>
                  <a:pt x="1152067" y="4453674"/>
                </a:lnTo>
                <a:lnTo>
                  <a:pt x="1150200" y="4451807"/>
                </a:lnTo>
                <a:lnTo>
                  <a:pt x="1149083" y="4451350"/>
                </a:lnTo>
                <a:lnTo>
                  <a:pt x="1146454" y="4451350"/>
                </a:lnTo>
                <a:lnTo>
                  <a:pt x="1145324" y="4451807"/>
                </a:lnTo>
                <a:lnTo>
                  <a:pt x="1143469" y="4453674"/>
                </a:lnTo>
                <a:lnTo>
                  <a:pt x="1143000" y="4454791"/>
                </a:lnTo>
                <a:lnTo>
                  <a:pt x="1143000" y="4457420"/>
                </a:lnTo>
                <a:lnTo>
                  <a:pt x="1143469" y="4458551"/>
                </a:lnTo>
                <a:lnTo>
                  <a:pt x="1145324" y="4460405"/>
                </a:lnTo>
                <a:lnTo>
                  <a:pt x="1146454" y="4460875"/>
                </a:lnTo>
                <a:lnTo>
                  <a:pt x="1149083" y="4460875"/>
                </a:lnTo>
                <a:lnTo>
                  <a:pt x="1150200" y="4460405"/>
                </a:lnTo>
                <a:lnTo>
                  <a:pt x="1152067" y="4458551"/>
                </a:lnTo>
                <a:lnTo>
                  <a:pt x="1152525" y="4457420"/>
                </a:lnTo>
                <a:lnTo>
                  <a:pt x="1152525" y="4454791"/>
                </a:lnTo>
                <a:close/>
              </a:path>
              <a:path w="4962525" h="4460875">
                <a:moveTo>
                  <a:pt x="1152525" y="3712908"/>
                </a:moveTo>
                <a:lnTo>
                  <a:pt x="1152067" y="3711778"/>
                </a:lnTo>
                <a:lnTo>
                  <a:pt x="1150200" y="3709924"/>
                </a:lnTo>
                <a:lnTo>
                  <a:pt x="1149083" y="3709454"/>
                </a:lnTo>
                <a:lnTo>
                  <a:pt x="1146454" y="3709454"/>
                </a:lnTo>
                <a:lnTo>
                  <a:pt x="1145324" y="3709924"/>
                </a:lnTo>
                <a:lnTo>
                  <a:pt x="1143469" y="3711778"/>
                </a:lnTo>
                <a:lnTo>
                  <a:pt x="1143000" y="3712908"/>
                </a:lnTo>
                <a:lnTo>
                  <a:pt x="1143000" y="3715537"/>
                </a:lnTo>
                <a:lnTo>
                  <a:pt x="1143469" y="3716655"/>
                </a:lnTo>
                <a:lnTo>
                  <a:pt x="1145324" y="3718509"/>
                </a:lnTo>
                <a:lnTo>
                  <a:pt x="1146454" y="3718979"/>
                </a:lnTo>
                <a:lnTo>
                  <a:pt x="1149083" y="3718979"/>
                </a:lnTo>
                <a:lnTo>
                  <a:pt x="1150200" y="3718509"/>
                </a:lnTo>
                <a:lnTo>
                  <a:pt x="1152067" y="3716655"/>
                </a:lnTo>
                <a:lnTo>
                  <a:pt x="1152525" y="3715537"/>
                </a:lnTo>
                <a:lnTo>
                  <a:pt x="1152525" y="3712908"/>
                </a:lnTo>
                <a:close/>
              </a:path>
              <a:path w="4962525" h="4460875">
                <a:moveTo>
                  <a:pt x="1152525" y="2971012"/>
                </a:moveTo>
                <a:lnTo>
                  <a:pt x="1152067" y="2969882"/>
                </a:lnTo>
                <a:lnTo>
                  <a:pt x="1150200" y="2968028"/>
                </a:lnTo>
                <a:lnTo>
                  <a:pt x="1149083" y="2967558"/>
                </a:lnTo>
                <a:lnTo>
                  <a:pt x="1146454" y="2967558"/>
                </a:lnTo>
                <a:lnTo>
                  <a:pt x="1145324" y="2968028"/>
                </a:lnTo>
                <a:lnTo>
                  <a:pt x="1143469" y="2969882"/>
                </a:lnTo>
                <a:lnTo>
                  <a:pt x="1143000" y="2971012"/>
                </a:lnTo>
                <a:lnTo>
                  <a:pt x="1143000" y="2973641"/>
                </a:lnTo>
                <a:lnTo>
                  <a:pt x="1143469" y="2974759"/>
                </a:lnTo>
                <a:lnTo>
                  <a:pt x="1145324" y="2976626"/>
                </a:lnTo>
                <a:lnTo>
                  <a:pt x="1146454" y="2977083"/>
                </a:lnTo>
                <a:lnTo>
                  <a:pt x="1149083" y="2977083"/>
                </a:lnTo>
                <a:lnTo>
                  <a:pt x="1150200" y="2976626"/>
                </a:lnTo>
                <a:lnTo>
                  <a:pt x="1152067" y="2974759"/>
                </a:lnTo>
                <a:lnTo>
                  <a:pt x="1152525" y="2973641"/>
                </a:lnTo>
                <a:lnTo>
                  <a:pt x="1152525" y="2971012"/>
                </a:lnTo>
                <a:close/>
              </a:path>
              <a:path w="4962525" h="4460875">
                <a:moveTo>
                  <a:pt x="1152525" y="2229116"/>
                </a:moveTo>
                <a:lnTo>
                  <a:pt x="1152067" y="2227999"/>
                </a:lnTo>
                <a:lnTo>
                  <a:pt x="1150200" y="2226132"/>
                </a:lnTo>
                <a:lnTo>
                  <a:pt x="1149083" y="2225675"/>
                </a:lnTo>
                <a:lnTo>
                  <a:pt x="1146454" y="2225675"/>
                </a:lnTo>
                <a:lnTo>
                  <a:pt x="1145324" y="2226132"/>
                </a:lnTo>
                <a:lnTo>
                  <a:pt x="1143469" y="2227999"/>
                </a:lnTo>
                <a:lnTo>
                  <a:pt x="1143000" y="2229116"/>
                </a:lnTo>
                <a:lnTo>
                  <a:pt x="1143000" y="2231745"/>
                </a:lnTo>
                <a:lnTo>
                  <a:pt x="1143469" y="2232876"/>
                </a:lnTo>
                <a:lnTo>
                  <a:pt x="1145324" y="2234730"/>
                </a:lnTo>
                <a:lnTo>
                  <a:pt x="1146454" y="2235200"/>
                </a:lnTo>
                <a:lnTo>
                  <a:pt x="1149083" y="2235200"/>
                </a:lnTo>
                <a:lnTo>
                  <a:pt x="1150200" y="2234730"/>
                </a:lnTo>
                <a:lnTo>
                  <a:pt x="1152067" y="2232876"/>
                </a:lnTo>
                <a:lnTo>
                  <a:pt x="1152525" y="2231745"/>
                </a:lnTo>
                <a:lnTo>
                  <a:pt x="1152525" y="2229116"/>
                </a:lnTo>
                <a:close/>
              </a:path>
              <a:path w="4962525" h="4460875">
                <a:moveTo>
                  <a:pt x="1152525" y="1487233"/>
                </a:moveTo>
                <a:lnTo>
                  <a:pt x="1152067" y="1486103"/>
                </a:lnTo>
                <a:lnTo>
                  <a:pt x="1150200" y="1484249"/>
                </a:lnTo>
                <a:lnTo>
                  <a:pt x="1149083" y="1483779"/>
                </a:lnTo>
                <a:lnTo>
                  <a:pt x="1146454" y="1483779"/>
                </a:lnTo>
                <a:lnTo>
                  <a:pt x="1145324" y="1484249"/>
                </a:lnTo>
                <a:lnTo>
                  <a:pt x="1143469" y="1486103"/>
                </a:lnTo>
                <a:lnTo>
                  <a:pt x="1143000" y="1487233"/>
                </a:lnTo>
                <a:lnTo>
                  <a:pt x="1143000" y="1489862"/>
                </a:lnTo>
                <a:lnTo>
                  <a:pt x="1143469" y="1490980"/>
                </a:lnTo>
                <a:lnTo>
                  <a:pt x="1145324" y="1492834"/>
                </a:lnTo>
                <a:lnTo>
                  <a:pt x="1146454" y="1493304"/>
                </a:lnTo>
                <a:lnTo>
                  <a:pt x="1149083" y="1493304"/>
                </a:lnTo>
                <a:lnTo>
                  <a:pt x="1150200" y="1492834"/>
                </a:lnTo>
                <a:lnTo>
                  <a:pt x="1152067" y="1490980"/>
                </a:lnTo>
                <a:lnTo>
                  <a:pt x="1152525" y="1489862"/>
                </a:lnTo>
                <a:lnTo>
                  <a:pt x="1152525" y="1487233"/>
                </a:lnTo>
                <a:close/>
              </a:path>
              <a:path w="4962525" h="4460875">
                <a:moveTo>
                  <a:pt x="1152525" y="745337"/>
                </a:moveTo>
                <a:lnTo>
                  <a:pt x="1152067" y="744220"/>
                </a:lnTo>
                <a:lnTo>
                  <a:pt x="1150200" y="742353"/>
                </a:lnTo>
                <a:lnTo>
                  <a:pt x="1149083" y="741883"/>
                </a:lnTo>
                <a:lnTo>
                  <a:pt x="1146454" y="741883"/>
                </a:lnTo>
                <a:lnTo>
                  <a:pt x="1145324" y="742353"/>
                </a:lnTo>
                <a:lnTo>
                  <a:pt x="1143469" y="744220"/>
                </a:lnTo>
                <a:lnTo>
                  <a:pt x="1143000" y="745337"/>
                </a:lnTo>
                <a:lnTo>
                  <a:pt x="1143000" y="747966"/>
                </a:lnTo>
                <a:lnTo>
                  <a:pt x="1143469" y="749084"/>
                </a:lnTo>
                <a:lnTo>
                  <a:pt x="1145324" y="750951"/>
                </a:lnTo>
                <a:lnTo>
                  <a:pt x="1146454" y="751408"/>
                </a:lnTo>
                <a:lnTo>
                  <a:pt x="1149083" y="751408"/>
                </a:lnTo>
                <a:lnTo>
                  <a:pt x="1150200" y="750951"/>
                </a:lnTo>
                <a:lnTo>
                  <a:pt x="1152067" y="749084"/>
                </a:lnTo>
                <a:lnTo>
                  <a:pt x="1152525" y="747966"/>
                </a:lnTo>
                <a:lnTo>
                  <a:pt x="1152525" y="745337"/>
                </a:lnTo>
                <a:close/>
              </a:path>
              <a:path w="4962525" h="446087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24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24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4962525" h="4460875">
                <a:moveTo>
                  <a:pt x="1200150" y="4454791"/>
                </a:moveTo>
                <a:lnTo>
                  <a:pt x="1199692" y="4453674"/>
                </a:lnTo>
                <a:lnTo>
                  <a:pt x="1197825" y="4451807"/>
                </a:lnTo>
                <a:lnTo>
                  <a:pt x="1196708" y="4451350"/>
                </a:lnTo>
                <a:lnTo>
                  <a:pt x="1194079" y="4451350"/>
                </a:lnTo>
                <a:lnTo>
                  <a:pt x="1192949" y="4451807"/>
                </a:lnTo>
                <a:lnTo>
                  <a:pt x="1191094" y="4453674"/>
                </a:lnTo>
                <a:lnTo>
                  <a:pt x="1190625" y="4454791"/>
                </a:lnTo>
                <a:lnTo>
                  <a:pt x="1190625" y="4457420"/>
                </a:lnTo>
                <a:lnTo>
                  <a:pt x="1191094" y="4458551"/>
                </a:lnTo>
                <a:lnTo>
                  <a:pt x="1192949" y="4460405"/>
                </a:lnTo>
                <a:lnTo>
                  <a:pt x="1194079" y="4460875"/>
                </a:lnTo>
                <a:lnTo>
                  <a:pt x="1196708" y="4460875"/>
                </a:lnTo>
                <a:lnTo>
                  <a:pt x="1197825" y="4460405"/>
                </a:lnTo>
                <a:lnTo>
                  <a:pt x="1199692" y="4458551"/>
                </a:lnTo>
                <a:lnTo>
                  <a:pt x="1200150" y="4457420"/>
                </a:lnTo>
                <a:lnTo>
                  <a:pt x="1200150" y="4454791"/>
                </a:lnTo>
                <a:close/>
              </a:path>
              <a:path w="4962525" h="4460875">
                <a:moveTo>
                  <a:pt x="1200150" y="3712908"/>
                </a:moveTo>
                <a:lnTo>
                  <a:pt x="1199692" y="3711778"/>
                </a:lnTo>
                <a:lnTo>
                  <a:pt x="1197825" y="3709924"/>
                </a:lnTo>
                <a:lnTo>
                  <a:pt x="1196708" y="3709454"/>
                </a:lnTo>
                <a:lnTo>
                  <a:pt x="1194079" y="3709454"/>
                </a:lnTo>
                <a:lnTo>
                  <a:pt x="1192949" y="3709924"/>
                </a:lnTo>
                <a:lnTo>
                  <a:pt x="1191094" y="3711778"/>
                </a:lnTo>
                <a:lnTo>
                  <a:pt x="1190625" y="3712908"/>
                </a:lnTo>
                <a:lnTo>
                  <a:pt x="1190625" y="3715537"/>
                </a:lnTo>
                <a:lnTo>
                  <a:pt x="1191094" y="3716655"/>
                </a:lnTo>
                <a:lnTo>
                  <a:pt x="1192949" y="3718509"/>
                </a:lnTo>
                <a:lnTo>
                  <a:pt x="1194079" y="3718979"/>
                </a:lnTo>
                <a:lnTo>
                  <a:pt x="1196708" y="3718979"/>
                </a:lnTo>
                <a:lnTo>
                  <a:pt x="1197825" y="3718509"/>
                </a:lnTo>
                <a:lnTo>
                  <a:pt x="1199692" y="3716655"/>
                </a:lnTo>
                <a:lnTo>
                  <a:pt x="1200150" y="3715537"/>
                </a:lnTo>
                <a:lnTo>
                  <a:pt x="1200150" y="3712908"/>
                </a:lnTo>
                <a:close/>
              </a:path>
              <a:path w="4962525" h="4460875">
                <a:moveTo>
                  <a:pt x="1200150" y="2971012"/>
                </a:moveTo>
                <a:lnTo>
                  <a:pt x="1199692" y="2969882"/>
                </a:lnTo>
                <a:lnTo>
                  <a:pt x="1197825" y="2968028"/>
                </a:lnTo>
                <a:lnTo>
                  <a:pt x="1196708" y="2967558"/>
                </a:lnTo>
                <a:lnTo>
                  <a:pt x="1194079" y="2967558"/>
                </a:lnTo>
                <a:lnTo>
                  <a:pt x="1192949" y="2968028"/>
                </a:lnTo>
                <a:lnTo>
                  <a:pt x="1191094" y="2969882"/>
                </a:lnTo>
                <a:lnTo>
                  <a:pt x="1190625" y="2971012"/>
                </a:lnTo>
                <a:lnTo>
                  <a:pt x="1190625" y="2973641"/>
                </a:lnTo>
                <a:lnTo>
                  <a:pt x="1191094" y="2974759"/>
                </a:lnTo>
                <a:lnTo>
                  <a:pt x="1192949" y="2976626"/>
                </a:lnTo>
                <a:lnTo>
                  <a:pt x="1194079" y="2977083"/>
                </a:lnTo>
                <a:lnTo>
                  <a:pt x="1196708" y="2977083"/>
                </a:lnTo>
                <a:lnTo>
                  <a:pt x="1197825" y="2976626"/>
                </a:lnTo>
                <a:lnTo>
                  <a:pt x="1199692" y="2974759"/>
                </a:lnTo>
                <a:lnTo>
                  <a:pt x="1200150" y="2973641"/>
                </a:lnTo>
                <a:lnTo>
                  <a:pt x="1200150" y="2971012"/>
                </a:lnTo>
                <a:close/>
              </a:path>
              <a:path w="4962525" h="4460875">
                <a:moveTo>
                  <a:pt x="1200150" y="2229116"/>
                </a:moveTo>
                <a:lnTo>
                  <a:pt x="1199692" y="2227999"/>
                </a:lnTo>
                <a:lnTo>
                  <a:pt x="1197825" y="2226132"/>
                </a:lnTo>
                <a:lnTo>
                  <a:pt x="1196708" y="2225675"/>
                </a:lnTo>
                <a:lnTo>
                  <a:pt x="1194079" y="2225675"/>
                </a:lnTo>
                <a:lnTo>
                  <a:pt x="1192949" y="2226132"/>
                </a:lnTo>
                <a:lnTo>
                  <a:pt x="1191094" y="2227999"/>
                </a:lnTo>
                <a:lnTo>
                  <a:pt x="1190625" y="2229116"/>
                </a:lnTo>
                <a:lnTo>
                  <a:pt x="1190625" y="2231745"/>
                </a:lnTo>
                <a:lnTo>
                  <a:pt x="1191094" y="2232876"/>
                </a:lnTo>
                <a:lnTo>
                  <a:pt x="1192949" y="2234730"/>
                </a:lnTo>
                <a:lnTo>
                  <a:pt x="1194079" y="2235200"/>
                </a:lnTo>
                <a:lnTo>
                  <a:pt x="1196708" y="2235200"/>
                </a:lnTo>
                <a:lnTo>
                  <a:pt x="1197825" y="2234730"/>
                </a:lnTo>
                <a:lnTo>
                  <a:pt x="1199692" y="2232876"/>
                </a:lnTo>
                <a:lnTo>
                  <a:pt x="1200150" y="2231745"/>
                </a:lnTo>
                <a:lnTo>
                  <a:pt x="1200150" y="2229116"/>
                </a:lnTo>
                <a:close/>
              </a:path>
              <a:path w="4962525" h="4460875">
                <a:moveTo>
                  <a:pt x="1200150" y="1487233"/>
                </a:moveTo>
                <a:lnTo>
                  <a:pt x="1199692" y="1486103"/>
                </a:lnTo>
                <a:lnTo>
                  <a:pt x="1197825" y="1484249"/>
                </a:lnTo>
                <a:lnTo>
                  <a:pt x="1196708" y="1483779"/>
                </a:lnTo>
                <a:lnTo>
                  <a:pt x="1194079" y="1483779"/>
                </a:lnTo>
                <a:lnTo>
                  <a:pt x="1192949" y="1484249"/>
                </a:lnTo>
                <a:lnTo>
                  <a:pt x="1191094" y="1486103"/>
                </a:lnTo>
                <a:lnTo>
                  <a:pt x="1190625" y="1487233"/>
                </a:lnTo>
                <a:lnTo>
                  <a:pt x="1190625" y="1489862"/>
                </a:lnTo>
                <a:lnTo>
                  <a:pt x="1191094" y="1490980"/>
                </a:lnTo>
                <a:lnTo>
                  <a:pt x="1192949" y="1492834"/>
                </a:lnTo>
                <a:lnTo>
                  <a:pt x="1194079" y="1493304"/>
                </a:lnTo>
                <a:lnTo>
                  <a:pt x="1196708" y="1493304"/>
                </a:lnTo>
                <a:lnTo>
                  <a:pt x="1197825" y="1492834"/>
                </a:lnTo>
                <a:lnTo>
                  <a:pt x="1199692" y="1490980"/>
                </a:lnTo>
                <a:lnTo>
                  <a:pt x="1200150" y="1489862"/>
                </a:lnTo>
                <a:lnTo>
                  <a:pt x="1200150" y="1487233"/>
                </a:lnTo>
                <a:close/>
              </a:path>
              <a:path w="4962525" h="4460875">
                <a:moveTo>
                  <a:pt x="1200150" y="745337"/>
                </a:moveTo>
                <a:lnTo>
                  <a:pt x="1199692" y="744220"/>
                </a:lnTo>
                <a:lnTo>
                  <a:pt x="1197825" y="742353"/>
                </a:lnTo>
                <a:lnTo>
                  <a:pt x="1196708" y="741883"/>
                </a:lnTo>
                <a:lnTo>
                  <a:pt x="1194079" y="741883"/>
                </a:lnTo>
                <a:lnTo>
                  <a:pt x="1192949" y="742353"/>
                </a:lnTo>
                <a:lnTo>
                  <a:pt x="1191094" y="744220"/>
                </a:lnTo>
                <a:lnTo>
                  <a:pt x="1190625" y="745337"/>
                </a:lnTo>
                <a:lnTo>
                  <a:pt x="1190625" y="747966"/>
                </a:lnTo>
                <a:lnTo>
                  <a:pt x="1191094" y="749084"/>
                </a:lnTo>
                <a:lnTo>
                  <a:pt x="1192949" y="750951"/>
                </a:lnTo>
                <a:lnTo>
                  <a:pt x="1194079" y="751408"/>
                </a:lnTo>
                <a:lnTo>
                  <a:pt x="1196708" y="751408"/>
                </a:lnTo>
                <a:lnTo>
                  <a:pt x="1197825" y="750951"/>
                </a:lnTo>
                <a:lnTo>
                  <a:pt x="1199692" y="749084"/>
                </a:lnTo>
                <a:lnTo>
                  <a:pt x="1200150" y="747966"/>
                </a:lnTo>
                <a:lnTo>
                  <a:pt x="1200150" y="745337"/>
                </a:lnTo>
                <a:close/>
              </a:path>
              <a:path w="4962525" h="446087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49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49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4962525" h="4460875">
                <a:moveTo>
                  <a:pt x="1247775" y="4454791"/>
                </a:moveTo>
                <a:lnTo>
                  <a:pt x="1247317" y="4453674"/>
                </a:lnTo>
                <a:lnTo>
                  <a:pt x="1245450" y="4451807"/>
                </a:lnTo>
                <a:lnTo>
                  <a:pt x="1244333" y="4451350"/>
                </a:lnTo>
                <a:lnTo>
                  <a:pt x="1241704" y="4451350"/>
                </a:lnTo>
                <a:lnTo>
                  <a:pt x="1240574" y="4451807"/>
                </a:lnTo>
                <a:lnTo>
                  <a:pt x="1238719" y="4453674"/>
                </a:lnTo>
                <a:lnTo>
                  <a:pt x="1238250" y="4454791"/>
                </a:lnTo>
                <a:lnTo>
                  <a:pt x="1238250" y="4457420"/>
                </a:lnTo>
                <a:lnTo>
                  <a:pt x="1238719" y="4458551"/>
                </a:lnTo>
                <a:lnTo>
                  <a:pt x="1240574" y="4460405"/>
                </a:lnTo>
                <a:lnTo>
                  <a:pt x="1241704" y="4460875"/>
                </a:lnTo>
                <a:lnTo>
                  <a:pt x="1244333" y="4460875"/>
                </a:lnTo>
                <a:lnTo>
                  <a:pt x="1245450" y="4460405"/>
                </a:lnTo>
                <a:lnTo>
                  <a:pt x="1247317" y="4458551"/>
                </a:lnTo>
                <a:lnTo>
                  <a:pt x="1247775" y="4457420"/>
                </a:lnTo>
                <a:lnTo>
                  <a:pt x="1247775" y="4454791"/>
                </a:lnTo>
                <a:close/>
              </a:path>
              <a:path w="4962525" h="4460875">
                <a:moveTo>
                  <a:pt x="1247775" y="3712908"/>
                </a:moveTo>
                <a:lnTo>
                  <a:pt x="1247317" y="3711778"/>
                </a:lnTo>
                <a:lnTo>
                  <a:pt x="1245450" y="3709924"/>
                </a:lnTo>
                <a:lnTo>
                  <a:pt x="1244333" y="3709454"/>
                </a:lnTo>
                <a:lnTo>
                  <a:pt x="1241704" y="3709454"/>
                </a:lnTo>
                <a:lnTo>
                  <a:pt x="1240574" y="3709924"/>
                </a:lnTo>
                <a:lnTo>
                  <a:pt x="1238719" y="3711778"/>
                </a:lnTo>
                <a:lnTo>
                  <a:pt x="1238250" y="3712908"/>
                </a:lnTo>
                <a:lnTo>
                  <a:pt x="1238250" y="3715537"/>
                </a:lnTo>
                <a:lnTo>
                  <a:pt x="1238719" y="3716655"/>
                </a:lnTo>
                <a:lnTo>
                  <a:pt x="1240574" y="3718509"/>
                </a:lnTo>
                <a:lnTo>
                  <a:pt x="1241704" y="3718979"/>
                </a:lnTo>
                <a:lnTo>
                  <a:pt x="1244333" y="3718979"/>
                </a:lnTo>
                <a:lnTo>
                  <a:pt x="1245450" y="3718509"/>
                </a:lnTo>
                <a:lnTo>
                  <a:pt x="1247317" y="3716655"/>
                </a:lnTo>
                <a:lnTo>
                  <a:pt x="1247775" y="3715537"/>
                </a:lnTo>
                <a:lnTo>
                  <a:pt x="1247775" y="3712908"/>
                </a:lnTo>
                <a:close/>
              </a:path>
              <a:path w="4962525" h="4460875">
                <a:moveTo>
                  <a:pt x="1247775" y="2971012"/>
                </a:moveTo>
                <a:lnTo>
                  <a:pt x="1247317" y="2969882"/>
                </a:lnTo>
                <a:lnTo>
                  <a:pt x="1245450" y="2968028"/>
                </a:lnTo>
                <a:lnTo>
                  <a:pt x="1244333" y="2967558"/>
                </a:lnTo>
                <a:lnTo>
                  <a:pt x="1241704" y="2967558"/>
                </a:lnTo>
                <a:lnTo>
                  <a:pt x="1240574" y="2968028"/>
                </a:lnTo>
                <a:lnTo>
                  <a:pt x="1238719" y="2969882"/>
                </a:lnTo>
                <a:lnTo>
                  <a:pt x="1238250" y="2971012"/>
                </a:lnTo>
                <a:lnTo>
                  <a:pt x="1238250" y="2973641"/>
                </a:lnTo>
                <a:lnTo>
                  <a:pt x="1238719" y="2974759"/>
                </a:lnTo>
                <a:lnTo>
                  <a:pt x="1240574" y="2976626"/>
                </a:lnTo>
                <a:lnTo>
                  <a:pt x="1241704" y="2977083"/>
                </a:lnTo>
                <a:lnTo>
                  <a:pt x="1244333" y="2977083"/>
                </a:lnTo>
                <a:lnTo>
                  <a:pt x="1245450" y="2976626"/>
                </a:lnTo>
                <a:lnTo>
                  <a:pt x="1247317" y="2974759"/>
                </a:lnTo>
                <a:lnTo>
                  <a:pt x="1247775" y="2973641"/>
                </a:lnTo>
                <a:lnTo>
                  <a:pt x="1247775" y="2971012"/>
                </a:lnTo>
                <a:close/>
              </a:path>
              <a:path w="4962525" h="4460875">
                <a:moveTo>
                  <a:pt x="1247775" y="2229116"/>
                </a:moveTo>
                <a:lnTo>
                  <a:pt x="1247317" y="2227999"/>
                </a:lnTo>
                <a:lnTo>
                  <a:pt x="1245450" y="2226132"/>
                </a:lnTo>
                <a:lnTo>
                  <a:pt x="1244333" y="2225675"/>
                </a:lnTo>
                <a:lnTo>
                  <a:pt x="1241704" y="2225675"/>
                </a:lnTo>
                <a:lnTo>
                  <a:pt x="1240574" y="2226132"/>
                </a:lnTo>
                <a:lnTo>
                  <a:pt x="1238719" y="2227999"/>
                </a:lnTo>
                <a:lnTo>
                  <a:pt x="1238250" y="2229116"/>
                </a:lnTo>
                <a:lnTo>
                  <a:pt x="1238250" y="2231745"/>
                </a:lnTo>
                <a:lnTo>
                  <a:pt x="1238719" y="2232876"/>
                </a:lnTo>
                <a:lnTo>
                  <a:pt x="1240574" y="2234730"/>
                </a:lnTo>
                <a:lnTo>
                  <a:pt x="1241704" y="2235200"/>
                </a:lnTo>
                <a:lnTo>
                  <a:pt x="1244333" y="2235200"/>
                </a:lnTo>
                <a:lnTo>
                  <a:pt x="1245450" y="2234730"/>
                </a:lnTo>
                <a:lnTo>
                  <a:pt x="1247317" y="2232876"/>
                </a:lnTo>
                <a:lnTo>
                  <a:pt x="1247775" y="2231745"/>
                </a:lnTo>
                <a:lnTo>
                  <a:pt x="1247775" y="2229116"/>
                </a:lnTo>
                <a:close/>
              </a:path>
              <a:path w="4962525" h="4460875">
                <a:moveTo>
                  <a:pt x="1247775" y="1487233"/>
                </a:moveTo>
                <a:lnTo>
                  <a:pt x="1247317" y="1486103"/>
                </a:lnTo>
                <a:lnTo>
                  <a:pt x="1245450" y="1484249"/>
                </a:lnTo>
                <a:lnTo>
                  <a:pt x="1244333" y="1483779"/>
                </a:lnTo>
                <a:lnTo>
                  <a:pt x="1241704" y="1483779"/>
                </a:lnTo>
                <a:lnTo>
                  <a:pt x="1240574" y="1484249"/>
                </a:lnTo>
                <a:lnTo>
                  <a:pt x="1238719" y="1486103"/>
                </a:lnTo>
                <a:lnTo>
                  <a:pt x="1238250" y="1487233"/>
                </a:lnTo>
                <a:lnTo>
                  <a:pt x="1238250" y="1489862"/>
                </a:lnTo>
                <a:lnTo>
                  <a:pt x="1238719" y="1490980"/>
                </a:lnTo>
                <a:lnTo>
                  <a:pt x="1240574" y="1492834"/>
                </a:lnTo>
                <a:lnTo>
                  <a:pt x="1241704" y="1493304"/>
                </a:lnTo>
                <a:lnTo>
                  <a:pt x="1244333" y="1493304"/>
                </a:lnTo>
                <a:lnTo>
                  <a:pt x="1245450" y="1492834"/>
                </a:lnTo>
                <a:lnTo>
                  <a:pt x="1247317" y="1490980"/>
                </a:lnTo>
                <a:lnTo>
                  <a:pt x="1247775" y="1489862"/>
                </a:lnTo>
                <a:lnTo>
                  <a:pt x="1247775" y="1487233"/>
                </a:lnTo>
                <a:close/>
              </a:path>
              <a:path w="4962525" h="4460875">
                <a:moveTo>
                  <a:pt x="1247775" y="745337"/>
                </a:moveTo>
                <a:lnTo>
                  <a:pt x="1247317" y="744220"/>
                </a:lnTo>
                <a:lnTo>
                  <a:pt x="1245450" y="742353"/>
                </a:lnTo>
                <a:lnTo>
                  <a:pt x="1244333" y="741883"/>
                </a:lnTo>
                <a:lnTo>
                  <a:pt x="1241704" y="741883"/>
                </a:lnTo>
                <a:lnTo>
                  <a:pt x="1240574" y="742353"/>
                </a:lnTo>
                <a:lnTo>
                  <a:pt x="1238719" y="744220"/>
                </a:lnTo>
                <a:lnTo>
                  <a:pt x="1238250" y="745337"/>
                </a:lnTo>
                <a:lnTo>
                  <a:pt x="1238250" y="747966"/>
                </a:lnTo>
                <a:lnTo>
                  <a:pt x="1238719" y="749084"/>
                </a:lnTo>
                <a:lnTo>
                  <a:pt x="1240574" y="750951"/>
                </a:lnTo>
                <a:lnTo>
                  <a:pt x="1241704" y="751408"/>
                </a:lnTo>
                <a:lnTo>
                  <a:pt x="1244333" y="751408"/>
                </a:lnTo>
                <a:lnTo>
                  <a:pt x="1245450" y="750951"/>
                </a:lnTo>
                <a:lnTo>
                  <a:pt x="1247317" y="749084"/>
                </a:lnTo>
                <a:lnTo>
                  <a:pt x="1247775" y="747966"/>
                </a:lnTo>
                <a:lnTo>
                  <a:pt x="1247775" y="745337"/>
                </a:lnTo>
                <a:close/>
              </a:path>
              <a:path w="4962525" h="446087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74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74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4962525" h="4460875">
                <a:moveTo>
                  <a:pt x="1295400" y="4454791"/>
                </a:moveTo>
                <a:lnTo>
                  <a:pt x="1294942" y="4453674"/>
                </a:lnTo>
                <a:lnTo>
                  <a:pt x="1293075" y="4451807"/>
                </a:lnTo>
                <a:lnTo>
                  <a:pt x="1291958" y="4451350"/>
                </a:lnTo>
                <a:lnTo>
                  <a:pt x="1289329" y="4451350"/>
                </a:lnTo>
                <a:lnTo>
                  <a:pt x="1288199" y="4451807"/>
                </a:lnTo>
                <a:lnTo>
                  <a:pt x="1286344" y="4453674"/>
                </a:lnTo>
                <a:lnTo>
                  <a:pt x="1285875" y="4454791"/>
                </a:lnTo>
                <a:lnTo>
                  <a:pt x="1285875" y="4457420"/>
                </a:lnTo>
                <a:lnTo>
                  <a:pt x="1286344" y="4458551"/>
                </a:lnTo>
                <a:lnTo>
                  <a:pt x="1288199" y="4460405"/>
                </a:lnTo>
                <a:lnTo>
                  <a:pt x="1289329" y="4460875"/>
                </a:lnTo>
                <a:lnTo>
                  <a:pt x="1291958" y="4460875"/>
                </a:lnTo>
                <a:lnTo>
                  <a:pt x="1293075" y="4460405"/>
                </a:lnTo>
                <a:lnTo>
                  <a:pt x="1294942" y="4458551"/>
                </a:lnTo>
                <a:lnTo>
                  <a:pt x="1295400" y="4457420"/>
                </a:lnTo>
                <a:lnTo>
                  <a:pt x="1295400" y="4454791"/>
                </a:lnTo>
                <a:close/>
              </a:path>
              <a:path w="4962525" h="4460875">
                <a:moveTo>
                  <a:pt x="1295400" y="3712908"/>
                </a:moveTo>
                <a:lnTo>
                  <a:pt x="1294942" y="3711778"/>
                </a:lnTo>
                <a:lnTo>
                  <a:pt x="1293075" y="3709924"/>
                </a:lnTo>
                <a:lnTo>
                  <a:pt x="1291958" y="3709454"/>
                </a:lnTo>
                <a:lnTo>
                  <a:pt x="1289329" y="3709454"/>
                </a:lnTo>
                <a:lnTo>
                  <a:pt x="1288199" y="3709924"/>
                </a:lnTo>
                <a:lnTo>
                  <a:pt x="1286344" y="3711778"/>
                </a:lnTo>
                <a:lnTo>
                  <a:pt x="1285875" y="3712908"/>
                </a:lnTo>
                <a:lnTo>
                  <a:pt x="1285875" y="3715537"/>
                </a:lnTo>
                <a:lnTo>
                  <a:pt x="1286344" y="3716655"/>
                </a:lnTo>
                <a:lnTo>
                  <a:pt x="1288199" y="3718509"/>
                </a:lnTo>
                <a:lnTo>
                  <a:pt x="1289329" y="3718979"/>
                </a:lnTo>
                <a:lnTo>
                  <a:pt x="1291958" y="3718979"/>
                </a:lnTo>
                <a:lnTo>
                  <a:pt x="1293075" y="3718509"/>
                </a:lnTo>
                <a:lnTo>
                  <a:pt x="1294942" y="3716655"/>
                </a:lnTo>
                <a:lnTo>
                  <a:pt x="1295400" y="3715537"/>
                </a:lnTo>
                <a:lnTo>
                  <a:pt x="1295400" y="3712908"/>
                </a:lnTo>
                <a:close/>
              </a:path>
              <a:path w="4962525" h="4460875">
                <a:moveTo>
                  <a:pt x="1295400" y="2971012"/>
                </a:moveTo>
                <a:lnTo>
                  <a:pt x="1294942" y="2969882"/>
                </a:lnTo>
                <a:lnTo>
                  <a:pt x="1293075" y="2968028"/>
                </a:lnTo>
                <a:lnTo>
                  <a:pt x="1291958" y="2967558"/>
                </a:lnTo>
                <a:lnTo>
                  <a:pt x="1289329" y="2967558"/>
                </a:lnTo>
                <a:lnTo>
                  <a:pt x="1288199" y="2968028"/>
                </a:lnTo>
                <a:lnTo>
                  <a:pt x="1286344" y="2969882"/>
                </a:lnTo>
                <a:lnTo>
                  <a:pt x="1285875" y="2971012"/>
                </a:lnTo>
                <a:lnTo>
                  <a:pt x="1285875" y="2973641"/>
                </a:lnTo>
                <a:lnTo>
                  <a:pt x="1286344" y="2974759"/>
                </a:lnTo>
                <a:lnTo>
                  <a:pt x="1288199" y="2976626"/>
                </a:lnTo>
                <a:lnTo>
                  <a:pt x="1289329" y="2977083"/>
                </a:lnTo>
                <a:lnTo>
                  <a:pt x="1291958" y="2977083"/>
                </a:lnTo>
                <a:lnTo>
                  <a:pt x="1293075" y="2976626"/>
                </a:lnTo>
                <a:lnTo>
                  <a:pt x="1294942" y="2974759"/>
                </a:lnTo>
                <a:lnTo>
                  <a:pt x="1295400" y="2973641"/>
                </a:lnTo>
                <a:lnTo>
                  <a:pt x="1295400" y="2971012"/>
                </a:lnTo>
                <a:close/>
              </a:path>
              <a:path w="4962525" h="4460875">
                <a:moveTo>
                  <a:pt x="1295400" y="2229116"/>
                </a:moveTo>
                <a:lnTo>
                  <a:pt x="1294942" y="2227999"/>
                </a:lnTo>
                <a:lnTo>
                  <a:pt x="1293075" y="2226132"/>
                </a:lnTo>
                <a:lnTo>
                  <a:pt x="1291958" y="2225675"/>
                </a:lnTo>
                <a:lnTo>
                  <a:pt x="1289329" y="2225675"/>
                </a:lnTo>
                <a:lnTo>
                  <a:pt x="1288199" y="2226132"/>
                </a:lnTo>
                <a:lnTo>
                  <a:pt x="1286344" y="2227999"/>
                </a:lnTo>
                <a:lnTo>
                  <a:pt x="1285875" y="2229116"/>
                </a:lnTo>
                <a:lnTo>
                  <a:pt x="1285875" y="2231745"/>
                </a:lnTo>
                <a:lnTo>
                  <a:pt x="1286344" y="2232876"/>
                </a:lnTo>
                <a:lnTo>
                  <a:pt x="1288199" y="2234730"/>
                </a:lnTo>
                <a:lnTo>
                  <a:pt x="1289329" y="2235200"/>
                </a:lnTo>
                <a:lnTo>
                  <a:pt x="1291958" y="2235200"/>
                </a:lnTo>
                <a:lnTo>
                  <a:pt x="1293075" y="2234730"/>
                </a:lnTo>
                <a:lnTo>
                  <a:pt x="1294942" y="2232876"/>
                </a:lnTo>
                <a:lnTo>
                  <a:pt x="1295400" y="2231745"/>
                </a:lnTo>
                <a:lnTo>
                  <a:pt x="1295400" y="2229116"/>
                </a:lnTo>
                <a:close/>
              </a:path>
              <a:path w="4962525" h="4460875">
                <a:moveTo>
                  <a:pt x="1295400" y="1487233"/>
                </a:moveTo>
                <a:lnTo>
                  <a:pt x="1294942" y="1486103"/>
                </a:lnTo>
                <a:lnTo>
                  <a:pt x="1293075" y="1484249"/>
                </a:lnTo>
                <a:lnTo>
                  <a:pt x="1291958" y="1483779"/>
                </a:lnTo>
                <a:lnTo>
                  <a:pt x="1289329" y="1483779"/>
                </a:lnTo>
                <a:lnTo>
                  <a:pt x="1288199" y="1484249"/>
                </a:lnTo>
                <a:lnTo>
                  <a:pt x="1286344" y="1486103"/>
                </a:lnTo>
                <a:lnTo>
                  <a:pt x="1285875" y="1487233"/>
                </a:lnTo>
                <a:lnTo>
                  <a:pt x="1285875" y="1489862"/>
                </a:lnTo>
                <a:lnTo>
                  <a:pt x="1286344" y="1490980"/>
                </a:lnTo>
                <a:lnTo>
                  <a:pt x="1288199" y="1492834"/>
                </a:lnTo>
                <a:lnTo>
                  <a:pt x="1289329" y="1493304"/>
                </a:lnTo>
                <a:lnTo>
                  <a:pt x="1291958" y="1493304"/>
                </a:lnTo>
                <a:lnTo>
                  <a:pt x="1293075" y="1492834"/>
                </a:lnTo>
                <a:lnTo>
                  <a:pt x="1294942" y="1490980"/>
                </a:lnTo>
                <a:lnTo>
                  <a:pt x="1295400" y="1489862"/>
                </a:lnTo>
                <a:lnTo>
                  <a:pt x="1295400" y="1487233"/>
                </a:lnTo>
                <a:close/>
              </a:path>
              <a:path w="4962525" h="4460875">
                <a:moveTo>
                  <a:pt x="1295400" y="745337"/>
                </a:moveTo>
                <a:lnTo>
                  <a:pt x="1294942" y="744220"/>
                </a:lnTo>
                <a:lnTo>
                  <a:pt x="1293075" y="742353"/>
                </a:lnTo>
                <a:lnTo>
                  <a:pt x="1291958" y="741883"/>
                </a:lnTo>
                <a:lnTo>
                  <a:pt x="1289329" y="741883"/>
                </a:lnTo>
                <a:lnTo>
                  <a:pt x="1288199" y="742353"/>
                </a:lnTo>
                <a:lnTo>
                  <a:pt x="1286344" y="744220"/>
                </a:lnTo>
                <a:lnTo>
                  <a:pt x="1285875" y="745337"/>
                </a:lnTo>
                <a:lnTo>
                  <a:pt x="1285875" y="747966"/>
                </a:lnTo>
                <a:lnTo>
                  <a:pt x="1286344" y="749084"/>
                </a:lnTo>
                <a:lnTo>
                  <a:pt x="1288199" y="750951"/>
                </a:lnTo>
                <a:lnTo>
                  <a:pt x="1289329" y="751408"/>
                </a:lnTo>
                <a:lnTo>
                  <a:pt x="1291958" y="751408"/>
                </a:lnTo>
                <a:lnTo>
                  <a:pt x="1293075" y="750951"/>
                </a:lnTo>
                <a:lnTo>
                  <a:pt x="1294942" y="749084"/>
                </a:lnTo>
                <a:lnTo>
                  <a:pt x="1295400" y="747966"/>
                </a:lnTo>
                <a:lnTo>
                  <a:pt x="1295400" y="745337"/>
                </a:lnTo>
                <a:close/>
              </a:path>
              <a:path w="4962525" h="446087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199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199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4962525" h="4460875">
                <a:moveTo>
                  <a:pt x="1343025" y="4454791"/>
                </a:moveTo>
                <a:lnTo>
                  <a:pt x="1342567" y="4453674"/>
                </a:lnTo>
                <a:lnTo>
                  <a:pt x="1340700" y="4451807"/>
                </a:lnTo>
                <a:lnTo>
                  <a:pt x="1339583" y="4451350"/>
                </a:lnTo>
                <a:lnTo>
                  <a:pt x="1336954" y="4451350"/>
                </a:lnTo>
                <a:lnTo>
                  <a:pt x="1335824" y="4451807"/>
                </a:lnTo>
                <a:lnTo>
                  <a:pt x="1333969" y="4453674"/>
                </a:lnTo>
                <a:lnTo>
                  <a:pt x="1333500" y="4454791"/>
                </a:lnTo>
                <a:lnTo>
                  <a:pt x="1333500" y="4457420"/>
                </a:lnTo>
                <a:lnTo>
                  <a:pt x="1333969" y="4458551"/>
                </a:lnTo>
                <a:lnTo>
                  <a:pt x="1335824" y="4460405"/>
                </a:lnTo>
                <a:lnTo>
                  <a:pt x="1336954" y="4460875"/>
                </a:lnTo>
                <a:lnTo>
                  <a:pt x="1339583" y="4460875"/>
                </a:lnTo>
                <a:lnTo>
                  <a:pt x="1340700" y="4460405"/>
                </a:lnTo>
                <a:lnTo>
                  <a:pt x="1342567" y="4458551"/>
                </a:lnTo>
                <a:lnTo>
                  <a:pt x="1343025" y="4457420"/>
                </a:lnTo>
                <a:lnTo>
                  <a:pt x="1343025" y="4454791"/>
                </a:lnTo>
                <a:close/>
              </a:path>
              <a:path w="4962525" h="4460875">
                <a:moveTo>
                  <a:pt x="1343025" y="3712908"/>
                </a:moveTo>
                <a:lnTo>
                  <a:pt x="1342567" y="3711778"/>
                </a:lnTo>
                <a:lnTo>
                  <a:pt x="1340700" y="3709924"/>
                </a:lnTo>
                <a:lnTo>
                  <a:pt x="1339583" y="3709454"/>
                </a:lnTo>
                <a:lnTo>
                  <a:pt x="1336954" y="3709454"/>
                </a:lnTo>
                <a:lnTo>
                  <a:pt x="1335824" y="3709924"/>
                </a:lnTo>
                <a:lnTo>
                  <a:pt x="1333969" y="3711778"/>
                </a:lnTo>
                <a:lnTo>
                  <a:pt x="1333500" y="3712908"/>
                </a:lnTo>
                <a:lnTo>
                  <a:pt x="1333500" y="3715537"/>
                </a:lnTo>
                <a:lnTo>
                  <a:pt x="1333969" y="3716655"/>
                </a:lnTo>
                <a:lnTo>
                  <a:pt x="1335824" y="3718509"/>
                </a:lnTo>
                <a:lnTo>
                  <a:pt x="1336954" y="3718979"/>
                </a:lnTo>
                <a:lnTo>
                  <a:pt x="1339583" y="3718979"/>
                </a:lnTo>
                <a:lnTo>
                  <a:pt x="1340700" y="3718509"/>
                </a:lnTo>
                <a:lnTo>
                  <a:pt x="1342567" y="3716655"/>
                </a:lnTo>
                <a:lnTo>
                  <a:pt x="1343025" y="3715537"/>
                </a:lnTo>
                <a:lnTo>
                  <a:pt x="1343025" y="3712908"/>
                </a:lnTo>
                <a:close/>
              </a:path>
              <a:path w="4962525" h="4460875">
                <a:moveTo>
                  <a:pt x="1343025" y="2971012"/>
                </a:moveTo>
                <a:lnTo>
                  <a:pt x="1342567" y="2969882"/>
                </a:lnTo>
                <a:lnTo>
                  <a:pt x="1340700" y="2968028"/>
                </a:lnTo>
                <a:lnTo>
                  <a:pt x="1339583" y="2967558"/>
                </a:lnTo>
                <a:lnTo>
                  <a:pt x="1336954" y="2967558"/>
                </a:lnTo>
                <a:lnTo>
                  <a:pt x="1335824" y="2968028"/>
                </a:lnTo>
                <a:lnTo>
                  <a:pt x="1333969" y="2969882"/>
                </a:lnTo>
                <a:lnTo>
                  <a:pt x="1333500" y="2971012"/>
                </a:lnTo>
                <a:lnTo>
                  <a:pt x="1333500" y="2973641"/>
                </a:lnTo>
                <a:lnTo>
                  <a:pt x="1333969" y="2974759"/>
                </a:lnTo>
                <a:lnTo>
                  <a:pt x="1335824" y="2976626"/>
                </a:lnTo>
                <a:lnTo>
                  <a:pt x="1336954" y="2977083"/>
                </a:lnTo>
                <a:lnTo>
                  <a:pt x="1339583" y="2977083"/>
                </a:lnTo>
                <a:lnTo>
                  <a:pt x="1340700" y="2976626"/>
                </a:lnTo>
                <a:lnTo>
                  <a:pt x="1342567" y="2974759"/>
                </a:lnTo>
                <a:lnTo>
                  <a:pt x="1343025" y="2973641"/>
                </a:lnTo>
                <a:lnTo>
                  <a:pt x="1343025" y="2971012"/>
                </a:lnTo>
                <a:close/>
              </a:path>
              <a:path w="4962525" h="4460875">
                <a:moveTo>
                  <a:pt x="1343025" y="2229116"/>
                </a:moveTo>
                <a:lnTo>
                  <a:pt x="1342567" y="2227999"/>
                </a:lnTo>
                <a:lnTo>
                  <a:pt x="1340700" y="2226132"/>
                </a:lnTo>
                <a:lnTo>
                  <a:pt x="1339583" y="2225675"/>
                </a:lnTo>
                <a:lnTo>
                  <a:pt x="1336954" y="2225675"/>
                </a:lnTo>
                <a:lnTo>
                  <a:pt x="1335824" y="2226132"/>
                </a:lnTo>
                <a:lnTo>
                  <a:pt x="1333969" y="2227999"/>
                </a:lnTo>
                <a:lnTo>
                  <a:pt x="1333500" y="2229116"/>
                </a:lnTo>
                <a:lnTo>
                  <a:pt x="1333500" y="2231745"/>
                </a:lnTo>
                <a:lnTo>
                  <a:pt x="1333969" y="2232876"/>
                </a:lnTo>
                <a:lnTo>
                  <a:pt x="1335824" y="2234730"/>
                </a:lnTo>
                <a:lnTo>
                  <a:pt x="1336954" y="2235200"/>
                </a:lnTo>
                <a:lnTo>
                  <a:pt x="1339583" y="2235200"/>
                </a:lnTo>
                <a:lnTo>
                  <a:pt x="1340700" y="2234730"/>
                </a:lnTo>
                <a:lnTo>
                  <a:pt x="1342567" y="2232876"/>
                </a:lnTo>
                <a:lnTo>
                  <a:pt x="1343025" y="2231745"/>
                </a:lnTo>
                <a:lnTo>
                  <a:pt x="1343025" y="2229116"/>
                </a:lnTo>
                <a:close/>
              </a:path>
              <a:path w="4962525" h="4460875">
                <a:moveTo>
                  <a:pt x="1343025" y="1487233"/>
                </a:moveTo>
                <a:lnTo>
                  <a:pt x="1342567" y="1486103"/>
                </a:lnTo>
                <a:lnTo>
                  <a:pt x="1340700" y="1484249"/>
                </a:lnTo>
                <a:lnTo>
                  <a:pt x="1339583" y="1483779"/>
                </a:lnTo>
                <a:lnTo>
                  <a:pt x="1336954" y="1483779"/>
                </a:lnTo>
                <a:lnTo>
                  <a:pt x="1335824" y="1484249"/>
                </a:lnTo>
                <a:lnTo>
                  <a:pt x="1333969" y="1486103"/>
                </a:lnTo>
                <a:lnTo>
                  <a:pt x="1333500" y="1487233"/>
                </a:lnTo>
                <a:lnTo>
                  <a:pt x="1333500" y="1489862"/>
                </a:lnTo>
                <a:lnTo>
                  <a:pt x="1333969" y="1490980"/>
                </a:lnTo>
                <a:lnTo>
                  <a:pt x="1335824" y="1492834"/>
                </a:lnTo>
                <a:lnTo>
                  <a:pt x="1336954" y="1493304"/>
                </a:lnTo>
                <a:lnTo>
                  <a:pt x="1339583" y="1493304"/>
                </a:lnTo>
                <a:lnTo>
                  <a:pt x="1340700" y="1492834"/>
                </a:lnTo>
                <a:lnTo>
                  <a:pt x="1342567" y="1490980"/>
                </a:lnTo>
                <a:lnTo>
                  <a:pt x="1343025" y="1489862"/>
                </a:lnTo>
                <a:lnTo>
                  <a:pt x="1343025" y="1487233"/>
                </a:lnTo>
                <a:close/>
              </a:path>
              <a:path w="4962525" h="4460875">
                <a:moveTo>
                  <a:pt x="1343025" y="745337"/>
                </a:moveTo>
                <a:lnTo>
                  <a:pt x="1342567" y="744220"/>
                </a:lnTo>
                <a:lnTo>
                  <a:pt x="1340700" y="742353"/>
                </a:lnTo>
                <a:lnTo>
                  <a:pt x="1339583" y="741883"/>
                </a:lnTo>
                <a:lnTo>
                  <a:pt x="1336954" y="741883"/>
                </a:lnTo>
                <a:lnTo>
                  <a:pt x="1335824" y="742353"/>
                </a:lnTo>
                <a:lnTo>
                  <a:pt x="1333969" y="744220"/>
                </a:lnTo>
                <a:lnTo>
                  <a:pt x="1333500" y="745337"/>
                </a:lnTo>
                <a:lnTo>
                  <a:pt x="1333500" y="747966"/>
                </a:lnTo>
                <a:lnTo>
                  <a:pt x="1333969" y="749084"/>
                </a:lnTo>
                <a:lnTo>
                  <a:pt x="1335824" y="750951"/>
                </a:lnTo>
                <a:lnTo>
                  <a:pt x="1336954" y="751408"/>
                </a:lnTo>
                <a:lnTo>
                  <a:pt x="1339583" y="751408"/>
                </a:lnTo>
                <a:lnTo>
                  <a:pt x="1340700" y="750951"/>
                </a:lnTo>
                <a:lnTo>
                  <a:pt x="1342567" y="749084"/>
                </a:lnTo>
                <a:lnTo>
                  <a:pt x="1343025" y="747966"/>
                </a:lnTo>
                <a:lnTo>
                  <a:pt x="1343025" y="745337"/>
                </a:lnTo>
                <a:close/>
              </a:path>
              <a:path w="4962525" h="446087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24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24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4962525" h="4460875">
                <a:moveTo>
                  <a:pt x="1390650" y="4454791"/>
                </a:moveTo>
                <a:lnTo>
                  <a:pt x="1390192" y="4453674"/>
                </a:lnTo>
                <a:lnTo>
                  <a:pt x="1388325" y="4451807"/>
                </a:lnTo>
                <a:lnTo>
                  <a:pt x="1387208" y="4451350"/>
                </a:lnTo>
                <a:lnTo>
                  <a:pt x="1384579" y="4451350"/>
                </a:lnTo>
                <a:lnTo>
                  <a:pt x="1383449" y="4451807"/>
                </a:lnTo>
                <a:lnTo>
                  <a:pt x="1381594" y="4453674"/>
                </a:lnTo>
                <a:lnTo>
                  <a:pt x="1381125" y="4454791"/>
                </a:lnTo>
                <a:lnTo>
                  <a:pt x="1381125" y="4457420"/>
                </a:lnTo>
                <a:lnTo>
                  <a:pt x="1381594" y="4458551"/>
                </a:lnTo>
                <a:lnTo>
                  <a:pt x="1383449" y="4460405"/>
                </a:lnTo>
                <a:lnTo>
                  <a:pt x="1384579" y="4460875"/>
                </a:lnTo>
                <a:lnTo>
                  <a:pt x="1387208" y="4460875"/>
                </a:lnTo>
                <a:lnTo>
                  <a:pt x="1388325" y="4460405"/>
                </a:lnTo>
                <a:lnTo>
                  <a:pt x="1390192" y="4458551"/>
                </a:lnTo>
                <a:lnTo>
                  <a:pt x="1390650" y="4457420"/>
                </a:lnTo>
                <a:lnTo>
                  <a:pt x="1390650" y="4454791"/>
                </a:lnTo>
                <a:close/>
              </a:path>
              <a:path w="4962525" h="4460875">
                <a:moveTo>
                  <a:pt x="1390650" y="3712908"/>
                </a:moveTo>
                <a:lnTo>
                  <a:pt x="1390192" y="3711778"/>
                </a:lnTo>
                <a:lnTo>
                  <a:pt x="1388325" y="3709924"/>
                </a:lnTo>
                <a:lnTo>
                  <a:pt x="1387208" y="3709454"/>
                </a:lnTo>
                <a:lnTo>
                  <a:pt x="1384579" y="3709454"/>
                </a:lnTo>
                <a:lnTo>
                  <a:pt x="1383449" y="3709924"/>
                </a:lnTo>
                <a:lnTo>
                  <a:pt x="1381594" y="3711778"/>
                </a:lnTo>
                <a:lnTo>
                  <a:pt x="1381125" y="3712908"/>
                </a:lnTo>
                <a:lnTo>
                  <a:pt x="1381125" y="3715537"/>
                </a:lnTo>
                <a:lnTo>
                  <a:pt x="1381594" y="3716655"/>
                </a:lnTo>
                <a:lnTo>
                  <a:pt x="1383449" y="3718509"/>
                </a:lnTo>
                <a:lnTo>
                  <a:pt x="1384579" y="3718979"/>
                </a:lnTo>
                <a:lnTo>
                  <a:pt x="1387208" y="3718979"/>
                </a:lnTo>
                <a:lnTo>
                  <a:pt x="1388325" y="3718509"/>
                </a:lnTo>
                <a:lnTo>
                  <a:pt x="1390192" y="3716655"/>
                </a:lnTo>
                <a:lnTo>
                  <a:pt x="1390650" y="3715537"/>
                </a:lnTo>
                <a:lnTo>
                  <a:pt x="1390650" y="3712908"/>
                </a:lnTo>
                <a:close/>
              </a:path>
              <a:path w="4962525" h="4460875">
                <a:moveTo>
                  <a:pt x="1390650" y="2971012"/>
                </a:moveTo>
                <a:lnTo>
                  <a:pt x="1390192" y="2969882"/>
                </a:lnTo>
                <a:lnTo>
                  <a:pt x="1388325" y="2968028"/>
                </a:lnTo>
                <a:lnTo>
                  <a:pt x="1387208" y="2967558"/>
                </a:lnTo>
                <a:lnTo>
                  <a:pt x="1384579" y="2967558"/>
                </a:lnTo>
                <a:lnTo>
                  <a:pt x="1383449" y="2968028"/>
                </a:lnTo>
                <a:lnTo>
                  <a:pt x="1381594" y="2969882"/>
                </a:lnTo>
                <a:lnTo>
                  <a:pt x="1381125" y="2971012"/>
                </a:lnTo>
                <a:lnTo>
                  <a:pt x="1381125" y="2973641"/>
                </a:lnTo>
                <a:lnTo>
                  <a:pt x="1381594" y="2974759"/>
                </a:lnTo>
                <a:lnTo>
                  <a:pt x="1383449" y="2976626"/>
                </a:lnTo>
                <a:lnTo>
                  <a:pt x="1384579" y="2977083"/>
                </a:lnTo>
                <a:lnTo>
                  <a:pt x="1387208" y="2977083"/>
                </a:lnTo>
                <a:lnTo>
                  <a:pt x="1388325" y="2976626"/>
                </a:lnTo>
                <a:lnTo>
                  <a:pt x="1390192" y="2974759"/>
                </a:lnTo>
                <a:lnTo>
                  <a:pt x="1390650" y="2973641"/>
                </a:lnTo>
                <a:lnTo>
                  <a:pt x="1390650" y="2971012"/>
                </a:lnTo>
                <a:close/>
              </a:path>
              <a:path w="4962525" h="4460875">
                <a:moveTo>
                  <a:pt x="1390650" y="2229116"/>
                </a:moveTo>
                <a:lnTo>
                  <a:pt x="1390192" y="2227999"/>
                </a:lnTo>
                <a:lnTo>
                  <a:pt x="1388325" y="2226132"/>
                </a:lnTo>
                <a:lnTo>
                  <a:pt x="1387208" y="2225675"/>
                </a:lnTo>
                <a:lnTo>
                  <a:pt x="1384579" y="2225675"/>
                </a:lnTo>
                <a:lnTo>
                  <a:pt x="1383449" y="2226132"/>
                </a:lnTo>
                <a:lnTo>
                  <a:pt x="1381594" y="2227999"/>
                </a:lnTo>
                <a:lnTo>
                  <a:pt x="1381125" y="2229116"/>
                </a:lnTo>
                <a:lnTo>
                  <a:pt x="1381125" y="2231745"/>
                </a:lnTo>
                <a:lnTo>
                  <a:pt x="1381594" y="2232876"/>
                </a:lnTo>
                <a:lnTo>
                  <a:pt x="1383449" y="2234730"/>
                </a:lnTo>
                <a:lnTo>
                  <a:pt x="1384579" y="2235200"/>
                </a:lnTo>
                <a:lnTo>
                  <a:pt x="1387208" y="2235200"/>
                </a:lnTo>
                <a:lnTo>
                  <a:pt x="1388325" y="2234730"/>
                </a:lnTo>
                <a:lnTo>
                  <a:pt x="1390192" y="2232876"/>
                </a:lnTo>
                <a:lnTo>
                  <a:pt x="1390650" y="2231745"/>
                </a:lnTo>
                <a:lnTo>
                  <a:pt x="1390650" y="2229116"/>
                </a:lnTo>
                <a:close/>
              </a:path>
              <a:path w="4962525" h="4460875">
                <a:moveTo>
                  <a:pt x="1390650" y="1487233"/>
                </a:moveTo>
                <a:lnTo>
                  <a:pt x="1390192" y="1486103"/>
                </a:lnTo>
                <a:lnTo>
                  <a:pt x="1388325" y="1484249"/>
                </a:lnTo>
                <a:lnTo>
                  <a:pt x="1387208" y="1483779"/>
                </a:lnTo>
                <a:lnTo>
                  <a:pt x="1384579" y="1483779"/>
                </a:lnTo>
                <a:lnTo>
                  <a:pt x="1383449" y="1484249"/>
                </a:lnTo>
                <a:lnTo>
                  <a:pt x="1381594" y="1486103"/>
                </a:lnTo>
                <a:lnTo>
                  <a:pt x="1381125" y="1487233"/>
                </a:lnTo>
                <a:lnTo>
                  <a:pt x="1381125" y="1489862"/>
                </a:lnTo>
                <a:lnTo>
                  <a:pt x="1381594" y="1490980"/>
                </a:lnTo>
                <a:lnTo>
                  <a:pt x="1383449" y="1492834"/>
                </a:lnTo>
                <a:lnTo>
                  <a:pt x="1384579" y="1493304"/>
                </a:lnTo>
                <a:lnTo>
                  <a:pt x="1387208" y="1493304"/>
                </a:lnTo>
                <a:lnTo>
                  <a:pt x="1388325" y="1492834"/>
                </a:lnTo>
                <a:lnTo>
                  <a:pt x="1390192" y="1490980"/>
                </a:lnTo>
                <a:lnTo>
                  <a:pt x="1390650" y="1489862"/>
                </a:lnTo>
                <a:lnTo>
                  <a:pt x="1390650" y="1487233"/>
                </a:lnTo>
                <a:close/>
              </a:path>
              <a:path w="4962525" h="4460875">
                <a:moveTo>
                  <a:pt x="1390650" y="745337"/>
                </a:moveTo>
                <a:lnTo>
                  <a:pt x="1390192" y="744220"/>
                </a:lnTo>
                <a:lnTo>
                  <a:pt x="1388325" y="742353"/>
                </a:lnTo>
                <a:lnTo>
                  <a:pt x="1387208" y="741883"/>
                </a:lnTo>
                <a:lnTo>
                  <a:pt x="1384579" y="741883"/>
                </a:lnTo>
                <a:lnTo>
                  <a:pt x="1383449" y="742353"/>
                </a:lnTo>
                <a:lnTo>
                  <a:pt x="1381594" y="744220"/>
                </a:lnTo>
                <a:lnTo>
                  <a:pt x="1381125" y="745337"/>
                </a:lnTo>
                <a:lnTo>
                  <a:pt x="1381125" y="747966"/>
                </a:lnTo>
                <a:lnTo>
                  <a:pt x="1381594" y="749084"/>
                </a:lnTo>
                <a:lnTo>
                  <a:pt x="1383449" y="750951"/>
                </a:lnTo>
                <a:lnTo>
                  <a:pt x="1384579" y="751408"/>
                </a:lnTo>
                <a:lnTo>
                  <a:pt x="1387208" y="751408"/>
                </a:lnTo>
                <a:lnTo>
                  <a:pt x="1388325" y="750951"/>
                </a:lnTo>
                <a:lnTo>
                  <a:pt x="1390192" y="749084"/>
                </a:lnTo>
                <a:lnTo>
                  <a:pt x="1390650" y="747966"/>
                </a:lnTo>
                <a:lnTo>
                  <a:pt x="1390650" y="745337"/>
                </a:lnTo>
                <a:close/>
              </a:path>
              <a:path w="4962525" h="446087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49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49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4962525" h="4460875">
                <a:moveTo>
                  <a:pt x="1438275" y="4454791"/>
                </a:moveTo>
                <a:lnTo>
                  <a:pt x="1437817" y="4453674"/>
                </a:lnTo>
                <a:lnTo>
                  <a:pt x="1435950" y="4451807"/>
                </a:lnTo>
                <a:lnTo>
                  <a:pt x="1434833" y="4451350"/>
                </a:lnTo>
                <a:lnTo>
                  <a:pt x="1432204" y="4451350"/>
                </a:lnTo>
                <a:lnTo>
                  <a:pt x="1431074" y="4451807"/>
                </a:lnTo>
                <a:lnTo>
                  <a:pt x="1429219" y="4453674"/>
                </a:lnTo>
                <a:lnTo>
                  <a:pt x="1428750" y="4454791"/>
                </a:lnTo>
                <a:lnTo>
                  <a:pt x="1428750" y="4457420"/>
                </a:lnTo>
                <a:lnTo>
                  <a:pt x="1429219" y="4458551"/>
                </a:lnTo>
                <a:lnTo>
                  <a:pt x="1431074" y="4460405"/>
                </a:lnTo>
                <a:lnTo>
                  <a:pt x="1432204" y="4460875"/>
                </a:lnTo>
                <a:lnTo>
                  <a:pt x="1434833" y="4460875"/>
                </a:lnTo>
                <a:lnTo>
                  <a:pt x="1435950" y="4460405"/>
                </a:lnTo>
                <a:lnTo>
                  <a:pt x="1437817" y="4458551"/>
                </a:lnTo>
                <a:lnTo>
                  <a:pt x="1438275" y="4457420"/>
                </a:lnTo>
                <a:lnTo>
                  <a:pt x="1438275" y="4454791"/>
                </a:lnTo>
                <a:close/>
              </a:path>
              <a:path w="4962525" h="4460875">
                <a:moveTo>
                  <a:pt x="1438275" y="3712908"/>
                </a:moveTo>
                <a:lnTo>
                  <a:pt x="1437817" y="3711778"/>
                </a:lnTo>
                <a:lnTo>
                  <a:pt x="1435950" y="3709924"/>
                </a:lnTo>
                <a:lnTo>
                  <a:pt x="1434833" y="3709454"/>
                </a:lnTo>
                <a:lnTo>
                  <a:pt x="1432204" y="3709454"/>
                </a:lnTo>
                <a:lnTo>
                  <a:pt x="1431074" y="3709924"/>
                </a:lnTo>
                <a:lnTo>
                  <a:pt x="1429219" y="3711778"/>
                </a:lnTo>
                <a:lnTo>
                  <a:pt x="1428750" y="3712908"/>
                </a:lnTo>
                <a:lnTo>
                  <a:pt x="1428750" y="3715537"/>
                </a:lnTo>
                <a:lnTo>
                  <a:pt x="1429219" y="3716655"/>
                </a:lnTo>
                <a:lnTo>
                  <a:pt x="1431074" y="3718509"/>
                </a:lnTo>
                <a:lnTo>
                  <a:pt x="1432204" y="3718979"/>
                </a:lnTo>
                <a:lnTo>
                  <a:pt x="1434833" y="3718979"/>
                </a:lnTo>
                <a:lnTo>
                  <a:pt x="1435950" y="3718509"/>
                </a:lnTo>
                <a:lnTo>
                  <a:pt x="1437817" y="3716655"/>
                </a:lnTo>
                <a:lnTo>
                  <a:pt x="1438275" y="3715537"/>
                </a:lnTo>
                <a:lnTo>
                  <a:pt x="1438275" y="3712908"/>
                </a:lnTo>
                <a:close/>
              </a:path>
              <a:path w="4962525" h="4460875">
                <a:moveTo>
                  <a:pt x="1438275" y="2971012"/>
                </a:moveTo>
                <a:lnTo>
                  <a:pt x="1437817" y="2969882"/>
                </a:lnTo>
                <a:lnTo>
                  <a:pt x="1435950" y="2968028"/>
                </a:lnTo>
                <a:lnTo>
                  <a:pt x="1434833" y="2967558"/>
                </a:lnTo>
                <a:lnTo>
                  <a:pt x="1432204" y="2967558"/>
                </a:lnTo>
                <a:lnTo>
                  <a:pt x="1431074" y="2968028"/>
                </a:lnTo>
                <a:lnTo>
                  <a:pt x="1429219" y="2969882"/>
                </a:lnTo>
                <a:lnTo>
                  <a:pt x="1428750" y="2971012"/>
                </a:lnTo>
                <a:lnTo>
                  <a:pt x="1428750" y="2973641"/>
                </a:lnTo>
                <a:lnTo>
                  <a:pt x="1429219" y="2974759"/>
                </a:lnTo>
                <a:lnTo>
                  <a:pt x="1431074" y="2976626"/>
                </a:lnTo>
                <a:lnTo>
                  <a:pt x="1432204" y="2977083"/>
                </a:lnTo>
                <a:lnTo>
                  <a:pt x="1434833" y="2977083"/>
                </a:lnTo>
                <a:lnTo>
                  <a:pt x="1435950" y="2976626"/>
                </a:lnTo>
                <a:lnTo>
                  <a:pt x="1437817" y="2974759"/>
                </a:lnTo>
                <a:lnTo>
                  <a:pt x="1438275" y="2973641"/>
                </a:lnTo>
                <a:lnTo>
                  <a:pt x="1438275" y="2971012"/>
                </a:lnTo>
                <a:close/>
              </a:path>
              <a:path w="4962525" h="4460875">
                <a:moveTo>
                  <a:pt x="1438275" y="2229116"/>
                </a:moveTo>
                <a:lnTo>
                  <a:pt x="1437817" y="2227999"/>
                </a:lnTo>
                <a:lnTo>
                  <a:pt x="1435950" y="2226132"/>
                </a:lnTo>
                <a:lnTo>
                  <a:pt x="1434833" y="2225675"/>
                </a:lnTo>
                <a:lnTo>
                  <a:pt x="1432204" y="2225675"/>
                </a:lnTo>
                <a:lnTo>
                  <a:pt x="1431074" y="2226132"/>
                </a:lnTo>
                <a:lnTo>
                  <a:pt x="1429219" y="2227999"/>
                </a:lnTo>
                <a:lnTo>
                  <a:pt x="1428750" y="2229116"/>
                </a:lnTo>
                <a:lnTo>
                  <a:pt x="1428750" y="2231745"/>
                </a:lnTo>
                <a:lnTo>
                  <a:pt x="1429219" y="2232876"/>
                </a:lnTo>
                <a:lnTo>
                  <a:pt x="1431074" y="2234730"/>
                </a:lnTo>
                <a:lnTo>
                  <a:pt x="1432204" y="2235200"/>
                </a:lnTo>
                <a:lnTo>
                  <a:pt x="1434833" y="2235200"/>
                </a:lnTo>
                <a:lnTo>
                  <a:pt x="1435950" y="2234730"/>
                </a:lnTo>
                <a:lnTo>
                  <a:pt x="1437817" y="2232876"/>
                </a:lnTo>
                <a:lnTo>
                  <a:pt x="1438275" y="2231745"/>
                </a:lnTo>
                <a:lnTo>
                  <a:pt x="1438275" y="2229116"/>
                </a:lnTo>
                <a:close/>
              </a:path>
              <a:path w="4962525" h="4460875">
                <a:moveTo>
                  <a:pt x="1438275" y="1487233"/>
                </a:moveTo>
                <a:lnTo>
                  <a:pt x="1437817" y="1486103"/>
                </a:lnTo>
                <a:lnTo>
                  <a:pt x="1435950" y="1484249"/>
                </a:lnTo>
                <a:lnTo>
                  <a:pt x="1434833" y="1483779"/>
                </a:lnTo>
                <a:lnTo>
                  <a:pt x="1432204" y="1483779"/>
                </a:lnTo>
                <a:lnTo>
                  <a:pt x="1431074" y="1484249"/>
                </a:lnTo>
                <a:lnTo>
                  <a:pt x="1429219" y="1486103"/>
                </a:lnTo>
                <a:lnTo>
                  <a:pt x="1428750" y="1487233"/>
                </a:lnTo>
                <a:lnTo>
                  <a:pt x="1428750" y="1489862"/>
                </a:lnTo>
                <a:lnTo>
                  <a:pt x="1429219" y="1490980"/>
                </a:lnTo>
                <a:lnTo>
                  <a:pt x="1431074" y="1492834"/>
                </a:lnTo>
                <a:lnTo>
                  <a:pt x="1432204" y="1493304"/>
                </a:lnTo>
                <a:lnTo>
                  <a:pt x="1434833" y="1493304"/>
                </a:lnTo>
                <a:lnTo>
                  <a:pt x="1435950" y="1492834"/>
                </a:lnTo>
                <a:lnTo>
                  <a:pt x="1437817" y="1490980"/>
                </a:lnTo>
                <a:lnTo>
                  <a:pt x="1438275" y="1489862"/>
                </a:lnTo>
                <a:lnTo>
                  <a:pt x="1438275" y="1487233"/>
                </a:lnTo>
                <a:close/>
              </a:path>
              <a:path w="4962525" h="4460875">
                <a:moveTo>
                  <a:pt x="1438275" y="745337"/>
                </a:moveTo>
                <a:lnTo>
                  <a:pt x="1437817" y="744220"/>
                </a:lnTo>
                <a:lnTo>
                  <a:pt x="1435950" y="742353"/>
                </a:lnTo>
                <a:lnTo>
                  <a:pt x="1434833" y="741883"/>
                </a:lnTo>
                <a:lnTo>
                  <a:pt x="1432204" y="741883"/>
                </a:lnTo>
                <a:lnTo>
                  <a:pt x="1431074" y="742353"/>
                </a:lnTo>
                <a:lnTo>
                  <a:pt x="1429219" y="744220"/>
                </a:lnTo>
                <a:lnTo>
                  <a:pt x="1428750" y="745337"/>
                </a:lnTo>
                <a:lnTo>
                  <a:pt x="1428750" y="747966"/>
                </a:lnTo>
                <a:lnTo>
                  <a:pt x="1429219" y="749084"/>
                </a:lnTo>
                <a:lnTo>
                  <a:pt x="1431074" y="750951"/>
                </a:lnTo>
                <a:lnTo>
                  <a:pt x="1432204" y="751408"/>
                </a:lnTo>
                <a:lnTo>
                  <a:pt x="1434833" y="751408"/>
                </a:lnTo>
                <a:lnTo>
                  <a:pt x="1435950" y="750951"/>
                </a:lnTo>
                <a:lnTo>
                  <a:pt x="1437817" y="749084"/>
                </a:lnTo>
                <a:lnTo>
                  <a:pt x="1438275" y="747966"/>
                </a:lnTo>
                <a:lnTo>
                  <a:pt x="1438275" y="745337"/>
                </a:lnTo>
                <a:close/>
              </a:path>
              <a:path w="4962525" h="446087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74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74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4962525" h="4460875">
                <a:moveTo>
                  <a:pt x="1485900" y="4454791"/>
                </a:moveTo>
                <a:lnTo>
                  <a:pt x="1485442" y="4453674"/>
                </a:lnTo>
                <a:lnTo>
                  <a:pt x="1483575" y="4451807"/>
                </a:lnTo>
                <a:lnTo>
                  <a:pt x="1482458" y="4451350"/>
                </a:lnTo>
                <a:lnTo>
                  <a:pt x="1479829" y="4451350"/>
                </a:lnTo>
                <a:lnTo>
                  <a:pt x="1478699" y="4451807"/>
                </a:lnTo>
                <a:lnTo>
                  <a:pt x="1476844" y="4453674"/>
                </a:lnTo>
                <a:lnTo>
                  <a:pt x="1476375" y="4454791"/>
                </a:lnTo>
                <a:lnTo>
                  <a:pt x="1476375" y="4457420"/>
                </a:lnTo>
                <a:lnTo>
                  <a:pt x="1476844" y="4458551"/>
                </a:lnTo>
                <a:lnTo>
                  <a:pt x="1478699" y="4460405"/>
                </a:lnTo>
                <a:lnTo>
                  <a:pt x="1479829" y="4460875"/>
                </a:lnTo>
                <a:lnTo>
                  <a:pt x="1482458" y="4460875"/>
                </a:lnTo>
                <a:lnTo>
                  <a:pt x="1483575" y="4460405"/>
                </a:lnTo>
                <a:lnTo>
                  <a:pt x="1485442" y="4458551"/>
                </a:lnTo>
                <a:lnTo>
                  <a:pt x="1485900" y="4457420"/>
                </a:lnTo>
                <a:lnTo>
                  <a:pt x="1485900" y="4454791"/>
                </a:lnTo>
                <a:close/>
              </a:path>
              <a:path w="4962525" h="4460875">
                <a:moveTo>
                  <a:pt x="1485900" y="3712908"/>
                </a:moveTo>
                <a:lnTo>
                  <a:pt x="1485442" y="3711778"/>
                </a:lnTo>
                <a:lnTo>
                  <a:pt x="1483575" y="3709924"/>
                </a:lnTo>
                <a:lnTo>
                  <a:pt x="1482458" y="3709454"/>
                </a:lnTo>
                <a:lnTo>
                  <a:pt x="1479829" y="3709454"/>
                </a:lnTo>
                <a:lnTo>
                  <a:pt x="1478699" y="3709924"/>
                </a:lnTo>
                <a:lnTo>
                  <a:pt x="1476844" y="3711778"/>
                </a:lnTo>
                <a:lnTo>
                  <a:pt x="1476375" y="3712908"/>
                </a:lnTo>
                <a:lnTo>
                  <a:pt x="1476375" y="3715537"/>
                </a:lnTo>
                <a:lnTo>
                  <a:pt x="1476844" y="3716655"/>
                </a:lnTo>
                <a:lnTo>
                  <a:pt x="1478699" y="3718509"/>
                </a:lnTo>
                <a:lnTo>
                  <a:pt x="1479829" y="3718979"/>
                </a:lnTo>
                <a:lnTo>
                  <a:pt x="1482458" y="3718979"/>
                </a:lnTo>
                <a:lnTo>
                  <a:pt x="1483575" y="3718509"/>
                </a:lnTo>
                <a:lnTo>
                  <a:pt x="1485442" y="3716655"/>
                </a:lnTo>
                <a:lnTo>
                  <a:pt x="1485900" y="3715537"/>
                </a:lnTo>
                <a:lnTo>
                  <a:pt x="1485900" y="3712908"/>
                </a:lnTo>
                <a:close/>
              </a:path>
              <a:path w="4962525" h="4460875">
                <a:moveTo>
                  <a:pt x="1485900" y="2971012"/>
                </a:moveTo>
                <a:lnTo>
                  <a:pt x="1485442" y="2969882"/>
                </a:lnTo>
                <a:lnTo>
                  <a:pt x="1483575" y="2968028"/>
                </a:lnTo>
                <a:lnTo>
                  <a:pt x="1482458" y="2967558"/>
                </a:lnTo>
                <a:lnTo>
                  <a:pt x="1479829" y="2967558"/>
                </a:lnTo>
                <a:lnTo>
                  <a:pt x="1478699" y="2968028"/>
                </a:lnTo>
                <a:lnTo>
                  <a:pt x="1476844" y="2969882"/>
                </a:lnTo>
                <a:lnTo>
                  <a:pt x="1476375" y="2971012"/>
                </a:lnTo>
                <a:lnTo>
                  <a:pt x="1476375" y="2973641"/>
                </a:lnTo>
                <a:lnTo>
                  <a:pt x="1476844" y="2974759"/>
                </a:lnTo>
                <a:lnTo>
                  <a:pt x="1478699" y="2976626"/>
                </a:lnTo>
                <a:lnTo>
                  <a:pt x="1479829" y="2977083"/>
                </a:lnTo>
                <a:lnTo>
                  <a:pt x="1482458" y="2977083"/>
                </a:lnTo>
                <a:lnTo>
                  <a:pt x="1483575" y="2976626"/>
                </a:lnTo>
                <a:lnTo>
                  <a:pt x="1485442" y="2974759"/>
                </a:lnTo>
                <a:lnTo>
                  <a:pt x="1485900" y="2973641"/>
                </a:lnTo>
                <a:lnTo>
                  <a:pt x="1485900" y="2971012"/>
                </a:lnTo>
                <a:close/>
              </a:path>
              <a:path w="4962525" h="4460875">
                <a:moveTo>
                  <a:pt x="1485900" y="2229116"/>
                </a:moveTo>
                <a:lnTo>
                  <a:pt x="1485442" y="2227999"/>
                </a:lnTo>
                <a:lnTo>
                  <a:pt x="1483575" y="2226132"/>
                </a:lnTo>
                <a:lnTo>
                  <a:pt x="1482458" y="2225675"/>
                </a:lnTo>
                <a:lnTo>
                  <a:pt x="1479829" y="2225675"/>
                </a:lnTo>
                <a:lnTo>
                  <a:pt x="1478699" y="2226132"/>
                </a:lnTo>
                <a:lnTo>
                  <a:pt x="1476844" y="2227999"/>
                </a:lnTo>
                <a:lnTo>
                  <a:pt x="1476375" y="2229116"/>
                </a:lnTo>
                <a:lnTo>
                  <a:pt x="1476375" y="2231745"/>
                </a:lnTo>
                <a:lnTo>
                  <a:pt x="1476844" y="2232876"/>
                </a:lnTo>
                <a:lnTo>
                  <a:pt x="1478699" y="2234730"/>
                </a:lnTo>
                <a:lnTo>
                  <a:pt x="1479829" y="2235200"/>
                </a:lnTo>
                <a:lnTo>
                  <a:pt x="1482458" y="2235200"/>
                </a:lnTo>
                <a:lnTo>
                  <a:pt x="1483575" y="2234730"/>
                </a:lnTo>
                <a:lnTo>
                  <a:pt x="1485442" y="2232876"/>
                </a:lnTo>
                <a:lnTo>
                  <a:pt x="1485900" y="2231745"/>
                </a:lnTo>
                <a:lnTo>
                  <a:pt x="1485900" y="2229116"/>
                </a:lnTo>
                <a:close/>
              </a:path>
              <a:path w="4962525" h="4460875">
                <a:moveTo>
                  <a:pt x="1485900" y="1487233"/>
                </a:moveTo>
                <a:lnTo>
                  <a:pt x="1485442" y="1486103"/>
                </a:lnTo>
                <a:lnTo>
                  <a:pt x="1483575" y="1484249"/>
                </a:lnTo>
                <a:lnTo>
                  <a:pt x="1482458" y="1483779"/>
                </a:lnTo>
                <a:lnTo>
                  <a:pt x="1479829" y="1483779"/>
                </a:lnTo>
                <a:lnTo>
                  <a:pt x="1478699" y="1484249"/>
                </a:lnTo>
                <a:lnTo>
                  <a:pt x="1476844" y="1486103"/>
                </a:lnTo>
                <a:lnTo>
                  <a:pt x="1476375" y="1487233"/>
                </a:lnTo>
                <a:lnTo>
                  <a:pt x="1476375" y="1489862"/>
                </a:lnTo>
                <a:lnTo>
                  <a:pt x="1476844" y="1490980"/>
                </a:lnTo>
                <a:lnTo>
                  <a:pt x="1478699" y="1492834"/>
                </a:lnTo>
                <a:lnTo>
                  <a:pt x="1479829" y="1493304"/>
                </a:lnTo>
                <a:lnTo>
                  <a:pt x="1482458" y="1493304"/>
                </a:lnTo>
                <a:lnTo>
                  <a:pt x="1483575" y="1492834"/>
                </a:lnTo>
                <a:lnTo>
                  <a:pt x="1485442" y="1490980"/>
                </a:lnTo>
                <a:lnTo>
                  <a:pt x="1485900" y="1489862"/>
                </a:lnTo>
                <a:lnTo>
                  <a:pt x="1485900" y="1487233"/>
                </a:lnTo>
                <a:close/>
              </a:path>
              <a:path w="4962525" h="4460875">
                <a:moveTo>
                  <a:pt x="1485900" y="745337"/>
                </a:moveTo>
                <a:lnTo>
                  <a:pt x="1485442" y="744220"/>
                </a:lnTo>
                <a:lnTo>
                  <a:pt x="1483575" y="742353"/>
                </a:lnTo>
                <a:lnTo>
                  <a:pt x="1482458" y="741883"/>
                </a:lnTo>
                <a:lnTo>
                  <a:pt x="1479829" y="741883"/>
                </a:lnTo>
                <a:lnTo>
                  <a:pt x="1478699" y="742353"/>
                </a:lnTo>
                <a:lnTo>
                  <a:pt x="1476844" y="744220"/>
                </a:lnTo>
                <a:lnTo>
                  <a:pt x="1476375" y="745337"/>
                </a:lnTo>
                <a:lnTo>
                  <a:pt x="1476375" y="747966"/>
                </a:lnTo>
                <a:lnTo>
                  <a:pt x="1476844" y="749084"/>
                </a:lnTo>
                <a:lnTo>
                  <a:pt x="1478699" y="750951"/>
                </a:lnTo>
                <a:lnTo>
                  <a:pt x="1479829" y="751408"/>
                </a:lnTo>
                <a:lnTo>
                  <a:pt x="1482458" y="751408"/>
                </a:lnTo>
                <a:lnTo>
                  <a:pt x="1483575" y="750951"/>
                </a:lnTo>
                <a:lnTo>
                  <a:pt x="1485442" y="749084"/>
                </a:lnTo>
                <a:lnTo>
                  <a:pt x="1485900" y="747966"/>
                </a:lnTo>
                <a:lnTo>
                  <a:pt x="1485900" y="745337"/>
                </a:lnTo>
                <a:close/>
              </a:path>
              <a:path w="4962525" h="446087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699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699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4962525" h="4460875">
                <a:moveTo>
                  <a:pt x="1533525" y="4454791"/>
                </a:moveTo>
                <a:lnTo>
                  <a:pt x="1533067" y="4453674"/>
                </a:lnTo>
                <a:lnTo>
                  <a:pt x="1531200" y="4451807"/>
                </a:lnTo>
                <a:lnTo>
                  <a:pt x="1530083" y="4451350"/>
                </a:lnTo>
                <a:lnTo>
                  <a:pt x="1527454" y="4451350"/>
                </a:lnTo>
                <a:lnTo>
                  <a:pt x="1526324" y="4451807"/>
                </a:lnTo>
                <a:lnTo>
                  <a:pt x="1524469" y="4453674"/>
                </a:lnTo>
                <a:lnTo>
                  <a:pt x="1524000" y="4454791"/>
                </a:lnTo>
                <a:lnTo>
                  <a:pt x="1524000" y="4457420"/>
                </a:lnTo>
                <a:lnTo>
                  <a:pt x="1524469" y="4458551"/>
                </a:lnTo>
                <a:lnTo>
                  <a:pt x="1526324" y="4460405"/>
                </a:lnTo>
                <a:lnTo>
                  <a:pt x="1527454" y="4460875"/>
                </a:lnTo>
                <a:lnTo>
                  <a:pt x="1530083" y="4460875"/>
                </a:lnTo>
                <a:lnTo>
                  <a:pt x="1531200" y="4460405"/>
                </a:lnTo>
                <a:lnTo>
                  <a:pt x="1533067" y="4458551"/>
                </a:lnTo>
                <a:lnTo>
                  <a:pt x="1533525" y="4457420"/>
                </a:lnTo>
                <a:lnTo>
                  <a:pt x="1533525" y="4454791"/>
                </a:lnTo>
                <a:close/>
              </a:path>
              <a:path w="4962525" h="4460875">
                <a:moveTo>
                  <a:pt x="1533525" y="3712908"/>
                </a:moveTo>
                <a:lnTo>
                  <a:pt x="1533067" y="3711778"/>
                </a:lnTo>
                <a:lnTo>
                  <a:pt x="1531200" y="3709924"/>
                </a:lnTo>
                <a:lnTo>
                  <a:pt x="1530083" y="3709454"/>
                </a:lnTo>
                <a:lnTo>
                  <a:pt x="1527454" y="3709454"/>
                </a:lnTo>
                <a:lnTo>
                  <a:pt x="1526324" y="3709924"/>
                </a:lnTo>
                <a:lnTo>
                  <a:pt x="1524469" y="3711778"/>
                </a:lnTo>
                <a:lnTo>
                  <a:pt x="1524000" y="3712908"/>
                </a:lnTo>
                <a:lnTo>
                  <a:pt x="1524000" y="3715537"/>
                </a:lnTo>
                <a:lnTo>
                  <a:pt x="1524469" y="3716655"/>
                </a:lnTo>
                <a:lnTo>
                  <a:pt x="1526324" y="3718509"/>
                </a:lnTo>
                <a:lnTo>
                  <a:pt x="1527454" y="3718979"/>
                </a:lnTo>
                <a:lnTo>
                  <a:pt x="1530083" y="3718979"/>
                </a:lnTo>
                <a:lnTo>
                  <a:pt x="1531200" y="3718509"/>
                </a:lnTo>
                <a:lnTo>
                  <a:pt x="1533067" y="3716655"/>
                </a:lnTo>
                <a:lnTo>
                  <a:pt x="1533525" y="3715537"/>
                </a:lnTo>
                <a:lnTo>
                  <a:pt x="1533525" y="3712908"/>
                </a:lnTo>
                <a:close/>
              </a:path>
              <a:path w="4962525" h="4460875">
                <a:moveTo>
                  <a:pt x="1533525" y="2971012"/>
                </a:moveTo>
                <a:lnTo>
                  <a:pt x="1533067" y="2969882"/>
                </a:lnTo>
                <a:lnTo>
                  <a:pt x="1531200" y="2968028"/>
                </a:lnTo>
                <a:lnTo>
                  <a:pt x="1530083" y="2967558"/>
                </a:lnTo>
                <a:lnTo>
                  <a:pt x="1527454" y="2967558"/>
                </a:lnTo>
                <a:lnTo>
                  <a:pt x="1526324" y="2968028"/>
                </a:lnTo>
                <a:lnTo>
                  <a:pt x="1524469" y="2969882"/>
                </a:lnTo>
                <a:lnTo>
                  <a:pt x="1524000" y="2971012"/>
                </a:lnTo>
                <a:lnTo>
                  <a:pt x="1524000" y="2973641"/>
                </a:lnTo>
                <a:lnTo>
                  <a:pt x="1524469" y="2974759"/>
                </a:lnTo>
                <a:lnTo>
                  <a:pt x="1526324" y="2976626"/>
                </a:lnTo>
                <a:lnTo>
                  <a:pt x="1527454" y="2977083"/>
                </a:lnTo>
                <a:lnTo>
                  <a:pt x="1530083" y="2977083"/>
                </a:lnTo>
                <a:lnTo>
                  <a:pt x="1531200" y="2976626"/>
                </a:lnTo>
                <a:lnTo>
                  <a:pt x="1533067" y="2974759"/>
                </a:lnTo>
                <a:lnTo>
                  <a:pt x="1533525" y="2973641"/>
                </a:lnTo>
                <a:lnTo>
                  <a:pt x="1533525" y="2971012"/>
                </a:lnTo>
                <a:close/>
              </a:path>
              <a:path w="4962525" h="4460875">
                <a:moveTo>
                  <a:pt x="1533525" y="2229116"/>
                </a:moveTo>
                <a:lnTo>
                  <a:pt x="1533067" y="2227999"/>
                </a:lnTo>
                <a:lnTo>
                  <a:pt x="1531200" y="2226132"/>
                </a:lnTo>
                <a:lnTo>
                  <a:pt x="1530083" y="2225675"/>
                </a:lnTo>
                <a:lnTo>
                  <a:pt x="1527454" y="2225675"/>
                </a:lnTo>
                <a:lnTo>
                  <a:pt x="1526324" y="2226132"/>
                </a:lnTo>
                <a:lnTo>
                  <a:pt x="1524469" y="2227999"/>
                </a:lnTo>
                <a:lnTo>
                  <a:pt x="1524000" y="2229116"/>
                </a:lnTo>
                <a:lnTo>
                  <a:pt x="1524000" y="2231745"/>
                </a:lnTo>
                <a:lnTo>
                  <a:pt x="1524469" y="2232876"/>
                </a:lnTo>
                <a:lnTo>
                  <a:pt x="1526324" y="2234730"/>
                </a:lnTo>
                <a:lnTo>
                  <a:pt x="1527454" y="2235200"/>
                </a:lnTo>
                <a:lnTo>
                  <a:pt x="1530083" y="2235200"/>
                </a:lnTo>
                <a:lnTo>
                  <a:pt x="1531200" y="2234730"/>
                </a:lnTo>
                <a:lnTo>
                  <a:pt x="1533067" y="2232876"/>
                </a:lnTo>
                <a:lnTo>
                  <a:pt x="1533525" y="2231745"/>
                </a:lnTo>
                <a:lnTo>
                  <a:pt x="1533525" y="2229116"/>
                </a:lnTo>
                <a:close/>
              </a:path>
              <a:path w="4962525" h="4460875">
                <a:moveTo>
                  <a:pt x="1533525" y="1487233"/>
                </a:moveTo>
                <a:lnTo>
                  <a:pt x="1533067" y="1486103"/>
                </a:lnTo>
                <a:lnTo>
                  <a:pt x="1531200" y="1484249"/>
                </a:lnTo>
                <a:lnTo>
                  <a:pt x="1530083" y="1483779"/>
                </a:lnTo>
                <a:lnTo>
                  <a:pt x="1527454" y="1483779"/>
                </a:lnTo>
                <a:lnTo>
                  <a:pt x="1526324" y="1484249"/>
                </a:lnTo>
                <a:lnTo>
                  <a:pt x="1524469" y="1486103"/>
                </a:lnTo>
                <a:lnTo>
                  <a:pt x="1524000" y="1487233"/>
                </a:lnTo>
                <a:lnTo>
                  <a:pt x="1524000" y="1489862"/>
                </a:lnTo>
                <a:lnTo>
                  <a:pt x="1524469" y="1490980"/>
                </a:lnTo>
                <a:lnTo>
                  <a:pt x="1526324" y="1492834"/>
                </a:lnTo>
                <a:lnTo>
                  <a:pt x="1527454" y="1493304"/>
                </a:lnTo>
                <a:lnTo>
                  <a:pt x="1530083" y="1493304"/>
                </a:lnTo>
                <a:lnTo>
                  <a:pt x="1531200" y="1492834"/>
                </a:lnTo>
                <a:lnTo>
                  <a:pt x="1533067" y="1490980"/>
                </a:lnTo>
                <a:lnTo>
                  <a:pt x="1533525" y="1489862"/>
                </a:lnTo>
                <a:lnTo>
                  <a:pt x="1533525" y="1487233"/>
                </a:lnTo>
                <a:close/>
              </a:path>
              <a:path w="4962525" h="4460875">
                <a:moveTo>
                  <a:pt x="1533525" y="745337"/>
                </a:moveTo>
                <a:lnTo>
                  <a:pt x="1533067" y="744220"/>
                </a:lnTo>
                <a:lnTo>
                  <a:pt x="1531200" y="742353"/>
                </a:lnTo>
                <a:lnTo>
                  <a:pt x="1530083" y="741883"/>
                </a:lnTo>
                <a:lnTo>
                  <a:pt x="1527454" y="741883"/>
                </a:lnTo>
                <a:lnTo>
                  <a:pt x="1526324" y="742353"/>
                </a:lnTo>
                <a:lnTo>
                  <a:pt x="1524469" y="744220"/>
                </a:lnTo>
                <a:lnTo>
                  <a:pt x="1524000" y="745337"/>
                </a:lnTo>
                <a:lnTo>
                  <a:pt x="1524000" y="747966"/>
                </a:lnTo>
                <a:lnTo>
                  <a:pt x="1524469" y="749084"/>
                </a:lnTo>
                <a:lnTo>
                  <a:pt x="1526324" y="750951"/>
                </a:lnTo>
                <a:lnTo>
                  <a:pt x="1527454" y="751408"/>
                </a:lnTo>
                <a:lnTo>
                  <a:pt x="1530083" y="751408"/>
                </a:lnTo>
                <a:lnTo>
                  <a:pt x="1531200" y="750951"/>
                </a:lnTo>
                <a:lnTo>
                  <a:pt x="1533067" y="749084"/>
                </a:lnTo>
                <a:lnTo>
                  <a:pt x="1533525" y="747966"/>
                </a:lnTo>
                <a:lnTo>
                  <a:pt x="1533525" y="745337"/>
                </a:lnTo>
                <a:close/>
              </a:path>
              <a:path w="4962525" h="446087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24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24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4962525" h="4460875">
                <a:moveTo>
                  <a:pt x="1581150" y="4454791"/>
                </a:moveTo>
                <a:lnTo>
                  <a:pt x="1580692" y="4453674"/>
                </a:lnTo>
                <a:lnTo>
                  <a:pt x="1578825" y="4451807"/>
                </a:lnTo>
                <a:lnTo>
                  <a:pt x="1577708" y="4451350"/>
                </a:lnTo>
                <a:lnTo>
                  <a:pt x="1575079" y="4451350"/>
                </a:lnTo>
                <a:lnTo>
                  <a:pt x="1573949" y="4451807"/>
                </a:lnTo>
                <a:lnTo>
                  <a:pt x="1572094" y="4453674"/>
                </a:lnTo>
                <a:lnTo>
                  <a:pt x="1571625" y="4454791"/>
                </a:lnTo>
                <a:lnTo>
                  <a:pt x="1571625" y="4457420"/>
                </a:lnTo>
                <a:lnTo>
                  <a:pt x="1572094" y="4458551"/>
                </a:lnTo>
                <a:lnTo>
                  <a:pt x="1573949" y="4460405"/>
                </a:lnTo>
                <a:lnTo>
                  <a:pt x="1575079" y="4460875"/>
                </a:lnTo>
                <a:lnTo>
                  <a:pt x="1577708" y="4460875"/>
                </a:lnTo>
                <a:lnTo>
                  <a:pt x="1578825" y="4460405"/>
                </a:lnTo>
                <a:lnTo>
                  <a:pt x="1580692" y="4458551"/>
                </a:lnTo>
                <a:lnTo>
                  <a:pt x="1581150" y="4457420"/>
                </a:lnTo>
                <a:lnTo>
                  <a:pt x="1581150" y="4454791"/>
                </a:lnTo>
                <a:close/>
              </a:path>
              <a:path w="4962525" h="4460875">
                <a:moveTo>
                  <a:pt x="1581150" y="3712908"/>
                </a:moveTo>
                <a:lnTo>
                  <a:pt x="1580692" y="3711778"/>
                </a:lnTo>
                <a:lnTo>
                  <a:pt x="1578825" y="3709924"/>
                </a:lnTo>
                <a:lnTo>
                  <a:pt x="1577708" y="3709454"/>
                </a:lnTo>
                <a:lnTo>
                  <a:pt x="1575079" y="3709454"/>
                </a:lnTo>
                <a:lnTo>
                  <a:pt x="1573949" y="3709924"/>
                </a:lnTo>
                <a:lnTo>
                  <a:pt x="1572094" y="3711778"/>
                </a:lnTo>
                <a:lnTo>
                  <a:pt x="1571625" y="3712908"/>
                </a:lnTo>
                <a:lnTo>
                  <a:pt x="1571625" y="3715537"/>
                </a:lnTo>
                <a:lnTo>
                  <a:pt x="1572094" y="3716655"/>
                </a:lnTo>
                <a:lnTo>
                  <a:pt x="1573949" y="3718509"/>
                </a:lnTo>
                <a:lnTo>
                  <a:pt x="1575079" y="3718979"/>
                </a:lnTo>
                <a:lnTo>
                  <a:pt x="1577708" y="3718979"/>
                </a:lnTo>
                <a:lnTo>
                  <a:pt x="1578825" y="3718509"/>
                </a:lnTo>
                <a:lnTo>
                  <a:pt x="1580692" y="3716655"/>
                </a:lnTo>
                <a:lnTo>
                  <a:pt x="1581150" y="3715537"/>
                </a:lnTo>
                <a:lnTo>
                  <a:pt x="1581150" y="3712908"/>
                </a:lnTo>
                <a:close/>
              </a:path>
              <a:path w="4962525" h="4460875">
                <a:moveTo>
                  <a:pt x="1581150" y="2971012"/>
                </a:moveTo>
                <a:lnTo>
                  <a:pt x="1580692" y="2969882"/>
                </a:lnTo>
                <a:lnTo>
                  <a:pt x="1578825" y="2968028"/>
                </a:lnTo>
                <a:lnTo>
                  <a:pt x="1577708" y="2967558"/>
                </a:lnTo>
                <a:lnTo>
                  <a:pt x="1575079" y="2967558"/>
                </a:lnTo>
                <a:lnTo>
                  <a:pt x="1573949" y="2968028"/>
                </a:lnTo>
                <a:lnTo>
                  <a:pt x="1572094" y="2969882"/>
                </a:lnTo>
                <a:lnTo>
                  <a:pt x="1571625" y="2971012"/>
                </a:lnTo>
                <a:lnTo>
                  <a:pt x="1571625" y="2973641"/>
                </a:lnTo>
                <a:lnTo>
                  <a:pt x="1572094" y="2974759"/>
                </a:lnTo>
                <a:lnTo>
                  <a:pt x="1573949" y="2976626"/>
                </a:lnTo>
                <a:lnTo>
                  <a:pt x="1575079" y="2977083"/>
                </a:lnTo>
                <a:lnTo>
                  <a:pt x="1577708" y="2977083"/>
                </a:lnTo>
                <a:lnTo>
                  <a:pt x="1578825" y="2976626"/>
                </a:lnTo>
                <a:lnTo>
                  <a:pt x="1580692" y="2974759"/>
                </a:lnTo>
                <a:lnTo>
                  <a:pt x="1581150" y="2973641"/>
                </a:lnTo>
                <a:lnTo>
                  <a:pt x="1581150" y="2971012"/>
                </a:lnTo>
                <a:close/>
              </a:path>
              <a:path w="4962525" h="4460875">
                <a:moveTo>
                  <a:pt x="1581150" y="2229116"/>
                </a:moveTo>
                <a:lnTo>
                  <a:pt x="1580692" y="2227999"/>
                </a:lnTo>
                <a:lnTo>
                  <a:pt x="1578825" y="2226132"/>
                </a:lnTo>
                <a:lnTo>
                  <a:pt x="1577708" y="2225675"/>
                </a:lnTo>
                <a:lnTo>
                  <a:pt x="1575079" y="2225675"/>
                </a:lnTo>
                <a:lnTo>
                  <a:pt x="1573949" y="2226132"/>
                </a:lnTo>
                <a:lnTo>
                  <a:pt x="1572094" y="2227999"/>
                </a:lnTo>
                <a:lnTo>
                  <a:pt x="1571625" y="2229116"/>
                </a:lnTo>
                <a:lnTo>
                  <a:pt x="1571625" y="2231745"/>
                </a:lnTo>
                <a:lnTo>
                  <a:pt x="1572094" y="2232876"/>
                </a:lnTo>
                <a:lnTo>
                  <a:pt x="1573949" y="2234730"/>
                </a:lnTo>
                <a:lnTo>
                  <a:pt x="1575079" y="2235200"/>
                </a:lnTo>
                <a:lnTo>
                  <a:pt x="1577708" y="2235200"/>
                </a:lnTo>
                <a:lnTo>
                  <a:pt x="1578825" y="2234730"/>
                </a:lnTo>
                <a:lnTo>
                  <a:pt x="1580692" y="2232876"/>
                </a:lnTo>
                <a:lnTo>
                  <a:pt x="1581150" y="2231745"/>
                </a:lnTo>
                <a:lnTo>
                  <a:pt x="1581150" y="2229116"/>
                </a:lnTo>
                <a:close/>
              </a:path>
              <a:path w="4962525" h="4460875">
                <a:moveTo>
                  <a:pt x="1581150" y="1487233"/>
                </a:moveTo>
                <a:lnTo>
                  <a:pt x="1580692" y="1486103"/>
                </a:lnTo>
                <a:lnTo>
                  <a:pt x="1578825" y="1484249"/>
                </a:lnTo>
                <a:lnTo>
                  <a:pt x="1577708" y="1483779"/>
                </a:lnTo>
                <a:lnTo>
                  <a:pt x="1575079" y="1483779"/>
                </a:lnTo>
                <a:lnTo>
                  <a:pt x="1573949" y="1484249"/>
                </a:lnTo>
                <a:lnTo>
                  <a:pt x="1572094" y="1486103"/>
                </a:lnTo>
                <a:lnTo>
                  <a:pt x="1571625" y="1487233"/>
                </a:lnTo>
                <a:lnTo>
                  <a:pt x="1571625" y="1489862"/>
                </a:lnTo>
                <a:lnTo>
                  <a:pt x="1572094" y="1490980"/>
                </a:lnTo>
                <a:lnTo>
                  <a:pt x="1573949" y="1492834"/>
                </a:lnTo>
                <a:lnTo>
                  <a:pt x="1575079" y="1493304"/>
                </a:lnTo>
                <a:lnTo>
                  <a:pt x="1577708" y="1493304"/>
                </a:lnTo>
                <a:lnTo>
                  <a:pt x="1578825" y="1492834"/>
                </a:lnTo>
                <a:lnTo>
                  <a:pt x="1580692" y="1490980"/>
                </a:lnTo>
                <a:lnTo>
                  <a:pt x="1581150" y="1489862"/>
                </a:lnTo>
                <a:lnTo>
                  <a:pt x="1581150" y="1487233"/>
                </a:lnTo>
                <a:close/>
              </a:path>
              <a:path w="4962525" h="4460875">
                <a:moveTo>
                  <a:pt x="1581150" y="745337"/>
                </a:moveTo>
                <a:lnTo>
                  <a:pt x="1580692" y="744220"/>
                </a:lnTo>
                <a:lnTo>
                  <a:pt x="1578825" y="742353"/>
                </a:lnTo>
                <a:lnTo>
                  <a:pt x="1577708" y="741883"/>
                </a:lnTo>
                <a:lnTo>
                  <a:pt x="1575079" y="741883"/>
                </a:lnTo>
                <a:lnTo>
                  <a:pt x="1573949" y="742353"/>
                </a:lnTo>
                <a:lnTo>
                  <a:pt x="1572094" y="744220"/>
                </a:lnTo>
                <a:lnTo>
                  <a:pt x="1571625" y="745337"/>
                </a:lnTo>
                <a:lnTo>
                  <a:pt x="1571625" y="747966"/>
                </a:lnTo>
                <a:lnTo>
                  <a:pt x="1572094" y="749084"/>
                </a:lnTo>
                <a:lnTo>
                  <a:pt x="1573949" y="750951"/>
                </a:lnTo>
                <a:lnTo>
                  <a:pt x="1575079" y="751408"/>
                </a:lnTo>
                <a:lnTo>
                  <a:pt x="1577708" y="751408"/>
                </a:lnTo>
                <a:lnTo>
                  <a:pt x="1578825" y="750951"/>
                </a:lnTo>
                <a:lnTo>
                  <a:pt x="1580692" y="749084"/>
                </a:lnTo>
                <a:lnTo>
                  <a:pt x="1581150" y="747966"/>
                </a:lnTo>
                <a:lnTo>
                  <a:pt x="1581150" y="745337"/>
                </a:lnTo>
                <a:close/>
              </a:path>
              <a:path w="4962525" h="446087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49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49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4962525" h="4460875">
                <a:moveTo>
                  <a:pt x="1628775" y="4454791"/>
                </a:moveTo>
                <a:lnTo>
                  <a:pt x="1628317" y="4453674"/>
                </a:lnTo>
                <a:lnTo>
                  <a:pt x="1626450" y="4451807"/>
                </a:lnTo>
                <a:lnTo>
                  <a:pt x="1625333" y="4451350"/>
                </a:lnTo>
                <a:lnTo>
                  <a:pt x="1622704" y="4451350"/>
                </a:lnTo>
                <a:lnTo>
                  <a:pt x="1621574" y="4451807"/>
                </a:lnTo>
                <a:lnTo>
                  <a:pt x="1619719" y="4453674"/>
                </a:lnTo>
                <a:lnTo>
                  <a:pt x="1619250" y="4454791"/>
                </a:lnTo>
                <a:lnTo>
                  <a:pt x="1619250" y="4457420"/>
                </a:lnTo>
                <a:lnTo>
                  <a:pt x="1619719" y="4458551"/>
                </a:lnTo>
                <a:lnTo>
                  <a:pt x="1621574" y="4460405"/>
                </a:lnTo>
                <a:lnTo>
                  <a:pt x="1622704" y="4460875"/>
                </a:lnTo>
                <a:lnTo>
                  <a:pt x="1625333" y="4460875"/>
                </a:lnTo>
                <a:lnTo>
                  <a:pt x="1626450" y="4460405"/>
                </a:lnTo>
                <a:lnTo>
                  <a:pt x="1628317" y="4458551"/>
                </a:lnTo>
                <a:lnTo>
                  <a:pt x="1628775" y="4457420"/>
                </a:lnTo>
                <a:lnTo>
                  <a:pt x="1628775" y="4454791"/>
                </a:lnTo>
                <a:close/>
              </a:path>
              <a:path w="4962525" h="4460875">
                <a:moveTo>
                  <a:pt x="1628775" y="3712908"/>
                </a:moveTo>
                <a:lnTo>
                  <a:pt x="1628317" y="3711778"/>
                </a:lnTo>
                <a:lnTo>
                  <a:pt x="1626450" y="3709924"/>
                </a:lnTo>
                <a:lnTo>
                  <a:pt x="1625333" y="3709454"/>
                </a:lnTo>
                <a:lnTo>
                  <a:pt x="1622704" y="3709454"/>
                </a:lnTo>
                <a:lnTo>
                  <a:pt x="1621574" y="3709924"/>
                </a:lnTo>
                <a:lnTo>
                  <a:pt x="1619719" y="3711778"/>
                </a:lnTo>
                <a:lnTo>
                  <a:pt x="1619250" y="3712908"/>
                </a:lnTo>
                <a:lnTo>
                  <a:pt x="1619250" y="3715537"/>
                </a:lnTo>
                <a:lnTo>
                  <a:pt x="1619719" y="3716655"/>
                </a:lnTo>
                <a:lnTo>
                  <a:pt x="1621574" y="3718509"/>
                </a:lnTo>
                <a:lnTo>
                  <a:pt x="1622704" y="3718979"/>
                </a:lnTo>
                <a:lnTo>
                  <a:pt x="1625333" y="3718979"/>
                </a:lnTo>
                <a:lnTo>
                  <a:pt x="1626450" y="3718509"/>
                </a:lnTo>
                <a:lnTo>
                  <a:pt x="1628317" y="3716655"/>
                </a:lnTo>
                <a:lnTo>
                  <a:pt x="1628775" y="3715537"/>
                </a:lnTo>
                <a:lnTo>
                  <a:pt x="1628775" y="3712908"/>
                </a:lnTo>
                <a:close/>
              </a:path>
              <a:path w="4962525" h="4460875">
                <a:moveTo>
                  <a:pt x="1628775" y="2971012"/>
                </a:moveTo>
                <a:lnTo>
                  <a:pt x="1628317" y="2969882"/>
                </a:lnTo>
                <a:lnTo>
                  <a:pt x="1626450" y="2968028"/>
                </a:lnTo>
                <a:lnTo>
                  <a:pt x="1625333" y="2967558"/>
                </a:lnTo>
                <a:lnTo>
                  <a:pt x="1622704" y="2967558"/>
                </a:lnTo>
                <a:lnTo>
                  <a:pt x="1621574" y="2968028"/>
                </a:lnTo>
                <a:lnTo>
                  <a:pt x="1619719" y="2969882"/>
                </a:lnTo>
                <a:lnTo>
                  <a:pt x="1619250" y="2971012"/>
                </a:lnTo>
                <a:lnTo>
                  <a:pt x="1619250" y="2973641"/>
                </a:lnTo>
                <a:lnTo>
                  <a:pt x="1619719" y="2974759"/>
                </a:lnTo>
                <a:lnTo>
                  <a:pt x="1621574" y="2976626"/>
                </a:lnTo>
                <a:lnTo>
                  <a:pt x="1622704" y="2977083"/>
                </a:lnTo>
                <a:lnTo>
                  <a:pt x="1625333" y="2977083"/>
                </a:lnTo>
                <a:lnTo>
                  <a:pt x="1626450" y="2976626"/>
                </a:lnTo>
                <a:lnTo>
                  <a:pt x="1628317" y="2974759"/>
                </a:lnTo>
                <a:lnTo>
                  <a:pt x="1628775" y="2973641"/>
                </a:lnTo>
                <a:lnTo>
                  <a:pt x="1628775" y="2971012"/>
                </a:lnTo>
                <a:close/>
              </a:path>
              <a:path w="4962525" h="4460875">
                <a:moveTo>
                  <a:pt x="1628775" y="2229116"/>
                </a:moveTo>
                <a:lnTo>
                  <a:pt x="1628317" y="2227999"/>
                </a:lnTo>
                <a:lnTo>
                  <a:pt x="1626450" y="2226132"/>
                </a:lnTo>
                <a:lnTo>
                  <a:pt x="1625333" y="2225675"/>
                </a:lnTo>
                <a:lnTo>
                  <a:pt x="1622704" y="2225675"/>
                </a:lnTo>
                <a:lnTo>
                  <a:pt x="1621574" y="2226132"/>
                </a:lnTo>
                <a:lnTo>
                  <a:pt x="1619719" y="2227999"/>
                </a:lnTo>
                <a:lnTo>
                  <a:pt x="1619250" y="2229116"/>
                </a:lnTo>
                <a:lnTo>
                  <a:pt x="1619250" y="2231745"/>
                </a:lnTo>
                <a:lnTo>
                  <a:pt x="1619719" y="2232876"/>
                </a:lnTo>
                <a:lnTo>
                  <a:pt x="1621574" y="2234730"/>
                </a:lnTo>
                <a:lnTo>
                  <a:pt x="1622704" y="2235200"/>
                </a:lnTo>
                <a:lnTo>
                  <a:pt x="1625333" y="2235200"/>
                </a:lnTo>
                <a:lnTo>
                  <a:pt x="1626450" y="2234730"/>
                </a:lnTo>
                <a:lnTo>
                  <a:pt x="1628317" y="2232876"/>
                </a:lnTo>
                <a:lnTo>
                  <a:pt x="1628775" y="2231745"/>
                </a:lnTo>
                <a:lnTo>
                  <a:pt x="1628775" y="2229116"/>
                </a:lnTo>
                <a:close/>
              </a:path>
              <a:path w="4962525" h="4460875">
                <a:moveTo>
                  <a:pt x="1628775" y="1487233"/>
                </a:moveTo>
                <a:lnTo>
                  <a:pt x="1628317" y="1486103"/>
                </a:lnTo>
                <a:lnTo>
                  <a:pt x="1626450" y="1484249"/>
                </a:lnTo>
                <a:lnTo>
                  <a:pt x="1625333" y="1483779"/>
                </a:lnTo>
                <a:lnTo>
                  <a:pt x="1622704" y="1483779"/>
                </a:lnTo>
                <a:lnTo>
                  <a:pt x="1621574" y="1484249"/>
                </a:lnTo>
                <a:lnTo>
                  <a:pt x="1619719" y="1486103"/>
                </a:lnTo>
                <a:lnTo>
                  <a:pt x="1619250" y="1487233"/>
                </a:lnTo>
                <a:lnTo>
                  <a:pt x="1619250" y="1489862"/>
                </a:lnTo>
                <a:lnTo>
                  <a:pt x="1619719" y="1490980"/>
                </a:lnTo>
                <a:lnTo>
                  <a:pt x="1621574" y="1492834"/>
                </a:lnTo>
                <a:lnTo>
                  <a:pt x="1622704" y="1493304"/>
                </a:lnTo>
                <a:lnTo>
                  <a:pt x="1625333" y="1493304"/>
                </a:lnTo>
                <a:lnTo>
                  <a:pt x="1626450" y="1492834"/>
                </a:lnTo>
                <a:lnTo>
                  <a:pt x="1628317" y="1490980"/>
                </a:lnTo>
                <a:lnTo>
                  <a:pt x="1628775" y="1489862"/>
                </a:lnTo>
                <a:lnTo>
                  <a:pt x="1628775" y="1487233"/>
                </a:lnTo>
                <a:close/>
              </a:path>
              <a:path w="4962525" h="4460875">
                <a:moveTo>
                  <a:pt x="1628775" y="745337"/>
                </a:moveTo>
                <a:lnTo>
                  <a:pt x="1628317" y="744220"/>
                </a:lnTo>
                <a:lnTo>
                  <a:pt x="1626450" y="742353"/>
                </a:lnTo>
                <a:lnTo>
                  <a:pt x="1625333" y="741883"/>
                </a:lnTo>
                <a:lnTo>
                  <a:pt x="1622704" y="741883"/>
                </a:lnTo>
                <a:lnTo>
                  <a:pt x="1621574" y="742353"/>
                </a:lnTo>
                <a:lnTo>
                  <a:pt x="1619719" y="744220"/>
                </a:lnTo>
                <a:lnTo>
                  <a:pt x="1619250" y="745337"/>
                </a:lnTo>
                <a:lnTo>
                  <a:pt x="1619250" y="747966"/>
                </a:lnTo>
                <a:lnTo>
                  <a:pt x="1619719" y="749084"/>
                </a:lnTo>
                <a:lnTo>
                  <a:pt x="1621574" y="750951"/>
                </a:lnTo>
                <a:lnTo>
                  <a:pt x="1622704" y="751408"/>
                </a:lnTo>
                <a:lnTo>
                  <a:pt x="1625333" y="751408"/>
                </a:lnTo>
                <a:lnTo>
                  <a:pt x="1626450" y="750951"/>
                </a:lnTo>
                <a:lnTo>
                  <a:pt x="1628317" y="749084"/>
                </a:lnTo>
                <a:lnTo>
                  <a:pt x="1628775" y="747966"/>
                </a:lnTo>
                <a:lnTo>
                  <a:pt x="1628775" y="745337"/>
                </a:lnTo>
                <a:close/>
              </a:path>
              <a:path w="4962525" h="446087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74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74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4962525" h="4460875">
                <a:moveTo>
                  <a:pt x="1676400" y="4454791"/>
                </a:moveTo>
                <a:lnTo>
                  <a:pt x="1675942" y="4453674"/>
                </a:lnTo>
                <a:lnTo>
                  <a:pt x="1674075" y="4451807"/>
                </a:lnTo>
                <a:lnTo>
                  <a:pt x="1672958" y="4451350"/>
                </a:lnTo>
                <a:lnTo>
                  <a:pt x="1670329" y="4451350"/>
                </a:lnTo>
                <a:lnTo>
                  <a:pt x="1669199" y="4451807"/>
                </a:lnTo>
                <a:lnTo>
                  <a:pt x="1667344" y="4453674"/>
                </a:lnTo>
                <a:lnTo>
                  <a:pt x="1666875" y="4454791"/>
                </a:lnTo>
                <a:lnTo>
                  <a:pt x="1666875" y="4457420"/>
                </a:lnTo>
                <a:lnTo>
                  <a:pt x="1667344" y="4458551"/>
                </a:lnTo>
                <a:lnTo>
                  <a:pt x="1669199" y="4460405"/>
                </a:lnTo>
                <a:lnTo>
                  <a:pt x="1670329" y="4460875"/>
                </a:lnTo>
                <a:lnTo>
                  <a:pt x="1672958" y="4460875"/>
                </a:lnTo>
                <a:lnTo>
                  <a:pt x="1674075" y="4460405"/>
                </a:lnTo>
                <a:lnTo>
                  <a:pt x="1675942" y="4458551"/>
                </a:lnTo>
                <a:lnTo>
                  <a:pt x="1676400" y="4457420"/>
                </a:lnTo>
                <a:lnTo>
                  <a:pt x="1676400" y="4454791"/>
                </a:lnTo>
                <a:close/>
              </a:path>
              <a:path w="4962525" h="4460875">
                <a:moveTo>
                  <a:pt x="1676400" y="3712908"/>
                </a:moveTo>
                <a:lnTo>
                  <a:pt x="1675942" y="3711778"/>
                </a:lnTo>
                <a:lnTo>
                  <a:pt x="1674075" y="3709924"/>
                </a:lnTo>
                <a:lnTo>
                  <a:pt x="1672958" y="3709454"/>
                </a:lnTo>
                <a:lnTo>
                  <a:pt x="1670329" y="3709454"/>
                </a:lnTo>
                <a:lnTo>
                  <a:pt x="1669199" y="3709924"/>
                </a:lnTo>
                <a:lnTo>
                  <a:pt x="1667344" y="3711778"/>
                </a:lnTo>
                <a:lnTo>
                  <a:pt x="1666875" y="3712908"/>
                </a:lnTo>
                <a:lnTo>
                  <a:pt x="1666875" y="3715537"/>
                </a:lnTo>
                <a:lnTo>
                  <a:pt x="1667344" y="3716655"/>
                </a:lnTo>
                <a:lnTo>
                  <a:pt x="1669199" y="3718509"/>
                </a:lnTo>
                <a:lnTo>
                  <a:pt x="1670329" y="3718979"/>
                </a:lnTo>
                <a:lnTo>
                  <a:pt x="1672958" y="3718979"/>
                </a:lnTo>
                <a:lnTo>
                  <a:pt x="1674075" y="3718509"/>
                </a:lnTo>
                <a:lnTo>
                  <a:pt x="1675942" y="3716655"/>
                </a:lnTo>
                <a:lnTo>
                  <a:pt x="1676400" y="3715537"/>
                </a:lnTo>
                <a:lnTo>
                  <a:pt x="1676400" y="3712908"/>
                </a:lnTo>
                <a:close/>
              </a:path>
              <a:path w="4962525" h="4460875">
                <a:moveTo>
                  <a:pt x="1676400" y="2971012"/>
                </a:moveTo>
                <a:lnTo>
                  <a:pt x="1675942" y="2969882"/>
                </a:lnTo>
                <a:lnTo>
                  <a:pt x="1674075" y="2968028"/>
                </a:lnTo>
                <a:lnTo>
                  <a:pt x="1672958" y="2967558"/>
                </a:lnTo>
                <a:lnTo>
                  <a:pt x="1670329" y="2967558"/>
                </a:lnTo>
                <a:lnTo>
                  <a:pt x="1669199" y="2968028"/>
                </a:lnTo>
                <a:lnTo>
                  <a:pt x="1667344" y="2969882"/>
                </a:lnTo>
                <a:lnTo>
                  <a:pt x="1666875" y="2971012"/>
                </a:lnTo>
                <a:lnTo>
                  <a:pt x="1666875" y="2973641"/>
                </a:lnTo>
                <a:lnTo>
                  <a:pt x="1667344" y="2974759"/>
                </a:lnTo>
                <a:lnTo>
                  <a:pt x="1669199" y="2976626"/>
                </a:lnTo>
                <a:lnTo>
                  <a:pt x="1670329" y="2977083"/>
                </a:lnTo>
                <a:lnTo>
                  <a:pt x="1672958" y="2977083"/>
                </a:lnTo>
                <a:lnTo>
                  <a:pt x="1674075" y="2976626"/>
                </a:lnTo>
                <a:lnTo>
                  <a:pt x="1675942" y="2974759"/>
                </a:lnTo>
                <a:lnTo>
                  <a:pt x="1676400" y="2973641"/>
                </a:lnTo>
                <a:lnTo>
                  <a:pt x="1676400" y="2971012"/>
                </a:lnTo>
                <a:close/>
              </a:path>
              <a:path w="4962525" h="4460875">
                <a:moveTo>
                  <a:pt x="1676400" y="2229116"/>
                </a:moveTo>
                <a:lnTo>
                  <a:pt x="1675942" y="2227999"/>
                </a:lnTo>
                <a:lnTo>
                  <a:pt x="1674075" y="2226132"/>
                </a:lnTo>
                <a:lnTo>
                  <a:pt x="1672958" y="2225675"/>
                </a:lnTo>
                <a:lnTo>
                  <a:pt x="1670329" y="2225675"/>
                </a:lnTo>
                <a:lnTo>
                  <a:pt x="1669199" y="2226132"/>
                </a:lnTo>
                <a:lnTo>
                  <a:pt x="1667344" y="2227999"/>
                </a:lnTo>
                <a:lnTo>
                  <a:pt x="1666875" y="2229116"/>
                </a:lnTo>
                <a:lnTo>
                  <a:pt x="1666875" y="2231745"/>
                </a:lnTo>
                <a:lnTo>
                  <a:pt x="1667344" y="2232876"/>
                </a:lnTo>
                <a:lnTo>
                  <a:pt x="1669199" y="2234730"/>
                </a:lnTo>
                <a:lnTo>
                  <a:pt x="1670329" y="2235200"/>
                </a:lnTo>
                <a:lnTo>
                  <a:pt x="1672958" y="2235200"/>
                </a:lnTo>
                <a:lnTo>
                  <a:pt x="1674075" y="2234730"/>
                </a:lnTo>
                <a:lnTo>
                  <a:pt x="1675942" y="2232876"/>
                </a:lnTo>
                <a:lnTo>
                  <a:pt x="1676400" y="2231745"/>
                </a:lnTo>
                <a:lnTo>
                  <a:pt x="1676400" y="2229116"/>
                </a:lnTo>
                <a:close/>
              </a:path>
              <a:path w="4962525" h="4460875">
                <a:moveTo>
                  <a:pt x="1676400" y="1487233"/>
                </a:moveTo>
                <a:lnTo>
                  <a:pt x="1675942" y="1486103"/>
                </a:lnTo>
                <a:lnTo>
                  <a:pt x="1674075" y="1484249"/>
                </a:lnTo>
                <a:lnTo>
                  <a:pt x="1672958" y="1483779"/>
                </a:lnTo>
                <a:lnTo>
                  <a:pt x="1670329" y="1483779"/>
                </a:lnTo>
                <a:lnTo>
                  <a:pt x="1669199" y="1484249"/>
                </a:lnTo>
                <a:lnTo>
                  <a:pt x="1667344" y="1486103"/>
                </a:lnTo>
                <a:lnTo>
                  <a:pt x="1666875" y="1487233"/>
                </a:lnTo>
                <a:lnTo>
                  <a:pt x="1666875" y="1489862"/>
                </a:lnTo>
                <a:lnTo>
                  <a:pt x="1667344" y="1490980"/>
                </a:lnTo>
                <a:lnTo>
                  <a:pt x="1669199" y="1492834"/>
                </a:lnTo>
                <a:lnTo>
                  <a:pt x="1670329" y="1493304"/>
                </a:lnTo>
                <a:lnTo>
                  <a:pt x="1672958" y="1493304"/>
                </a:lnTo>
                <a:lnTo>
                  <a:pt x="1674075" y="1492834"/>
                </a:lnTo>
                <a:lnTo>
                  <a:pt x="1675942" y="1490980"/>
                </a:lnTo>
                <a:lnTo>
                  <a:pt x="1676400" y="1489862"/>
                </a:lnTo>
                <a:lnTo>
                  <a:pt x="1676400" y="1487233"/>
                </a:lnTo>
                <a:close/>
              </a:path>
              <a:path w="4962525" h="4460875">
                <a:moveTo>
                  <a:pt x="1676400" y="745337"/>
                </a:moveTo>
                <a:lnTo>
                  <a:pt x="1675942" y="744220"/>
                </a:lnTo>
                <a:lnTo>
                  <a:pt x="1674075" y="742353"/>
                </a:lnTo>
                <a:lnTo>
                  <a:pt x="1672958" y="741883"/>
                </a:lnTo>
                <a:lnTo>
                  <a:pt x="1670329" y="741883"/>
                </a:lnTo>
                <a:lnTo>
                  <a:pt x="1669199" y="742353"/>
                </a:lnTo>
                <a:lnTo>
                  <a:pt x="1667344" y="744220"/>
                </a:lnTo>
                <a:lnTo>
                  <a:pt x="1666875" y="745337"/>
                </a:lnTo>
                <a:lnTo>
                  <a:pt x="1666875" y="747966"/>
                </a:lnTo>
                <a:lnTo>
                  <a:pt x="1667344" y="749084"/>
                </a:lnTo>
                <a:lnTo>
                  <a:pt x="1669199" y="750951"/>
                </a:lnTo>
                <a:lnTo>
                  <a:pt x="1670329" y="751408"/>
                </a:lnTo>
                <a:lnTo>
                  <a:pt x="1672958" y="751408"/>
                </a:lnTo>
                <a:lnTo>
                  <a:pt x="1674075" y="750951"/>
                </a:lnTo>
                <a:lnTo>
                  <a:pt x="1675942" y="749084"/>
                </a:lnTo>
                <a:lnTo>
                  <a:pt x="1676400" y="747966"/>
                </a:lnTo>
                <a:lnTo>
                  <a:pt x="1676400" y="745337"/>
                </a:lnTo>
                <a:close/>
              </a:path>
              <a:path w="4962525" h="446087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199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199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4962525" h="4460875">
                <a:moveTo>
                  <a:pt x="1724025" y="4454791"/>
                </a:moveTo>
                <a:lnTo>
                  <a:pt x="1723567" y="4453674"/>
                </a:lnTo>
                <a:lnTo>
                  <a:pt x="1721700" y="4451807"/>
                </a:lnTo>
                <a:lnTo>
                  <a:pt x="1720583" y="4451350"/>
                </a:lnTo>
                <a:lnTo>
                  <a:pt x="1717954" y="4451350"/>
                </a:lnTo>
                <a:lnTo>
                  <a:pt x="1716824" y="4451807"/>
                </a:lnTo>
                <a:lnTo>
                  <a:pt x="1714969" y="4453674"/>
                </a:lnTo>
                <a:lnTo>
                  <a:pt x="1714500" y="4454791"/>
                </a:lnTo>
                <a:lnTo>
                  <a:pt x="1714500" y="4457420"/>
                </a:lnTo>
                <a:lnTo>
                  <a:pt x="1714969" y="4458551"/>
                </a:lnTo>
                <a:lnTo>
                  <a:pt x="1716824" y="4460405"/>
                </a:lnTo>
                <a:lnTo>
                  <a:pt x="1717954" y="4460875"/>
                </a:lnTo>
                <a:lnTo>
                  <a:pt x="1720583" y="4460875"/>
                </a:lnTo>
                <a:lnTo>
                  <a:pt x="1721700" y="4460405"/>
                </a:lnTo>
                <a:lnTo>
                  <a:pt x="1723567" y="4458551"/>
                </a:lnTo>
                <a:lnTo>
                  <a:pt x="1724025" y="4457420"/>
                </a:lnTo>
                <a:lnTo>
                  <a:pt x="1724025" y="4454791"/>
                </a:lnTo>
                <a:close/>
              </a:path>
              <a:path w="4962525" h="4460875">
                <a:moveTo>
                  <a:pt x="1724025" y="3712908"/>
                </a:moveTo>
                <a:lnTo>
                  <a:pt x="1723567" y="3711778"/>
                </a:lnTo>
                <a:lnTo>
                  <a:pt x="1721700" y="3709924"/>
                </a:lnTo>
                <a:lnTo>
                  <a:pt x="1720583" y="3709454"/>
                </a:lnTo>
                <a:lnTo>
                  <a:pt x="1717954" y="3709454"/>
                </a:lnTo>
                <a:lnTo>
                  <a:pt x="1716824" y="3709924"/>
                </a:lnTo>
                <a:lnTo>
                  <a:pt x="1714969" y="3711778"/>
                </a:lnTo>
                <a:lnTo>
                  <a:pt x="1714500" y="3712908"/>
                </a:lnTo>
                <a:lnTo>
                  <a:pt x="1714500" y="3715537"/>
                </a:lnTo>
                <a:lnTo>
                  <a:pt x="1714969" y="3716655"/>
                </a:lnTo>
                <a:lnTo>
                  <a:pt x="1716824" y="3718509"/>
                </a:lnTo>
                <a:lnTo>
                  <a:pt x="1717954" y="3718979"/>
                </a:lnTo>
                <a:lnTo>
                  <a:pt x="1720583" y="3718979"/>
                </a:lnTo>
                <a:lnTo>
                  <a:pt x="1721700" y="3718509"/>
                </a:lnTo>
                <a:lnTo>
                  <a:pt x="1723567" y="3716655"/>
                </a:lnTo>
                <a:lnTo>
                  <a:pt x="1724025" y="3715537"/>
                </a:lnTo>
                <a:lnTo>
                  <a:pt x="1724025" y="3712908"/>
                </a:lnTo>
                <a:close/>
              </a:path>
              <a:path w="4962525" h="4460875">
                <a:moveTo>
                  <a:pt x="1724025" y="2971012"/>
                </a:moveTo>
                <a:lnTo>
                  <a:pt x="1723567" y="2969882"/>
                </a:lnTo>
                <a:lnTo>
                  <a:pt x="1721700" y="2968028"/>
                </a:lnTo>
                <a:lnTo>
                  <a:pt x="1720583" y="2967558"/>
                </a:lnTo>
                <a:lnTo>
                  <a:pt x="1717954" y="2967558"/>
                </a:lnTo>
                <a:lnTo>
                  <a:pt x="1716824" y="2968028"/>
                </a:lnTo>
                <a:lnTo>
                  <a:pt x="1714969" y="2969882"/>
                </a:lnTo>
                <a:lnTo>
                  <a:pt x="1714500" y="2971012"/>
                </a:lnTo>
                <a:lnTo>
                  <a:pt x="1714500" y="2973641"/>
                </a:lnTo>
                <a:lnTo>
                  <a:pt x="1714969" y="2974759"/>
                </a:lnTo>
                <a:lnTo>
                  <a:pt x="1716824" y="2976626"/>
                </a:lnTo>
                <a:lnTo>
                  <a:pt x="1717954" y="2977083"/>
                </a:lnTo>
                <a:lnTo>
                  <a:pt x="1720583" y="2977083"/>
                </a:lnTo>
                <a:lnTo>
                  <a:pt x="1721700" y="2976626"/>
                </a:lnTo>
                <a:lnTo>
                  <a:pt x="1723567" y="2974759"/>
                </a:lnTo>
                <a:lnTo>
                  <a:pt x="1724025" y="2973641"/>
                </a:lnTo>
                <a:lnTo>
                  <a:pt x="1724025" y="2971012"/>
                </a:lnTo>
                <a:close/>
              </a:path>
              <a:path w="4962525" h="4460875">
                <a:moveTo>
                  <a:pt x="1724025" y="2229116"/>
                </a:moveTo>
                <a:lnTo>
                  <a:pt x="1723567" y="2227999"/>
                </a:lnTo>
                <a:lnTo>
                  <a:pt x="1721700" y="2226132"/>
                </a:lnTo>
                <a:lnTo>
                  <a:pt x="1720583" y="2225675"/>
                </a:lnTo>
                <a:lnTo>
                  <a:pt x="1717954" y="2225675"/>
                </a:lnTo>
                <a:lnTo>
                  <a:pt x="1716824" y="2226132"/>
                </a:lnTo>
                <a:lnTo>
                  <a:pt x="1714969" y="2227999"/>
                </a:lnTo>
                <a:lnTo>
                  <a:pt x="1714500" y="2229116"/>
                </a:lnTo>
                <a:lnTo>
                  <a:pt x="1714500" y="2231745"/>
                </a:lnTo>
                <a:lnTo>
                  <a:pt x="1714969" y="2232876"/>
                </a:lnTo>
                <a:lnTo>
                  <a:pt x="1716824" y="2234730"/>
                </a:lnTo>
                <a:lnTo>
                  <a:pt x="1717954" y="2235200"/>
                </a:lnTo>
                <a:lnTo>
                  <a:pt x="1720583" y="2235200"/>
                </a:lnTo>
                <a:lnTo>
                  <a:pt x="1721700" y="2234730"/>
                </a:lnTo>
                <a:lnTo>
                  <a:pt x="1723567" y="2232876"/>
                </a:lnTo>
                <a:lnTo>
                  <a:pt x="1724025" y="2231745"/>
                </a:lnTo>
                <a:lnTo>
                  <a:pt x="1724025" y="2229116"/>
                </a:lnTo>
                <a:close/>
              </a:path>
              <a:path w="4962525" h="4460875">
                <a:moveTo>
                  <a:pt x="1724025" y="1487233"/>
                </a:moveTo>
                <a:lnTo>
                  <a:pt x="1723567" y="1486103"/>
                </a:lnTo>
                <a:lnTo>
                  <a:pt x="1721700" y="1484249"/>
                </a:lnTo>
                <a:lnTo>
                  <a:pt x="1720583" y="1483779"/>
                </a:lnTo>
                <a:lnTo>
                  <a:pt x="1717954" y="1483779"/>
                </a:lnTo>
                <a:lnTo>
                  <a:pt x="1716824" y="1484249"/>
                </a:lnTo>
                <a:lnTo>
                  <a:pt x="1714969" y="1486103"/>
                </a:lnTo>
                <a:lnTo>
                  <a:pt x="1714500" y="1487233"/>
                </a:lnTo>
                <a:lnTo>
                  <a:pt x="1714500" y="1489862"/>
                </a:lnTo>
                <a:lnTo>
                  <a:pt x="1714969" y="1490980"/>
                </a:lnTo>
                <a:lnTo>
                  <a:pt x="1716824" y="1492834"/>
                </a:lnTo>
                <a:lnTo>
                  <a:pt x="1717954" y="1493304"/>
                </a:lnTo>
                <a:lnTo>
                  <a:pt x="1720583" y="1493304"/>
                </a:lnTo>
                <a:lnTo>
                  <a:pt x="1721700" y="1492834"/>
                </a:lnTo>
                <a:lnTo>
                  <a:pt x="1723567" y="1490980"/>
                </a:lnTo>
                <a:lnTo>
                  <a:pt x="1724025" y="1489862"/>
                </a:lnTo>
                <a:lnTo>
                  <a:pt x="1724025" y="1487233"/>
                </a:lnTo>
                <a:close/>
              </a:path>
              <a:path w="4962525" h="4460875">
                <a:moveTo>
                  <a:pt x="1724025" y="745337"/>
                </a:moveTo>
                <a:lnTo>
                  <a:pt x="1723567" y="744220"/>
                </a:lnTo>
                <a:lnTo>
                  <a:pt x="1721700" y="742353"/>
                </a:lnTo>
                <a:lnTo>
                  <a:pt x="1720583" y="741883"/>
                </a:lnTo>
                <a:lnTo>
                  <a:pt x="1717954" y="741883"/>
                </a:lnTo>
                <a:lnTo>
                  <a:pt x="1716824" y="742353"/>
                </a:lnTo>
                <a:lnTo>
                  <a:pt x="1714969" y="744220"/>
                </a:lnTo>
                <a:lnTo>
                  <a:pt x="1714500" y="745337"/>
                </a:lnTo>
                <a:lnTo>
                  <a:pt x="1714500" y="747966"/>
                </a:lnTo>
                <a:lnTo>
                  <a:pt x="1714969" y="749084"/>
                </a:lnTo>
                <a:lnTo>
                  <a:pt x="1716824" y="750951"/>
                </a:lnTo>
                <a:lnTo>
                  <a:pt x="1717954" y="751408"/>
                </a:lnTo>
                <a:lnTo>
                  <a:pt x="1720583" y="751408"/>
                </a:lnTo>
                <a:lnTo>
                  <a:pt x="1721700" y="750951"/>
                </a:lnTo>
                <a:lnTo>
                  <a:pt x="1723567" y="749084"/>
                </a:lnTo>
                <a:lnTo>
                  <a:pt x="1724025" y="747966"/>
                </a:lnTo>
                <a:lnTo>
                  <a:pt x="1724025" y="745337"/>
                </a:lnTo>
                <a:close/>
              </a:path>
              <a:path w="4962525" h="446087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24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24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4962525" h="4460875">
                <a:moveTo>
                  <a:pt x="1771650" y="4454791"/>
                </a:moveTo>
                <a:lnTo>
                  <a:pt x="1771192" y="4453674"/>
                </a:lnTo>
                <a:lnTo>
                  <a:pt x="1769325" y="4451807"/>
                </a:lnTo>
                <a:lnTo>
                  <a:pt x="1768208" y="4451350"/>
                </a:lnTo>
                <a:lnTo>
                  <a:pt x="1765579" y="4451350"/>
                </a:lnTo>
                <a:lnTo>
                  <a:pt x="1764449" y="4451807"/>
                </a:lnTo>
                <a:lnTo>
                  <a:pt x="1762594" y="4453674"/>
                </a:lnTo>
                <a:lnTo>
                  <a:pt x="1762125" y="4454791"/>
                </a:lnTo>
                <a:lnTo>
                  <a:pt x="1762125" y="4457420"/>
                </a:lnTo>
                <a:lnTo>
                  <a:pt x="1762594" y="4458551"/>
                </a:lnTo>
                <a:lnTo>
                  <a:pt x="1764449" y="4460405"/>
                </a:lnTo>
                <a:lnTo>
                  <a:pt x="1765579" y="4460875"/>
                </a:lnTo>
                <a:lnTo>
                  <a:pt x="1768208" y="4460875"/>
                </a:lnTo>
                <a:lnTo>
                  <a:pt x="1769325" y="4460405"/>
                </a:lnTo>
                <a:lnTo>
                  <a:pt x="1771192" y="4458551"/>
                </a:lnTo>
                <a:lnTo>
                  <a:pt x="1771650" y="4457420"/>
                </a:lnTo>
                <a:lnTo>
                  <a:pt x="1771650" y="4454791"/>
                </a:lnTo>
                <a:close/>
              </a:path>
              <a:path w="4962525" h="4460875">
                <a:moveTo>
                  <a:pt x="1771650" y="3712908"/>
                </a:moveTo>
                <a:lnTo>
                  <a:pt x="1771192" y="3711778"/>
                </a:lnTo>
                <a:lnTo>
                  <a:pt x="1769325" y="3709924"/>
                </a:lnTo>
                <a:lnTo>
                  <a:pt x="1768208" y="3709454"/>
                </a:lnTo>
                <a:lnTo>
                  <a:pt x="1765579" y="3709454"/>
                </a:lnTo>
                <a:lnTo>
                  <a:pt x="1764449" y="3709924"/>
                </a:lnTo>
                <a:lnTo>
                  <a:pt x="1762594" y="3711778"/>
                </a:lnTo>
                <a:lnTo>
                  <a:pt x="1762125" y="3712908"/>
                </a:lnTo>
                <a:lnTo>
                  <a:pt x="1762125" y="3715537"/>
                </a:lnTo>
                <a:lnTo>
                  <a:pt x="1762594" y="3716655"/>
                </a:lnTo>
                <a:lnTo>
                  <a:pt x="1764449" y="3718509"/>
                </a:lnTo>
                <a:lnTo>
                  <a:pt x="1765579" y="3718979"/>
                </a:lnTo>
                <a:lnTo>
                  <a:pt x="1768208" y="3718979"/>
                </a:lnTo>
                <a:lnTo>
                  <a:pt x="1769325" y="3718509"/>
                </a:lnTo>
                <a:lnTo>
                  <a:pt x="1771192" y="3716655"/>
                </a:lnTo>
                <a:lnTo>
                  <a:pt x="1771650" y="3715537"/>
                </a:lnTo>
                <a:lnTo>
                  <a:pt x="1771650" y="3712908"/>
                </a:lnTo>
                <a:close/>
              </a:path>
              <a:path w="4962525" h="4460875">
                <a:moveTo>
                  <a:pt x="1771650" y="2971012"/>
                </a:moveTo>
                <a:lnTo>
                  <a:pt x="1771192" y="2969882"/>
                </a:lnTo>
                <a:lnTo>
                  <a:pt x="1769325" y="2968028"/>
                </a:lnTo>
                <a:lnTo>
                  <a:pt x="1768208" y="2967558"/>
                </a:lnTo>
                <a:lnTo>
                  <a:pt x="1765579" y="2967558"/>
                </a:lnTo>
                <a:lnTo>
                  <a:pt x="1764449" y="2968028"/>
                </a:lnTo>
                <a:lnTo>
                  <a:pt x="1762594" y="2969882"/>
                </a:lnTo>
                <a:lnTo>
                  <a:pt x="1762125" y="2971012"/>
                </a:lnTo>
                <a:lnTo>
                  <a:pt x="1762125" y="2973641"/>
                </a:lnTo>
                <a:lnTo>
                  <a:pt x="1762594" y="2974759"/>
                </a:lnTo>
                <a:lnTo>
                  <a:pt x="1764449" y="2976626"/>
                </a:lnTo>
                <a:lnTo>
                  <a:pt x="1765579" y="2977083"/>
                </a:lnTo>
                <a:lnTo>
                  <a:pt x="1768208" y="2977083"/>
                </a:lnTo>
                <a:lnTo>
                  <a:pt x="1769325" y="2976626"/>
                </a:lnTo>
                <a:lnTo>
                  <a:pt x="1771192" y="2974759"/>
                </a:lnTo>
                <a:lnTo>
                  <a:pt x="1771650" y="2973641"/>
                </a:lnTo>
                <a:lnTo>
                  <a:pt x="1771650" y="2971012"/>
                </a:lnTo>
                <a:close/>
              </a:path>
              <a:path w="4962525" h="4460875">
                <a:moveTo>
                  <a:pt x="1771650" y="2229116"/>
                </a:moveTo>
                <a:lnTo>
                  <a:pt x="1771192" y="2227999"/>
                </a:lnTo>
                <a:lnTo>
                  <a:pt x="1769325" y="2226132"/>
                </a:lnTo>
                <a:lnTo>
                  <a:pt x="1768208" y="2225675"/>
                </a:lnTo>
                <a:lnTo>
                  <a:pt x="1765579" y="2225675"/>
                </a:lnTo>
                <a:lnTo>
                  <a:pt x="1764449" y="2226132"/>
                </a:lnTo>
                <a:lnTo>
                  <a:pt x="1762594" y="2227999"/>
                </a:lnTo>
                <a:lnTo>
                  <a:pt x="1762125" y="2229116"/>
                </a:lnTo>
                <a:lnTo>
                  <a:pt x="1762125" y="2231745"/>
                </a:lnTo>
                <a:lnTo>
                  <a:pt x="1762594" y="2232876"/>
                </a:lnTo>
                <a:lnTo>
                  <a:pt x="1764449" y="2234730"/>
                </a:lnTo>
                <a:lnTo>
                  <a:pt x="1765579" y="2235200"/>
                </a:lnTo>
                <a:lnTo>
                  <a:pt x="1768208" y="2235200"/>
                </a:lnTo>
                <a:lnTo>
                  <a:pt x="1769325" y="2234730"/>
                </a:lnTo>
                <a:lnTo>
                  <a:pt x="1771192" y="2232876"/>
                </a:lnTo>
                <a:lnTo>
                  <a:pt x="1771650" y="2231745"/>
                </a:lnTo>
                <a:lnTo>
                  <a:pt x="1771650" y="2229116"/>
                </a:lnTo>
                <a:close/>
              </a:path>
              <a:path w="4962525" h="4460875">
                <a:moveTo>
                  <a:pt x="1771650" y="1487233"/>
                </a:moveTo>
                <a:lnTo>
                  <a:pt x="1771192" y="1486103"/>
                </a:lnTo>
                <a:lnTo>
                  <a:pt x="1769325" y="1484249"/>
                </a:lnTo>
                <a:lnTo>
                  <a:pt x="1768208" y="1483779"/>
                </a:lnTo>
                <a:lnTo>
                  <a:pt x="1765579" y="1483779"/>
                </a:lnTo>
                <a:lnTo>
                  <a:pt x="1764449" y="1484249"/>
                </a:lnTo>
                <a:lnTo>
                  <a:pt x="1762594" y="1486103"/>
                </a:lnTo>
                <a:lnTo>
                  <a:pt x="1762125" y="1487233"/>
                </a:lnTo>
                <a:lnTo>
                  <a:pt x="1762125" y="1489862"/>
                </a:lnTo>
                <a:lnTo>
                  <a:pt x="1762594" y="1490980"/>
                </a:lnTo>
                <a:lnTo>
                  <a:pt x="1764449" y="1492834"/>
                </a:lnTo>
                <a:lnTo>
                  <a:pt x="1765579" y="1493304"/>
                </a:lnTo>
                <a:lnTo>
                  <a:pt x="1768208" y="1493304"/>
                </a:lnTo>
                <a:lnTo>
                  <a:pt x="1769325" y="1492834"/>
                </a:lnTo>
                <a:lnTo>
                  <a:pt x="1771192" y="1490980"/>
                </a:lnTo>
                <a:lnTo>
                  <a:pt x="1771650" y="1489862"/>
                </a:lnTo>
                <a:lnTo>
                  <a:pt x="1771650" y="1487233"/>
                </a:lnTo>
                <a:close/>
              </a:path>
              <a:path w="4962525" h="4460875">
                <a:moveTo>
                  <a:pt x="1771650" y="745337"/>
                </a:moveTo>
                <a:lnTo>
                  <a:pt x="1771192" y="744220"/>
                </a:lnTo>
                <a:lnTo>
                  <a:pt x="1769325" y="742353"/>
                </a:lnTo>
                <a:lnTo>
                  <a:pt x="1768208" y="741883"/>
                </a:lnTo>
                <a:lnTo>
                  <a:pt x="1765579" y="741883"/>
                </a:lnTo>
                <a:lnTo>
                  <a:pt x="1764449" y="742353"/>
                </a:lnTo>
                <a:lnTo>
                  <a:pt x="1762594" y="744220"/>
                </a:lnTo>
                <a:lnTo>
                  <a:pt x="1762125" y="745337"/>
                </a:lnTo>
                <a:lnTo>
                  <a:pt x="1762125" y="747966"/>
                </a:lnTo>
                <a:lnTo>
                  <a:pt x="1762594" y="749084"/>
                </a:lnTo>
                <a:lnTo>
                  <a:pt x="1764449" y="750951"/>
                </a:lnTo>
                <a:lnTo>
                  <a:pt x="1765579" y="751408"/>
                </a:lnTo>
                <a:lnTo>
                  <a:pt x="1768208" y="751408"/>
                </a:lnTo>
                <a:lnTo>
                  <a:pt x="1769325" y="750951"/>
                </a:lnTo>
                <a:lnTo>
                  <a:pt x="1771192" y="749084"/>
                </a:lnTo>
                <a:lnTo>
                  <a:pt x="1771650" y="747966"/>
                </a:lnTo>
                <a:lnTo>
                  <a:pt x="1771650" y="745337"/>
                </a:lnTo>
                <a:close/>
              </a:path>
              <a:path w="4962525" h="446087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49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49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4962525" h="4460875">
                <a:moveTo>
                  <a:pt x="1819275" y="4454791"/>
                </a:moveTo>
                <a:lnTo>
                  <a:pt x="1818817" y="4453674"/>
                </a:lnTo>
                <a:lnTo>
                  <a:pt x="1816950" y="4451807"/>
                </a:lnTo>
                <a:lnTo>
                  <a:pt x="1815833" y="4451350"/>
                </a:lnTo>
                <a:lnTo>
                  <a:pt x="1813204" y="4451350"/>
                </a:lnTo>
                <a:lnTo>
                  <a:pt x="1812074" y="4451807"/>
                </a:lnTo>
                <a:lnTo>
                  <a:pt x="1810219" y="4453674"/>
                </a:lnTo>
                <a:lnTo>
                  <a:pt x="1809750" y="4454791"/>
                </a:lnTo>
                <a:lnTo>
                  <a:pt x="1809750" y="4457420"/>
                </a:lnTo>
                <a:lnTo>
                  <a:pt x="1810219" y="4458551"/>
                </a:lnTo>
                <a:lnTo>
                  <a:pt x="1812074" y="4460405"/>
                </a:lnTo>
                <a:lnTo>
                  <a:pt x="1813204" y="4460875"/>
                </a:lnTo>
                <a:lnTo>
                  <a:pt x="1815833" y="4460875"/>
                </a:lnTo>
                <a:lnTo>
                  <a:pt x="1816950" y="4460405"/>
                </a:lnTo>
                <a:lnTo>
                  <a:pt x="1818817" y="4458551"/>
                </a:lnTo>
                <a:lnTo>
                  <a:pt x="1819275" y="4457420"/>
                </a:lnTo>
                <a:lnTo>
                  <a:pt x="1819275" y="4454791"/>
                </a:lnTo>
                <a:close/>
              </a:path>
              <a:path w="4962525" h="4460875">
                <a:moveTo>
                  <a:pt x="1819275" y="3712908"/>
                </a:moveTo>
                <a:lnTo>
                  <a:pt x="1818817" y="3711778"/>
                </a:lnTo>
                <a:lnTo>
                  <a:pt x="1816950" y="3709924"/>
                </a:lnTo>
                <a:lnTo>
                  <a:pt x="1815833" y="3709454"/>
                </a:lnTo>
                <a:lnTo>
                  <a:pt x="1813204" y="3709454"/>
                </a:lnTo>
                <a:lnTo>
                  <a:pt x="1812074" y="3709924"/>
                </a:lnTo>
                <a:lnTo>
                  <a:pt x="1810219" y="3711778"/>
                </a:lnTo>
                <a:lnTo>
                  <a:pt x="1809750" y="3712908"/>
                </a:lnTo>
                <a:lnTo>
                  <a:pt x="1809750" y="3715537"/>
                </a:lnTo>
                <a:lnTo>
                  <a:pt x="1810219" y="3716655"/>
                </a:lnTo>
                <a:lnTo>
                  <a:pt x="1812074" y="3718509"/>
                </a:lnTo>
                <a:lnTo>
                  <a:pt x="1813204" y="3718979"/>
                </a:lnTo>
                <a:lnTo>
                  <a:pt x="1815833" y="3718979"/>
                </a:lnTo>
                <a:lnTo>
                  <a:pt x="1816950" y="3718509"/>
                </a:lnTo>
                <a:lnTo>
                  <a:pt x="1818817" y="3716655"/>
                </a:lnTo>
                <a:lnTo>
                  <a:pt x="1819275" y="3715537"/>
                </a:lnTo>
                <a:lnTo>
                  <a:pt x="1819275" y="3712908"/>
                </a:lnTo>
                <a:close/>
              </a:path>
              <a:path w="4962525" h="4460875">
                <a:moveTo>
                  <a:pt x="1819275" y="2971012"/>
                </a:moveTo>
                <a:lnTo>
                  <a:pt x="1818817" y="2969882"/>
                </a:lnTo>
                <a:lnTo>
                  <a:pt x="1816950" y="2968028"/>
                </a:lnTo>
                <a:lnTo>
                  <a:pt x="1815833" y="2967558"/>
                </a:lnTo>
                <a:lnTo>
                  <a:pt x="1813204" y="2967558"/>
                </a:lnTo>
                <a:lnTo>
                  <a:pt x="1812074" y="2968028"/>
                </a:lnTo>
                <a:lnTo>
                  <a:pt x="1810219" y="2969882"/>
                </a:lnTo>
                <a:lnTo>
                  <a:pt x="1809750" y="2971012"/>
                </a:lnTo>
                <a:lnTo>
                  <a:pt x="1809750" y="2973641"/>
                </a:lnTo>
                <a:lnTo>
                  <a:pt x="1810219" y="2974759"/>
                </a:lnTo>
                <a:lnTo>
                  <a:pt x="1812074" y="2976626"/>
                </a:lnTo>
                <a:lnTo>
                  <a:pt x="1813204" y="2977083"/>
                </a:lnTo>
                <a:lnTo>
                  <a:pt x="1815833" y="2977083"/>
                </a:lnTo>
                <a:lnTo>
                  <a:pt x="1816950" y="2976626"/>
                </a:lnTo>
                <a:lnTo>
                  <a:pt x="1818817" y="2974759"/>
                </a:lnTo>
                <a:lnTo>
                  <a:pt x="1819275" y="2973641"/>
                </a:lnTo>
                <a:lnTo>
                  <a:pt x="1819275" y="2971012"/>
                </a:lnTo>
                <a:close/>
              </a:path>
              <a:path w="4962525" h="4460875">
                <a:moveTo>
                  <a:pt x="1819275" y="2229116"/>
                </a:moveTo>
                <a:lnTo>
                  <a:pt x="1818817" y="2227999"/>
                </a:lnTo>
                <a:lnTo>
                  <a:pt x="1816950" y="2226132"/>
                </a:lnTo>
                <a:lnTo>
                  <a:pt x="1815833" y="2225675"/>
                </a:lnTo>
                <a:lnTo>
                  <a:pt x="1813204" y="2225675"/>
                </a:lnTo>
                <a:lnTo>
                  <a:pt x="1812074" y="2226132"/>
                </a:lnTo>
                <a:lnTo>
                  <a:pt x="1810219" y="2227999"/>
                </a:lnTo>
                <a:lnTo>
                  <a:pt x="1809750" y="2229116"/>
                </a:lnTo>
                <a:lnTo>
                  <a:pt x="1809750" y="2231745"/>
                </a:lnTo>
                <a:lnTo>
                  <a:pt x="1810219" y="2232876"/>
                </a:lnTo>
                <a:lnTo>
                  <a:pt x="1812074" y="2234730"/>
                </a:lnTo>
                <a:lnTo>
                  <a:pt x="1813204" y="2235200"/>
                </a:lnTo>
                <a:lnTo>
                  <a:pt x="1815833" y="2235200"/>
                </a:lnTo>
                <a:lnTo>
                  <a:pt x="1816950" y="2234730"/>
                </a:lnTo>
                <a:lnTo>
                  <a:pt x="1818817" y="2232876"/>
                </a:lnTo>
                <a:lnTo>
                  <a:pt x="1819275" y="2231745"/>
                </a:lnTo>
                <a:lnTo>
                  <a:pt x="1819275" y="2229116"/>
                </a:lnTo>
                <a:close/>
              </a:path>
              <a:path w="4962525" h="4460875">
                <a:moveTo>
                  <a:pt x="1819275" y="1487233"/>
                </a:moveTo>
                <a:lnTo>
                  <a:pt x="1818817" y="1486103"/>
                </a:lnTo>
                <a:lnTo>
                  <a:pt x="1816950" y="1484249"/>
                </a:lnTo>
                <a:lnTo>
                  <a:pt x="1815833" y="1483779"/>
                </a:lnTo>
                <a:lnTo>
                  <a:pt x="1813204" y="1483779"/>
                </a:lnTo>
                <a:lnTo>
                  <a:pt x="1812074" y="1484249"/>
                </a:lnTo>
                <a:lnTo>
                  <a:pt x="1810219" y="1486103"/>
                </a:lnTo>
                <a:lnTo>
                  <a:pt x="1809750" y="1487233"/>
                </a:lnTo>
                <a:lnTo>
                  <a:pt x="1809750" y="1489862"/>
                </a:lnTo>
                <a:lnTo>
                  <a:pt x="1810219" y="1490980"/>
                </a:lnTo>
                <a:lnTo>
                  <a:pt x="1812074" y="1492834"/>
                </a:lnTo>
                <a:lnTo>
                  <a:pt x="1813204" y="1493304"/>
                </a:lnTo>
                <a:lnTo>
                  <a:pt x="1815833" y="1493304"/>
                </a:lnTo>
                <a:lnTo>
                  <a:pt x="1816950" y="1492834"/>
                </a:lnTo>
                <a:lnTo>
                  <a:pt x="1818817" y="1490980"/>
                </a:lnTo>
                <a:lnTo>
                  <a:pt x="1819275" y="1489862"/>
                </a:lnTo>
                <a:lnTo>
                  <a:pt x="1819275" y="1487233"/>
                </a:lnTo>
                <a:close/>
              </a:path>
              <a:path w="4962525" h="4460875">
                <a:moveTo>
                  <a:pt x="1819275" y="745337"/>
                </a:moveTo>
                <a:lnTo>
                  <a:pt x="1818817" y="744220"/>
                </a:lnTo>
                <a:lnTo>
                  <a:pt x="1816950" y="742353"/>
                </a:lnTo>
                <a:lnTo>
                  <a:pt x="1815833" y="741883"/>
                </a:lnTo>
                <a:lnTo>
                  <a:pt x="1813204" y="741883"/>
                </a:lnTo>
                <a:lnTo>
                  <a:pt x="1812074" y="742353"/>
                </a:lnTo>
                <a:lnTo>
                  <a:pt x="1810219" y="744220"/>
                </a:lnTo>
                <a:lnTo>
                  <a:pt x="1809750" y="745337"/>
                </a:lnTo>
                <a:lnTo>
                  <a:pt x="1809750" y="747966"/>
                </a:lnTo>
                <a:lnTo>
                  <a:pt x="1810219" y="749084"/>
                </a:lnTo>
                <a:lnTo>
                  <a:pt x="1812074" y="750951"/>
                </a:lnTo>
                <a:lnTo>
                  <a:pt x="1813204" y="751408"/>
                </a:lnTo>
                <a:lnTo>
                  <a:pt x="1815833" y="751408"/>
                </a:lnTo>
                <a:lnTo>
                  <a:pt x="1816950" y="750951"/>
                </a:lnTo>
                <a:lnTo>
                  <a:pt x="1818817" y="749084"/>
                </a:lnTo>
                <a:lnTo>
                  <a:pt x="1819275" y="747966"/>
                </a:lnTo>
                <a:lnTo>
                  <a:pt x="1819275" y="745337"/>
                </a:lnTo>
                <a:close/>
              </a:path>
              <a:path w="4962525" h="446087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74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74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4962525" h="4460875">
                <a:moveTo>
                  <a:pt x="1866900" y="4454791"/>
                </a:moveTo>
                <a:lnTo>
                  <a:pt x="1866442" y="4453674"/>
                </a:lnTo>
                <a:lnTo>
                  <a:pt x="1864575" y="4451807"/>
                </a:lnTo>
                <a:lnTo>
                  <a:pt x="1863458" y="4451350"/>
                </a:lnTo>
                <a:lnTo>
                  <a:pt x="1860829" y="4451350"/>
                </a:lnTo>
                <a:lnTo>
                  <a:pt x="1859699" y="4451807"/>
                </a:lnTo>
                <a:lnTo>
                  <a:pt x="1857844" y="4453674"/>
                </a:lnTo>
                <a:lnTo>
                  <a:pt x="1857375" y="4454791"/>
                </a:lnTo>
                <a:lnTo>
                  <a:pt x="1857375" y="4457420"/>
                </a:lnTo>
                <a:lnTo>
                  <a:pt x="1857844" y="4458551"/>
                </a:lnTo>
                <a:lnTo>
                  <a:pt x="1859699" y="4460405"/>
                </a:lnTo>
                <a:lnTo>
                  <a:pt x="1860829" y="4460875"/>
                </a:lnTo>
                <a:lnTo>
                  <a:pt x="1863458" y="4460875"/>
                </a:lnTo>
                <a:lnTo>
                  <a:pt x="1864575" y="4460405"/>
                </a:lnTo>
                <a:lnTo>
                  <a:pt x="1866442" y="4458551"/>
                </a:lnTo>
                <a:lnTo>
                  <a:pt x="1866900" y="4457420"/>
                </a:lnTo>
                <a:lnTo>
                  <a:pt x="1866900" y="4454791"/>
                </a:lnTo>
                <a:close/>
              </a:path>
              <a:path w="4962525" h="4460875">
                <a:moveTo>
                  <a:pt x="1866900" y="3712908"/>
                </a:moveTo>
                <a:lnTo>
                  <a:pt x="1866442" y="3711778"/>
                </a:lnTo>
                <a:lnTo>
                  <a:pt x="1864575" y="3709924"/>
                </a:lnTo>
                <a:lnTo>
                  <a:pt x="1863458" y="3709454"/>
                </a:lnTo>
                <a:lnTo>
                  <a:pt x="1860829" y="3709454"/>
                </a:lnTo>
                <a:lnTo>
                  <a:pt x="1859699" y="3709924"/>
                </a:lnTo>
                <a:lnTo>
                  <a:pt x="1857844" y="3711778"/>
                </a:lnTo>
                <a:lnTo>
                  <a:pt x="1857375" y="3712908"/>
                </a:lnTo>
                <a:lnTo>
                  <a:pt x="1857375" y="3715537"/>
                </a:lnTo>
                <a:lnTo>
                  <a:pt x="1857844" y="3716655"/>
                </a:lnTo>
                <a:lnTo>
                  <a:pt x="1859699" y="3718509"/>
                </a:lnTo>
                <a:lnTo>
                  <a:pt x="1860829" y="3718979"/>
                </a:lnTo>
                <a:lnTo>
                  <a:pt x="1863458" y="3718979"/>
                </a:lnTo>
                <a:lnTo>
                  <a:pt x="1864575" y="3718509"/>
                </a:lnTo>
                <a:lnTo>
                  <a:pt x="1866442" y="3716655"/>
                </a:lnTo>
                <a:lnTo>
                  <a:pt x="1866900" y="3715537"/>
                </a:lnTo>
                <a:lnTo>
                  <a:pt x="1866900" y="3712908"/>
                </a:lnTo>
                <a:close/>
              </a:path>
              <a:path w="4962525" h="4460875">
                <a:moveTo>
                  <a:pt x="1866900" y="2971012"/>
                </a:moveTo>
                <a:lnTo>
                  <a:pt x="1866442" y="2969882"/>
                </a:lnTo>
                <a:lnTo>
                  <a:pt x="1864575" y="2968028"/>
                </a:lnTo>
                <a:lnTo>
                  <a:pt x="1863458" y="2967558"/>
                </a:lnTo>
                <a:lnTo>
                  <a:pt x="1860829" y="2967558"/>
                </a:lnTo>
                <a:lnTo>
                  <a:pt x="1859699" y="2968028"/>
                </a:lnTo>
                <a:lnTo>
                  <a:pt x="1857844" y="2969882"/>
                </a:lnTo>
                <a:lnTo>
                  <a:pt x="1857375" y="2971012"/>
                </a:lnTo>
                <a:lnTo>
                  <a:pt x="1857375" y="2973641"/>
                </a:lnTo>
                <a:lnTo>
                  <a:pt x="1857844" y="2974759"/>
                </a:lnTo>
                <a:lnTo>
                  <a:pt x="1859699" y="2976626"/>
                </a:lnTo>
                <a:lnTo>
                  <a:pt x="1860829" y="2977083"/>
                </a:lnTo>
                <a:lnTo>
                  <a:pt x="1863458" y="2977083"/>
                </a:lnTo>
                <a:lnTo>
                  <a:pt x="1864575" y="2976626"/>
                </a:lnTo>
                <a:lnTo>
                  <a:pt x="1866442" y="2974759"/>
                </a:lnTo>
                <a:lnTo>
                  <a:pt x="1866900" y="2973641"/>
                </a:lnTo>
                <a:lnTo>
                  <a:pt x="1866900" y="2971012"/>
                </a:lnTo>
                <a:close/>
              </a:path>
              <a:path w="4962525" h="4460875">
                <a:moveTo>
                  <a:pt x="1866900" y="2229116"/>
                </a:moveTo>
                <a:lnTo>
                  <a:pt x="1866442" y="2227999"/>
                </a:lnTo>
                <a:lnTo>
                  <a:pt x="1864575" y="2226132"/>
                </a:lnTo>
                <a:lnTo>
                  <a:pt x="1863458" y="2225675"/>
                </a:lnTo>
                <a:lnTo>
                  <a:pt x="1860829" y="2225675"/>
                </a:lnTo>
                <a:lnTo>
                  <a:pt x="1859699" y="2226132"/>
                </a:lnTo>
                <a:lnTo>
                  <a:pt x="1857844" y="2227999"/>
                </a:lnTo>
                <a:lnTo>
                  <a:pt x="1857375" y="2229116"/>
                </a:lnTo>
                <a:lnTo>
                  <a:pt x="1857375" y="2231745"/>
                </a:lnTo>
                <a:lnTo>
                  <a:pt x="1857844" y="2232876"/>
                </a:lnTo>
                <a:lnTo>
                  <a:pt x="1859699" y="2234730"/>
                </a:lnTo>
                <a:lnTo>
                  <a:pt x="1860829" y="2235200"/>
                </a:lnTo>
                <a:lnTo>
                  <a:pt x="1863458" y="2235200"/>
                </a:lnTo>
                <a:lnTo>
                  <a:pt x="1864575" y="2234730"/>
                </a:lnTo>
                <a:lnTo>
                  <a:pt x="1866442" y="2232876"/>
                </a:lnTo>
                <a:lnTo>
                  <a:pt x="1866900" y="2231745"/>
                </a:lnTo>
                <a:lnTo>
                  <a:pt x="1866900" y="2229116"/>
                </a:lnTo>
                <a:close/>
              </a:path>
              <a:path w="4962525" h="4460875">
                <a:moveTo>
                  <a:pt x="1866900" y="1487233"/>
                </a:moveTo>
                <a:lnTo>
                  <a:pt x="1866442" y="1486103"/>
                </a:lnTo>
                <a:lnTo>
                  <a:pt x="1864575" y="1484249"/>
                </a:lnTo>
                <a:lnTo>
                  <a:pt x="1863458" y="1483779"/>
                </a:lnTo>
                <a:lnTo>
                  <a:pt x="1860829" y="1483779"/>
                </a:lnTo>
                <a:lnTo>
                  <a:pt x="1859699" y="1484249"/>
                </a:lnTo>
                <a:lnTo>
                  <a:pt x="1857844" y="1486103"/>
                </a:lnTo>
                <a:lnTo>
                  <a:pt x="1857375" y="1487233"/>
                </a:lnTo>
                <a:lnTo>
                  <a:pt x="1857375" y="1489862"/>
                </a:lnTo>
                <a:lnTo>
                  <a:pt x="1857844" y="1490980"/>
                </a:lnTo>
                <a:lnTo>
                  <a:pt x="1859699" y="1492834"/>
                </a:lnTo>
                <a:lnTo>
                  <a:pt x="1860829" y="1493304"/>
                </a:lnTo>
                <a:lnTo>
                  <a:pt x="1863458" y="1493304"/>
                </a:lnTo>
                <a:lnTo>
                  <a:pt x="1864575" y="1492834"/>
                </a:lnTo>
                <a:lnTo>
                  <a:pt x="1866442" y="1490980"/>
                </a:lnTo>
                <a:lnTo>
                  <a:pt x="1866900" y="1489862"/>
                </a:lnTo>
                <a:lnTo>
                  <a:pt x="1866900" y="1487233"/>
                </a:lnTo>
                <a:close/>
              </a:path>
              <a:path w="4962525" h="4460875">
                <a:moveTo>
                  <a:pt x="1866900" y="745337"/>
                </a:moveTo>
                <a:lnTo>
                  <a:pt x="1866442" y="744220"/>
                </a:lnTo>
                <a:lnTo>
                  <a:pt x="1864575" y="742353"/>
                </a:lnTo>
                <a:lnTo>
                  <a:pt x="1863458" y="741883"/>
                </a:lnTo>
                <a:lnTo>
                  <a:pt x="1860829" y="741883"/>
                </a:lnTo>
                <a:lnTo>
                  <a:pt x="1859699" y="742353"/>
                </a:lnTo>
                <a:lnTo>
                  <a:pt x="1857844" y="744220"/>
                </a:lnTo>
                <a:lnTo>
                  <a:pt x="1857375" y="745337"/>
                </a:lnTo>
                <a:lnTo>
                  <a:pt x="1857375" y="747966"/>
                </a:lnTo>
                <a:lnTo>
                  <a:pt x="1857844" y="749084"/>
                </a:lnTo>
                <a:lnTo>
                  <a:pt x="1859699" y="750951"/>
                </a:lnTo>
                <a:lnTo>
                  <a:pt x="1860829" y="751408"/>
                </a:lnTo>
                <a:lnTo>
                  <a:pt x="1863458" y="751408"/>
                </a:lnTo>
                <a:lnTo>
                  <a:pt x="1864575" y="750951"/>
                </a:lnTo>
                <a:lnTo>
                  <a:pt x="1866442" y="749084"/>
                </a:lnTo>
                <a:lnTo>
                  <a:pt x="1866900" y="747966"/>
                </a:lnTo>
                <a:lnTo>
                  <a:pt x="1866900" y="745337"/>
                </a:lnTo>
                <a:close/>
              </a:path>
              <a:path w="4962525" h="446087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4962525" h="4460875">
                <a:moveTo>
                  <a:pt x="1914525" y="4454791"/>
                </a:moveTo>
                <a:lnTo>
                  <a:pt x="1914067" y="4453674"/>
                </a:lnTo>
                <a:lnTo>
                  <a:pt x="1912200" y="4451807"/>
                </a:lnTo>
                <a:lnTo>
                  <a:pt x="1911083" y="4451350"/>
                </a:lnTo>
                <a:lnTo>
                  <a:pt x="1908454" y="4451350"/>
                </a:lnTo>
                <a:lnTo>
                  <a:pt x="1907324" y="4451807"/>
                </a:lnTo>
                <a:lnTo>
                  <a:pt x="1905469" y="4453674"/>
                </a:lnTo>
                <a:lnTo>
                  <a:pt x="1905000" y="4454791"/>
                </a:lnTo>
                <a:lnTo>
                  <a:pt x="1905000" y="4457420"/>
                </a:lnTo>
                <a:lnTo>
                  <a:pt x="1905469" y="4458551"/>
                </a:lnTo>
                <a:lnTo>
                  <a:pt x="1907324" y="4460405"/>
                </a:lnTo>
                <a:lnTo>
                  <a:pt x="1908454" y="4460875"/>
                </a:lnTo>
                <a:lnTo>
                  <a:pt x="1911083" y="4460875"/>
                </a:lnTo>
                <a:lnTo>
                  <a:pt x="1912200" y="4460405"/>
                </a:lnTo>
                <a:lnTo>
                  <a:pt x="1914067" y="4458551"/>
                </a:lnTo>
                <a:lnTo>
                  <a:pt x="1914525" y="4457420"/>
                </a:lnTo>
                <a:lnTo>
                  <a:pt x="1914525" y="4454791"/>
                </a:lnTo>
                <a:close/>
              </a:path>
              <a:path w="4962525" h="4460875">
                <a:moveTo>
                  <a:pt x="1914525" y="3712908"/>
                </a:moveTo>
                <a:lnTo>
                  <a:pt x="1914067" y="3711778"/>
                </a:lnTo>
                <a:lnTo>
                  <a:pt x="1912200" y="3709924"/>
                </a:lnTo>
                <a:lnTo>
                  <a:pt x="1911083" y="3709454"/>
                </a:lnTo>
                <a:lnTo>
                  <a:pt x="1908454" y="3709454"/>
                </a:lnTo>
                <a:lnTo>
                  <a:pt x="1907324" y="3709924"/>
                </a:lnTo>
                <a:lnTo>
                  <a:pt x="1905469" y="3711778"/>
                </a:lnTo>
                <a:lnTo>
                  <a:pt x="1905000" y="3712908"/>
                </a:lnTo>
                <a:lnTo>
                  <a:pt x="1905000" y="3715537"/>
                </a:lnTo>
                <a:lnTo>
                  <a:pt x="1905469" y="3716655"/>
                </a:lnTo>
                <a:lnTo>
                  <a:pt x="1907324" y="3718509"/>
                </a:lnTo>
                <a:lnTo>
                  <a:pt x="1908454" y="3718979"/>
                </a:lnTo>
                <a:lnTo>
                  <a:pt x="1911083" y="3718979"/>
                </a:lnTo>
                <a:lnTo>
                  <a:pt x="1912200" y="3718509"/>
                </a:lnTo>
                <a:lnTo>
                  <a:pt x="1914067" y="3716655"/>
                </a:lnTo>
                <a:lnTo>
                  <a:pt x="1914525" y="3715537"/>
                </a:lnTo>
                <a:lnTo>
                  <a:pt x="1914525" y="3712908"/>
                </a:lnTo>
                <a:close/>
              </a:path>
              <a:path w="4962525" h="4460875">
                <a:moveTo>
                  <a:pt x="1914525" y="2971012"/>
                </a:moveTo>
                <a:lnTo>
                  <a:pt x="1914067" y="2969882"/>
                </a:lnTo>
                <a:lnTo>
                  <a:pt x="1912200" y="2968028"/>
                </a:lnTo>
                <a:lnTo>
                  <a:pt x="1911083" y="2967558"/>
                </a:lnTo>
                <a:lnTo>
                  <a:pt x="1908454" y="2967558"/>
                </a:lnTo>
                <a:lnTo>
                  <a:pt x="1907324" y="2968028"/>
                </a:lnTo>
                <a:lnTo>
                  <a:pt x="1905469" y="2969882"/>
                </a:lnTo>
                <a:lnTo>
                  <a:pt x="1905000" y="2971012"/>
                </a:lnTo>
                <a:lnTo>
                  <a:pt x="1905000" y="2973641"/>
                </a:lnTo>
                <a:lnTo>
                  <a:pt x="1905469" y="2974759"/>
                </a:lnTo>
                <a:lnTo>
                  <a:pt x="1907324" y="2976626"/>
                </a:lnTo>
                <a:lnTo>
                  <a:pt x="1908454" y="2977083"/>
                </a:lnTo>
                <a:lnTo>
                  <a:pt x="1911083" y="2977083"/>
                </a:lnTo>
                <a:lnTo>
                  <a:pt x="1912200" y="2976626"/>
                </a:lnTo>
                <a:lnTo>
                  <a:pt x="1914067" y="2974759"/>
                </a:lnTo>
                <a:lnTo>
                  <a:pt x="1914525" y="2973641"/>
                </a:lnTo>
                <a:lnTo>
                  <a:pt x="1914525" y="2971012"/>
                </a:lnTo>
                <a:close/>
              </a:path>
              <a:path w="4962525" h="4460875">
                <a:moveTo>
                  <a:pt x="1914525" y="2229116"/>
                </a:moveTo>
                <a:lnTo>
                  <a:pt x="1914067" y="2227999"/>
                </a:lnTo>
                <a:lnTo>
                  <a:pt x="1912200" y="2226132"/>
                </a:lnTo>
                <a:lnTo>
                  <a:pt x="1911083" y="2225675"/>
                </a:lnTo>
                <a:lnTo>
                  <a:pt x="1908454" y="2225675"/>
                </a:lnTo>
                <a:lnTo>
                  <a:pt x="1907324" y="2226132"/>
                </a:lnTo>
                <a:lnTo>
                  <a:pt x="1905469" y="2227999"/>
                </a:lnTo>
                <a:lnTo>
                  <a:pt x="1905000" y="2229116"/>
                </a:lnTo>
                <a:lnTo>
                  <a:pt x="1905000" y="2231745"/>
                </a:lnTo>
                <a:lnTo>
                  <a:pt x="1905469" y="2232876"/>
                </a:lnTo>
                <a:lnTo>
                  <a:pt x="1907324" y="2234730"/>
                </a:lnTo>
                <a:lnTo>
                  <a:pt x="1908454" y="2235200"/>
                </a:lnTo>
                <a:lnTo>
                  <a:pt x="1911083" y="2235200"/>
                </a:lnTo>
                <a:lnTo>
                  <a:pt x="1912200" y="2234730"/>
                </a:lnTo>
                <a:lnTo>
                  <a:pt x="1914067" y="2232876"/>
                </a:lnTo>
                <a:lnTo>
                  <a:pt x="1914525" y="2231745"/>
                </a:lnTo>
                <a:lnTo>
                  <a:pt x="1914525" y="2229116"/>
                </a:lnTo>
                <a:close/>
              </a:path>
              <a:path w="4962525" h="4460875">
                <a:moveTo>
                  <a:pt x="1914525" y="1487233"/>
                </a:moveTo>
                <a:lnTo>
                  <a:pt x="1914067" y="1486103"/>
                </a:lnTo>
                <a:lnTo>
                  <a:pt x="1912200" y="1484249"/>
                </a:lnTo>
                <a:lnTo>
                  <a:pt x="1911083" y="1483779"/>
                </a:lnTo>
                <a:lnTo>
                  <a:pt x="1908454" y="1483779"/>
                </a:lnTo>
                <a:lnTo>
                  <a:pt x="1907324" y="1484249"/>
                </a:lnTo>
                <a:lnTo>
                  <a:pt x="1905469" y="1486103"/>
                </a:lnTo>
                <a:lnTo>
                  <a:pt x="1905000" y="1487233"/>
                </a:lnTo>
                <a:lnTo>
                  <a:pt x="1905000" y="1489862"/>
                </a:lnTo>
                <a:lnTo>
                  <a:pt x="1905469" y="1490980"/>
                </a:lnTo>
                <a:lnTo>
                  <a:pt x="1907324" y="1492834"/>
                </a:lnTo>
                <a:lnTo>
                  <a:pt x="1908454" y="1493304"/>
                </a:lnTo>
                <a:lnTo>
                  <a:pt x="1911083" y="1493304"/>
                </a:lnTo>
                <a:lnTo>
                  <a:pt x="1912200" y="1492834"/>
                </a:lnTo>
                <a:lnTo>
                  <a:pt x="1914067" y="1490980"/>
                </a:lnTo>
                <a:lnTo>
                  <a:pt x="1914525" y="1489862"/>
                </a:lnTo>
                <a:lnTo>
                  <a:pt x="1914525" y="1487233"/>
                </a:lnTo>
                <a:close/>
              </a:path>
              <a:path w="4962525" h="4460875">
                <a:moveTo>
                  <a:pt x="1914525" y="745337"/>
                </a:moveTo>
                <a:lnTo>
                  <a:pt x="1914067" y="744220"/>
                </a:lnTo>
                <a:lnTo>
                  <a:pt x="1912200" y="742353"/>
                </a:lnTo>
                <a:lnTo>
                  <a:pt x="1911083" y="741883"/>
                </a:lnTo>
                <a:lnTo>
                  <a:pt x="1908454" y="741883"/>
                </a:lnTo>
                <a:lnTo>
                  <a:pt x="1907324" y="742353"/>
                </a:lnTo>
                <a:lnTo>
                  <a:pt x="1905469" y="744220"/>
                </a:lnTo>
                <a:lnTo>
                  <a:pt x="1905000" y="745337"/>
                </a:lnTo>
                <a:lnTo>
                  <a:pt x="1905000" y="747966"/>
                </a:lnTo>
                <a:lnTo>
                  <a:pt x="1905469" y="749084"/>
                </a:lnTo>
                <a:lnTo>
                  <a:pt x="1907324" y="750951"/>
                </a:lnTo>
                <a:lnTo>
                  <a:pt x="1908454" y="751408"/>
                </a:lnTo>
                <a:lnTo>
                  <a:pt x="1911083" y="751408"/>
                </a:lnTo>
                <a:lnTo>
                  <a:pt x="1912200" y="750951"/>
                </a:lnTo>
                <a:lnTo>
                  <a:pt x="1914067" y="749084"/>
                </a:lnTo>
                <a:lnTo>
                  <a:pt x="1914525" y="747966"/>
                </a:lnTo>
                <a:lnTo>
                  <a:pt x="1914525" y="745337"/>
                </a:lnTo>
                <a:close/>
              </a:path>
              <a:path w="4962525" h="446087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24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24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4962525" h="4460875">
                <a:moveTo>
                  <a:pt x="1962150" y="4454791"/>
                </a:moveTo>
                <a:lnTo>
                  <a:pt x="1961692" y="4453674"/>
                </a:lnTo>
                <a:lnTo>
                  <a:pt x="1959825" y="4451807"/>
                </a:lnTo>
                <a:lnTo>
                  <a:pt x="1958708" y="4451350"/>
                </a:lnTo>
                <a:lnTo>
                  <a:pt x="1956079" y="4451350"/>
                </a:lnTo>
                <a:lnTo>
                  <a:pt x="1954949" y="4451807"/>
                </a:lnTo>
                <a:lnTo>
                  <a:pt x="1953094" y="4453674"/>
                </a:lnTo>
                <a:lnTo>
                  <a:pt x="1952625" y="4454791"/>
                </a:lnTo>
                <a:lnTo>
                  <a:pt x="1952625" y="4457420"/>
                </a:lnTo>
                <a:lnTo>
                  <a:pt x="1953094" y="4458551"/>
                </a:lnTo>
                <a:lnTo>
                  <a:pt x="1954949" y="4460405"/>
                </a:lnTo>
                <a:lnTo>
                  <a:pt x="1956079" y="4460875"/>
                </a:lnTo>
                <a:lnTo>
                  <a:pt x="1958708" y="4460875"/>
                </a:lnTo>
                <a:lnTo>
                  <a:pt x="1959825" y="4460405"/>
                </a:lnTo>
                <a:lnTo>
                  <a:pt x="1961692" y="4458551"/>
                </a:lnTo>
                <a:lnTo>
                  <a:pt x="1962150" y="4457420"/>
                </a:lnTo>
                <a:lnTo>
                  <a:pt x="1962150" y="4454791"/>
                </a:lnTo>
                <a:close/>
              </a:path>
              <a:path w="4962525" h="4460875">
                <a:moveTo>
                  <a:pt x="1962150" y="3712908"/>
                </a:moveTo>
                <a:lnTo>
                  <a:pt x="1961692" y="3711778"/>
                </a:lnTo>
                <a:lnTo>
                  <a:pt x="1959825" y="3709924"/>
                </a:lnTo>
                <a:lnTo>
                  <a:pt x="1958708" y="3709454"/>
                </a:lnTo>
                <a:lnTo>
                  <a:pt x="1956079" y="3709454"/>
                </a:lnTo>
                <a:lnTo>
                  <a:pt x="1954949" y="3709924"/>
                </a:lnTo>
                <a:lnTo>
                  <a:pt x="1953094" y="3711778"/>
                </a:lnTo>
                <a:lnTo>
                  <a:pt x="1952625" y="3712908"/>
                </a:lnTo>
                <a:lnTo>
                  <a:pt x="1952625" y="3715537"/>
                </a:lnTo>
                <a:lnTo>
                  <a:pt x="1953094" y="3716655"/>
                </a:lnTo>
                <a:lnTo>
                  <a:pt x="1954949" y="3718509"/>
                </a:lnTo>
                <a:lnTo>
                  <a:pt x="1956079" y="3718979"/>
                </a:lnTo>
                <a:lnTo>
                  <a:pt x="1958708" y="3718979"/>
                </a:lnTo>
                <a:lnTo>
                  <a:pt x="1959825" y="3718509"/>
                </a:lnTo>
                <a:lnTo>
                  <a:pt x="1961692" y="3716655"/>
                </a:lnTo>
                <a:lnTo>
                  <a:pt x="1962150" y="3715537"/>
                </a:lnTo>
                <a:lnTo>
                  <a:pt x="1962150" y="3712908"/>
                </a:lnTo>
                <a:close/>
              </a:path>
              <a:path w="4962525" h="4460875">
                <a:moveTo>
                  <a:pt x="1962150" y="2971012"/>
                </a:moveTo>
                <a:lnTo>
                  <a:pt x="1961692" y="2969882"/>
                </a:lnTo>
                <a:lnTo>
                  <a:pt x="1959825" y="2968028"/>
                </a:lnTo>
                <a:lnTo>
                  <a:pt x="1958708" y="2967558"/>
                </a:lnTo>
                <a:lnTo>
                  <a:pt x="1956079" y="2967558"/>
                </a:lnTo>
                <a:lnTo>
                  <a:pt x="1954949" y="2968028"/>
                </a:lnTo>
                <a:lnTo>
                  <a:pt x="1953094" y="2969882"/>
                </a:lnTo>
                <a:lnTo>
                  <a:pt x="1952625" y="2971012"/>
                </a:lnTo>
                <a:lnTo>
                  <a:pt x="1952625" y="2973641"/>
                </a:lnTo>
                <a:lnTo>
                  <a:pt x="1953094" y="2974759"/>
                </a:lnTo>
                <a:lnTo>
                  <a:pt x="1954949" y="2976626"/>
                </a:lnTo>
                <a:lnTo>
                  <a:pt x="1956079" y="2977083"/>
                </a:lnTo>
                <a:lnTo>
                  <a:pt x="1958708" y="2977083"/>
                </a:lnTo>
                <a:lnTo>
                  <a:pt x="1959825" y="2976626"/>
                </a:lnTo>
                <a:lnTo>
                  <a:pt x="1961692" y="2974759"/>
                </a:lnTo>
                <a:lnTo>
                  <a:pt x="1962150" y="2973641"/>
                </a:lnTo>
                <a:lnTo>
                  <a:pt x="1962150" y="2971012"/>
                </a:lnTo>
                <a:close/>
              </a:path>
              <a:path w="4962525" h="4460875">
                <a:moveTo>
                  <a:pt x="1962150" y="2229116"/>
                </a:moveTo>
                <a:lnTo>
                  <a:pt x="1961692" y="2227999"/>
                </a:lnTo>
                <a:lnTo>
                  <a:pt x="1959825" y="2226132"/>
                </a:lnTo>
                <a:lnTo>
                  <a:pt x="1958708" y="2225675"/>
                </a:lnTo>
                <a:lnTo>
                  <a:pt x="1956079" y="2225675"/>
                </a:lnTo>
                <a:lnTo>
                  <a:pt x="1954949" y="2226132"/>
                </a:lnTo>
                <a:lnTo>
                  <a:pt x="1953094" y="2227999"/>
                </a:lnTo>
                <a:lnTo>
                  <a:pt x="1952625" y="2229116"/>
                </a:lnTo>
                <a:lnTo>
                  <a:pt x="1952625" y="2231745"/>
                </a:lnTo>
                <a:lnTo>
                  <a:pt x="1953094" y="2232876"/>
                </a:lnTo>
                <a:lnTo>
                  <a:pt x="1954949" y="2234730"/>
                </a:lnTo>
                <a:lnTo>
                  <a:pt x="1956079" y="2235200"/>
                </a:lnTo>
                <a:lnTo>
                  <a:pt x="1958708" y="2235200"/>
                </a:lnTo>
                <a:lnTo>
                  <a:pt x="1959825" y="2234730"/>
                </a:lnTo>
                <a:lnTo>
                  <a:pt x="1961692" y="2232876"/>
                </a:lnTo>
                <a:lnTo>
                  <a:pt x="1962150" y="2231745"/>
                </a:lnTo>
                <a:lnTo>
                  <a:pt x="1962150" y="2229116"/>
                </a:lnTo>
                <a:close/>
              </a:path>
              <a:path w="4962525" h="4460875">
                <a:moveTo>
                  <a:pt x="1962150" y="1487233"/>
                </a:moveTo>
                <a:lnTo>
                  <a:pt x="1961692" y="1486103"/>
                </a:lnTo>
                <a:lnTo>
                  <a:pt x="1959825" y="1484249"/>
                </a:lnTo>
                <a:lnTo>
                  <a:pt x="1958708" y="1483779"/>
                </a:lnTo>
                <a:lnTo>
                  <a:pt x="1956079" y="1483779"/>
                </a:lnTo>
                <a:lnTo>
                  <a:pt x="1954949" y="1484249"/>
                </a:lnTo>
                <a:lnTo>
                  <a:pt x="1953094" y="1486103"/>
                </a:lnTo>
                <a:lnTo>
                  <a:pt x="1952625" y="1487233"/>
                </a:lnTo>
                <a:lnTo>
                  <a:pt x="1952625" y="1489862"/>
                </a:lnTo>
                <a:lnTo>
                  <a:pt x="1953094" y="1490980"/>
                </a:lnTo>
                <a:lnTo>
                  <a:pt x="1954949" y="1492834"/>
                </a:lnTo>
                <a:lnTo>
                  <a:pt x="1956079" y="1493304"/>
                </a:lnTo>
                <a:lnTo>
                  <a:pt x="1958708" y="1493304"/>
                </a:lnTo>
                <a:lnTo>
                  <a:pt x="1959825" y="1492834"/>
                </a:lnTo>
                <a:lnTo>
                  <a:pt x="1961692" y="1490980"/>
                </a:lnTo>
                <a:lnTo>
                  <a:pt x="1962150" y="1489862"/>
                </a:lnTo>
                <a:lnTo>
                  <a:pt x="1962150" y="1487233"/>
                </a:lnTo>
                <a:close/>
              </a:path>
              <a:path w="4962525" h="4460875">
                <a:moveTo>
                  <a:pt x="1962150" y="745337"/>
                </a:moveTo>
                <a:lnTo>
                  <a:pt x="1961692" y="744220"/>
                </a:lnTo>
                <a:lnTo>
                  <a:pt x="1959825" y="742353"/>
                </a:lnTo>
                <a:lnTo>
                  <a:pt x="1958708" y="741883"/>
                </a:lnTo>
                <a:lnTo>
                  <a:pt x="1956079" y="741883"/>
                </a:lnTo>
                <a:lnTo>
                  <a:pt x="1954949" y="742353"/>
                </a:lnTo>
                <a:lnTo>
                  <a:pt x="1953094" y="744220"/>
                </a:lnTo>
                <a:lnTo>
                  <a:pt x="1952625" y="745337"/>
                </a:lnTo>
                <a:lnTo>
                  <a:pt x="1952625" y="747966"/>
                </a:lnTo>
                <a:lnTo>
                  <a:pt x="1953094" y="749084"/>
                </a:lnTo>
                <a:lnTo>
                  <a:pt x="1954949" y="750951"/>
                </a:lnTo>
                <a:lnTo>
                  <a:pt x="1956079" y="751408"/>
                </a:lnTo>
                <a:lnTo>
                  <a:pt x="1958708" y="751408"/>
                </a:lnTo>
                <a:lnTo>
                  <a:pt x="1959825" y="750951"/>
                </a:lnTo>
                <a:lnTo>
                  <a:pt x="1961692" y="749084"/>
                </a:lnTo>
                <a:lnTo>
                  <a:pt x="1962150" y="747966"/>
                </a:lnTo>
                <a:lnTo>
                  <a:pt x="1962150" y="745337"/>
                </a:lnTo>
                <a:close/>
              </a:path>
              <a:path w="4962525" h="446087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49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49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4962525" h="4460875">
                <a:moveTo>
                  <a:pt x="2009775" y="4454791"/>
                </a:moveTo>
                <a:lnTo>
                  <a:pt x="2009317" y="4453674"/>
                </a:lnTo>
                <a:lnTo>
                  <a:pt x="2007450" y="4451807"/>
                </a:lnTo>
                <a:lnTo>
                  <a:pt x="2006333" y="4451350"/>
                </a:lnTo>
                <a:lnTo>
                  <a:pt x="2003704" y="4451350"/>
                </a:lnTo>
                <a:lnTo>
                  <a:pt x="2002574" y="4451807"/>
                </a:lnTo>
                <a:lnTo>
                  <a:pt x="2000719" y="4453674"/>
                </a:lnTo>
                <a:lnTo>
                  <a:pt x="2000250" y="4454791"/>
                </a:lnTo>
                <a:lnTo>
                  <a:pt x="2000250" y="4457420"/>
                </a:lnTo>
                <a:lnTo>
                  <a:pt x="2000719" y="4458551"/>
                </a:lnTo>
                <a:lnTo>
                  <a:pt x="2002574" y="4460405"/>
                </a:lnTo>
                <a:lnTo>
                  <a:pt x="2003704" y="4460875"/>
                </a:lnTo>
                <a:lnTo>
                  <a:pt x="2006333" y="4460875"/>
                </a:lnTo>
                <a:lnTo>
                  <a:pt x="2007450" y="4460405"/>
                </a:lnTo>
                <a:lnTo>
                  <a:pt x="2009317" y="4458551"/>
                </a:lnTo>
                <a:lnTo>
                  <a:pt x="2009775" y="4457420"/>
                </a:lnTo>
                <a:lnTo>
                  <a:pt x="2009775" y="4454791"/>
                </a:lnTo>
                <a:close/>
              </a:path>
              <a:path w="4962525" h="4460875">
                <a:moveTo>
                  <a:pt x="2009775" y="3712908"/>
                </a:moveTo>
                <a:lnTo>
                  <a:pt x="2009317" y="3711778"/>
                </a:lnTo>
                <a:lnTo>
                  <a:pt x="2007450" y="3709924"/>
                </a:lnTo>
                <a:lnTo>
                  <a:pt x="2006333" y="3709454"/>
                </a:lnTo>
                <a:lnTo>
                  <a:pt x="2003704" y="3709454"/>
                </a:lnTo>
                <a:lnTo>
                  <a:pt x="2002574" y="3709924"/>
                </a:lnTo>
                <a:lnTo>
                  <a:pt x="2000719" y="3711778"/>
                </a:lnTo>
                <a:lnTo>
                  <a:pt x="2000250" y="3712908"/>
                </a:lnTo>
                <a:lnTo>
                  <a:pt x="2000250" y="3715537"/>
                </a:lnTo>
                <a:lnTo>
                  <a:pt x="2000719" y="3716655"/>
                </a:lnTo>
                <a:lnTo>
                  <a:pt x="2002574" y="3718509"/>
                </a:lnTo>
                <a:lnTo>
                  <a:pt x="2003704" y="3718979"/>
                </a:lnTo>
                <a:lnTo>
                  <a:pt x="2006333" y="3718979"/>
                </a:lnTo>
                <a:lnTo>
                  <a:pt x="2007450" y="3718509"/>
                </a:lnTo>
                <a:lnTo>
                  <a:pt x="2009317" y="3716655"/>
                </a:lnTo>
                <a:lnTo>
                  <a:pt x="2009775" y="3715537"/>
                </a:lnTo>
                <a:lnTo>
                  <a:pt x="2009775" y="3712908"/>
                </a:lnTo>
                <a:close/>
              </a:path>
              <a:path w="4962525" h="4460875">
                <a:moveTo>
                  <a:pt x="2009775" y="2971012"/>
                </a:moveTo>
                <a:lnTo>
                  <a:pt x="2009317" y="2969882"/>
                </a:lnTo>
                <a:lnTo>
                  <a:pt x="2007450" y="2968028"/>
                </a:lnTo>
                <a:lnTo>
                  <a:pt x="2006333" y="2967558"/>
                </a:lnTo>
                <a:lnTo>
                  <a:pt x="2003704" y="2967558"/>
                </a:lnTo>
                <a:lnTo>
                  <a:pt x="2002574" y="2968028"/>
                </a:lnTo>
                <a:lnTo>
                  <a:pt x="2000719" y="2969882"/>
                </a:lnTo>
                <a:lnTo>
                  <a:pt x="2000250" y="2971012"/>
                </a:lnTo>
                <a:lnTo>
                  <a:pt x="2000250" y="2973641"/>
                </a:lnTo>
                <a:lnTo>
                  <a:pt x="2000719" y="2974759"/>
                </a:lnTo>
                <a:lnTo>
                  <a:pt x="2002574" y="2976626"/>
                </a:lnTo>
                <a:lnTo>
                  <a:pt x="2003704" y="2977083"/>
                </a:lnTo>
                <a:lnTo>
                  <a:pt x="2006333" y="2977083"/>
                </a:lnTo>
                <a:lnTo>
                  <a:pt x="2007450" y="2976626"/>
                </a:lnTo>
                <a:lnTo>
                  <a:pt x="2009317" y="2974759"/>
                </a:lnTo>
                <a:lnTo>
                  <a:pt x="2009775" y="2973641"/>
                </a:lnTo>
                <a:lnTo>
                  <a:pt x="2009775" y="2971012"/>
                </a:lnTo>
                <a:close/>
              </a:path>
              <a:path w="4962525" h="4460875">
                <a:moveTo>
                  <a:pt x="2009775" y="2229116"/>
                </a:moveTo>
                <a:lnTo>
                  <a:pt x="2009317" y="2227999"/>
                </a:lnTo>
                <a:lnTo>
                  <a:pt x="2007450" y="2226132"/>
                </a:lnTo>
                <a:lnTo>
                  <a:pt x="2006333" y="2225675"/>
                </a:lnTo>
                <a:lnTo>
                  <a:pt x="2003704" y="2225675"/>
                </a:lnTo>
                <a:lnTo>
                  <a:pt x="2002574" y="2226132"/>
                </a:lnTo>
                <a:lnTo>
                  <a:pt x="2000719" y="2227999"/>
                </a:lnTo>
                <a:lnTo>
                  <a:pt x="2000250" y="2229116"/>
                </a:lnTo>
                <a:lnTo>
                  <a:pt x="2000250" y="2231745"/>
                </a:lnTo>
                <a:lnTo>
                  <a:pt x="2000719" y="2232876"/>
                </a:lnTo>
                <a:lnTo>
                  <a:pt x="2002574" y="2234730"/>
                </a:lnTo>
                <a:lnTo>
                  <a:pt x="2003704" y="2235200"/>
                </a:lnTo>
                <a:lnTo>
                  <a:pt x="2006333" y="2235200"/>
                </a:lnTo>
                <a:lnTo>
                  <a:pt x="2007450" y="2234730"/>
                </a:lnTo>
                <a:lnTo>
                  <a:pt x="2009317" y="2232876"/>
                </a:lnTo>
                <a:lnTo>
                  <a:pt x="2009775" y="2231745"/>
                </a:lnTo>
                <a:lnTo>
                  <a:pt x="2009775" y="2229116"/>
                </a:lnTo>
                <a:close/>
              </a:path>
              <a:path w="4962525" h="4460875">
                <a:moveTo>
                  <a:pt x="2009775" y="1487233"/>
                </a:moveTo>
                <a:lnTo>
                  <a:pt x="2009317" y="1486103"/>
                </a:lnTo>
                <a:lnTo>
                  <a:pt x="2007450" y="1484249"/>
                </a:lnTo>
                <a:lnTo>
                  <a:pt x="2006333" y="1483779"/>
                </a:lnTo>
                <a:lnTo>
                  <a:pt x="2003704" y="1483779"/>
                </a:lnTo>
                <a:lnTo>
                  <a:pt x="2002574" y="1484249"/>
                </a:lnTo>
                <a:lnTo>
                  <a:pt x="2000719" y="1486103"/>
                </a:lnTo>
                <a:lnTo>
                  <a:pt x="2000250" y="1487233"/>
                </a:lnTo>
                <a:lnTo>
                  <a:pt x="2000250" y="1489862"/>
                </a:lnTo>
                <a:lnTo>
                  <a:pt x="2000719" y="1490980"/>
                </a:lnTo>
                <a:lnTo>
                  <a:pt x="2002574" y="1492834"/>
                </a:lnTo>
                <a:lnTo>
                  <a:pt x="2003704" y="1493304"/>
                </a:lnTo>
                <a:lnTo>
                  <a:pt x="2006333" y="1493304"/>
                </a:lnTo>
                <a:lnTo>
                  <a:pt x="2007450" y="1492834"/>
                </a:lnTo>
                <a:lnTo>
                  <a:pt x="2009317" y="1490980"/>
                </a:lnTo>
                <a:lnTo>
                  <a:pt x="2009775" y="1489862"/>
                </a:lnTo>
                <a:lnTo>
                  <a:pt x="2009775" y="1487233"/>
                </a:lnTo>
                <a:close/>
              </a:path>
              <a:path w="4962525" h="4460875">
                <a:moveTo>
                  <a:pt x="2009775" y="745337"/>
                </a:moveTo>
                <a:lnTo>
                  <a:pt x="2009317" y="744220"/>
                </a:lnTo>
                <a:lnTo>
                  <a:pt x="2007450" y="742353"/>
                </a:lnTo>
                <a:lnTo>
                  <a:pt x="2006333" y="741883"/>
                </a:lnTo>
                <a:lnTo>
                  <a:pt x="2003704" y="741883"/>
                </a:lnTo>
                <a:lnTo>
                  <a:pt x="2002574" y="742353"/>
                </a:lnTo>
                <a:lnTo>
                  <a:pt x="2000719" y="744220"/>
                </a:lnTo>
                <a:lnTo>
                  <a:pt x="2000250" y="745337"/>
                </a:lnTo>
                <a:lnTo>
                  <a:pt x="2000250" y="747966"/>
                </a:lnTo>
                <a:lnTo>
                  <a:pt x="2000719" y="749084"/>
                </a:lnTo>
                <a:lnTo>
                  <a:pt x="2002574" y="750951"/>
                </a:lnTo>
                <a:lnTo>
                  <a:pt x="2003704" y="751408"/>
                </a:lnTo>
                <a:lnTo>
                  <a:pt x="2006333" y="751408"/>
                </a:lnTo>
                <a:lnTo>
                  <a:pt x="2007450" y="750951"/>
                </a:lnTo>
                <a:lnTo>
                  <a:pt x="2009317" y="749084"/>
                </a:lnTo>
                <a:lnTo>
                  <a:pt x="2009775" y="747966"/>
                </a:lnTo>
                <a:lnTo>
                  <a:pt x="2009775" y="745337"/>
                </a:lnTo>
                <a:close/>
              </a:path>
              <a:path w="4962525" h="446087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74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74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4962525" h="4460875">
                <a:moveTo>
                  <a:pt x="2057400" y="4454791"/>
                </a:moveTo>
                <a:lnTo>
                  <a:pt x="2056942" y="4453674"/>
                </a:lnTo>
                <a:lnTo>
                  <a:pt x="2055075" y="4451807"/>
                </a:lnTo>
                <a:lnTo>
                  <a:pt x="2053958" y="4451350"/>
                </a:lnTo>
                <a:lnTo>
                  <a:pt x="2051329" y="4451350"/>
                </a:lnTo>
                <a:lnTo>
                  <a:pt x="2050199" y="4451807"/>
                </a:lnTo>
                <a:lnTo>
                  <a:pt x="2048344" y="4453674"/>
                </a:lnTo>
                <a:lnTo>
                  <a:pt x="2047875" y="4454791"/>
                </a:lnTo>
                <a:lnTo>
                  <a:pt x="2047875" y="4457420"/>
                </a:lnTo>
                <a:lnTo>
                  <a:pt x="2048344" y="4458551"/>
                </a:lnTo>
                <a:lnTo>
                  <a:pt x="2050199" y="4460405"/>
                </a:lnTo>
                <a:lnTo>
                  <a:pt x="2051329" y="4460875"/>
                </a:lnTo>
                <a:lnTo>
                  <a:pt x="2053958" y="4460875"/>
                </a:lnTo>
                <a:lnTo>
                  <a:pt x="2055075" y="4460405"/>
                </a:lnTo>
                <a:lnTo>
                  <a:pt x="2056942" y="4458551"/>
                </a:lnTo>
                <a:lnTo>
                  <a:pt x="2057400" y="4457420"/>
                </a:lnTo>
                <a:lnTo>
                  <a:pt x="2057400" y="4454791"/>
                </a:lnTo>
                <a:close/>
              </a:path>
              <a:path w="4962525" h="4460875">
                <a:moveTo>
                  <a:pt x="2057400" y="3712908"/>
                </a:moveTo>
                <a:lnTo>
                  <a:pt x="2056942" y="3711778"/>
                </a:lnTo>
                <a:lnTo>
                  <a:pt x="2055075" y="3709924"/>
                </a:lnTo>
                <a:lnTo>
                  <a:pt x="2053958" y="3709454"/>
                </a:lnTo>
                <a:lnTo>
                  <a:pt x="2051329" y="3709454"/>
                </a:lnTo>
                <a:lnTo>
                  <a:pt x="2050199" y="3709924"/>
                </a:lnTo>
                <a:lnTo>
                  <a:pt x="2048344" y="3711778"/>
                </a:lnTo>
                <a:lnTo>
                  <a:pt x="2047875" y="3712908"/>
                </a:lnTo>
                <a:lnTo>
                  <a:pt x="2047875" y="3715537"/>
                </a:lnTo>
                <a:lnTo>
                  <a:pt x="2048344" y="3716655"/>
                </a:lnTo>
                <a:lnTo>
                  <a:pt x="2050199" y="3718509"/>
                </a:lnTo>
                <a:lnTo>
                  <a:pt x="2051329" y="3718979"/>
                </a:lnTo>
                <a:lnTo>
                  <a:pt x="2053958" y="3718979"/>
                </a:lnTo>
                <a:lnTo>
                  <a:pt x="2055075" y="3718509"/>
                </a:lnTo>
                <a:lnTo>
                  <a:pt x="2056942" y="3716655"/>
                </a:lnTo>
                <a:lnTo>
                  <a:pt x="2057400" y="3715537"/>
                </a:lnTo>
                <a:lnTo>
                  <a:pt x="2057400" y="3712908"/>
                </a:lnTo>
                <a:close/>
              </a:path>
              <a:path w="4962525" h="4460875">
                <a:moveTo>
                  <a:pt x="2057400" y="2971012"/>
                </a:moveTo>
                <a:lnTo>
                  <a:pt x="2056942" y="2969882"/>
                </a:lnTo>
                <a:lnTo>
                  <a:pt x="2055075" y="2968028"/>
                </a:lnTo>
                <a:lnTo>
                  <a:pt x="2053958" y="2967558"/>
                </a:lnTo>
                <a:lnTo>
                  <a:pt x="2051329" y="2967558"/>
                </a:lnTo>
                <a:lnTo>
                  <a:pt x="2050199" y="2968028"/>
                </a:lnTo>
                <a:lnTo>
                  <a:pt x="2048344" y="2969882"/>
                </a:lnTo>
                <a:lnTo>
                  <a:pt x="2047875" y="2971012"/>
                </a:lnTo>
                <a:lnTo>
                  <a:pt x="2047875" y="2973641"/>
                </a:lnTo>
                <a:lnTo>
                  <a:pt x="2048344" y="2974759"/>
                </a:lnTo>
                <a:lnTo>
                  <a:pt x="2050199" y="2976626"/>
                </a:lnTo>
                <a:lnTo>
                  <a:pt x="2051329" y="2977083"/>
                </a:lnTo>
                <a:lnTo>
                  <a:pt x="2053958" y="2977083"/>
                </a:lnTo>
                <a:lnTo>
                  <a:pt x="2055075" y="2976626"/>
                </a:lnTo>
                <a:lnTo>
                  <a:pt x="2056942" y="2974759"/>
                </a:lnTo>
                <a:lnTo>
                  <a:pt x="2057400" y="2973641"/>
                </a:lnTo>
                <a:lnTo>
                  <a:pt x="2057400" y="2971012"/>
                </a:lnTo>
                <a:close/>
              </a:path>
              <a:path w="4962525" h="4460875">
                <a:moveTo>
                  <a:pt x="2057400" y="2229116"/>
                </a:moveTo>
                <a:lnTo>
                  <a:pt x="2056942" y="2227999"/>
                </a:lnTo>
                <a:lnTo>
                  <a:pt x="2055075" y="2226132"/>
                </a:lnTo>
                <a:lnTo>
                  <a:pt x="2053958" y="2225675"/>
                </a:lnTo>
                <a:lnTo>
                  <a:pt x="2051329" y="2225675"/>
                </a:lnTo>
                <a:lnTo>
                  <a:pt x="2050199" y="2226132"/>
                </a:lnTo>
                <a:lnTo>
                  <a:pt x="2048344" y="2227999"/>
                </a:lnTo>
                <a:lnTo>
                  <a:pt x="2047875" y="2229116"/>
                </a:lnTo>
                <a:lnTo>
                  <a:pt x="2047875" y="2231745"/>
                </a:lnTo>
                <a:lnTo>
                  <a:pt x="2048344" y="2232876"/>
                </a:lnTo>
                <a:lnTo>
                  <a:pt x="2050199" y="2234730"/>
                </a:lnTo>
                <a:lnTo>
                  <a:pt x="2051329" y="2235200"/>
                </a:lnTo>
                <a:lnTo>
                  <a:pt x="2053958" y="2235200"/>
                </a:lnTo>
                <a:lnTo>
                  <a:pt x="2055075" y="2234730"/>
                </a:lnTo>
                <a:lnTo>
                  <a:pt x="2056942" y="2232876"/>
                </a:lnTo>
                <a:lnTo>
                  <a:pt x="2057400" y="2231745"/>
                </a:lnTo>
                <a:lnTo>
                  <a:pt x="2057400" y="2229116"/>
                </a:lnTo>
                <a:close/>
              </a:path>
              <a:path w="4962525" h="4460875">
                <a:moveTo>
                  <a:pt x="2057400" y="1487233"/>
                </a:moveTo>
                <a:lnTo>
                  <a:pt x="2056942" y="1486103"/>
                </a:lnTo>
                <a:lnTo>
                  <a:pt x="2055075" y="1484249"/>
                </a:lnTo>
                <a:lnTo>
                  <a:pt x="2053958" y="1483779"/>
                </a:lnTo>
                <a:lnTo>
                  <a:pt x="2051329" y="1483779"/>
                </a:lnTo>
                <a:lnTo>
                  <a:pt x="2050199" y="1484249"/>
                </a:lnTo>
                <a:lnTo>
                  <a:pt x="2048344" y="1486103"/>
                </a:lnTo>
                <a:lnTo>
                  <a:pt x="2047875" y="1487233"/>
                </a:lnTo>
                <a:lnTo>
                  <a:pt x="2047875" y="1489862"/>
                </a:lnTo>
                <a:lnTo>
                  <a:pt x="2048344" y="1490980"/>
                </a:lnTo>
                <a:lnTo>
                  <a:pt x="2050199" y="1492834"/>
                </a:lnTo>
                <a:lnTo>
                  <a:pt x="2051329" y="1493304"/>
                </a:lnTo>
                <a:lnTo>
                  <a:pt x="2053958" y="1493304"/>
                </a:lnTo>
                <a:lnTo>
                  <a:pt x="2055075" y="1492834"/>
                </a:lnTo>
                <a:lnTo>
                  <a:pt x="2056942" y="1490980"/>
                </a:lnTo>
                <a:lnTo>
                  <a:pt x="2057400" y="1489862"/>
                </a:lnTo>
                <a:lnTo>
                  <a:pt x="2057400" y="1487233"/>
                </a:lnTo>
                <a:close/>
              </a:path>
              <a:path w="4962525" h="4460875">
                <a:moveTo>
                  <a:pt x="2057400" y="745337"/>
                </a:moveTo>
                <a:lnTo>
                  <a:pt x="2056942" y="744220"/>
                </a:lnTo>
                <a:lnTo>
                  <a:pt x="2055075" y="742353"/>
                </a:lnTo>
                <a:lnTo>
                  <a:pt x="2053958" y="741883"/>
                </a:lnTo>
                <a:lnTo>
                  <a:pt x="2051329" y="741883"/>
                </a:lnTo>
                <a:lnTo>
                  <a:pt x="2050199" y="742353"/>
                </a:lnTo>
                <a:lnTo>
                  <a:pt x="2048344" y="744220"/>
                </a:lnTo>
                <a:lnTo>
                  <a:pt x="2047875" y="745337"/>
                </a:lnTo>
                <a:lnTo>
                  <a:pt x="2047875" y="747966"/>
                </a:lnTo>
                <a:lnTo>
                  <a:pt x="2048344" y="749084"/>
                </a:lnTo>
                <a:lnTo>
                  <a:pt x="2050199" y="750951"/>
                </a:lnTo>
                <a:lnTo>
                  <a:pt x="2051329" y="751408"/>
                </a:lnTo>
                <a:lnTo>
                  <a:pt x="2053958" y="751408"/>
                </a:lnTo>
                <a:lnTo>
                  <a:pt x="2055075" y="750951"/>
                </a:lnTo>
                <a:lnTo>
                  <a:pt x="2056942" y="749084"/>
                </a:lnTo>
                <a:lnTo>
                  <a:pt x="2057400" y="747966"/>
                </a:lnTo>
                <a:lnTo>
                  <a:pt x="2057400" y="745337"/>
                </a:lnTo>
                <a:close/>
              </a:path>
              <a:path w="4962525" h="446087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199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199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4962525" h="4460875">
                <a:moveTo>
                  <a:pt x="2105025" y="4454791"/>
                </a:moveTo>
                <a:lnTo>
                  <a:pt x="2104567" y="4453674"/>
                </a:lnTo>
                <a:lnTo>
                  <a:pt x="2102700" y="4451807"/>
                </a:lnTo>
                <a:lnTo>
                  <a:pt x="2101583" y="4451350"/>
                </a:lnTo>
                <a:lnTo>
                  <a:pt x="2098954" y="4451350"/>
                </a:lnTo>
                <a:lnTo>
                  <a:pt x="2097824" y="4451807"/>
                </a:lnTo>
                <a:lnTo>
                  <a:pt x="2095969" y="4453674"/>
                </a:lnTo>
                <a:lnTo>
                  <a:pt x="2095500" y="4454791"/>
                </a:lnTo>
                <a:lnTo>
                  <a:pt x="2095500" y="4457420"/>
                </a:lnTo>
                <a:lnTo>
                  <a:pt x="2095969" y="4458551"/>
                </a:lnTo>
                <a:lnTo>
                  <a:pt x="2097824" y="4460405"/>
                </a:lnTo>
                <a:lnTo>
                  <a:pt x="2098954" y="4460875"/>
                </a:lnTo>
                <a:lnTo>
                  <a:pt x="2101583" y="4460875"/>
                </a:lnTo>
                <a:lnTo>
                  <a:pt x="2102700" y="4460405"/>
                </a:lnTo>
                <a:lnTo>
                  <a:pt x="2104567" y="4458551"/>
                </a:lnTo>
                <a:lnTo>
                  <a:pt x="2105025" y="4457420"/>
                </a:lnTo>
                <a:lnTo>
                  <a:pt x="2105025" y="4454791"/>
                </a:lnTo>
                <a:close/>
              </a:path>
              <a:path w="4962525" h="4460875">
                <a:moveTo>
                  <a:pt x="2105025" y="3712908"/>
                </a:moveTo>
                <a:lnTo>
                  <a:pt x="2104567" y="3711778"/>
                </a:lnTo>
                <a:lnTo>
                  <a:pt x="2102700" y="3709924"/>
                </a:lnTo>
                <a:lnTo>
                  <a:pt x="2101583" y="3709454"/>
                </a:lnTo>
                <a:lnTo>
                  <a:pt x="2098954" y="3709454"/>
                </a:lnTo>
                <a:lnTo>
                  <a:pt x="2097824" y="3709924"/>
                </a:lnTo>
                <a:lnTo>
                  <a:pt x="2095969" y="3711778"/>
                </a:lnTo>
                <a:lnTo>
                  <a:pt x="2095500" y="3712908"/>
                </a:lnTo>
                <a:lnTo>
                  <a:pt x="2095500" y="3715537"/>
                </a:lnTo>
                <a:lnTo>
                  <a:pt x="2095969" y="3716655"/>
                </a:lnTo>
                <a:lnTo>
                  <a:pt x="2097824" y="3718509"/>
                </a:lnTo>
                <a:lnTo>
                  <a:pt x="2098954" y="3718979"/>
                </a:lnTo>
                <a:lnTo>
                  <a:pt x="2101583" y="3718979"/>
                </a:lnTo>
                <a:lnTo>
                  <a:pt x="2102700" y="3718509"/>
                </a:lnTo>
                <a:lnTo>
                  <a:pt x="2104567" y="3716655"/>
                </a:lnTo>
                <a:lnTo>
                  <a:pt x="2105025" y="3715537"/>
                </a:lnTo>
                <a:lnTo>
                  <a:pt x="2105025" y="3712908"/>
                </a:lnTo>
                <a:close/>
              </a:path>
              <a:path w="4962525" h="4460875">
                <a:moveTo>
                  <a:pt x="2105025" y="2971012"/>
                </a:moveTo>
                <a:lnTo>
                  <a:pt x="2104567" y="2969882"/>
                </a:lnTo>
                <a:lnTo>
                  <a:pt x="2102700" y="2968028"/>
                </a:lnTo>
                <a:lnTo>
                  <a:pt x="2101583" y="2967558"/>
                </a:lnTo>
                <a:lnTo>
                  <a:pt x="2098954" y="2967558"/>
                </a:lnTo>
                <a:lnTo>
                  <a:pt x="2097824" y="2968028"/>
                </a:lnTo>
                <a:lnTo>
                  <a:pt x="2095969" y="2969882"/>
                </a:lnTo>
                <a:lnTo>
                  <a:pt x="2095500" y="2971012"/>
                </a:lnTo>
                <a:lnTo>
                  <a:pt x="2095500" y="2973641"/>
                </a:lnTo>
                <a:lnTo>
                  <a:pt x="2095969" y="2974759"/>
                </a:lnTo>
                <a:lnTo>
                  <a:pt x="2097824" y="2976626"/>
                </a:lnTo>
                <a:lnTo>
                  <a:pt x="2098954" y="2977083"/>
                </a:lnTo>
                <a:lnTo>
                  <a:pt x="2101583" y="2977083"/>
                </a:lnTo>
                <a:lnTo>
                  <a:pt x="2102700" y="2976626"/>
                </a:lnTo>
                <a:lnTo>
                  <a:pt x="2104567" y="2974759"/>
                </a:lnTo>
                <a:lnTo>
                  <a:pt x="2105025" y="2973641"/>
                </a:lnTo>
                <a:lnTo>
                  <a:pt x="2105025" y="2971012"/>
                </a:lnTo>
                <a:close/>
              </a:path>
              <a:path w="4962525" h="4460875">
                <a:moveTo>
                  <a:pt x="2105025" y="2229116"/>
                </a:moveTo>
                <a:lnTo>
                  <a:pt x="2104567" y="2227999"/>
                </a:lnTo>
                <a:lnTo>
                  <a:pt x="2102700" y="2226132"/>
                </a:lnTo>
                <a:lnTo>
                  <a:pt x="2101583" y="2225675"/>
                </a:lnTo>
                <a:lnTo>
                  <a:pt x="2098954" y="2225675"/>
                </a:lnTo>
                <a:lnTo>
                  <a:pt x="2097824" y="2226132"/>
                </a:lnTo>
                <a:lnTo>
                  <a:pt x="2095969" y="2227999"/>
                </a:lnTo>
                <a:lnTo>
                  <a:pt x="2095500" y="2229116"/>
                </a:lnTo>
                <a:lnTo>
                  <a:pt x="2095500" y="2231745"/>
                </a:lnTo>
                <a:lnTo>
                  <a:pt x="2095969" y="2232876"/>
                </a:lnTo>
                <a:lnTo>
                  <a:pt x="2097824" y="2234730"/>
                </a:lnTo>
                <a:lnTo>
                  <a:pt x="2098954" y="2235200"/>
                </a:lnTo>
                <a:lnTo>
                  <a:pt x="2101583" y="2235200"/>
                </a:lnTo>
                <a:lnTo>
                  <a:pt x="2102700" y="2234730"/>
                </a:lnTo>
                <a:lnTo>
                  <a:pt x="2104567" y="2232876"/>
                </a:lnTo>
                <a:lnTo>
                  <a:pt x="2105025" y="2231745"/>
                </a:lnTo>
                <a:lnTo>
                  <a:pt x="2105025" y="2229116"/>
                </a:lnTo>
                <a:close/>
              </a:path>
              <a:path w="4962525" h="4460875">
                <a:moveTo>
                  <a:pt x="2105025" y="1487233"/>
                </a:moveTo>
                <a:lnTo>
                  <a:pt x="2104567" y="1486103"/>
                </a:lnTo>
                <a:lnTo>
                  <a:pt x="2102700" y="1484249"/>
                </a:lnTo>
                <a:lnTo>
                  <a:pt x="2101583" y="1483779"/>
                </a:lnTo>
                <a:lnTo>
                  <a:pt x="2098954" y="1483779"/>
                </a:lnTo>
                <a:lnTo>
                  <a:pt x="2097824" y="1484249"/>
                </a:lnTo>
                <a:lnTo>
                  <a:pt x="2095969" y="1486103"/>
                </a:lnTo>
                <a:lnTo>
                  <a:pt x="2095500" y="1487233"/>
                </a:lnTo>
                <a:lnTo>
                  <a:pt x="2095500" y="1489862"/>
                </a:lnTo>
                <a:lnTo>
                  <a:pt x="2095969" y="1490980"/>
                </a:lnTo>
                <a:lnTo>
                  <a:pt x="2097824" y="1492834"/>
                </a:lnTo>
                <a:lnTo>
                  <a:pt x="2098954" y="1493304"/>
                </a:lnTo>
                <a:lnTo>
                  <a:pt x="2101583" y="1493304"/>
                </a:lnTo>
                <a:lnTo>
                  <a:pt x="2102700" y="1492834"/>
                </a:lnTo>
                <a:lnTo>
                  <a:pt x="2104567" y="1490980"/>
                </a:lnTo>
                <a:lnTo>
                  <a:pt x="2105025" y="1489862"/>
                </a:lnTo>
                <a:lnTo>
                  <a:pt x="2105025" y="1487233"/>
                </a:lnTo>
                <a:close/>
              </a:path>
              <a:path w="4962525" h="4460875">
                <a:moveTo>
                  <a:pt x="2105025" y="745337"/>
                </a:moveTo>
                <a:lnTo>
                  <a:pt x="2104567" y="744220"/>
                </a:lnTo>
                <a:lnTo>
                  <a:pt x="2102700" y="742353"/>
                </a:lnTo>
                <a:lnTo>
                  <a:pt x="2101583" y="741883"/>
                </a:lnTo>
                <a:lnTo>
                  <a:pt x="2098954" y="741883"/>
                </a:lnTo>
                <a:lnTo>
                  <a:pt x="2097824" y="742353"/>
                </a:lnTo>
                <a:lnTo>
                  <a:pt x="2095969" y="744220"/>
                </a:lnTo>
                <a:lnTo>
                  <a:pt x="2095500" y="745337"/>
                </a:lnTo>
                <a:lnTo>
                  <a:pt x="2095500" y="747966"/>
                </a:lnTo>
                <a:lnTo>
                  <a:pt x="2095969" y="749084"/>
                </a:lnTo>
                <a:lnTo>
                  <a:pt x="2097824" y="750951"/>
                </a:lnTo>
                <a:lnTo>
                  <a:pt x="2098954" y="751408"/>
                </a:lnTo>
                <a:lnTo>
                  <a:pt x="2101583" y="751408"/>
                </a:lnTo>
                <a:lnTo>
                  <a:pt x="2102700" y="750951"/>
                </a:lnTo>
                <a:lnTo>
                  <a:pt x="2104567" y="749084"/>
                </a:lnTo>
                <a:lnTo>
                  <a:pt x="2105025" y="747966"/>
                </a:lnTo>
                <a:lnTo>
                  <a:pt x="2105025" y="745337"/>
                </a:lnTo>
                <a:close/>
              </a:path>
              <a:path w="4962525" h="446087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24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24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4962525" h="4460875">
                <a:moveTo>
                  <a:pt x="2152650" y="4454791"/>
                </a:moveTo>
                <a:lnTo>
                  <a:pt x="2152192" y="4453674"/>
                </a:lnTo>
                <a:lnTo>
                  <a:pt x="2150326" y="4451807"/>
                </a:lnTo>
                <a:lnTo>
                  <a:pt x="2149208" y="4451350"/>
                </a:lnTo>
                <a:lnTo>
                  <a:pt x="2146579" y="4451350"/>
                </a:lnTo>
                <a:lnTo>
                  <a:pt x="2145449" y="4451807"/>
                </a:lnTo>
                <a:lnTo>
                  <a:pt x="2143595" y="4453674"/>
                </a:lnTo>
                <a:lnTo>
                  <a:pt x="2143125" y="4454791"/>
                </a:lnTo>
                <a:lnTo>
                  <a:pt x="2143125" y="4457420"/>
                </a:lnTo>
                <a:lnTo>
                  <a:pt x="2143595" y="4458551"/>
                </a:lnTo>
                <a:lnTo>
                  <a:pt x="2145449" y="4460405"/>
                </a:lnTo>
                <a:lnTo>
                  <a:pt x="2146579" y="4460875"/>
                </a:lnTo>
                <a:lnTo>
                  <a:pt x="2149208" y="4460875"/>
                </a:lnTo>
                <a:lnTo>
                  <a:pt x="2150326" y="4460405"/>
                </a:lnTo>
                <a:lnTo>
                  <a:pt x="2152192" y="4458551"/>
                </a:lnTo>
                <a:lnTo>
                  <a:pt x="2152650" y="4457420"/>
                </a:lnTo>
                <a:lnTo>
                  <a:pt x="2152650" y="4454791"/>
                </a:lnTo>
                <a:close/>
              </a:path>
              <a:path w="4962525" h="4460875">
                <a:moveTo>
                  <a:pt x="2152650" y="3712908"/>
                </a:moveTo>
                <a:lnTo>
                  <a:pt x="2152192" y="3711778"/>
                </a:lnTo>
                <a:lnTo>
                  <a:pt x="2150326" y="3709924"/>
                </a:lnTo>
                <a:lnTo>
                  <a:pt x="2149208" y="3709454"/>
                </a:lnTo>
                <a:lnTo>
                  <a:pt x="2146579" y="3709454"/>
                </a:lnTo>
                <a:lnTo>
                  <a:pt x="2145449" y="3709924"/>
                </a:lnTo>
                <a:lnTo>
                  <a:pt x="2143595" y="3711778"/>
                </a:lnTo>
                <a:lnTo>
                  <a:pt x="2143125" y="3712908"/>
                </a:lnTo>
                <a:lnTo>
                  <a:pt x="2143125" y="3715537"/>
                </a:lnTo>
                <a:lnTo>
                  <a:pt x="2143595" y="3716655"/>
                </a:lnTo>
                <a:lnTo>
                  <a:pt x="2145449" y="3718509"/>
                </a:lnTo>
                <a:lnTo>
                  <a:pt x="2146579" y="3718979"/>
                </a:lnTo>
                <a:lnTo>
                  <a:pt x="2149208" y="3718979"/>
                </a:lnTo>
                <a:lnTo>
                  <a:pt x="2150326" y="3718509"/>
                </a:lnTo>
                <a:lnTo>
                  <a:pt x="2152192" y="3716655"/>
                </a:lnTo>
                <a:lnTo>
                  <a:pt x="2152650" y="3715537"/>
                </a:lnTo>
                <a:lnTo>
                  <a:pt x="2152650" y="3712908"/>
                </a:lnTo>
                <a:close/>
              </a:path>
              <a:path w="4962525" h="4460875">
                <a:moveTo>
                  <a:pt x="2152650" y="2971012"/>
                </a:moveTo>
                <a:lnTo>
                  <a:pt x="2152192" y="2969882"/>
                </a:lnTo>
                <a:lnTo>
                  <a:pt x="2150326" y="2968028"/>
                </a:lnTo>
                <a:lnTo>
                  <a:pt x="2149208" y="2967558"/>
                </a:lnTo>
                <a:lnTo>
                  <a:pt x="2146579" y="2967558"/>
                </a:lnTo>
                <a:lnTo>
                  <a:pt x="2145449" y="2968028"/>
                </a:lnTo>
                <a:lnTo>
                  <a:pt x="2143595" y="2969882"/>
                </a:lnTo>
                <a:lnTo>
                  <a:pt x="2143125" y="2971012"/>
                </a:lnTo>
                <a:lnTo>
                  <a:pt x="2143125" y="2973641"/>
                </a:lnTo>
                <a:lnTo>
                  <a:pt x="2143595" y="2974759"/>
                </a:lnTo>
                <a:lnTo>
                  <a:pt x="2145449" y="2976626"/>
                </a:lnTo>
                <a:lnTo>
                  <a:pt x="2146579" y="2977083"/>
                </a:lnTo>
                <a:lnTo>
                  <a:pt x="2149208" y="2977083"/>
                </a:lnTo>
                <a:lnTo>
                  <a:pt x="2150326" y="2976626"/>
                </a:lnTo>
                <a:lnTo>
                  <a:pt x="2152192" y="2974759"/>
                </a:lnTo>
                <a:lnTo>
                  <a:pt x="2152650" y="2973641"/>
                </a:lnTo>
                <a:lnTo>
                  <a:pt x="2152650" y="2971012"/>
                </a:lnTo>
                <a:close/>
              </a:path>
              <a:path w="4962525" h="4460875">
                <a:moveTo>
                  <a:pt x="2152650" y="2229116"/>
                </a:moveTo>
                <a:lnTo>
                  <a:pt x="2152192" y="2227999"/>
                </a:lnTo>
                <a:lnTo>
                  <a:pt x="2150326" y="2226132"/>
                </a:lnTo>
                <a:lnTo>
                  <a:pt x="2149208" y="2225675"/>
                </a:lnTo>
                <a:lnTo>
                  <a:pt x="2146579" y="2225675"/>
                </a:lnTo>
                <a:lnTo>
                  <a:pt x="2145449" y="2226132"/>
                </a:lnTo>
                <a:lnTo>
                  <a:pt x="2143595" y="2227999"/>
                </a:lnTo>
                <a:lnTo>
                  <a:pt x="2143125" y="2229116"/>
                </a:lnTo>
                <a:lnTo>
                  <a:pt x="2143125" y="2231745"/>
                </a:lnTo>
                <a:lnTo>
                  <a:pt x="2143595" y="2232876"/>
                </a:lnTo>
                <a:lnTo>
                  <a:pt x="2145449" y="2234730"/>
                </a:lnTo>
                <a:lnTo>
                  <a:pt x="2146579" y="2235200"/>
                </a:lnTo>
                <a:lnTo>
                  <a:pt x="2149208" y="2235200"/>
                </a:lnTo>
                <a:lnTo>
                  <a:pt x="2150326" y="2234730"/>
                </a:lnTo>
                <a:lnTo>
                  <a:pt x="2152192" y="2232876"/>
                </a:lnTo>
                <a:lnTo>
                  <a:pt x="2152650" y="2231745"/>
                </a:lnTo>
                <a:lnTo>
                  <a:pt x="2152650" y="2229116"/>
                </a:lnTo>
                <a:close/>
              </a:path>
              <a:path w="4962525" h="4460875">
                <a:moveTo>
                  <a:pt x="2152650" y="1487233"/>
                </a:moveTo>
                <a:lnTo>
                  <a:pt x="2152192" y="1486103"/>
                </a:lnTo>
                <a:lnTo>
                  <a:pt x="2150326" y="1484249"/>
                </a:lnTo>
                <a:lnTo>
                  <a:pt x="2149208" y="1483779"/>
                </a:lnTo>
                <a:lnTo>
                  <a:pt x="2146579" y="1483779"/>
                </a:lnTo>
                <a:lnTo>
                  <a:pt x="2145449" y="1484249"/>
                </a:lnTo>
                <a:lnTo>
                  <a:pt x="2143595" y="1486103"/>
                </a:lnTo>
                <a:lnTo>
                  <a:pt x="2143125" y="1487233"/>
                </a:lnTo>
                <a:lnTo>
                  <a:pt x="2143125" y="1489862"/>
                </a:lnTo>
                <a:lnTo>
                  <a:pt x="2143595" y="1490980"/>
                </a:lnTo>
                <a:lnTo>
                  <a:pt x="2145449" y="1492834"/>
                </a:lnTo>
                <a:lnTo>
                  <a:pt x="2146579" y="1493304"/>
                </a:lnTo>
                <a:lnTo>
                  <a:pt x="2149208" y="1493304"/>
                </a:lnTo>
                <a:lnTo>
                  <a:pt x="2150326" y="1492834"/>
                </a:lnTo>
                <a:lnTo>
                  <a:pt x="2152192" y="1490980"/>
                </a:lnTo>
                <a:lnTo>
                  <a:pt x="2152650" y="1489862"/>
                </a:lnTo>
                <a:lnTo>
                  <a:pt x="2152650" y="1487233"/>
                </a:lnTo>
                <a:close/>
              </a:path>
              <a:path w="4962525" h="4460875">
                <a:moveTo>
                  <a:pt x="2152650" y="745337"/>
                </a:moveTo>
                <a:lnTo>
                  <a:pt x="2152192" y="744220"/>
                </a:lnTo>
                <a:lnTo>
                  <a:pt x="2150326" y="742353"/>
                </a:lnTo>
                <a:lnTo>
                  <a:pt x="2149208" y="741883"/>
                </a:lnTo>
                <a:lnTo>
                  <a:pt x="2146579" y="741883"/>
                </a:lnTo>
                <a:lnTo>
                  <a:pt x="2145449" y="742353"/>
                </a:lnTo>
                <a:lnTo>
                  <a:pt x="2143595" y="744220"/>
                </a:lnTo>
                <a:lnTo>
                  <a:pt x="2143125" y="745337"/>
                </a:lnTo>
                <a:lnTo>
                  <a:pt x="2143125" y="747966"/>
                </a:lnTo>
                <a:lnTo>
                  <a:pt x="2143595" y="749084"/>
                </a:lnTo>
                <a:lnTo>
                  <a:pt x="2145449" y="750951"/>
                </a:lnTo>
                <a:lnTo>
                  <a:pt x="2146579" y="751408"/>
                </a:lnTo>
                <a:lnTo>
                  <a:pt x="2149208" y="751408"/>
                </a:lnTo>
                <a:lnTo>
                  <a:pt x="2150326" y="750951"/>
                </a:lnTo>
                <a:lnTo>
                  <a:pt x="2152192" y="749084"/>
                </a:lnTo>
                <a:lnTo>
                  <a:pt x="2152650" y="747966"/>
                </a:lnTo>
                <a:lnTo>
                  <a:pt x="2152650" y="745337"/>
                </a:lnTo>
                <a:close/>
              </a:path>
              <a:path w="4962525" h="446087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4962525" h="4460875">
                <a:moveTo>
                  <a:pt x="2200275" y="4454791"/>
                </a:moveTo>
                <a:lnTo>
                  <a:pt x="2199817" y="4453674"/>
                </a:lnTo>
                <a:lnTo>
                  <a:pt x="2197951" y="4451807"/>
                </a:lnTo>
                <a:lnTo>
                  <a:pt x="2196833" y="4451350"/>
                </a:lnTo>
                <a:lnTo>
                  <a:pt x="2194204" y="4451350"/>
                </a:lnTo>
                <a:lnTo>
                  <a:pt x="2193074" y="4451807"/>
                </a:lnTo>
                <a:lnTo>
                  <a:pt x="2191220" y="4453674"/>
                </a:lnTo>
                <a:lnTo>
                  <a:pt x="2190750" y="4454791"/>
                </a:lnTo>
                <a:lnTo>
                  <a:pt x="2190750" y="4457420"/>
                </a:lnTo>
                <a:lnTo>
                  <a:pt x="2191220" y="4458551"/>
                </a:lnTo>
                <a:lnTo>
                  <a:pt x="2193074" y="4460405"/>
                </a:lnTo>
                <a:lnTo>
                  <a:pt x="2194204" y="4460875"/>
                </a:lnTo>
                <a:lnTo>
                  <a:pt x="2196833" y="4460875"/>
                </a:lnTo>
                <a:lnTo>
                  <a:pt x="2197951" y="4460405"/>
                </a:lnTo>
                <a:lnTo>
                  <a:pt x="2199817" y="4458551"/>
                </a:lnTo>
                <a:lnTo>
                  <a:pt x="2200275" y="4457420"/>
                </a:lnTo>
                <a:lnTo>
                  <a:pt x="2200275" y="4454791"/>
                </a:lnTo>
                <a:close/>
              </a:path>
              <a:path w="4962525" h="4460875">
                <a:moveTo>
                  <a:pt x="2200275" y="3712908"/>
                </a:moveTo>
                <a:lnTo>
                  <a:pt x="2199817" y="3711778"/>
                </a:lnTo>
                <a:lnTo>
                  <a:pt x="2197951" y="3709924"/>
                </a:lnTo>
                <a:lnTo>
                  <a:pt x="2196833" y="3709454"/>
                </a:lnTo>
                <a:lnTo>
                  <a:pt x="2194204" y="3709454"/>
                </a:lnTo>
                <a:lnTo>
                  <a:pt x="2193074" y="3709924"/>
                </a:lnTo>
                <a:lnTo>
                  <a:pt x="2191220" y="3711778"/>
                </a:lnTo>
                <a:lnTo>
                  <a:pt x="2190750" y="3712908"/>
                </a:lnTo>
                <a:lnTo>
                  <a:pt x="2190750" y="3715537"/>
                </a:lnTo>
                <a:lnTo>
                  <a:pt x="2191220" y="3716655"/>
                </a:lnTo>
                <a:lnTo>
                  <a:pt x="2193074" y="3718509"/>
                </a:lnTo>
                <a:lnTo>
                  <a:pt x="2194204" y="3718979"/>
                </a:lnTo>
                <a:lnTo>
                  <a:pt x="2196833" y="3718979"/>
                </a:lnTo>
                <a:lnTo>
                  <a:pt x="2197951" y="3718509"/>
                </a:lnTo>
                <a:lnTo>
                  <a:pt x="2199817" y="3716655"/>
                </a:lnTo>
                <a:lnTo>
                  <a:pt x="2200275" y="3715537"/>
                </a:lnTo>
                <a:lnTo>
                  <a:pt x="2200275" y="3712908"/>
                </a:lnTo>
                <a:close/>
              </a:path>
              <a:path w="4962525" h="4460875">
                <a:moveTo>
                  <a:pt x="2200275" y="2971012"/>
                </a:moveTo>
                <a:lnTo>
                  <a:pt x="2199817" y="2969882"/>
                </a:lnTo>
                <a:lnTo>
                  <a:pt x="2197951" y="2968028"/>
                </a:lnTo>
                <a:lnTo>
                  <a:pt x="2196833" y="2967558"/>
                </a:lnTo>
                <a:lnTo>
                  <a:pt x="2194204" y="2967558"/>
                </a:lnTo>
                <a:lnTo>
                  <a:pt x="2193074" y="2968028"/>
                </a:lnTo>
                <a:lnTo>
                  <a:pt x="2191220" y="2969882"/>
                </a:lnTo>
                <a:lnTo>
                  <a:pt x="2190750" y="2971012"/>
                </a:lnTo>
                <a:lnTo>
                  <a:pt x="2190750" y="2973641"/>
                </a:lnTo>
                <a:lnTo>
                  <a:pt x="2191220" y="2974759"/>
                </a:lnTo>
                <a:lnTo>
                  <a:pt x="2193074" y="2976626"/>
                </a:lnTo>
                <a:lnTo>
                  <a:pt x="2194204" y="2977083"/>
                </a:lnTo>
                <a:lnTo>
                  <a:pt x="2196833" y="2977083"/>
                </a:lnTo>
                <a:lnTo>
                  <a:pt x="2197951" y="2976626"/>
                </a:lnTo>
                <a:lnTo>
                  <a:pt x="2199817" y="2974759"/>
                </a:lnTo>
                <a:lnTo>
                  <a:pt x="2200275" y="2973641"/>
                </a:lnTo>
                <a:lnTo>
                  <a:pt x="2200275" y="2971012"/>
                </a:lnTo>
                <a:close/>
              </a:path>
              <a:path w="4962525" h="4460875">
                <a:moveTo>
                  <a:pt x="2200275" y="2229116"/>
                </a:moveTo>
                <a:lnTo>
                  <a:pt x="2199817" y="2227999"/>
                </a:lnTo>
                <a:lnTo>
                  <a:pt x="2197951" y="2226132"/>
                </a:lnTo>
                <a:lnTo>
                  <a:pt x="2196833" y="2225675"/>
                </a:lnTo>
                <a:lnTo>
                  <a:pt x="2194204" y="2225675"/>
                </a:lnTo>
                <a:lnTo>
                  <a:pt x="2193074" y="2226132"/>
                </a:lnTo>
                <a:lnTo>
                  <a:pt x="2191220" y="2227999"/>
                </a:lnTo>
                <a:lnTo>
                  <a:pt x="2190750" y="2229116"/>
                </a:lnTo>
                <a:lnTo>
                  <a:pt x="2190750" y="2231745"/>
                </a:lnTo>
                <a:lnTo>
                  <a:pt x="2191220" y="2232876"/>
                </a:lnTo>
                <a:lnTo>
                  <a:pt x="2193074" y="2234730"/>
                </a:lnTo>
                <a:lnTo>
                  <a:pt x="2194204" y="2235200"/>
                </a:lnTo>
                <a:lnTo>
                  <a:pt x="2196833" y="2235200"/>
                </a:lnTo>
                <a:lnTo>
                  <a:pt x="2197951" y="2234730"/>
                </a:lnTo>
                <a:lnTo>
                  <a:pt x="2199817" y="2232876"/>
                </a:lnTo>
                <a:lnTo>
                  <a:pt x="2200275" y="2231745"/>
                </a:lnTo>
                <a:lnTo>
                  <a:pt x="2200275" y="2229116"/>
                </a:lnTo>
                <a:close/>
              </a:path>
              <a:path w="4962525" h="4460875">
                <a:moveTo>
                  <a:pt x="2200275" y="1487233"/>
                </a:moveTo>
                <a:lnTo>
                  <a:pt x="2199817" y="1486103"/>
                </a:lnTo>
                <a:lnTo>
                  <a:pt x="2197951" y="1484249"/>
                </a:lnTo>
                <a:lnTo>
                  <a:pt x="2196833" y="1483779"/>
                </a:lnTo>
                <a:lnTo>
                  <a:pt x="2194204" y="1483779"/>
                </a:lnTo>
                <a:lnTo>
                  <a:pt x="2193074" y="1484249"/>
                </a:lnTo>
                <a:lnTo>
                  <a:pt x="2191220" y="1486103"/>
                </a:lnTo>
                <a:lnTo>
                  <a:pt x="2190750" y="1487233"/>
                </a:lnTo>
                <a:lnTo>
                  <a:pt x="2190750" y="1489862"/>
                </a:lnTo>
                <a:lnTo>
                  <a:pt x="2191220" y="1490980"/>
                </a:lnTo>
                <a:lnTo>
                  <a:pt x="2193074" y="1492834"/>
                </a:lnTo>
                <a:lnTo>
                  <a:pt x="2194204" y="1493304"/>
                </a:lnTo>
                <a:lnTo>
                  <a:pt x="2196833" y="1493304"/>
                </a:lnTo>
                <a:lnTo>
                  <a:pt x="2197951" y="1492834"/>
                </a:lnTo>
                <a:lnTo>
                  <a:pt x="2199817" y="1490980"/>
                </a:lnTo>
                <a:lnTo>
                  <a:pt x="2200275" y="1489862"/>
                </a:lnTo>
                <a:lnTo>
                  <a:pt x="2200275" y="1487233"/>
                </a:lnTo>
                <a:close/>
              </a:path>
              <a:path w="4962525" h="4460875">
                <a:moveTo>
                  <a:pt x="2200275" y="745337"/>
                </a:moveTo>
                <a:lnTo>
                  <a:pt x="2199817" y="744220"/>
                </a:lnTo>
                <a:lnTo>
                  <a:pt x="2197951" y="742353"/>
                </a:lnTo>
                <a:lnTo>
                  <a:pt x="2196833" y="741883"/>
                </a:lnTo>
                <a:lnTo>
                  <a:pt x="2194204" y="741883"/>
                </a:lnTo>
                <a:lnTo>
                  <a:pt x="2193074" y="742353"/>
                </a:lnTo>
                <a:lnTo>
                  <a:pt x="2191220" y="744220"/>
                </a:lnTo>
                <a:lnTo>
                  <a:pt x="2190750" y="745337"/>
                </a:lnTo>
                <a:lnTo>
                  <a:pt x="2190750" y="747966"/>
                </a:lnTo>
                <a:lnTo>
                  <a:pt x="2191220" y="749084"/>
                </a:lnTo>
                <a:lnTo>
                  <a:pt x="2193074" y="750951"/>
                </a:lnTo>
                <a:lnTo>
                  <a:pt x="2194204" y="751408"/>
                </a:lnTo>
                <a:lnTo>
                  <a:pt x="2196833" y="751408"/>
                </a:lnTo>
                <a:lnTo>
                  <a:pt x="2197951" y="750951"/>
                </a:lnTo>
                <a:lnTo>
                  <a:pt x="2199817" y="749084"/>
                </a:lnTo>
                <a:lnTo>
                  <a:pt x="2200275" y="747966"/>
                </a:lnTo>
                <a:lnTo>
                  <a:pt x="2200275" y="745337"/>
                </a:lnTo>
                <a:close/>
              </a:path>
              <a:path w="4962525" h="446087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74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74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4962525" h="4460875">
                <a:moveTo>
                  <a:pt x="2247900" y="4454791"/>
                </a:moveTo>
                <a:lnTo>
                  <a:pt x="2247442" y="4453674"/>
                </a:lnTo>
                <a:lnTo>
                  <a:pt x="2245576" y="4451807"/>
                </a:lnTo>
                <a:lnTo>
                  <a:pt x="2244458" y="4451350"/>
                </a:lnTo>
                <a:lnTo>
                  <a:pt x="2241829" y="4451350"/>
                </a:lnTo>
                <a:lnTo>
                  <a:pt x="2240699" y="4451807"/>
                </a:lnTo>
                <a:lnTo>
                  <a:pt x="2238845" y="4453674"/>
                </a:lnTo>
                <a:lnTo>
                  <a:pt x="2238375" y="4454791"/>
                </a:lnTo>
                <a:lnTo>
                  <a:pt x="2238375" y="4457420"/>
                </a:lnTo>
                <a:lnTo>
                  <a:pt x="2238845" y="4458551"/>
                </a:lnTo>
                <a:lnTo>
                  <a:pt x="2240699" y="4460405"/>
                </a:lnTo>
                <a:lnTo>
                  <a:pt x="2241829" y="4460875"/>
                </a:lnTo>
                <a:lnTo>
                  <a:pt x="2244458" y="4460875"/>
                </a:lnTo>
                <a:lnTo>
                  <a:pt x="2245576" y="4460405"/>
                </a:lnTo>
                <a:lnTo>
                  <a:pt x="2247442" y="4458551"/>
                </a:lnTo>
                <a:lnTo>
                  <a:pt x="2247900" y="4457420"/>
                </a:lnTo>
                <a:lnTo>
                  <a:pt x="2247900" y="4454791"/>
                </a:lnTo>
                <a:close/>
              </a:path>
              <a:path w="4962525" h="4460875">
                <a:moveTo>
                  <a:pt x="2247900" y="3712908"/>
                </a:moveTo>
                <a:lnTo>
                  <a:pt x="2247442" y="3711778"/>
                </a:lnTo>
                <a:lnTo>
                  <a:pt x="2245576" y="3709924"/>
                </a:lnTo>
                <a:lnTo>
                  <a:pt x="2244458" y="3709454"/>
                </a:lnTo>
                <a:lnTo>
                  <a:pt x="2241829" y="3709454"/>
                </a:lnTo>
                <a:lnTo>
                  <a:pt x="2240699" y="3709924"/>
                </a:lnTo>
                <a:lnTo>
                  <a:pt x="2238845" y="3711778"/>
                </a:lnTo>
                <a:lnTo>
                  <a:pt x="2238375" y="3712908"/>
                </a:lnTo>
                <a:lnTo>
                  <a:pt x="2238375" y="3715537"/>
                </a:lnTo>
                <a:lnTo>
                  <a:pt x="2238845" y="3716655"/>
                </a:lnTo>
                <a:lnTo>
                  <a:pt x="2240699" y="3718509"/>
                </a:lnTo>
                <a:lnTo>
                  <a:pt x="2241829" y="3718979"/>
                </a:lnTo>
                <a:lnTo>
                  <a:pt x="2244458" y="3718979"/>
                </a:lnTo>
                <a:lnTo>
                  <a:pt x="2245576" y="3718509"/>
                </a:lnTo>
                <a:lnTo>
                  <a:pt x="2247442" y="3716655"/>
                </a:lnTo>
                <a:lnTo>
                  <a:pt x="2247900" y="3715537"/>
                </a:lnTo>
                <a:lnTo>
                  <a:pt x="2247900" y="3712908"/>
                </a:lnTo>
                <a:close/>
              </a:path>
              <a:path w="4962525" h="4460875">
                <a:moveTo>
                  <a:pt x="2247900" y="2971012"/>
                </a:moveTo>
                <a:lnTo>
                  <a:pt x="2247442" y="2969882"/>
                </a:lnTo>
                <a:lnTo>
                  <a:pt x="2245576" y="2968028"/>
                </a:lnTo>
                <a:lnTo>
                  <a:pt x="2244458" y="2967558"/>
                </a:lnTo>
                <a:lnTo>
                  <a:pt x="2241829" y="2967558"/>
                </a:lnTo>
                <a:lnTo>
                  <a:pt x="2240699" y="2968028"/>
                </a:lnTo>
                <a:lnTo>
                  <a:pt x="2238845" y="2969882"/>
                </a:lnTo>
                <a:lnTo>
                  <a:pt x="2238375" y="2971012"/>
                </a:lnTo>
                <a:lnTo>
                  <a:pt x="2238375" y="2973641"/>
                </a:lnTo>
                <a:lnTo>
                  <a:pt x="2238845" y="2974759"/>
                </a:lnTo>
                <a:lnTo>
                  <a:pt x="2240699" y="2976626"/>
                </a:lnTo>
                <a:lnTo>
                  <a:pt x="2241829" y="2977083"/>
                </a:lnTo>
                <a:lnTo>
                  <a:pt x="2244458" y="2977083"/>
                </a:lnTo>
                <a:lnTo>
                  <a:pt x="2245576" y="2976626"/>
                </a:lnTo>
                <a:lnTo>
                  <a:pt x="2247442" y="2974759"/>
                </a:lnTo>
                <a:lnTo>
                  <a:pt x="2247900" y="2973641"/>
                </a:lnTo>
                <a:lnTo>
                  <a:pt x="2247900" y="2971012"/>
                </a:lnTo>
                <a:close/>
              </a:path>
              <a:path w="4962525" h="4460875">
                <a:moveTo>
                  <a:pt x="2247900" y="2229116"/>
                </a:moveTo>
                <a:lnTo>
                  <a:pt x="2247442" y="2227999"/>
                </a:lnTo>
                <a:lnTo>
                  <a:pt x="2245576" y="2226132"/>
                </a:lnTo>
                <a:lnTo>
                  <a:pt x="2244458" y="2225675"/>
                </a:lnTo>
                <a:lnTo>
                  <a:pt x="2241829" y="2225675"/>
                </a:lnTo>
                <a:lnTo>
                  <a:pt x="2240699" y="2226132"/>
                </a:lnTo>
                <a:lnTo>
                  <a:pt x="2238845" y="2227999"/>
                </a:lnTo>
                <a:lnTo>
                  <a:pt x="2238375" y="2229116"/>
                </a:lnTo>
                <a:lnTo>
                  <a:pt x="2238375" y="2231745"/>
                </a:lnTo>
                <a:lnTo>
                  <a:pt x="2238845" y="2232876"/>
                </a:lnTo>
                <a:lnTo>
                  <a:pt x="2240699" y="2234730"/>
                </a:lnTo>
                <a:lnTo>
                  <a:pt x="2241829" y="2235200"/>
                </a:lnTo>
                <a:lnTo>
                  <a:pt x="2244458" y="2235200"/>
                </a:lnTo>
                <a:lnTo>
                  <a:pt x="2245576" y="2234730"/>
                </a:lnTo>
                <a:lnTo>
                  <a:pt x="2247442" y="2232876"/>
                </a:lnTo>
                <a:lnTo>
                  <a:pt x="2247900" y="2231745"/>
                </a:lnTo>
                <a:lnTo>
                  <a:pt x="2247900" y="2229116"/>
                </a:lnTo>
                <a:close/>
              </a:path>
              <a:path w="4962525" h="4460875">
                <a:moveTo>
                  <a:pt x="2247900" y="1487233"/>
                </a:moveTo>
                <a:lnTo>
                  <a:pt x="2247442" y="1486103"/>
                </a:lnTo>
                <a:lnTo>
                  <a:pt x="2245576" y="1484249"/>
                </a:lnTo>
                <a:lnTo>
                  <a:pt x="2244458" y="1483779"/>
                </a:lnTo>
                <a:lnTo>
                  <a:pt x="2241829" y="1483779"/>
                </a:lnTo>
                <a:lnTo>
                  <a:pt x="2240699" y="1484249"/>
                </a:lnTo>
                <a:lnTo>
                  <a:pt x="2238845" y="1486103"/>
                </a:lnTo>
                <a:lnTo>
                  <a:pt x="2238375" y="1487233"/>
                </a:lnTo>
                <a:lnTo>
                  <a:pt x="2238375" y="1489862"/>
                </a:lnTo>
                <a:lnTo>
                  <a:pt x="2238845" y="1490980"/>
                </a:lnTo>
                <a:lnTo>
                  <a:pt x="2240699" y="1492834"/>
                </a:lnTo>
                <a:lnTo>
                  <a:pt x="2241829" y="1493304"/>
                </a:lnTo>
                <a:lnTo>
                  <a:pt x="2244458" y="1493304"/>
                </a:lnTo>
                <a:lnTo>
                  <a:pt x="2245576" y="1492834"/>
                </a:lnTo>
                <a:lnTo>
                  <a:pt x="2247442" y="1490980"/>
                </a:lnTo>
                <a:lnTo>
                  <a:pt x="2247900" y="1489862"/>
                </a:lnTo>
                <a:lnTo>
                  <a:pt x="2247900" y="1487233"/>
                </a:lnTo>
                <a:close/>
              </a:path>
              <a:path w="4962525" h="4460875">
                <a:moveTo>
                  <a:pt x="2247900" y="745337"/>
                </a:moveTo>
                <a:lnTo>
                  <a:pt x="2247442" y="744220"/>
                </a:lnTo>
                <a:lnTo>
                  <a:pt x="2245576" y="742353"/>
                </a:lnTo>
                <a:lnTo>
                  <a:pt x="2244458" y="741883"/>
                </a:lnTo>
                <a:lnTo>
                  <a:pt x="2241829" y="741883"/>
                </a:lnTo>
                <a:lnTo>
                  <a:pt x="2240699" y="742353"/>
                </a:lnTo>
                <a:lnTo>
                  <a:pt x="2238845" y="744220"/>
                </a:lnTo>
                <a:lnTo>
                  <a:pt x="2238375" y="745337"/>
                </a:lnTo>
                <a:lnTo>
                  <a:pt x="2238375" y="747966"/>
                </a:lnTo>
                <a:lnTo>
                  <a:pt x="2238845" y="749084"/>
                </a:lnTo>
                <a:lnTo>
                  <a:pt x="2240699" y="750951"/>
                </a:lnTo>
                <a:lnTo>
                  <a:pt x="2241829" y="751408"/>
                </a:lnTo>
                <a:lnTo>
                  <a:pt x="2244458" y="751408"/>
                </a:lnTo>
                <a:lnTo>
                  <a:pt x="2245576" y="750951"/>
                </a:lnTo>
                <a:lnTo>
                  <a:pt x="2247442" y="749084"/>
                </a:lnTo>
                <a:lnTo>
                  <a:pt x="2247900" y="747966"/>
                </a:lnTo>
                <a:lnTo>
                  <a:pt x="2247900" y="745337"/>
                </a:lnTo>
                <a:close/>
              </a:path>
              <a:path w="4962525" h="446087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699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699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4962525" h="4460875">
                <a:moveTo>
                  <a:pt x="2295525" y="4454791"/>
                </a:moveTo>
                <a:lnTo>
                  <a:pt x="2295067" y="4453674"/>
                </a:lnTo>
                <a:lnTo>
                  <a:pt x="2293201" y="4451807"/>
                </a:lnTo>
                <a:lnTo>
                  <a:pt x="2292083" y="4451350"/>
                </a:lnTo>
                <a:lnTo>
                  <a:pt x="2289454" y="4451350"/>
                </a:lnTo>
                <a:lnTo>
                  <a:pt x="2288324" y="4451807"/>
                </a:lnTo>
                <a:lnTo>
                  <a:pt x="2286470" y="4453674"/>
                </a:lnTo>
                <a:lnTo>
                  <a:pt x="2286000" y="4454791"/>
                </a:lnTo>
                <a:lnTo>
                  <a:pt x="2286000" y="4457420"/>
                </a:lnTo>
                <a:lnTo>
                  <a:pt x="2286470" y="4458551"/>
                </a:lnTo>
                <a:lnTo>
                  <a:pt x="2288324" y="4460405"/>
                </a:lnTo>
                <a:lnTo>
                  <a:pt x="2289454" y="4460875"/>
                </a:lnTo>
                <a:lnTo>
                  <a:pt x="2292083" y="4460875"/>
                </a:lnTo>
                <a:lnTo>
                  <a:pt x="2293201" y="4460405"/>
                </a:lnTo>
                <a:lnTo>
                  <a:pt x="2295067" y="4458551"/>
                </a:lnTo>
                <a:lnTo>
                  <a:pt x="2295525" y="4457420"/>
                </a:lnTo>
                <a:lnTo>
                  <a:pt x="2295525" y="4454791"/>
                </a:lnTo>
                <a:close/>
              </a:path>
              <a:path w="4962525" h="4460875">
                <a:moveTo>
                  <a:pt x="2295525" y="3712908"/>
                </a:moveTo>
                <a:lnTo>
                  <a:pt x="2295067" y="3711778"/>
                </a:lnTo>
                <a:lnTo>
                  <a:pt x="2293201" y="3709924"/>
                </a:lnTo>
                <a:lnTo>
                  <a:pt x="2292083" y="3709454"/>
                </a:lnTo>
                <a:lnTo>
                  <a:pt x="2289454" y="3709454"/>
                </a:lnTo>
                <a:lnTo>
                  <a:pt x="2288324" y="3709924"/>
                </a:lnTo>
                <a:lnTo>
                  <a:pt x="2286470" y="3711778"/>
                </a:lnTo>
                <a:lnTo>
                  <a:pt x="2286000" y="3712908"/>
                </a:lnTo>
                <a:lnTo>
                  <a:pt x="2286000" y="3715537"/>
                </a:lnTo>
                <a:lnTo>
                  <a:pt x="2286470" y="3716655"/>
                </a:lnTo>
                <a:lnTo>
                  <a:pt x="2288324" y="3718509"/>
                </a:lnTo>
                <a:lnTo>
                  <a:pt x="2289454" y="3718979"/>
                </a:lnTo>
                <a:lnTo>
                  <a:pt x="2292083" y="3718979"/>
                </a:lnTo>
                <a:lnTo>
                  <a:pt x="2293201" y="3718509"/>
                </a:lnTo>
                <a:lnTo>
                  <a:pt x="2295067" y="3716655"/>
                </a:lnTo>
                <a:lnTo>
                  <a:pt x="2295525" y="3715537"/>
                </a:lnTo>
                <a:lnTo>
                  <a:pt x="2295525" y="3712908"/>
                </a:lnTo>
                <a:close/>
              </a:path>
              <a:path w="4962525" h="4460875">
                <a:moveTo>
                  <a:pt x="2295525" y="2971012"/>
                </a:moveTo>
                <a:lnTo>
                  <a:pt x="2295067" y="2969882"/>
                </a:lnTo>
                <a:lnTo>
                  <a:pt x="2293201" y="2968028"/>
                </a:lnTo>
                <a:lnTo>
                  <a:pt x="2292083" y="2967558"/>
                </a:lnTo>
                <a:lnTo>
                  <a:pt x="2289454" y="2967558"/>
                </a:lnTo>
                <a:lnTo>
                  <a:pt x="2288324" y="2968028"/>
                </a:lnTo>
                <a:lnTo>
                  <a:pt x="2286470" y="2969882"/>
                </a:lnTo>
                <a:lnTo>
                  <a:pt x="2286000" y="2971012"/>
                </a:lnTo>
                <a:lnTo>
                  <a:pt x="2286000" y="2973641"/>
                </a:lnTo>
                <a:lnTo>
                  <a:pt x="2286470" y="2974759"/>
                </a:lnTo>
                <a:lnTo>
                  <a:pt x="2288324" y="2976626"/>
                </a:lnTo>
                <a:lnTo>
                  <a:pt x="2289454" y="2977083"/>
                </a:lnTo>
                <a:lnTo>
                  <a:pt x="2292083" y="2977083"/>
                </a:lnTo>
                <a:lnTo>
                  <a:pt x="2293201" y="2976626"/>
                </a:lnTo>
                <a:lnTo>
                  <a:pt x="2295067" y="2974759"/>
                </a:lnTo>
                <a:lnTo>
                  <a:pt x="2295525" y="2973641"/>
                </a:lnTo>
                <a:lnTo>
                  <a:pt x="2295525" y="2971012"/>
                </a:lnTo>
                <a:close/>
              </a:path>
              <a:path w="4962525" h="4460875">
                <a:moveTo>
                  <a:pt x="2295525" y="2229116"/>
                </a:moveTo>
                <a:lnTo>
                  <a:pt x="2295067" y="2227999"/>
                </a:lnTo>
                <a:lnTo>
                  <a:pt x="2293201" y="2226132"/>
                </a:lnTo>
                <a:lnTo>
                  <a:pt x="2292083" y="2225675"/>
                </a:lnTo>
                <a:lnTo>
                  <a:pt x="2289454" y="2225675"/>
                </a:lnTo>
                <a:lnTo>
                  <a:pt x="2288324" y="2226132"/>
                </a:lnTo>
                <a:lnTo>
                  <a:pt x="2286470" y="2227999"/>
                </a:lnTo>
                <a:lnTo>
                  <a:pt x="2286000" y="2229116"/>
                </a:lnTo>
                <a:lnTo>
                  <a:pt x="2286000" y="2231745"/>
                </a:lnTo>
                <a:lnTo>
                  <a:pt x="2286470" y="2232876"/>
                </a:lnTo>
                <a:lnTo>
                  <a:pt x="2288324" y="2234730"/>
                </a:lnTo>
                <a:lnTo>
                  <a:pt x="2289454" y="2235200"/>
                </a:lnTo>
                <a:lnTo>
                  <a:pt x="2292083" y="2235200"/>
                </a:lnTo>
                <a:lnTo>
                  <a:pt x="2293201" y="2234730"/>
                </a:lnTo>
                <a:lnTo>
                  <a:pt x="2295067" y="2232876"/>
                </a:lnTo>
                <a:lnTo>
                  <a:pt x="2295525" y="2231745"/>
                </a:lnTo>
                <a:lnTo>
                  <a:pt x="2295525" y="2229116"/>
                </a:lnTo>
                <a:close/>
              </a:path>
              <a:path w="4962525" h="4460875">
                <a:moveTo>
                  <a:pt x="2295525" y="1487233"/>
                </a:moveTo>
                <a:lnTo>
                  <a:pt x="2295067" y="1486103"/>
                </a:lnTo>
                <a:lnTo>
                  <a:pt x="2293201" y="1484249"/>
                </a:lnTo>
                <a:lnTo>
                  <a:pt x="2292083" y="1483779"/>
                </a:lnTo>
                <a:lnTo>
                  <a:pt x="2289454" y="1483779"/>
                </a:lnTo>
                <a:lnTo>
                  <a:pt x="2288324" y="1484249"/>
                </a:lnTo>
                <a:lnTo>
                  <a:pt x="2286470" y="1486103"/>
                </a:lnTo>
                <a:lnTo>
                  <a:pt x="2286000" y="1487233"/>
                </a:lnTo>
                <a:lnTo>
                  <a:pt x="2286000" y="1489862"/>
                </a:lnTo>
                <a:lnTo>
                  <a:pt x="2286470" y="1490980"/>
                </a:lnTo>
                <a:lnTo>
                  <a:pt x="2288324" y="1492834"/>
                </a:lnTo>
                <a:lnTo>
                  <a:pt x="2289454" y="1493304"/>
                </a:lnTo>
                <a:lnTo>
                  <a:pt x="2292083" y="1493304"/>
                </a:lnTo>
                <a:lnTo>
                  <a:pt x="2293201" y="1492834"/>
                </a:lnTo>
                <a:lnTo>
                  <a:pt x="2295067" y="1490980"/>
                </a:lnTo>
                <a:lnTo>
                  <a:pt x="2295525" y="1489862"/>
                </a:lnTo>
                <a:lnTo>
                  <a:pt x="2295525" y="1487233"/>
                </a:lnTo>
                <a:close/>
              </a:path>
              <a:path w="4962525" h="4460875">
                <a:moveTo>
                  <a:pt x="2295525" y="745337"/>
                </a:moveTo>
                <a:lnTo>
                  <a:pt x="2295067" y="744220"/>
                </a:lnTo>
                <a:lnTo>
                  <a:pt x="2293201" y="742353"/>
                </a:lnTo>
                <a:lnTo>
                  <a:pt x="2292083" y="741883"/>
                </a:lnTo>
                <a:lnTo>
                  <a:pt x="2289454" y="741883"/>
                </a:lnTo>
                <a:lnTo>
                  <a:pt x="2288324" y="742353"/>
                </a:lnTo>
                <a:lnTo>
                  <a:pt x="2286470" y="744220"/>
                </a:lnTo>
                <a:lnTo>
                  <a:pt x="2286000" y="745337"/>
                </a:lnTo>
                <a:lnTo>
                  <a:pt x="2286000" y="747966"/>
                </a:lnTo>
                <a:lnTo>
                  <a:pt x="2286470" y="749084"/>
                </a:lnTo>
                <a:lnTo>
                  <a:pt x="2288324" y="750951"/>
                </a:lnTo>
                <a:lnTo>
                  <a:pt x="2289454" y="751408"/>
                </a:lnTo>
                <a:lnTo>
                  <a:pt x="2292083" y="751408"/>
                </a:lnTo>
                <a:lnTo>
                  <a:pt x="2293201" y="750951"/>
                </a:lnTo>
                <a:lnTo>
                  <a:pt x="2295067" y="749084"/>
                </a:lnTo>
                <a:lnTo>
                  <a:pt x="2295525" y="747966"/>
                </a:lnTo>
                <a:lnTo>
                  <a:pt x="2295525" y="745337"/>
                </a:lnTo>
                <a:close/>
              </a:path>
              <a:path w="4962525" h="446087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4962525" h="4460875">
                <a:moveTo>
                  <a:pt x="2343150" y="4454791"/>
                </a:moveTo>
                <a:lnTo>
                  <a:pt x="2342692" y="4453674"/>
                </a:lnTo>
                <a:lnTo>
                  <a:pt x="2340826" y="4451807"/>
                </a:lnTo>
                <a:lnTo>
                  <a:pt x="2339708" y="4451350"/>
                </a:lnTo>
                <a:lnTo>
                  <a:pt x="2337079" y="4451350"/>
                </a:lnTo>
                <a:lnTo>
                  <a:pt x="2335949" y="4451807"/>
                </a:lnTo>
                <a:lnTo>
                  <a:pt x="2334095" y="4453674"/>
                </a:lnTo>
                <a:lnTo>
                  <a:pt x="2333625" y="4454791"/>
                </a:lnTo>
                <a:lnTo>
                  <a:pt x="2333625" y="4457420"/>
                </a:lnTo>
                <a:lnTo>
                  <a:pt x="2334095" y="4458551"/>
                </a:lnTo>
                <a:lnTo>
                  <a:pt x="2335949" y="4460405"/>
                </a:lnTo>
                <a:lnTo>
                  <a:pt x="2337079" y="4460875"/>
                </a:lnTo>
                <a:lnTo>
                  <a:pt x="2339708" y="4460875"/>
                </a:lnTo>
                <a:lnTo>
                  <a:pt x="2340826" y="4460405"/>
                </a:lnTo>
                <a:lnTo>
                  <a:pt x="2342692" y="4458551"/>
                </a:lnTo>
                <a:lnTo>
                  <a:pt x="2343150" y="4457420"/>
                </a:lnTo>
                <a:lnTo>
                  <a:pt x="2343150" y="4454791"/>
                </a:lnTo>
                <a:close/>
              </a:path>
              <a:path w="4962525" h="4460875">
                <a:moveTo>
                  <a:pt x="2343150" y="3712908"/>
                </a:moveTo>
                <a:lnTo>
                  <a:pt x="2342692" y="3711778"/>
                </a:lnTo>
                <a:lnTo>
                  <a:pt x="2340826" y="3709924"/>
                </a:lnTo>
                <a:lnTo>
                  <a:pt x="2339708" y="3709454"/>
                </a:lnTo>
                <a:lnTo>
                  <a:pt x="2337079" y="3709454"/>
                </a:lnTo>
                <a:lnTo>
                  <a:pt x="2335949" y="3709924"/>
                </a:lnTo>
                <a:lnTo>
                  <a:pt x="2334095" y="3711778"/>
                </a:lnTo>
                <a:lnTo>
                  <a:pt x="2333625" y="3712908"/>
                </a:lnTo>
                <a:lnTo>
                  <a:pt x="2333625" y="3715537"/>
                </a:lnTo>
                <a:lnTo>
                  <a:pt x="2334095" y="3716655"/>
                </a:lnTo>
                <a:lnTo>
                  <a:pt x="2335949" y="3718509"/>
                </a:lnTo>
                <a:lnTo>
                  <a:pt x="2337079" y="3718979"/>
                </a:lnTo>
                <a:lnTo>
                  <a:pt x="2339708" y="3718979"/>
                </a:lnTo>
                <a:lnTo>
                  <a:pt x="2340826" y="3718509"/>
                </a:lnTo>
                <a:lnTo>
                  <a:pt x="2342692" y="3716655"/>
                </a:lnTo>
                <a:lnTo>
                  <a:pt x="2343150" y="3715537"/>
                </a:lnTo>
                <a:lnTo>
                  <a:pt x="2343150" y="3712908"/>
                </a:lnTo>
                <a:close/>
              </a:path>
              <a:path w="4962525" h="4460875">
                <a:moveTo>
                  <a:pt x="2343150" y="2971012"/>
                </a:moveTo>
                <a:lnTo>
                  <a:pt x="2342692" y="2969882"/>
                </a:lnTo>
                <a:lnTo>
                  <a:pt x="2340826" y="2968028"/>
                </a:lnTo>
                <a:lnTo>
                  <a:pt x="2339708" y="2967558"/>
                </a:lnTo>
                <a:lnTo>
                  <a:pt x="2337079" y="2967558"/>
                </a:lnTo>
                <a:lnTo>
                  <a:pt x="2335949" y="2968028"/>
                </a:lnTo>
                <a:lnTo>
                  <a:pt x="2334095" y="2969882"/>
                </a:lnTo>
                <a:lnTo>
                  <a:pt x="2333625" y="2971012"/>
                </a:lnTo>
                <a:lnTo>
                  <a:pt x="2333625" y="2973641"/>
                </a:lnTo>
                <a:lnTo>
                  <a:pt x="2334095" y="2974759"/>
                </a:lnTo>
                <a:lnTo>
                  <a:pt x="2335949" y="2976626"/>
                </a:lnTo>
                <a:lnTo>
                  <a:pt x="2337079" y="2977083"/>
                </a:lnTo>
                <a:lnTo>
                  <a:pt x="2339708" y="2977083"/>
                </a:lnTo>
                <a:lnTo>
                  <a:pt x="2340826" y="2976626"/>
                </a:lnTo>
                <a:lnTo>
                  <a:pt x="2342692" y="2974759"/>
                </a:lnTo>
                <a:lnTo>
                  <a:pt x="2343150" y="2973641"/>
                </a:lnTo>
                <a:lnTo>
                  <a:pt x="2343150" y="2971012"/>
                </a:lnTo>
                <a:close/>
              </a:path>
              <a:path w="4962525" h="4460875">
                <a:moveTo>
                  <a:pt x="2343150" y="2229116"/>
                </a:moveTo>
                <a:lnTo>
                  <a:pt x="2342692" y="2227999"/>
                </a:lnTo>
                <a:lnTo>
                  <a:pt x="2340826" y="2226132"/>
                </a:lnTo>
                <a:lnTo>
                  <a:pt x="2339708" y="2225675"/>
                </a:lnTo>
                <a:lnTo>
                  <a:pt x="2337079" y="2225675"/>
                </a:lnTo>
                <a:lnTo>
                  <a:pt x="2335949" y="2226132"/>
                </a:lnTo>
                <a:lnTo>
                  <a:pt x="2334095" y="2227999"/>
                </a:lnTo>
                <a:lnTo>
                  <a:pt x="2333625" y="2229116"/>
                </a:lnTo>
                <a:lnTo>
                  <a:pt x="2333625" y="2231745"/>
                </a:lnTo>
                <a:lnTo>
                  <a:pt x="2334095" y="2232876"/>
                </a:lnTo>
                <a:lnTo>
                  <a:pt x="2335949" y="2234730"/>
                </a:lnTo>
                <a:lnTo>
                  <a:pt x="2337079" y="2235200"/>
                </a:lnTo>
                <a:lnTo>
                  <a:pt x="2339708" y="2235200"/>
                </a:lnTo>
                <a:lnTo>
                  <a:pt x="2340826" y="2234730"/>
                </a:lnTo>
                <a:lnTo>
                  <a:pt x="2342692" y="2232876"/>
                </a:lnTo>
                <a:lnTo>
                  <a:pt x="2343150" y="2231745"/>
                </a:lnTo>
                <a:lnTo>
                  <a:pt x="2343150" y="2229116"/>
                </a:lnTo>
                <a:close/>
              </a:path>
              <a:path w="4962525" h="4460875">
                <a:moveTo>
                  <a:pt x="2343150" y="1487233"/>
                </a:moveTo>
                <a:lnTo>
                  <a:pt x="2342692" y="1486103"/>
                </a:lnTo>
                <a:lnTo>
                  <a:pt x="2340826" y="1484249"/>
                </a:lnTo>
                <a:lnTo>
                  <a:pt x="2339708" y="1483779"/>
                </a:lnTo>
                <a:lnTo>
                  <a:pt x="2337079" y="1483779"/>
                </a:lnTo>
                <a:lnTo>
                  <a:pt x="2335949" y="1484249"/>
                </a:lnTo>
                <a:lnTo>
                  <a:pt x="2334095" y="1486103"/>
                </a:lnTo>
                <a:lnTo>
                  <a:pt x="2333625" y="1487233"/>
                </a:lnTo>
                <a:lnTo>
                  <a:pt x="2333625" y="1489862"/>
                </a:lnTo>
                <a:lnTo>
                  <a:pt x="2334095" y="1490980"/>
                </a:lnTo>
                <a:lnTo>
                  <a:pt x="2335949" y="1492834"/>
                </a:lnTo>
                <a:lnTo>
                  <a:pt x="2337079" y="1493304"/>
                </a:lnTo>
                <a:lnTo>
                  <a:pt x="2339708" y="1493304"/>
                </a:lnTo>
                <a:lnTo>
                  <a:pt x="2340826" y="1492834"/>
                </a:lnTo>
                <a:lnTo>
                  <a:pt x="2342692" y="1490980"/>
                </a:lnTo>
                <a:lnTo>
                  <a:pt x="2343150" y="1489862"/>
                </a:lnTo>
                <a:lnTo>
                  <a:pt x="2343150" y="1487233"/>
                </a:lnTo>
                <a:close/>
              </a:path>
              <a:path w="4962525" h="4460875">
                <a:moveTo>
                  <a:pt x="2343150" y="745337"/>
                </a:moveTo>
                <a:lnTo>
                  <a:pt x="2342692" y="744220"/>
                </a:lnTo>
                <a:lnTo>
                  <a:pt x="2340826" y="742353"/>
                </a:lnTo>
                <a:lnTo>
                  <a:pt x="2339708" y="741883"/>
                </a:lnTo>
                <a:lnTo>
                  <a:pt x="2337079" y="741883"/>
                </a:lnTo>
                <a:lnTo>
                  <a:pt x="2335949" y="742353"/>
                </a:lnTo>
                <a:lnTo>
                  <a:pt x="2334095" y="744220"/>
                </a:lnTo>
                <a:lnTo>
                  <a:pt x="2333625" y="745337"/>
                </a:lnTo>
                <a:lnTo>
                  <a:pt x="2333625" y="747966"/>
                </a:lnTo>
                <a:lnTo>
                  <a:pt x="2334095" y="749084"/>
                </a:lnTo>
                <a:lnTo>
                  <a:pt x="2335949" y="750951"/>
                </a:lnTo>
                <a:lnTo>
                  <a:pt x="2337079" y="751408"/>
                </a:lnTo>
                <a:lnTo>
                  <a:pt x="2339708" y="751408"/>
                </a:lnTo>
                <a:lnTo>
                  <a:pt x="2340826" y="750951"/>
                </a:lnTo>
                <a:lnTo>
                  <a:pt x="2342692" y="749084"/>
                </a:lnTo>
                <a:lnTo>
                  <a:pt x="2343150" y="747966"/>
                </a:lnTo>
                <a:lnTo>
                  <a:pt x="2343150" y="745337"/>
                </a:lnTo>
                <a:close/>
              </a:path>
              <a:path w="4962525" h="446087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49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49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4962525" h="4460875">
                <a:moveTo>
                  <a:pt x="2390775" y="4454791"/>
                </a:moveTo>
                <a:lnTo>
                  <a:pt x="2390317" y="4453674"/>
                </a:lnTo>
                <a:lnTo>
                  <a:pt x="2388451" y="4451807"/>
                </a:lnTo>
                <a:lnTo>
                  <a:pt x="2387333" y="4451350"/>
                </a:lnTo>
                <a:lnTo>
                  <a:pt x="2384704" y="4451350"/>
                </a:lnTo>
                <a:lnTo>
                  <a:pt x="2383574" y="4451807"/>
                </a:lnTo>
                <a:lnTo>
                  <a:pt x="2381720" y="4453674"/>
                </a:lnTo>
                <a:lnTo>
                  <a:pt x="2381250" y="4454791"/>
                </a:lnTo>
                <a:lnTo>
                  <a:pt x="2381250" y="4457420"/>
                </a:lnTo>
                <a:lnTo>
                  <a:pt x="2381720" y="4458551"/>
                </a:lnTo>
                <a:lnTo>
                  <a:pt x="2383574" y="4460405"/>
                </a:lnTo>
                <a:lnTo>
                  <a:pt x="2384704" y="4460875"/>
                </a:lnTo>
                <a:lnTo>
                  <a:pt x="2387333" y="4460875"/>
                </a:lnTo>
                <a:lnTo>
                  <a:pt x="2388451" y="4460405"/>
                </a:lnTo>
                <a:lnTo>
                  <a:pt x="2390317" y="4458551"/>
                </a:lnTo>
                <a:lnTo>
                  <a:pt x="2390775" y="4457420"/>
                </a:lnTo>
                <a:lnTo>
                  <a:pt x="2390775" y="4454791"/>
                </a:lnTo>
                <a:close/>
              </a:path>
              <a:path w="4962525" h="4460875">
                <a:moveTo>
                  <a:pt x="2390775" y="3712908"/>
                </a:moveTo>
                <a:lnTo>
                  <a:pt x="2390317" y="3711778"/>
                </a:lnTo>
                <a:lnTo>
                  <a:pt x="2388451" y="3709924"/>
                </a:lnTo>
                <a:lnTo>
                  <a:pt x="2387333" y="3709454"/>
                </a:lnTo>
                <a:lnTo>
                  <a:pt x="2384704" y="3709454"/>
                </a:lnTo>
                <a:lnTo>
                  <a:pt x="2383574" y="3709924"/>
                </a:lnTo>
                <a:lnTo>
                  <a:pt x="2381720" y="3711778"/>
                </a:lnTo>
                <a:lnTo>
                  <a:pt x="2381250" y="3712908"/>
                </a:lnTo>
                <a:lnTo>
                  <a:pt x="2381250" y="3715537"/>
                </a:lnTo>
                <a:lnTo>
                  <a:pt x="2381720" y="3716655"/>
                </a:lnTo>
                <a:lnTo>
                  <a:pt x="2383574" y="3718509"/>
                </a:lnTo>
                <a:lnTo>
                  <a:pt x="2384704" y="3718979"/>
                </a:lnTo>
                <a:lnTo>
                  <a:pt x="2387333" y="3718979"/>
                </a:lnTo>
                <a:lnTo>
                  <a:pt x="2388451" y="3718509"/>
                </a:lnTo>
                <a:lnTo>
                  <a:pt x="2390317" y="3716655"/>
                </a:lnTo>
                <a:lnTo>
                  <a:pt x="2390775" y="3715537"/>
                </a:lnTo>
                <a:lnTo>
                  <a:pt x="2390775" y="3712908"/>
                </a:lnTo>
                <a:close/>
              </a:path>
              <a:path w="4962525" h="4460875">
                <a:moveTo>
                  <a:pt x="2390775" y="2971012"/>
                </a:moveTo>
                <a:lnTo>
                  <a:pt x="2390317" y="2969882"/>
                </a:lnTo>
                <a:lnTo>
                  <a:pt x="2388451" y="2968028"/>
                </a:lnTo>
                <a:lnTo>
                  <a:pt x="2387333" y="2967558"/>
                </a:lnTo>
                <a:lnTo>
                  <a:pt x="2384704" y="2967558"/>
                </a:lnTo>
                <a:lnTo>
                  <a:pt x="2383574" y="2968028"/>
                </a:lnTo>
                <a:lnTo>
                  <a:pt x="2381720" y="2969882"/>
                </a:lnTo>
                <a:lnTo>
                  <a:pt x="2381250" y="2971012"/>
                </a:lnTo>
                <a:lnTo>
                  <a:pt x="2381250" y="2973641"/>
                </a:lnTo>
                <a:lnTo>
                  <a:pt x="2381720" y="2974759"/>
                </a:lnTo>
                <a:lnTo>
                  <a:pt x="2383574" y="2976626"/>
                </a:lnTo>
                <a:lnTo>
                  <a:pt x="2384704" y="2977083"/>
                </a:lnTo>
                <a:lnTo>
                  <a:pt x="2387333" y="2977083"/>
                </a:lnTo>
                <a:lnTo>
                  <a:pt x="2388451" y="2976626"/>
                </a:lnTo>
                <a:lnTo>
                  <a:pt x="2390317" y="2974759"/>
                </a:lnTo>
                <a:lnTo>
                  <a:pt x="2390775" y="2973641"/>
                </a:lnTo>
                <a:lnTo>
                  <a:pt x="2390775" y="2971012"/>
                </a:lnTo>
                <a:close/>
              </a:path>
              <a:path w="4962525" h="4460875">
                <a:moveTo>
                  <a:pt x="2390775" y="2229116"/>
                </a:moveTo>
                <a:lnTo>
                  <a:pt x="2390317" y="2227999"/>
                </a:lnTo>
                <a:lnTo>
                  <a:pt x="2388451" y="2226132"/>
                </a:lnTo>
                <a:lnTo>
                  <a:pt x="2387333" y="2225675"/>
                </a:lnTo>
                <a:lnTo>
                  <a:pt x="2384704" y="2225675"/>
                </a:lnTo>
                <a:lnTo>
                  <a:pt x="2383574" y="2226132"/>
                </a:lnTo>
                <a:lnTo>
                  <a:pt x="2381720" y="2227999"/>
                </a:lnTo>
                <a:lnTo>
                  <a:pt x="2381250" y="2229116"/>
                </a:lnTo>
                <a:lnTo>
                  <a:pt x="2381250" y="2231745"/>
                </a:lnTo>
                <a:lnTo>
                  <a:pt x="2381720" y="2232876"/>
                </a:lnTo>
                <a:lnTo>
                  <a:pt x="2383574" y="2234730"/>
                </a:lnTo>
                <a:lnTo>
                  <a:pt x="2384704" y="2235200"/>
                </a:lnTo>
                <a:lnTo>
                  <a:pt x="2387333" y="2235200"/>
                </a:lnTo>
                <a:lnTo>
                  <a:pt x="2388451" y="2234730"/>
                </a:lnTo>
                <a:lnTo>
                  <a:pt x="2390317" y="2232876"/>
                </a:lnTo>
                <a:lnTo>
                  <a:pt x="2390775" y="2231745"/>
                </a:lnTo>
                <a:lnTo>
                  <a:pt x="2390775" y="2229116"/>
                </a:lnTo>
                <a:close/>
              </a:path>
              <a:path w="4962525" h="4460875">
                <a:moveTo>
                  <a:pt x="2390775" y="1487233"/>
                </a:moveTo>
                <a:lnTo>
                  <a:pt x="2390317" y="1486103"/>
                </a:lnTo>
                <a:lnTo>
                  <a:pt x="2388451" y="1484249"/>
                </a:lnTo>
                <a:lnTo>
                  <a:pt x="2387333" y="1483779"/>
                </a:lnTo>
                <a:lnTo>
                  <a:pt x="2384704" y="1483779"/>
                </a:lnTo>
                <a:lnTo>
                  <a:pt x="2383574" y="1484249"/>
                </a:lnTo>
                <a:lnTo>
                  <a:pt x="2381720" y="1486103"/>
                </a:lnTo>
                <a:lnTo>
                  <a:pt x="2381250" y="1487233"/>
                </a:lnTo>
                <a:lnTo>
                  <a:pt x="2381250" y="1489862"/>
                </a:lnTo>
                <a:lnTo>
                  <a:pt x="2381720" y="1490980"/>
                </a:lnTo>
                <a:lnTo>
                  <a:pt x="2383574" y="1492834"/>
                </a:lnTo>
                <a:lnTo>
                  <a:pt x="2384704" y="1493304"/>
                </a:lnTo>
                <a:lnTo>
                  <a:pt x="2387333" y="1493304"/>
                </a:lnTo>
                <a:lnTo>
                  <a:pt x="2388451" y="1492834"/>
                </a:lnTo>
                <a:lnTo>
                  <a:pt x="2390317" y="1490980"/>
                </a:lnTo>
                <a:lnTo>
                  <a:pt x="2390775" y="1489862"/>
                </a:lnTo>
                <a:lnTo>
                  <a:pt x="2390775" y="1487233"/>
                </a:lnTo>
                <a:close/>
              </a:path>
              <a:path w="4962525" h="4460875">
                <a:moveTo>
                  <a:pt x="2390775" y="745337"/>
                </a:moveTo>
                <a:lnTo>
                  <a:pt x="2390317" y="744220"/>
                </a:lnTo>
                <a:lnTo>
                  <a:pt x="2388451" y="742353"/>
                </a:lnTo>
                <a:lnTo>
                  <a:pt x="2387333" y="741883"/>
                </a:lnTo>
                <a:lnTo>
                  <a:pt x="2384704" y="741883"/>
                </a:lnTo>
                <a:lnTo>
                  <a:pt x="2383574" y="742353"/>
                </a:lnTo>
                <a:lnTo>
                  <a:pt x="2381720" y="744220"/>
                </a:lnTo>
                <a:lnTo>
                  <a:pt x="2381250" y="745337"/>
                </a:lnTo>
                <a:lnTo>
                  <a:pt x="2381250" y="747966"/>
                </a:lnTo>
                <a:lnTo>
                  <a:pt x="2381720" y="749084"/>
                </a:lnTo>
                <a:lnTo>
                  <a:pt x="2383574" y="750951"/>
                </a:lnTo>
                <a:lnTo>
                  <a:pt x="2384704" y="751408"/>
                </a:lnTo>
                <a:lnTo>
                  <a:pt x="2387333" y="751408"/>
                </a:lnTo>
                <a:lnTo>
                  <a:pt x="2388451" y="750951"/>
                </a:lnTo>
                <a:lnTo>
                  <a:pt x="2390317" y="749084"/>
                </a:lnTo>
                <a:lnTo>
                  <a:pt x="2390775" y="747966"/>
                </a:lnTo>
                <a:lnTo>
                  <a:pt x="2390775" y="745337"/>
                </a:lnTo>
                <a:close/>
              </a:path>
              <a:path w="4962525" h="446087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74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74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4962525" h="4460875">
                <a:moveTo>
                  <a:pt x="2438400" y="4454791"/>
                </a:moveTo>
                <a:lnTo>
                  <a:pt x="2437942" y="4453674"/>
                </a:lnTo>
                <a:lnTo>
                  <a:pt x="2436076" y="4451807"/>
                </a:lnTo>
                <a:lnTo>
                  <a:pt x="2434958" y="4451350"/>
                </a:lnTo>
                <a:lnTo>
                  <a:pt x="2432329" y="4451350"/>
                </a:lnTo>
                <a:lnTo>
                  <a:pt x="2431199" y="4451807"/>
                </a:lnTo>
                <a:lnTo>
                  <a:pt x="2429345" y="4453674"/>
                </a:lnTo>
                <a:lnTo>
                  <a:pt x="2428875" y="4454791"/>
                </a:lnTo>
                <a:lnTo>
                  <a:pt x="2428875" y="4457420"/>
                </a:lnTo>
                <a:lnTo>
                  <a:pt x="2429345" y="4458551"/>
                </a:lnTo>
                <a:lnTo>
                  <a:pt x="2431199" y="4460405"/>
                </a:lnTo>
                <a:lnTo>
                  <a:pt x="2432329" y="4460875"/>
                </a:lnTo>
                <a:lnTo>
                  <a:pt x="2434958" y="4460875"/>
                </a:lnTo>
                <a:lnTo>
                  <a:pt x="2436076" y="4460405"/>
                </a:lnTo>
                <a:lnTo>
                  <a:pt x="2437942" y="4458551"/>
                </a:lnTo>
                <a:lnTo>
                  <a:pt x="2438400" y="4457420"/>
                </a:lnTo>
                <a:lnTo>
                  <a:pt x="2438400" y="4454791"/>
                </a:lnTo>
                <a:close/>
              </a:path>
              <a:path w="4962525" h="4460875">
                <a:moveTo>
                  <a:pt x="2438400" y="3712908"/>
                </a:moveTo>
                <a:lnTo>
                  <a:pt x="2437942" y="3711778"/>
                </a:lnTo>
                <a:lnTo>
                  <a:pt x="2436076" y="3709924"/>
                </a:lnTo>
                <a:lnTo>
                  <a:pt x="2434958" y="3709454"/>
                </a:lnTo>
                <a:lnTo>
                  <a:pt x="2432329" y="3709454"/>
                </a:lnTo>
                <a:lnTo>
                  <a:pt x="2431199" y="3709924"/>
                </a:lnTo>
                <a:lnTo>
                  <a:pt x="2429345" y="3711778"/>
                </a:lnTo>
                <a:lnTo>
                  <a:pt x="2428875" y="3712908"/>
                </a:lnTo>
                <a:lnTo>
                  <a:pt x="2428875" y="3715537"/>
                </a:lnTo>
                <a:lnTo>
                  <a:pt x="2429345" y="3716655"/>
                </a:lnTo>
                <a:lnTo>
                  <a:pt x="2431199" y="3718509"/>
                </a:lnTo>
                <a:lnTo>
                  <a:pt x="2432329" y="3718979"/>
                </a:lnTo>
                <a:lnTo>
                  <a:pt x="2434958" y="3718979"/>
                </a:lnTo>
                <a:lnTo>
                  <a:pt x="2436076" y="3718509"/>
                </a:lnTo>
                <a:lnTo>
                  <a:pt x="2437942" y="3716655"/>
                </a:lnTo>
                <a:lnTo>
                  <a:pt x="2438400" y="3715537"/>
                </a:lnTo>
                <a:lnTo>
                  <a:pt x="2438400" y="3712908"/>
                </a:lnTo>
                <a:close/>
              </a:path>
              <a:path w="4962525" h="4460875">
                <a:moveTo>
                  <a:pt x="2438400" y="2971012"/>
                </a:moveTo>
                <a:lnTo>
                  <a:pt x="2437942" y="2969882"/>
                </a:lnTo>
                <a:lnTo>
                  <a:pt x="2436076" y="2968028"/>
                </a:lnTo>
                <a:lnTo>
                  <a:pt x="2434958" y="2967558"/>
                </a:lnTo>
                <a:lnTo>
                  <a:pt x="2432329" y="2967558"/>
                </a:lnTo>
                <a:lnTo>
                  <a:pt x="2431199" y="2968028"/>
                </a:lnTo>
                <a:lnTo>
                  <a:pt x="2429345" y="2969882"/>
                </a:lnTo>
                <a:lnTo>
                  <a:pt x="2428875" y="2971012"/>
                </a:lnTo>
                <a:lnTo>
                  <a:pt x="2428875" y="2973641"/>
                </a:lnTo>
                <a:lnTo>
                  <a:pt x="2429345" y="2974759"/>
                </a:lnTo>
                <a:lnTo>
                  <a:pt x="2431199" y="2976626"/>
                </a:lnTo>
                <a:lnTo>
                  <a:pt x="2432329" y="2977083"/>
                </a:lnTo>
                <a:lnTo>
                  <a:pt x="2434958" y="2977083"/>
                </a:lnTo>
                <a:lnTo>
                  <a:pt x="2436076" y="2976626"/>
                </a:lnTo>
                <a:lnTo>
                  <a:pt x="2437942" y="2974759"/>
                </a:lnTo>
                <a:lnTo>
                  <a:pt x="2438400" y="2973641"/>
                </a:lnTo>
                <a:lnTo>
                  <a:pt x="2438400" y="2971012"/>
                </a:lnTo>
                <a:close/>
              </a:path>
              <a:path w="4962525" h="4460875">
                <a:moveTo>
                  <a:pt x="2438400" y="2229116"/>
                </a:moveTo>
                <a:lnTo>
                  <a:pt x="2437942" y="2227999"/>
                </a:lnTo>
                <a:lnTo>
                  <a:pt x="2436076" y="2226132"/>
                </a:lnTo>
                <a:lnTo>
                  <a:pt x="2434958" y="2225675"/>
                </a:lnTo>
                <a:lnTo>
                  <a:pt x="2432329" y="2225675"/>
                </a:lnTo>
                <a:lnTo>
                  <a:pt x="2431199" y="2226132"/>
                </a:lnTo>
                <a:lnTo>
                  <a:pt x="2429345" y="2227999"/>
                </a:lnTo>
                <a:lnTo>
                  <a:pt x="2428875" y="2229116"/>
                </a:lnTo>
                <a:lnTo>
                  <a:pt x="2428875" y="2231745"/>
                </a:lnTo>
                <a:lnTo>
                  <a:pt x="2429345" y="2232876"/>
                </a:lnTo>
                <a:lnTo>
                  <a:pt x="2431199" y="2234730"/>
                </a:lnTo>
                <a:lnTo>
                  <a:pt x="2432329" y="2235200"/>
                </a:lnTo>
                <a:lnTo>
                  <a:pt x="2434958" y="2235200"/>
                </a:lnTo>
                <a:lnTo>
                  <a:pt x="2436076" y="2234730"/>
                </a:lnTo>
                <a:lnTo>
                  <a:pt x="2437942" y="2232876"/>
                </a:lnTo>
                <a:lnTo>
                  <a:pt x="2438400" y="2231745"/>
                </a:lnTo>
                <a:lnTo>
                  <a:pt x="2438400" y="2229116"/>
                </a:lnTo>
                <a:close/>
              </a:path>
              <a:path w="4962525" h="4460875">
                <a:moveTo>
                  <a:pt x="2438400" y="1487233"/>
                </a:moveTo>
                <a:lnTo>
                  <a:pt x="2437942" y="1486103"/>
                </a:lnTo>
                <a:lnTo>
                  <a:pt x="2436076" y="1484249"/>
                </a:lnTo>
                <a:lnTo>
                  <a:pt x="2434958" y="1483779"/>
                </a:lnTo>
                <a:lnTo>
                  <a:pt x="2432329" y="1483779"/>
                </a:lnTo>
                <a:lnTo>
                  <a:pt x="2431199" y="1484249"/>
                </a:lnTo>
                <a:lnTo>
                  <a:pt x="2429345" y="1486103"/>
                </a:lnTo>
                <a:lnTo>
                  <a:pt x="2428875" y="1487233"/>
                </a:lnTo>
                <a:lnTo>
                  <a:pt x="2428875" y="1489862"/>
                </a:lnTo>
                <a:lnTo>
                  <a:pt x="2429345" y="1490980"/>
                </a:lnTo>
                <a:lnTo>
                  <a:pt x="2431199" y="1492834"/>
                </a:lnTo>
                <a:lnTo>
                  <a:pt x="2432329" y="1493304"/>
                </a:lnTo>
                <a:lnTo>
                  <a:pt x="2434958" y="1493304"/>
                </a:lnTo>
                <a:lnTo>
                  <a:pt x="2436076" y="1492834"/>
                </a:lnTo>
                <a:lnTo>
                  <a:pt x="2437942" y="1490980"/>
                </a:lnTo>
                <a:lnTo>
                  <a:pt x="2438400" y="1489862"/>
                </a:lnTo>
                <a:lnTo>
                  <a:pt x="2438400" y="1487233"/>
                </a:lnTo>
                <a:close/>
              </a:path>
              <a:path w="4962525" h="4460875">
                <a:moveTo>
                  <a:pt x="2438400" y="745337"/>
                </a:moveTo>
                <a:lnTo>
                  <a:pt x="2437942" y="744220"/>
                </a:lnTo>
                <a:lnTo>
                  <a:pt x="2436076" y="742353"/>
                </a:lnTo>
                <a:lnTo>
                  <a:pt x="2434958" y="741883"/>
                </a:lnTo>
                <a:lnTo>
                  <a:pt x="2432329" y="741883"/>
                </a:lnTo>
                <a:lnTo>
                  <a:pt x="2431199" y="742353"/>
                </a:lnTo>
                <a:lnTo>
                  <a:pt x="2429345" y="744220"/>
                </a:lnTo>
                <a:lnTo>
                  <a:pt x="2428875" y="745337"/>
                </a:lnTo>
                <a:lnTo>
                  <a:pt x="2428875" y="747966"/>
                </a:lnTo>
                <a:lnTo>
                  <a:pt x="2429345" y="749084"/>
                </a:lnTo>
                <a:lnTo>
                  <a:pt x="2431199" y="750951"/>
                </a:lnTo>
                <a:lnTo>
                  <a:pt x="2432329" y="751408"/>
                </a:lnTo>
                <a:lnTo>
                  <a:pt x="2434958" y="751408"/>
                </a:lnTo>
                <a:lnTo>
                  <a:pt x="2436076" y="750951"/>
                </a:lnTo>
                <a:lnTo>
                  <a:pt x="2437942" y="749084"/>
                </a:lnTo>
                <a:lnTo>
                  <a:pt x="2438400" y="747966"/>
                </a:lnTo>
                <a:lnTo>
                  <a:pt x="2438400" y="745337"/>
                </a:lnTo>
                <a:close/>
              </a:path>
              <a:path w="4962525" h="446087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4962525" h="4460875">
                <a:moveTo>
                  <a:pt x="2486025" y="4454791"/>
                </a:moveTo>
                <a:lnTo>
                  <a:pt x="2485567" y="4453674"/>
                </a:lnTo>
                <a:lnTo>
                  <a:pt x="2483701" y="4451807"/>
                </a:lnTo>
                <a:lnTo>
                  <a:pt x="2482583" y="4451350"/>
                </a:lnTo>
                <a:lnTo>
                  <a:pt x="2479954" y="4451350"/>
                </a:lnTo>
                <a:lnTo>
                  <a:pt x="2478824" y="4451807"/>
                </a:lnTo>
                <a:lnTo>
                  <a:pt x="2476970" y="4453674"/>
                </a:lnTo>
                <a:lnTo>
                  <a:pt x="2476500" y="4454791"/>
                </a:lnTo>
                <a:lnTo>
                  <a:pt x="2476500" y="4457420"/>
                </a:lnTo>
                <a:lnTo>
                  <a:pt x="2476970" y="4458551"/>
                </a:lnTo>
                <a:lnTo>
                  <a:pt x="2478824" y="4460405"/>
                </a:lnTo>
                <a:lnTo>
                  <a:pt x="2479954" y="4460875"/>
                </a:lnTo>
                <a:lnTo>
                  <a:pt x="2482583" y="4460875"/>
                </a:lnTo>
                <a:lnTo>
                  <a:pt x="2483701" y="4460405"/>
                </a:lnTo>
                <a:lnTo>
                  <a:pt x="2485567" y="4458551"/>
                </a:lnTo>
                <a:lnTo>
                  <a:pt x="2486025" y="4457420"/>
                </a:lnTo>
                <a:lnTo>
                  <a:pt x="2486025" y="4454791"/>
                </a:lnTo>
                <a:close/>
              </a:path>
              <a:path w="4962525" h="4460875">
                <a:moveTo>
                  <a:pt x="2486025" y="3712908"/>
                </a:moveTo>
                <a:lnTo>
                  <a:pt x="2485567" y="3711778"/>
                </a:lnTo>
                <a:lnTo>
                  <a:pt x="2483701" y="3709924"/>
                </a:lnTo>
                <a:lnTo>
                  <a:pt x="2482583" y="3709454"/>
                </a:lnTo>
                <a:lnTo>
                  <a:pt x="2479954" y="3709454"/>
                </a:lnTo>
                <a:lnTo>
                  <a:pt x="2478824" y="3709924"/>
                </a:lnTo>
                <a:lnTo>
                  <a:pt x="2476970" y="3711778"/>
                </a:lnTo>
                <a:lnTo>
                  <a:pt x="2476500" y="3712908"/>
                </a:lnTo>
                <a:lnTo>
                  <a:pt x="2476500" y="3715537"/>
                </a:lnTo>
                <a:lnTo>
                  <a:pt x="2476970" y="3716655"/>
                </a:lnTo>
                <a:lnTo>
                  <a:pt x="2478824" y="3718509"/>
                </a:lnTo>
                <a:lnTo>
                  <a:pt x="2479954" y="3718979"/>
                </a:lnTo>
                <a:lnTo>
                  <a:pt x="2482583" y="3718979"/>
                </a:lnTo>
                <a:lnTo>
                  <a:pt x="2483701" y="3718509"/>
                </a:lnTo>
                <a:lnTo>
                  <a:pt x="2485567" y="3716655"/>
                </a:lnTo>
                <a:lnTo>
                  <a:pt x="2486025" y="3715537"/>
                </a:lnTo>
                <a:lnTo>
                  <a:pt x="2486025" y="3712908"/>
                </a:lnTo>
                <a:close/>
              </a:path>
              <a:path w="4962525" h="4460875">
                <a:moveTo>
                  <a:pt x="2486025" y="2971012"/>
                </a:moveTo>
                <a:lnTo>
                  <a:pt x="2485567" y="2969882"/>
                </a:lnTo>
                <a:lnTo>
                  <a:pt x="2483701" y="2968028"/>
                </a:lnTo>
                <a:lnTo>
                  <a:pt x="2482583" y="2967558"/>
                </a:lnTo>
                <a:lnTo>
                  <a:pt x="2479954" y="2967558"/>
                </a:lnTo>
                <a:lnTo>
                  <a:pt x="2478824" y="2968028"/>
                </a:lnTo>
                <a:lnTo>
                  <a:pt x="2476970" y="2969882"/>
                </a:lnTo>
                <a:lnTo>
                  <a:pt x="2476500" y="2971012"/>
                </a:lnTo>
                <a:lnTo>
                  <a:pt x="2476500" y="2973641"/>
                </a:lnTo>
                <a:lnTo>
                  <a:pt x="2476970" y="2974759"/>
                </a:lnTo>
                <a:lnTo>
                  <a:pt x="2478824" y="2976626"/>
                </a:lnTo>
                <a:lnTo>
                  <a:pt x="2479954" y="2977083"/>
                </a:lnTo>
                <a:lnTo>
                  <a:pt x="2482583" y="2977083"/>
                </a:lnTo>
                <a:lnTo>
                  <a:pt x="2483701" y="2976626"/>
                </a:lnTo>
                <a:lnTo>
                  <a:pt x="2485567" y="2974759"/>
                </a:lnTo>
                <a:lnTo>
                  <a:pt x="2486025" y="2973641"/>
                </a:lnTo>
                <a:lnTo>
                  <a:pt x="2486025" y="2971012"/>
                </a:lnTo>
                <a:close/>
              </a:path>
              <a:path w="4962525" h="4460875">
                <a:moveTo>
                  <a:pt x="2486025" y="2229116"/>
                </a:moveTo>
                <a:lnTo>
                  <a:pt x="2485567" y="2227999"/>
                </a:lnTo>
                <a:lnTo>
                  <a:pt x="2483701" y="2226132"/>
                </a:lnTo>
                <a:lnTo>
                  <a:pt x="2482583" y="2225675"/>
                </a:lnTo>
                <a:lnTo>
                  <a:pt x="2479954" y="2225675"/>
                </a:lnTo>
                <a:lnTo>
                  <a:pt x="2478824" y="2226132"/>
                </a:lnTo>
                <a:lnTo>
                  <a:pt x="2476970" y="2227999"/>
                </a:lnTo>
                <a:lnTo>
                  <a:pt x="2476500" y="2229116"/>
                </a:lnTo>
                <a:lnTo>
                  <a:pt x="2476500" y="2231745"/>
                </a:lnTo>
                <a:lnTo>
                  <a:pt x="2476970" y="2232876"/>
                </a:lnTo>
                <a:lnTo>
                  <a:pt x="2478824" y="2234730"/>
                </a:lnTo>
                <a:lnTo>
                  <a:pt x="2479954" y="2235200"/>
                </a:lnTo>
                <a:lnTo>
                  <a:pt x="2482583" y="2235200"/>
                </a:lnTo>
                <a:lnTo>
                  <a:pt x="2483701" y="2234730"/>
                </a:lnTo>
                <a:lnTo>
                  <a:pt x="2485567" y="2232876"/>
                </a:lnTo>
                <a:lnTo>
                  <a:pt x="2486025" y="2231745"/>
                </a:lnTo>
                <a:lnTo>
                  <a:pt x="2486025" y="2229116"/>
                </a:lnTo>
                <a:close/>
              </a:path>
              <a:path w="4962525" h="4460875">
                <a:moveTo>
                  <a:pt x="2486025" y="1487233"/>
                </a:moveTo>
                <a:lnTo>
                  <a:pt x="2485567" y="1486103"/>
                </a:lnTo>
                <a:lnTo>
                  <a:pt x="2483701" y="1484249"/>
                </a:lnTo>
                <a:lnTo>
                  <a:pt x="2482583" y="1483779"/>
                </a:lnTo>
                <a:lnTo>
                  <a:pt x="2479954" y="1483779"/>
                </a:lnTo>
                <a:lnTo>
                  <a:pt x="2478824" y="1484249"/>
                </a:lnTo>
                <a:lnTo>
                  <a:pt x="2476970" y="1486103"/>
                </a:lnTo>
                <a:lnTo>
                  <a:pt x="2476500" y="1487233"/>
                </a:lnTo>
                <a:lnTo>
                  <a:pt x="2476500" y="1489862"/>
                </a:lnTo>
                <a:lnTo>
                  <a:pt x="2476970" y="1490980"/>
                </a:lnTo>
                <a:lnTo>
                  <a:pt x="2478824" y="1492834"/>
                </a:lnTo>
                <a:lnTo>
                  <a:pt x="2479954" y="1493304"/>
                </a:lnTo>
                <a:lnTo>
                  <a:pt x="2482583" y="1493304"/>
                </a:lnTo>
                <a:lnTo>
                  <a:pt x="2483701" y="1492834"/>
                </a:lnTo>
                <a:lnTo>
                  <a:pt x="2485567" y="1490980"/>
                </a:lnTo>
                <a:lnTo>
                  <a:pt x="2486025" y="1489862"/>
                </a:lnTo>
                <a:lnTo>
                  <a:pt x="2486025" y="1487233"/>
                </a:lnTo>
                <a:close/>
              </a:path>
              <a:path w="4962525" h="4460875">
                <a:moveTo>
                  <a:pt x="2486025" y="745337"/>
                </a:moveTo>
                <a:lnTo>
                  <a:pt x="2485567" y="744220"/>
                </a:lnTo>
                <a:lnTo>
                  <a:pt x="2483701" y="742353"/>
                </a:lnTo>
                <a:lnTo>
                  <a:pt x="2482583" y="741883"/>
                </a:lnTo>
                <a:lnTo>
                  <a:pt x="2479954" y="741883"/>
                </a:lnTo>
                <a:lnTo>
                  <a:pt x="2478824" y="742353"/>
                </a:lnTo>
                <a:lnTo>
                  <a:pt x="2476970" y="744220"/>
                </a:lnTo>
                <a:lnTo>
                  <a:pt x="2476500" y="745337"/>
                </a:lnTo>
                <a:lnTo>
                  <a:pt x="2476500" y="747966"/>
                </a:lnTo>
                <a:lnTo>
                  <a:pt x="2476970" y="749084"/>
                </a:lnTo>
                <a:lnTo>
                  <a:pt x="2478824" y="750951"/>
                </a:lnTo>
                <a:lnTo>
                  <a:pt x="2479954" y="751408"/>
                </a:lnTo>
                <a:lnTo>
                  <a:pt x="2482583" y="751408"/>
                </a:lnTo>
                <a:lnTo>
                  <a:pt x="2483701" y="750951"/>
                </a:lnTo>
                <a:lnTo>
                  <a:pt x="2485567" y="749084"/>
                </a:lnTo>
                <a:lnTo>
                  <a:pt x="2486025" y="747966"/>
                </a:lnTo>
                <a:lnTo>
                  <a:pt x="2486025" y="745337"/>
                </a:lnTo>
                <a:close/>
              </a:path>
              <a:path w="4962525" h="446087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4962525" h="4460875">
                <a:moveTo>
                  <a:pt x="2533650" y="4454791"/>
                </a:moveTo>
                <a:lnTo>
                  <a:pt x="2533192" y="4453674"/>
                </a:lnTo>
                <a:lnTo>
                  <a:pt x="2531326" y="4451807"/>
                </a:lnTo>
                <a:lnTo>
                  <a:pt x="2530208" y="4451350"/>
                </a:lnTo>
                <a:lnTo>
                  <a:pt x="2527579" y="4451350"/>
                </a:lnTo>
                <a:lnTo>
                  <a:pt x="2526449" y="4451807"/>
                </a:lnTo>
                <a:lnTo>
                  <a:pt x="2524595" y="4453674"/>
                </a:lnTo>
                <a:lnTo>
                  <a:pt x="2524125" y="4454791"/>
                </a:lnTo>
                <a:lnTo>
                  <a:pt x="2524125" y="4457420"/>
                </a:lnTo>
                <a:lnTo>
                  <a:pt x="2524595" y="4458551"/>
                </a:lnTo>
                <a:lnTo>
                  <a:pt x="2526449" y="4460405"/>
                </a:lnTo>
                <a:lnTo>
                  <a:pt x="2527579" y="4460875"/>
                </a:lnTo>
                <a:lnTo>
                  <a:pt x="2530208" y="4460875"/>
                </a:lnTo>
                <a:lnTo>
                  <a:pt x="2531326" y="4460405"/>
                </a:lnTo>
                <a:lnTo>
                  <a:pt x="2533192" y="4458551"/>
                </a:lnTo>
                <a:lnTo>
                  <a:pt x="2533650" y="4457420"/>
                </a:lnTo>
                <a:lnTo>
                  <a:pt x="2533650" y="4454791"/>
                </a:lnTo>
                <a:close/>
              </a:path>
              <a:path w="4962525" h="4460875">
                <a:moveTo>
                  <a:pt x="2533650" y="3712908"/>
                </a:moveTo>
                <a:lnTo>
                  <a:pt x="2533192" y="3711778"/>
                </a:lnTo>
                <a:lnTo>
                  <a:pt x="2531326" y="3709924"/>
                </a:lnTo>
                <a:lnTo>
                  <a:pt x="2530208" y="3709454"/>
                </a:lnTo>
                <a:lnTo>
                  <a:pt x="2527579" y="3709454"/>
                </a:lnTo>
                <a:lnTo>
                  <a:pt x="2526449" y="3709924"/>
                </a:lnTo>
                <a:lnTo>
                  <a:pt x="2524595" y="3711778"/>
                </a:lnTo>
                <a:lnTo>
                  <a:pt x="2524125" y="3712908"/>
                </a:lnTo>
                <a:lnTo>
                  <a:pt x="2524125" y="3715537"/>
                </a:lnTo>
                <a:lnTo>
                  <a:pt x="2524595" y="3716655"/>
                </a:lnTo>
                <a:lnTo>
                  <a:pt x="2526449" y="3718509"/>
                </a:lnTo>
                <a:lnTo>
                  <a:pt x="2527579" y="3718979"/>
                </a:lnTo>
                <a:lnTo>
                  <a:pt x="2530208" y="3718979"/>
                </a:lnTo>
                <a:lnTo>
                  <a:pt x="2531326" y="3718509"/>
                </a:lnTo>
                <a:lnTo>
                  <a:pt x="2533192" y="3716655"/>
                </a:lnTo>
                <a:lnTo>
                  <a:pt x="2533650" y="3715537"/>
                </a:lnTo>
                <a:lnTo>
                  <a:pt x="2533650" y="3712908"/>
                </a:lnTo>
                <a:close/>
              </a:path>
              <a:path w="4962525" h="4460875">
                <a:moveTo>
                  <a:pt x="2533650" y="2971012"/>
                </a:moveTo>
                <a:lnTo>
                  <a:pt x="2533192" y="2969882"/>
                </a:lnTo>
                <a:lnTo>
                  <a:pt x="2531326" y="2968028"/>
                </a:lnTo>
                <a:lnTo>
                  <a:pt x="2530208" y="2967558"/>
                </a:lnTo>
                <a:lnTo>
                  <a:pt x="2527579" y="2967558"/>
                </a:lnTo>
                <a:lnTo>
                  <a:pt x="2526449" y="2968028"/>
                </a:lnTo>
                <a:lnTo>
                  <a:pt x="2524595" y="2969882"/>
                </a:lnTo>
                <a:lnTo>
                  <a:pt x="2524125" y="2971012"/>
                </a:lnTo>
                <a:lnTo>
                  <a:pt x="2524125" y="2973641"/>
                </a:lnTo>
                <a:lnTo>
                  <a:pt x="2524595" y="2974759"/>
                </a:lnTo>
                <a:lnTo>
                  <a:pt x="2526449" y="2976626"/>
                </a:lnTo>
                <a:lnTo>
                  <a:pt x="2527579" y="2977083"/>
                </a:lnTo>
                <a:lnTo>
                  <a:pt x="2530208" y="2977083"/>
                </a:lnTo>
                <a:lnTo>
                  <a:pt x="2531326" y="2976626"/>
                </a:lnTo>
                <a:lnTo>
                  <a:pt x="2533192" y="2974759"/>
                </a:lnTo>
                <a:lnTo>
                  <a:pt x="2533650" y="2973641"/>
                </a:lnTo>
                <a:lnTo>
                  <a:pt x="2533650" y="2971012"/>
                </a:lnTo>
                <a:close/>
              </a:path>
              <a:path w="4962525" h="4460875">
                <a:moveTo>
                  <a:pt x="2533650" y="2229116"/>
                </a:moveTo>
                <a:lnTo>
                  <a:pt x="2533192" y="2227999"/>
                </a:lnTo>
                <a:lnTo>
                  <a:pt x="2531326" y="2226132"/>
                </a:lnTo>
                <a:lnTo>
                  <a:pt x="2530208" y="2225675"/>
                </a:lnTo>
                <a:lnTo>
                  <a:pt x="2527579" y="2225675"/>
                </a:lnTo>
                <a:lnTo>
                  <a:pt x="2526449" y="2226132"/>
                </a:lnTo>
                <a:lnTo>
                  <a:pt x="2524595" y="2227999"/>
                </a:lnTo>
                <a:lnTo>
                  <a:pt x="2524125" y="2229116"/>
                </a:lnTo>
                <a:lnTo>
                  <a:pt x="2524125" y="2231745"/>
                </a:lnTo>
                <a:lnTo>
                  <a:pt x="2524595" y="2232876"/>
                </a:lnTo>
                <a:lnTo>
                  <a:pt x="2526449" y="2234730"/>
                </a:lnTo>
                <a:lnTo>
                  <a:pt x="2527579" y="2235200"/>
                </a:lnTo>
                <a:lnTo>
                  <a:pt x="2530208" y="2235200"/>
                </a:lnTo>
                <a:lnTo>
                  <a:pt x="2531326" y="2234730"/>
                </a:lnTo>
                <a:lnTo>
                  <a:pt x="2533192" y="2232876"/>
                </a:lnTo>
                <a:lnTo>
                  <a:pt x="2533650" y="2231745"/>
                </a:lnTo>
                <a:lnTo>
                  <a:pt x="2533650" y="2229116"/>
                </a:lnTo>
                <a:close/>
              </a:path>
              <a:path w="4962525" h="4460875">
                <a:moveTo>
                  <a:pt x="2533650" y="1487233"/>
                </a:moveTo>
                <a:lnTo>
                  <a:pt x="2533192" y="1486103"/>
                </a:lnTo>
                <a:lnTo>
                  <a:pt x="2531326" y="1484249"/>
                </a:lnTo>
                <a:lnTo>
                  <a:pt x="2530208" y="1483779"/>
                </a:lnTo>
                <a:lnTo>
                  <a:pt x="2527579" y="1483779"/>
                </a:lnTo>
                <a:lnTo>
                  <a:pt x="2526449" y="1484249"/>
                </a:lnTo>
                <a:lnTo>
                  <a:pt x="2524595" y="1486103"/>
                </a:lnTo>
                <a:lnTo>
                  <a:pt x="2524125" y="1487233"/>
                </a:lnTo>
                <a:lnTo>
                  <a:pt x="2524125" y="1489862"/>
                </a:lnTo>
                <a:lnTo>
                  <a:pt x="2524595" y="1490980"/>
                </a:lnTo>
                <a:lnTo>
                  <a:pt x="2526449" y="1492834"/>
                </a:lnTo>
                <a:lnTo>
                  <a:pt x="2527579" y="1493304"/>
                </a:lnTo>
                <a:lnTo>
                  <a:pt x="2530208" y="1493304"/>
                </a:lnTo>
                <a:lnTo>
                  <a:pt x="2531326" y="1492834"/>
                </a:lnTo>
                <a:lnTo>
                  <a:pt x="2533192" y="1490980"/>
                </a:lnTo>
                <a:lnTo>
                  <a:pt x="2533650" y="1489862"/>
                </a:lnTo>
                <a:lnTo>
                  <a:pt x="2533650" y="1487233"/>
                </a:lnTo>
                <a:close/>
              </a:path>
              <a:path w="4962525" h="4460875">
                <a:moveTo>
                  <a:pt x="2533650" y="745337"/>
                </a:moveTo>
                <a:lnTo>
                  <a:pt x="2533192" y="744220"/>
                </a:lnTo>
                <a:lnTo>
                  <a:pt x="2531326" y="742353"/>
                </a:lnTo>
                <a:lnTo>
                  <a:pt x="2530208" y="741883"/>
                </a:lnTo>
                <a:lnTo>
                  <a:pt x="2527579" y="741883"/>
                </a:lnTo>
                <a:lnTo>
                  <a:pt x="2526449" y="742353"/>
                </a:lnTo>
                <a:lnTo>
                  <a:pt x="2524595" y="744220"/>
                </a:lnTo>
                <a:lnTo>
                  <a:pt x="2524125" y="745337"/>
                </a:lnTo>
                <a:lnTo>
                  <a:pt x="2524125" y="747966"/>
                </a:lnTo>
                <a:lnTo>
                  <a:pt x="2524595" y="749084"/>
                </a:lnTo>
                <a:lnTo>
                  <a:pt x="2526449" y="750951"/>
                </a:lnTo>
                <a:lnTo>
                  <a:pt x="2527579" y="751408"/>
                </a:lnTo>
                <a:lnTo>
                  <a:pt x="2530208" y="751408"/>
                </a:lnTo>
                <a:lnTo>
                  <a:pt x="2531326" y="750951"/>
                </a:lnTo>
                <a:lnTo>
                  <a:pt x="2533192" y="749084"/>
                </a:lnTo>
                <a:lnTo>
                  <a:pt x="2533650" y="747966"/>
                </a:lnTo>
                <a:lnTo>
                  <a:pt x="2533650" y="745337"/>
                </a:lnTo>
                <a:close/>
              </a:path>
              <a:path w="4962525" h="446087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4962525" h="4460875">
                <a:moveTo>
                  <a:pt x="2581275" y="4454791"/>
                </a:moveTo>
                <a:lnTo>
                  <a:pt x="2580817" y="4453674"/>
                </a:lnTo>
                <a:lnTo>
                  <a:pt x="2578951" y="4451807"/>
                </a:lnTo>
                <a:lnTo>
                  <a:pt x="2577833" y="4451350"/>
                </a:lnTo>
                <a:lnTo>
                  <a:pt x="2575204" y="4451350"/>
                </a:lnTo>
                <a:lnTo>
                  <a:pt x="2574074" y="4451807"/>
                </a:lnTo>
                <a:lnTo>
                  <a:pt x="2572220" y="4453674"/>
                </a:lnTo>
                <a:lnTo>
                  <a:pt x="2571750" y="4454791"/>
                </a:lnTo>
                <a:lnTo>
                  <a:pt x="2571750" y="4457420"/>
                </a:lnTo>
                <a:lnTo>
                  <a:pt x="2572220" y="4458551"/>
                </a:lnTo>
                <a:lnTo>
                  <a:pt x="2574074" y="4460405"/>
                </a:lnTo>
                <a:lnTo>
                  <a:pt x="2575204" y="4460875"/>
                </a:lnTo>
                <a:lnTo>
                  <a:pt x="2577833" y="4460875"/>
                </a:lnTo>
                <a:lnTo>
                  <a:pt x="2578951" y="4460405"/>
                </a:lnTo>
                <a:lnTo>
                  <a:pt x="2580817" y="4458551"/>
                </a:lnTo>
                <a:lnTo>
                  <a:pt x="2581275" y="4457420"/>
                </a:lnTo>
                <a:lnTo>
                  <a:pt x="2581275" y="4454791"/>
                </a:lnTo>
                <a:close/>
              </a:path>
              <a:path w="4962525" h="4460875">
                <a:moveTo>
                  <a:pt x="2581275" y="3712908"/>
                </a:moveTo>
                <a:lnTo>
                  <a:pt x="2580817" y="3711778"/>
                </a:lnTo>
                <a:lnTo>
                  <a:pt x="2578951" y="3709924"/>
                </a:lnTo>
                <a:lnTo>
                  <a:pt x="2577833" y="3709454"/>
                </a:lnTo>
                <a:lnTo>
                  <a:pt x="2575204" y="3709454"/>
                </a:lnTo>
                <a:lnTo>
                  <a:pt x="2574074" y="3709924"/>
                </a:lnTo>
                <a:lnTo>
                  <a:pt x="2572220" y="3711778"/>
                </a:lnTo>
                <a:lnTo>
                  <a:pt x="2571750" y="3712908"/>
                </a:lnTo>
                <a:lnTo>
                  <a:pt x="2571750" y="3715537"/>
                </a:lnTo>
                <a:lnTo>
                  <a:pt x="2572220" y="3716655"/>
                </a:lnTo>
                <a:lnTo>
                  <a:pt x="2574074" y="3718509"/>
                </a:lnTo>
                <a:lnTo>
                  <a:pt x="2575204" y="3718979"/>
                </a:lnTo>
                <a:lnTo>
                  <a:pt x="2577833" y="3718979"/>
                </a:lnTo>
                <a:lnTo>
                  <a:pt x="2578951" y="3718509"/>
                </a:lnTo>
                <a:lnTo>
                  <a:pt x="2580817" y="3716655"/>
                </a:lnTo>
                <a:lnTo>
                  <a:pt x="2581275" y="3715537"/>
                </a:lnTo>
                <a:lnTo>
                  <a:pt x="2581275" y="3712908"/>
                </a:lnTo>
                <a:close/>
              </a:path>
              <a:path w="4962525" h="4460875">
                <a:moveTo>
                  <a:pt x="2581275" y="2971012"/>
                </a:moveTo>
                <a:lnTo>
                  <a:pt x="2580817" y="2969882"/>
                </a:lnTo>
                <a:lnTo>
                  <a:pt x="2578951" y="2968028"/>
                </a:lnTo>
                <a:lnTo>
                  <a:pt x="2577833" y="2967558"/>
                </a:lnTo>
                <a:lnTo>
                  <a:pt x="2575204" y="2967558"/>
                </a:lnTo>
                <a:lnTo>
                  <a:pt x="2574074" y="2968028"/>
                </a:lnTo>
                <a:lnTo>
                  <a:pt x="2572220" y="2969882"/>
                </a:lnTo>
                <a:lnTo>
                  <a:pt x="2571750" y="2971012"/>
                </a:lnTo>
                <a:lnTo>
                  <a:pt x="2571750" y="2973641"/>
                </a:lnTo>
                <a:lnTo>
                  <a:pt x="2572220" y="2974759"/>
                </a:lnTo>
                <a:lnTo>
                  <a:pt x="2574074" y="2976626"/>
                </a:lnTo>
                <a:lnTo>
                  <a:pt x="2575204" y="2977083"/>
                </a:lnTo>
                <a:lnTo>
                  <a:pt x="2577833" y="2977083"/>
                </a:lnTo>
                <a:lnTo>
                  <a:pt x="2578951" y="2976626"/>
                </a:lnTo>
                <a:lnTo>
                  <a:pt x="2580817" y="2974759"/>
                </a:lnTo>
                <a:lnTo>
                  <a:pt x="2581275" y="2973641"/>
                </a:lnTo>
                <a:lnTo>
                  <a:pt x="2581275" y="2971012"/>
                </a:lnTo>
                <a:close/>
              </a:path>
              <a:path w="4962525" h="4460875">
                <a:moveTo>
                  <a:pt x="2581275" y="2229116"/>
                </a:moveTo>
                <a:lnTo>
                  <a:pt x="2580817" y="2227999"/>
                </a:lnTo>
                <a:lnTo>
                  <a:pt x="2578951" y="2226132"/>
                </a:lnTo>
                <a:lnTo>
                  <a:pt x="2577833" y="2225675"/>
                </a:lnTo>
                <a:lnTo>
                  <a:pt x="2575204" y="2225675"/>
                </a:lnTo>
                <a:lnTo>
                  <a:pt x="2574074" y="2226132"/>
                </a:lnTo>
                <a:lnTo>
                  <a:pt x="2572220" y="2227999"/>
                </a:lnTo>
                <a:lnTo>
                  <a:pt x="2571750" y="2229116"/>
                </a:lnTo>
                <a:lnTo>
                  <a:pt x="2571750" y="2231745"/>
                </a:lnTo>
                <a:lnTo>
                  <a:pt x="2572220" y="2232876"/>
                </a:lnTo>
                <a:lnTo>
                  <a:pt x="2574074" y="2234730"/>
                </a:lnTo>
                <a:lnTo>
                  <a:pt x="2575204" y="2235200"/>
                </a:lnTo>
                <a:lnTo>
                  <a:pt x="2577833" y="2235200"/>
                </a:lnTo>
                <a:lnTo>
                  <a:pt x="2578951" y="2234730"/>
                </a:lnTo>
                <a:lnTo>
                  <a:pt x="2580817" y="2232876"/>
                </a:lnTo>
                <a:lnTo>
                  <a:pt x="2581275" y="2231745"/>
                </a:lnTo>
                <a:lnTo>
                  <a:pt x="2581275" y="2229116"/>
                </a:lnTo>
                <a:close/>
              </a:path>
              <a:path w="4962525" h="4460875">
                <a:moveTo>
                  <a:pt x="2581275" y="1487233"/>
                </a:moveTo>
                <a:lnTo>
                  <a:pt x="2580817" y="1486103"/>
                </a:lnTo>
                <a:lnTo>
                  <a:pt x="2578951" y="1484249"/>
                </a:lnTo>
                <a:lnTo>
                  <a:pt x="2577833" y="1483779"/>
                </a:lnTo>
                <a:lnTo>
                  <a:pt x="2575204" y="1483779"/>
                </a:lnTo>
                <a:lnTo>
                  <a:pt x="2574074" y="1484249"/>
                </a:lnTo>
                <a:lnTo>
                  <a:pt x="2572220" y="1486103"/>
                </a:lnTo>
                <a:lnTo>
                  <a:pt x="2571750" y="1487233"/>
                </a:lnTo>
                <a:lnTo>
                  <a:pt x="2571750" y="1489862"/>
                </a:lnTo>
                <a:lnTo>
                  <a:pt x="2572220" y="1490980"/>
                </a:lnTo>
                <a:lnTo>
                  <a:pt x="2574074" y="1492834"/>
                </a:lnTo>
                <a:lnTo>
                  <a:pt x="2575204" y="1493304"/>
                </a:lnTo>
                <a:lnTo>
                  <a:pt x="2577833" y="1493304"/>
                </a:lnTo>
                <a:lnTo>
                  <a:pt x="2578951" y="1492834"/>
                </a:lnTo>
                <a:lnTo>
                  <a:pt x="2580817" y="1490980"/>
                </a:lnTo>
                <a:lnTo>
                  <a:pt x="2581275" y="1489862"/>
                </a:lnTo>
                <a:lnTo>
                  <a:pt x="2581275" y="1487233"/>
                </a:lnTo>
                <a:close/>
              </a:path>
              <a:path w="4962525" h="4460875">
                <a:moveTo>
                  <a:pt x="2581275" y="745337"/>
                </a:moveTo>
                <a:lnTo>
                  <a:pt x="2580817" y="744220"/>
                </a:lnTo>
                <a:lnTo>
                  <a:pt x="2578951" y="742353"/>
                </a:lnTo>
                <a:lnTo>
                  <a:pt x="2577833" y="741883"/>
                </a:lnTo>
                <a:lnTo>
                  <a:pt x="2575204" y="741883"/>
                </a:lnTo>
                <a:lnTo>
                  <a:pt x="2574074" y="742353"/>
                </a:lnTo>
                <a:lnTo>
                  <a:pt x="2572220" y="744220"/>
                </a:lnTo>
                <a:lnTo>
                  <a:pt x="2571750" y="745337"/>
                </a:lnTo>
                <a:lnTo>
                  <a:pt x="2571750" y="747966"/>
                </a:lnTo>
                <a:lnTo>
                  <a:pt x="2572220" y="749084"/>
                </a:lnTo>
                <a:lnTo>
                  <a:pt x="2574074" y="750951"/>
                </a:lnTo>
                <a:lnTo>
                  <a:pt x="2575204" y="751408"/>
                </a:lnTo>
                <a:lnTo>
                  <a:pt x="2577833" y="751408"/>
                </a:lnTo>
                <a:lnTo>
                  <a:pt x="2578951" y="750951"/>
                </a:lnTo>
                <a:lnTo>
                  <a:pt x="2580817" y="749084"/>
                </a:lnTo>
                <a:lnTo>
                  <a:pt x="2581275" y="747966"/>
                </a:lnTo>
                <a:lnTo>
                  <a:pt x="2581275" y="745337"/>
                </a:lnTo>
                <a:close/>
              </a:path>
              <a:path w="4962525" h="446087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4962525" h="4460875">
                <a:moveTo>
                  <a:pt x="2628900" y="4454791"/>
                </a:moveTo>
                <a:lnTo>
                  <a:pt x="2628442" y="4453674"/>
                </a:lnTo>
                <a:lnTo>
                  <a:pt x="2626576" y="4451807"/>
                </a:lnTo>
                <a:lnTo>
                  <a:pt x="2625458" y="4451350"/>
                </a:lnTo>
                <a:lnTo>
                  <a:pt x="2622829" y="4451350"/>
                </a:lnTo>
                <a:lnTo>
                  <a:pt x="2621699" y="4451807"/>
                </a:lnTo>
                <a:lnTo>
                  <a:pt x="2619845" y="4453674"/>
                </a:lnTo>
                <a:lnTo>
                  <a:pt x="2619375" y="4454791"/>
                </a:lnTo>
                <a:lnTo>
                  <a:pt x="2619375" y="4457420"/>
                </a:lnTo>
                <a:lnTo>
                  <a:pt x="2619845" y="4458551"/>
                </a:lnTo>
                <a:lnTo>
                  <a:pt x="2621699" y="4460405"/>
                </a:lnTo>
                <a:lnTo>
                  <a:pt x="2622829" y="4460875"/>
                </a:lnTo>
                <a:lnTo>
                  <a:pt x="2625458" y="4460875"/>
                </a:lnTo>
                <a:lnTo>
                  <a:pt x="2626576" y="4460405"/>
                </a:lnTo>
                <a:lnTo>
                  <a:pt x="2628442" y="4458551"/>
                </a:lnTo>
                <a:lnTo>
                  <a:pt x="2628900" y="4457420"/>
                </a:lnTo>
                <a:lnTo>
                  <a:pt x="2628900" y="4454791"/>
                </a:lnTo>
                <a:close/>
              </a:path>
              <a:path w="4962525" h="4460875">
                <a:moveTo>
                  <a:pt x="2628900" y="3712908"/>
                </a:moveTo>
                <a:lnTo>
                  <a:pt x="2628442" y="3711778"/>
                </a:lnTo>
                <a:lnTo>
                  <a:pt x="2626576" y="3709924"/>
                </a:lnTo>
                <a:lnTo>
                  <a:pt x="2625458" y="3709454"/>
                </a:lnTo>
                <a:lnTo>
                  <a:pt x="2622829" y="3709454"/>
                </a:lnTo>
                <a:lnTo>
                  <a:pt x="2621699" y="3709924"/>
                </a:lnTo>
                <a:lnTo>
                  <a:pt x="2619845" y="3711778"/>
                </a:lnTo>
                <a:lnTo>
                  <a:pt x="2619375" y="3712908"/>
                </a:lnTo>
                <a:lnTo>
                  <a:pt x="2619375" y="3715537"/>
                </a:lnTo>
                <a:lnTo>
                  <a:pt x="2619845" y="3716655"/>
                </a:lnTo>
                <a:lnTo>
                  <a:pt x="2621699" y="3718509"/>
                </a:lnTo>
                <a:lnTo>
                  <a:pt x="2622829" y="3718979"/>
                </a:lnTo>
                <a:lnTo>
                  <a:pt x="2625458" y="3718979"/>
                </a:lnTo>
                <a:lnTo>
                  <a:pt x="2626576" y="3718509"/>
                </a:lnTo>
                <a:lnTo>
                  <a:pt x="2628442" y="3716655"/>
                </a:lnTo>
                <a:lnTo>
                  <a:pt x="2628900" y="3715537"/>
                </a:lnTo>
                <a:lnTo>
                  <a:pt x="2628900" y="3712908"/>
                </a:lnTo>
                <a:close/>
              </a:path>
              <a:path w="4962525" h="4460875">
                <a:moveTo>
                  <a:pt x="2628900" y="2971012"/>
                </a:moveTo>
                <a:lnTo>
                  <a:pt x="2628442" y="2969882"/>
                </a:lnTo>
                <a:lnTo>
                  <a:pt x="2626576" y="2968028"/>
                </a:lnTo>
                <a:lnTo>
                  <a:pt x="2625458" y="2967558"/>
                </a:lnTo>
                <a:lnTo>
                  <a:pt x="2622829" y="2967558"/>
                </a:lnTo>
                <a:lnTo>
                  <a:pt x="2621699" y="2968028"/>
                </a:lnTo>
                <a:lnTo>
                  <a:pt x="2619845" y="2969882"/>
                </a:lnTo>
                <a:lnTo>
                  <a:pt x="2619375" y="2971012"/>
                </a:lnTo>
                <a:lnTo>
                  <a:pt x="2619375" y="2973641"/>
                </a:lnTo>
                <a:lnTo>
                  <a:pt x="2619845" y="2974759"/>
                </a:lnTo>
                <a:lnTo>
                  <a:pt x="2621699" y="2976626"/>
                </a:lnTo>
                <a:lnTo>
                  <a:pt x="2622829" y="2977083"/>
                </a:lnTo>
                <a:lnTo>
                  <a:pt x="2625458" y="2977083"/>
                </a:lnTo>
                <a:lnTo>
                  <a:pt x="2626576" y="2976626"/>
                </a:lnTo>
                <a:lnTo>
                  <a:pt x="2628442" y="2974759"/>
                </a:lnTo>
                <a:lnTo>
                  <a:pt x="2628900" y="2973641"/>
                </a:lnTo>
                <a:lnTo>
                  <a:pt x="2628900" y="2971012"/>
                </a:lnTo>
                <a:close/>
              </a:path>
              <a:path w="4962525" h="4460875">
                <a:moveTo>
                  <a:pt x="2628900" y="2229116"/>
                </a:moveTo>
                <a:lnTo>
                  <a:pt x="2628442" y="2227999"/>
                </a:lnTo>
                <a:lnTo>
                  <a:pt x="2626576" y="2226132"/>
                </a:lnTo>
                <a:lnTo>
                  <a:pt x="2625458" y="2225675"/>
                </a:lnTo>
                <a:lnTo>
                  <a:pt x="2622829" y="2225675"/>
                </a:lnTo>
                <a:lnTo>
                  <a:pt x="2621699" y="2226132"/>
                </a:lnTo>
                <a:lnTo>
                  <a:pt x="2619845" y="2227999"/>
                </a:lnTo>
                <a:lnTo>
                  <a:pt x="2619375" y="2229116"/>
                </a:lnTo>
                <a:lnTo>
                  <a:pt x="2619375" y="2231745"/>
                </a:lnTo>
                <a:lnTo>
                  <a:pt x="2619845" y="2232876"/>
                </a:lnTo>
                <a:lnTo>
                  <a:pt x="2621699" y="2234730"/>
                </a:lnTo>
                <a:lnTo>
                  <a:pt x="2622829" y="2235200"/>
                </a:lnTo>
                <a:lnTo>
                  <a:pt x="2625458" y="2235200"/>
                </a:lnTo>
                <a:lnTo>
                  <a:pt x="2626576" y="2234730"/>
                </a:lnTo>
                <a:lnTo>
                  <a:pt x="2628442" y="2232876"/>
                </a:lnTo>
                <a:lnTo>
                  <a:pt x="2628900" y="2231745"/>
                </a:lnTo>
                <a:lnTo>
                  <a:pt x="2628900" y="2229116"/>
                </a:lnTo>
                <a:close/>
              </a:path>
              <a:path w="4962525" h="4460875">
                <a:moveTo>
                  <a:pt x="2628900" y="1487233"/>
                </a:moveTo>
                <a:lnTo>
                  <a:pt x="2628442" y="1486103"/>
                </a:lnTo>
                <a:lnTo>
                  <a:pt x="2626576" y="1484249"/>
                </a:lnTo>
                <a:lnTo>
                  <a:pt x="2625458" y="1483779"/>
                </a:lnTo>
                <a:lnTo>
                  <a:pt x="2622829" y="1483779"/>
                </a:lnTo>
                <a:lnTo>
                  <a:pt x="2621699" y="1484249"/>
                </a:lnTo>
                <a:lnTo>
                  <a:pt x="2619845" y="1486103"/>
                </a:lnTo>
                <a:lnTo>
                  <a:pt x="2619375" y="1487233"/>
                </a:lnTo>
                <a:lnTo>
                  <a:pt x="2619375" y="1489862"/>
                </a:lnTo>
                <a:lnTo>
                  <a:pt x="2619845" y="1490980"/>
                </a:lnTo>
                <a:lnTo>
                  <a:pt x="2621699" y="1492834"/>
                </a:lnTo>
                <a:lnTo>
                  <a:pt x="2622829" y="1493304"/>
                </a:lnTo>
                <a:lnTo>
                  <a:pt x="2625458" y="1493304"/>
                </a:lnTo>
                <a:lnTo>
                  <a:pt x="2626576" y="1492834"/>
                </a:lnTo>
                <a:lnTo>
                  <a:pt x="2628442" y="1490980"/>
                </a:lnTo>
                <a:lnTo>
                  <a:pt x="2628900" y="1489862"/>
                </a:lnTo>
                <a:lnTo>
                  <a:pt x="2628900" y="1487233"/>
                </a:lnTo>
                <a:close/>
              </a:path>
              <a:path w="4962525" h="4460875">
                <a:moveTo>
                  <a:pt x="2628900" y="745337"/>
                </a:moveTo>
                <a:lnTo>
                  <a:pt x="2628442" y="744220"/>
                </a:lnTo>
                <a:lnTo>
                  <a:pt x="2626576" y="742353"/>
                </a:lnTo>
                <a:lnTo>
                  <a:pt x="2625458" y="741883"/>
                </a:lnTo>
                <a:lnTo>
                  <a:pt x="2622829" y="741883"/>
                </a:lnTo>
                <a:lnTo>
                  <a:pt x="2621699" y="742353"/>
                </a:lnTo>
                <a:lnTo>
                  <a:pt x="2619845" y="744220"/>
                </a:lnTo>
                <a:lnTo>
                  <a:pt x="2619375" y="745337"/>
                </a:lnTo>
                <a:lnTo>
                  <a:pt x="2619375" y="747966"/>
                </a:lnTo>
                <a:lnTo>
                  <a:pt x="2619845" y="749084"/>
                </a:lnTo>
                <a:lnTo>
                  <a:pt x="2621699" y="750951"/>
                </a:lnTo>
                <a:lnTo>
                  <a:pt x="2622829" y="751408"/>
                </a:lnTo>
                <a:lnTo>
                  <a:pt x="2625458" y="751408"/>
                </a:lnTo>
                <a:lnTo>
                  <a:pt x="2626576" y="750951"/>
                </a:lnTo>
                <a:lnTo>
                  <a:pt x="2628442" y="749084"/>
                </a:lnTo>
                <a:lnTo>
                  <a:pt x="2628900" y="747966"/>
                </a:lnTo>
                <a:lnTo>
                  <a:pt x="2628900" y="745337"/>
                </a:lnTo>
                <a:close/>
              </a:path>
              <a:path w="4962525" h="446087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699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699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4962525" h="4460875">
                <a:moveTo>
                  <a:pt x="2676525" y="4454791"/>
                </a:moveTo>
                <a:lnTo>
                  <a:pt x="2676067" y="4453674"/>
                </a:lnTo>
                <a:lnTo>
                  <a:pt x="2674201" y="4451807"/>
                </a:lnTo>
                <a:lnTo>
                  <a:pt x="2673083" y="4451350"/>
                </a:lnTo>
                <a:lnTo>
                  <a:pt x="2670454" y="4451350"/>
                </a:lnTo>
                <a:lnTo>
                  <a:pt x="2669324" y="4451807"/>
                </a:lnTo>
                <a:lnTo>
                  <a:pt x="2667470" y="4453674"/>
                </a:lnTo>
                <a:lnTo>
                  <a:pt x="2667000" y="4454791"/>
                </a:lnTo>
                <a:lnTo>
                  <a:pt x="2667000" y="4457420"/>
                </a:lnTo>
                <a:lnTo>
                  <a:pt x="2667470" y="4458551"/>
                </a:lnTo>
                <a:lnTo>
                  <a:pt x="2669324" y="4460405"/>
                </a:lnTo>
                <a:lnTo>
                  <a:pt x="2670454" y="4460875"/>
                </a:lnTo>
                <a:lnTo>
                  <a:pt x="2673083" y="4460875"/>
                </a:lnTo>
                <a:lnTo>
                  <a:pt x="2674201" y="4460405"/>
                </a:lnTo>
                <a:lnTo>
                  <a:pt x="2676067" y="4458551"/>
                </a:lnTo>
                <a:lnTo>
                  <a:pt x="2676525" y="4457420"/>
                </a:lnTo>
                <a:lnTo>
                  <a:pt x="2676525" y="4454791"/>
                </a:lnTo>
                <a:close/>
              </a:path>
              <a:path w="4962525" h="4460875">
                <a:moveTo>
                  <a:pt x="2676525" y="3712908"/>
                </a:moveTo>
                <a:lnTo>
                  <a:pt x="2676067" y="3711778"/>
                </a:lnTo>
                <a:lnTo>
                  <a:pt x="2674201" y="3709924"/>
                </a:lnTo>
                <a:lnTo>
                  <a:pt x="2673083" y="3709454"/>
                </a:lnTo>
                <a:lnTo>
                  <a:pt x="2670454" y="3709454"/>
                </a:lnTo>
                <a:lnTo>
                  <a:pt x="2669324" y="3709924"/>
                </a:lnTo>
                <a:lnTo>
                  <a:pt x="2667470" y="3711778"/>
                </a:lnTo>
                <a:lnTo>
                  <a:pt x="2667000" y="3712908"/>
                </a:lnTo>
                <a:lnTo>
                  <a:pt x="2667000" y="3715537"/>
                </a:lnTo>
                <a:lnTo>
                  <a:pt x="2667470" y="3716655"/>
                </a:lnTo>
                <a:lnTo>
                  <a:pt x="2669324" y="3718509"/>
                </a:lnTo>
                <a:lnTo>
                  <a:pt x="2670454" y="3718979"/>
                </a:lnTo>
                <a:lnTo>
                  <a:pt x="2673083" y="3718979"/>
                </a:lnTo>
                <a:lnTo>
                  <a:pt x="2674201" y="3718509"/>
                </a:lnTo>
                <a:lnTo>
                  <a:pt x="2676067" y="3716655"/>
                </a:lnTo>
                <a:lnTo>
                  <a:pt x="2676525" y="3715537"/>
                </a:lnTo>
                <a:lnTo>
                  <a:pt x="2676525" y="3712908"/>
                </a:lnTo>
                <a:close/>
              </a:path>
              <a:path w="4962525" h="4460875">
                <a:moveTo>
                  <a:pt x="2676525" y="2971012"/>
                </a:moveTo>
                <a:lnTo>
                  <a:pt x="2676067" y="2969882"/>
                </a:lnTo>
                <a:lnTo>
                  <a:pt x="2674201" y="2968028"/>
                </a:lnTo>
                <a:lnTo>
                  <a:pt x="2673083" y="2967558"/>
                </a:lnTo>
                <a:lnTo>
                  <a:pt x="2670454" y="2967558"/>
                </a:lnTo>
                <a:lnTo>
                  <a:pt x="2669324" y="2968028"/>
                </a:lnTo>
                <a:lnTo>
                  <a:pt x="2667470" y="2969882"/>
                </a:lnTo>
                <a:lnTo>
                  <a:pt x="2667000" y="2971012"/>
                </a:lnTo>
                <a:lnTo>
                  <a:pt x="2667000" y="2973641"/>
                </a:lnTo>
                <a:lnTo>
                  <a:pt x="2667470" y="2974759"/>
                </a:lnTo>
                <a:lnTo>
                  <a:pt x="2669324" y="2976626"/>
                </a:lnTo>
                <a:lnTo>
                  <a:pt x="2670454" y="2977083"/>
                </a:lnTo>
                <a:lnTo>
                  <a:pt x="2673083" y="2977083"/>
                </a:lnTo>
                <a:lnTo>
                  <a:pt x="2674201" y="2976626"/>
                </a:lnTo>
                <a:lnTo>
                  <a:pt x="2676067" y="2974759"/>
                </a:lnTo>
                <a:lnTo>
                  <a:pt x="2676525" y="2973641"/>
                </a:lnTo>
                <a:lnTo>
                  <a:pt x="2676525" y="2971012"/>
                </a:lnTo>
                <a:close/>
              </a:path>
              <a:path w="4962525" h="4460875">
                <a:moveTo>
                  <a:pt x="2676525" y="2229116"/>
                </a:moveTo>
                <a:lnTo>
                  <a:pt x="2676067" y="2227999"/>
                </a:lnTo>
                <a:lnTo>
                  <a:pt x="2674201" y="2226132"/>
                </a:lnTo>
                <a:lnTo>
                  <a:pt x="2673083" y="2225675"/>
                </a:lnTo>
                <a:lnTo>
                  <a:pt x="2670454" y="2225675"/>
                </a:lnTo>
                <a:lnTo>
                  <a:pt x="2669324" y="2226132"/>
                </a:lnTo>
                <a:lnTo>
                  <a:pt x="2667470" y="2227999"/>
                </a:lnTo>
                <a:lnTo>
                  <a:pt x="2667000" y="2229116"/>
                </a:lnTo>
                <a:lnTo>
                  <a:pt x="2667000" y="2231745"/>
                </a:lnTo>
                <a:lnTo>
                  <a:pt x="2667470" y="2232876"/>
                </a:lnTo>
                <a:lnTo>
                  <a:pt x="2669324" y="2234730"/>
                </a:lnTo>
                <a:lnTo>
                  <a:pt x="2670454" y="2235200"/>
                </a:lnTo>
                <a:lnTo>
                  <a:pt x="2673083" y="2235200"/>
                </a:lnTo>
                <a:lnTo>
                  <a:pt x="2674201" y="2234730"/>
                </a:lnTo>
                <a:lnTo>
                  <a:pt x="2676067" y="2232876"/>
                </a:lnTo>
                <a:lnTo>
                  <a:pt x="2676525" y="2231745"/>
                </a:lnTo>
                <a:lnTo>
                  <a:pt x="2676525" y="2229116"/>
                </a:lnTo>
                <a:close/>
              </a:path>
              <a:path w="4962525" h="4460875">
                <a:moveTo>
                  <a:pt x="2676525" y="1487233"/>
                </a:moveTo>
                <a:lnTo>
                  <a:pt x="2676067" y="1486103"/>
                </a:lnTo>
                <a:lnTo>
                  <a:pt x="2674201" y="1484249"/>
                </a:lnTo>
                <a:lnTo>
                  <a:pt x="2673083" y="1483779"/>
                </a:lnTo>
                <a:lnTo>
                  <a:pt x="2670454" y="1483779"/>
                </a:lnTo>
                <a:lnTo>
                  <a:pt x="2669324" y="1484249"/>
                </a:lnTo>
                <a:lnTo>
                  <a:pt x="2667470" y="1486103"/>
                </a:lnTo>
                <a:lnTo>
                  <a:pt x="2667000" y="1487233"/>
                </a:lnTo>
                <a:lnTo>
                  <a:pt x="2667000" y="1489862"/>
                </a:lnTo>
                <a:lnTo>
                  <a:pt x="2667470" y="1490980"/>
                </a:lnTo>
                <a:lnTo>
                  <a:pt x="2669324" y="1492834"/>
                </a:lnTo>
                <a:lnTo>
                  <a:pt x="2670454" y="1493304"/>
                </a:lnTo>
                <a:lnTo>
                  <a:pt x="2673083" y="1493304"/>
                </a:lnTo>
                <a:lnTo>
                  <a:pt x="2674201" y="1492834"/>
                </a:lnTo>
                <a:lnTo>
                  <a:pt x="2676067" y="1490980"/>
                </a:lnTo>
                <a:lnTo>
                  <a:pt x="2676525" y="1489862"/>
                </a:lnTo>
                <a:lnTo>
                  <a:pt x="2676525" y="1487233"/>
                </a:lnTo>
                <a:close/>
              </a:path>
              <a:path w="4962525" h="4460875">
                <a:moveTo>
                  <a:pt x="2676525" y="745337"/>
                </a:moveTo>
                <a:lnTo>
                  <a:pt x="2676067" y="744220"/>
                </a:lnTo>
                <a:lnTo>
                  <a:pt x="2674201" y="742353"/>
                </a:lnTo>
                <a:lnTo>
                  <a:pt x="2673083" y="741883"/>
                </a:lnTo>
                <a:lnTo>
                  <a:pt x="2670454" y="741883"/>
                </a:lnTo>
                <a:lnTo>
                  <a:pt x="2669324" y="742353"/>
                </a:lnTo>
                <a:lnTo>
                  <a:pt x="2667470" y="744220"/>
                </a:lnTo>
                <a:lnTo>
                  <a:pt x="2667000" y="745337"/>
                </a:lnTo>
                <a:lnTo>
                  <a:pt x="2667000" y="747966"/>
                </a:lnTo>
                <a:lnTo>
                  <a:pt x="2667470" y="749084"/>
                </a:lnTo>
                <a:lnTo>
                  <a:pt x="2669324" y="750951"/>
                </a:lnTo>
                <a:lnTo>
                  <a:pt x="2670454" y="751408"/>
                </a:lnTo>
                <a:lnTo>
                  <a:pt x="2673083" y="751408"/>
                </a:lnTo>
                <a:lnTo>
                  <a:pt x="2674201" y="750951"/>
                </a:lnTo>
                <a:lnTo>
                  <a:pt x="2676067" y="749084"/>
                </a:lnTo>
                <a:lnTo>
                  <a:pt x="2676525" y="747966"/>
                </a:lnTo>
                <a:lnTo>
                  <a:pt x="2676525" y="745337"/>
                </a:lnTo>
                <a:close/>
              </a:path>
              <a:path w="4962525" h="446087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4962525" h="4460875">
                <a:moveTo>
                  <a:pt x="2724150" y="4454791"/>
                </a:moveTo>
                <a:lnTo>
                  <a:pt x="2723692" y="4453674"/>
                </a:lnTo>
                <a:lnTo>
                  <a:pt x="2721826" y="4451807"/>
                </a:lnTo>
                <a:lnTo>
                  <a:pt x="2720708" y="4451350"/>
                </a:lnTo>
                <a:lnTo>
                  <a:pt x="2718079" y="4451350"/>
                </a:lnTo>
                <a:lnTo>
                  <a:pt x="2716949" y="4451807"/>
                </a:lnTo>
                <a:lnTo>
                  <a:pt x="2715095" y="4453674"/>
                </a:lnTo>
                <a:lnTo>
                  <a:pt x="2714625" y="4454791"/>
                </a:lnTo>
                <a:lnTo>
                  <a:pt x="2714625" y="4457420"/>
                </a:lnTo>
                <a:lnTo>
                  <a:pt x="2715095" y="4458551"/>
                </a:lnTo>
                <a:lnTo>
                  <a:pt x="2716949" y="4460405"/>
                </a:lnTo>
                <a:lnTo>
                  <a:pt x="2718079" y="4460875"/>
                </a:lnTo>
                <a:lnTo>
                  <a:pt x="2720708" y="4460875"/>
                </a:lnTo>
                <a:lnTo>
                  <a:pt x="2721826" y="4460405"/>
                </a:lnTo>
                <a:lnTo>
                  <a:pt x="2723692" y="4458551"/>
                </a:lnTo>
                <a:lnTo>
                  <a:pt x="2724150" y="4457420"/>
                </a:lnTo>
                <a:lnTo>
                  <a:pt x="2724150" y="4454791"/>
                </a:lnTo>
                <a:close/>
              </a:path>
              <a:path w="4962525" h="4460875">
                <a:moveTo>
                  <a:pt x="2724150" y="3712908"/>
                </a:moveTo>
                <a:lnTo>
                  <a:pt x="2723692" y="3711778"/>
                </a:lnTo>
                <a:lnTo>
                  <a:pt x="2721826" y="3709924"/>
                </a:lnTo>
                <a:lnTo>
                  <a:pt x="2720708" y="3709454"/>
                </a:lnTo>
                <a:lnTo>
                  <a:pt x="2718079" y="3709454"/>
                </a:lnTo>
                <a:lnTo>
                  <a:pt x="2716949" y="3709924"/>
                </a:lnTo>
                <a:lnTo>
                  <a:pt x="2715095" y="3711778"/>
                </a:lnTo>
                <a:lnTo>
                  <a:pt x="2714625" y="3712908"/>
                </a:lnTo>
                <a:lnTo>
                  <a:pt x="2714625" y="3715537"/>
                </a:lnTo>
                <a:lnTo>
                  <a:pt x="2715095" y="3716655"/>
                </a:lnTo>
                <a:lnTo>
                  <a:pt x="2716949" y="3718509"/>
                </a:lnTo>
                <a:lnTo>
                  <a:pt x="2718079" y="3718979"/>
                </a:lnTo>
                <a:lnTo>
                  <a:pt x="2720708" y="3718979"/>
                </a:lnTo>
                <a:lnTo>
                  <a:pt x="2721826" y="3718509"/>
                </a:lnTo>
                <a:lnTo>
                  <a:pt x="2723692" y="3716655"/>
                </a:lnTo>
                <a:lnTo>
                  <a:pt x="2724150" y="3715537"/>
                </a:lnTo>
                <a:lnTo>
                  <a:pt x="2724150" y="3712908"/>
                </a:lnTo>
                <a:close/>
              </a:path>
              <a:path w="4962525" h="4460875">
                <a:moveTo>
                  <a:pt x="2724150" y="2971012"/>
                </a:moveTo>
                <a:lnTo>
                  <a:pt x="2723692" y="2969882"/>
                </a:lnTo>
                <a:lnTo>
                  <a:pt x="2721826" y="2968028"/>
                </a:lnTo>
                <a:lnTo>
                  <a:pt x="2720708" y="2967558"/>
                </a:lnTo>
                <a:lnTo>
                  <a:pt x="2718079" y="2967558"/>
                </a:lnTo>
                <a:lnTo>
                  <a:pt x="2716949" y="2968028"/>
                </a:lnTo>
                <a:lnTo>
                  <a:pt x="2715095" y="2969882"/>
                </a:lnTo>
                <a:lnTo>
                  <a:pt x="2714625" y="2971012"/>
                </a:lnTo>
                <a:lnTo>
                  <a:pt x="2714625" y="2973641"/>
                </a:lnTo>
                <a:lnTo>
                  <a:pt x="2715095" y="2974759"/>
                </a:lnTo>
                <a:lnTo>
                  <a:pt x="2716949" y="2976626"/>
                </a:lnTo>
                <a:lnTo>
                  <a:pt x="2718079" y="2977083"/>
                </a:lnTo>
                <a:lnTo>
                  <a:pt x="2720708" y="2977083"/>
                </a:lnTo>
                <a:lnTo>
                  <a:pt x="2721826" y="2976626"/>
                </a:lnTo>
                <a:lnTo>
                  <a:pt x="2723692" y="2974759"/>
                </a:lnTo>
                <a:lnTo>
                  <a:pt x="2724150" y="2973641"/>
                </a:lnTo>
                <a:lnTo>
                  <a:pt x="2724150" y="2971012"/>
                </a:lnTo>
                <a:close/>
              </a:path>
              <a:path w="4962525" h="4460875">
                <a:moveTo>
                  <a:pt x="2724150" y="2229116"/>
                </a:moveTo>
                <a:lnTo>
                  <a:pt x="2723692" y="2227999"/>
                </a:lnTo>
                <a:lnTo>
                  <a:pt x="2721826" y="2226132"/>
                </a:lnTo>
                <a:lnTo>
                  <a:pt x="2720708" y="2225675"/>
                </a:lnTo>
                <a:lnTo>
                  <a:pt x="2718079" y="2225675"/>
                </a:lnTo>
                <a:lnTo>
                  <a:pt x="2716949" y="2226132"/>
                </a:lnTo>
                <a:lnTo>
                  <a:pt x="2715095" y="2227999"/>
                </a:lnTo>
                <a:lnTo>
                  <a:pt x="2714625" y="2229116"/>
                </a:lnTo>
                <a:lnTo>
                  <a:pt x="2714625" y="2231745"/>
                </a:lnTo>
                <a:lnTo>
                  <a:pt x="2715095" y="2232876"/>
                </a:lnTo>
                <a:lnTo>
                  <a:pt x="2716949" y="2234730"/>
                </a:lnTo>
                <a:lnTo>
                  <a:pt x="2718079" y="2235200"/>
                </a:lnTo>
                <a:lnTo>
                  <a:pt x="2720708" y="2235200"/>
                </a:lnTo>
                <a:lnTo>
                  <a:pt x="2721826" y="2234730"/>
                </a:lnTo>
                <a:lnTo>
                  <a:pt x="2723692" y="2232876"/>
                </a:lnTo>
                <a:lnTo>
                  <a:pt x="2724150" y="2231745"/>
                </a:lnTo>
                <a:lnTo>
                  <a:pt x="2724150" y="2229116"/>
                </a:lnTo>
                <a:close/>
              </a:path>
              <a:path w="4962525" h="4460875">
                <a:moveTo>
                  <a:pt x="2724150" y="1487233"/>
                </a:moveTo>
                <a:lnTo>
                  <a:pt x="2723692" y="1486103"/>
                </a:lnTo>
                <a:lnTo>
                  <a:pt x="2721826" y="1484249"/>
                </a:lnTo>
                <a:lnTo>
                  <a:pt x="2720708" y="1483779"/>
                </a:lnTo>
                <a:lnTo>
                  <a:pt x="2718079" y="1483779"/>
                </a:lnTo>
                <a:lnTo>
                  <a:pt x="2716949" y="1484249"/>
                </a:lnTo>
                <a:lnTo>
                  <a:pt x="2715095" y="1486103"/>
                </a:lnTo>
                <a:lnTo>
                  <a:pt x="2714625" y="1487233"/>
                </a:lnTo>
                <a:lnTo>
                  <a:pt x="2714625" y="1489862"/>
                </a:lnTo>
                <a:lnTo>
                  <a:pt x="2715095" y="1490980"/>
                </a:lnTo>
                <a:lnTo>
                  <a:pt x="2716949" y="1492834"/>
                </a:lnTo>
                <a:lnTo>
                  <a:pt x="2718079" y="1493304"/>
                </a:lnTo>
                <a:lnTo>
                  <a:pt x="2720708" y="1493304"/>
                </a:lnTo>
                <a:lnTo>
                  <a:pt x="2721826" y="1492834"/>
                </a:lnTo>
                <a:lnTo>
                  <a:pt x="2723692" y="1490980"/>
                </a:lnTo>
                <a:lnTo>
                  <a:pt x="2724150" y="1489862"/>
                </a:lnTo>
                <a:lnTo>
                  <a:pt x="2724150" y="1487233"/>
                </a:lnTo>
                <a:close/>
              </a:path>
              <a:path w="4962525" h="4460875">
                <a:moveTo>
                  <a:pt x="2724150" y="745337"/>
                </a:moveTo>
                <a:lnTo>
                  <a:pt x="2723692" y="744220"/>
                </a:lnTo>
                <a:lnTo>
                  <a:pt x="2721826" y="742353"/>
                </a:lnTo>
                <a:lnTo>
                  <a:pt x="2720708" y="741883"/>
                </a:lnTo>
                <a:lnTo>
                  <a:pt x="2718079" y="741883"/>
                </a:lnTo>
                <a:lnTo>
                  <a:pt x="2716949" y="742353"/>
                </a:lnTo>
                <a:lnTo>
                  <a:pt x="2715095" y="744220"/>
                </a:lnTo>
                <a:lnTo>
                  <a:pt x="2714625" y="745337"/>
                </a:lnTo>
                <a:lnTo>
                  <a:pt x="2714625" y="747966"/>
                </a:lnTo>
                <a:lnTo>
                  <a:pt x="2715095" y="749084"/>
                </a:lnTo>
                <a:lnTo>
                  <a:pt x="2716949" y="750951"/>
                </a:lnTo>
                <a:lnTo>
                  <a:pt x="2718079" y="751408"/>
                </a:lnTo>
                <a:lnTo>
                  <a:pt x="2720708" y="751408"/>
                </a:lnTo>
                <a:lnTo>
                  <a:pt x="2721826" y="750951"/>
                </a:lnTo>
                <a:lnTo>
                  <a:pt x="2723692" y="749084"/>
                </a:lnTo>
                <a:lnTo>
                  <a:pt x="2724150" y="747966"/>
                </a:lnTo>
                <a:lnTo>
                  <a:pt x="2724150" y="745337"/>
                </a:lnTo>
                <a:close/>
              </a:path>
              <a:path w="4962525" h="446087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4962525" h="4460875">
                <a:moveTo>
                  <a:pt x="2771775" y="4454791"/>
                </a:moveTo>
                <a:lnTo>
                  <a:pt x="2771317" y="4453674"/>
                </a:lnTo>
                <a:lnTo>
                  <a:pt x="2769451" y="4451807"/>
                </a:lnTo>
                <a:lnTo>
                  <a:pt x="2768333" y="4451350"/>
                </a:lnTo>
                <a:lnTo>
                  <a:pt x="2765704" y="4451350"/>
                </a:lnTo>
                <a:lnTo>
                  <a:pt x="2764574" y="4451807"/>
                </a:lnTo>
                <a:lnTo>
                  <a:pt x="2762720" y="4453674"/>
                </a:lnTo>
                <a:lnTo>
                  <a:pt x="2762250" y="4454791"/>
                </a:lnTo>
                <a:lnTo>
                  <a:pt x="2762250" y="4457420"/>
                </a:lnTo>
                <a:lnTo>
                  <a:pt x="2762720" y="4458551"/>
                </a:lnTo>
                <a:lnTo>
                  <a:pt x="2764574" y="4460405"/>
                </a:lnTo>
                <a:lnTo>
                  <a:pt x="2765704" y="4460875"/>
                </a:lnTo>
                <a:lnTo>
                  <a:pt x="2768333" y="4460875"/>
                </a:lnTo>
                <a:lnTo>
                  <a:pt x="2769451" y="4460405"/>
                </a:lnTo>
                <a:lnTo>
                  <a:pt x="2771317" y="4458551"/>
                </a:lnTo>
                <a:lnTo>
                  <a:pt x="2771775" y="4457420"/>
                </a:lnTo>
                <a:lnTo>
                  <a:pt x="2771775" y="4454791"/>
                </a:lnTo>
                <a:close/>
              </a:path>
              <a:path w="4962525" h="4460875">
                <a:moveTo>
                  <a:pt x="2771775" y="3712908"/>
                </a:moveTo>
                <a:lnTo>
                  <a:pt x="2771317" y="3711778"/>
                </a:lnTo>
                <a:lnTo>
                  <a:pt x="2769451" y="3709924"/>
                </a:lnTo>
                <a:lnTo>
                  <a:pt x="2768333" y="3709454"/>
                </a:lnTo>
                <a:lnTo>
                  <a:pt x="2765704" y="3709454"/>
                </a:lnTo>
                <a:lnTo>
                  <a:pt x="2764574" y="3709924"/>
                </a:lnTo>
                <a:lnTo>
                  <a:pt x="2762720" y="3711778"/>
                </a:lnTo>
                <a:lnTo>
                  <a:pt x="2762250" y="3712908"/>
                </a:lnTo>
                <a:lnTo>
                  <a:pt x="2762250" y="3715537"/>
                </a:lnTo>
                <a:lnTo>
                  <a:pt x="2762720" y="3716655"/>
                </a:lnTo>
                <a:lnTo>
                  <a:pt x="2764574" y="3718509"/>
                </a:lnTo>
                <a:lnTo>
                  <a:pt x="2765704" y="3718979"/>
                </a:lnTo>
                <a:lnTo>
                  <a:pt x="2768333" y="3718979"/>
                </a:lnTo>
                <a:lnTo>
                  <a:pt x="2769451" y="3718509"/>
                </a:lnTo>
                <a:lnTo>
                  <a:pt x="2771317" y="3716655"/>
                </a:lnTo>
                <a:lnTo>
                  <a:pt x="2771775" y="3715537"/>
                </a:lnTo>
                <a:lnTo>
                  <a:pt x="2771775" y="3712908"/>
                </a:lnTo>
                <a:close/>
              </a:path>
              <a:path w="4962525" h="4460875">
                <a:moveTo>
                  <a:pt x="2771775" y="2971012"/>
                </a:moveTo>
                <a:lnTo>
                  <a:pt x="2771317" y="2969882"/>
                </a:lnTo>
                <a:lnTo>
                  <a:pt x="2769451" y="2968028"/>
                </a:lnTo>
                <a:lnTo>
                  <a:pt x="2768333" y="2967558"/>
                </a:lnTo>
                <a:lnTo>
                  <a:pt x="2765704" y="2967558"/>
                </a:lnTo>
                <a:lnTo>
                  <a:pt x="2764574" y="2968028"/>
                </a:lnTo>
                <a:lnTo>
                  <a:pt x="2762720" y="2969882"/>
                </a:lnTo>
                <a:lnTo>
                  <a:pt x="2762250" y="2971012"/>
                </a:lnTo>
                <a:lnTo>
                  <a:pt x="2762250" y="2973641"/>
                </a:lnTo>
                <a:lnTo>
                  <a:pt x="2762720" y="2974759"/>
                </a:lnTo>
                <a:lnTo>
                  <a:pt x="2764574" y="2976626"/>
                </a:lnTo>
                <a:lnTo>
                  <a:pt x="2765704" y="2977083"/>
                </a:lnTo>
                <a:lnTo>
                  <a:pt x="2768333" y="2977083"/>
                </a:lnTo>
                <a:lnTo>
                  <a:pt x="2769451" y="2976626"/>
                </a:lnTo>
                <a:lnTo>
                  <a:pt x="2771317" y="2974759"/>
                </a:lnTo>
                <a:lnTo>
                  <a:pt x="2771775" y="2973641"/>
                </a:lnTo>
                <a:lnTo>
                  <a:pt x="2771775" y="2971012"/>
                </a:lnTo>
                <a:close/>
              </a:path>
              <a:path w="4962525" h="4460875">
                <a:moveTo>
                  <a:pt x="2771775" y="2229116"/>
                </a:moveTo>
                <a:lnTo>
                  <a:pt x="2771317" y="2227999"/>
                </a:lnTo>
                <a:lnTo>
                  <a:pt x="2769451" y="2226132"/>
                </a:lnTo>
                <a:lnTo>
                  <a:pt x="2768333" y="2225675"/>
                </a:lnTo>
                <a:lnTo>
                  <a:pt x="2765704" y="2225675"/>
                </a:lnTo>
                <a:lnTo>
                  <a:pt x="2764574" y="2226132"/>
                </a:lnTo>
                <a:lnTo>
                  <a:pt x="2762720" y="2227999"/>
                </a:lnTo>
                <a:lnTo>
                  <a:pt x="2762250" y="2229116"/>
                </a:lnTo>
                <a:lnTo>
                  <a:pt x="2762250" y="2231745"/>
                </a:lnTo>
                <a:lnTo>
                  <a:pt x="2762720" y="2232876"/>
                </a:lnTo>
                <a:lnTo>
                  <a:pt x="2764574" y="2234730"/>
                </a:lnTo>
                <a:lnTo>
                  <a:pt x="2765704" y="2235200"/>
                </a:lnTo>
                <a:lnTo>
                  <a:pt x="2768333" y="2235200"/>
                </a:lnTo>
                <a:lnTo>
                  <a:pt x="2769451" y="2234730"/>
                </a:lnTo>
                <a:lnTo>
                  <a:pt x="2771317" y="2232876"/>
                </a:lnTo>
                <a:lnTo>
                  <a:pt x="2771775" y="2231745"/>
                </a:lnTo>
                <a:lnTo>
                  <a:pt x="2771775" y="2229116"/>
                </a:lnTo>
                <a:close/>
              </a:path>
              <a:path w="4962525" h="4460875">
                <a:moveTo>
                  <a:pt x="2771775" y="1487233"/>
                </a:moveTo>
                <a:lnTo>
                  <a:pt x="2771317" y="1486103"/>
                </a:lnTo>
                <a:lnTo>
                  <a:pt x="2769451" y="1484249"/>
                </a:lnTo>
                <a:lnTo>
                  <a:pt x="2768333" y="1483779"/>
                </a:lnTo>
                <a:lnTo>
                  <a:pt x="2765704" y="1483779"/>
                </a:lnTo>
                <a:lnTo>
                  <a:pt x="2764574" y="1484249"/>
                </a:lnTo>
                <a:lnTo>
                  <a:pt x="2762720" y="1486103"/>
                </a:lnTo>
                <a:lnTo>
                  <a:pt x="2762250" y="1487233"/>
                </a:lnTo>
                <a:lnTo>
                  <a:pt x="2762250" y="1489862"/>
                </a:lnTo>
                <a:lnTo>
                  <a:pt x="2762720" y="1490980"/>
                </a:lnTo>
                <a:lnTo>
                  <a:pt x="2764574" y="1492834"/>
                </a:lnTo>
                <a:lnTo>
                  <a:pt x="2765704" y="1493304"/>
                </a:lnTo>
                <a:lnTo>
                  <a:pt x="2768333" y="1493304"/>
                </a:lnTo>
                <a:lnTo>
                  <a:pt x="2769451" y="1492834"/>
                </a:lnTo>
                <a:lnTo>
                  <a:pt x="2771317" y="1490980"/>
                </a:lnTo>
                <a:lnTo>
                  <a:pt x="2771775" y="1489862"/>
                </a:lnTo>
                <a:lnTo>
                  <a:pt x="2771775" y="1487233"/>
                </a:lnTo>
                <a:close/>
              </a:path>
              <a:path w="4962525" h="4460875">
                <a:moveTo>
                  <a:pt x="2771775" y="745337"/>
                </a:moveTo>
                <a:lnTo>
                  <a:pt x="2771317" y="744220"/>
                </a:lnTo>
                <a:lnTo>
                  <a:pt x="2769451" y="742353"/>
                </a:lnTo>
                <a:lnTo>
                  <a:pt x="2768333" y="741883"/>
                </a:lnTo>
                <a:lnTo>
                  <a:pt x="2765704" y="741883"/>
                </a:lnTo>
                <a:lnTo>
                  <a:pt x="2764574" y="742353"/>
                </a:lnTo>
                <a:lnTo>
                  <a:pt x="2762720" y="744220"/>
                </a:lnTo>
                <a:lnTo>
                  <a:pt x="2762250" y="745337"/>
                </a:lnTo>
                <a:lnTo>
                  <a:pt x="2762250" y="747966"/>
                </a:lnTo>
                <a:lnTo>
                  <a:pt x="2762720" y="749084"/>
                </a:lnTo>
                <a:lnTo>
                  <a:pt x="2764574" y="750951"/>
                </a:lnTo>
                <a:lnTo>
                  <a:pt x="2765704" y="751408"/>
                </a:lnTo>
                <a:lnTo>
                  <a:pt x="2768333" y="751408"/>
                </a:lnTo>
                <a:lnTo>
                  <a:pt x="2769451" y="750951"/>
                </a:lnTo>
                <a:lnTo>
                  <a:pt x="2771317" y="749084"/>
                </a:lnTo>
                <a:lnTo>
                  <a:pt x="2771775" y="747966"/>
                </a:lnTo>
                <a:lnTo>
                  <a:pt x="2771775" y="745337"/>
                </a:lnTo>
                <a:close/>
              </a:path>
              <a:path w="4962525" h="446087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4962525" h="4460875">
                <a:moveTo>
                  <a:pt x="2819400" y="4454791"/>
                </a:moveTo>
                <a:lnTo>
                  <a:pt x="2818942" y="4453674"/>
                </a:lnTo>
                <a:lnTo>
                  <a:pt x="2817076" y="4451807"/>
                </a:lnTo>
                <a:lnTo>
                  <a:pt x="2815958" y="4451350"/>
                </a:lnTo>
                <a:lnTo>
                  <a:pt x="2813329" y="4451350"/>
                </a:lnTo>
                <a:lnTo>
                  <a:pt x="2812199" y="4451807"/>
                </a:lnTo>
                <a:lnTo>
                  <a:pt x="2810345" y="4453674"/>
                </a:lnTo>
                <a:lnTo>
                  <a:pt x="2809875" y="4454791"/>
                </a:lnTo>
                <a:lnTo>
                  <a:pt x="2809875" y="4457420"/>
                </a:lnTo>
                <a:lnTo>
                  <a:pt x="2810345" y="4458551"/>
                </a:lnTo>
                <a:lnTo>
                  <a:pt x="2812199" y="4460405"/>
                </a:lnTo>
                <a:lnTo>
                  <a:pt x="2813329" y="4460875"/>
                </a:lnTo>
                <a:lnTo>
                  <a:pt x="2815958" y="4460875"/>
                </a:lnTo>
                <a:lnTo>
                  <a:pt x="2817076" y="4460405"/>
                </a:lnTo>
                <a:lnTo>
                  <a:pt x="2818942" y="4458551"/>
                </a:lnTo>
                <a:lnTo>
                  <a:pt x="2819400" y="4457420"/>
                </a:lnTo>
                <a:lnTo>
                  <a:pt x="2819400" y="4454791"/>
                </a:lnTo>
                <a:close/>
              </a:path>
              <a:path w="4962525" h="4460875">
                <a:moveTo>
                  <a:pt x="2819400" y="3712908"/>
                </a:moveTo>
                <a:lnTo>
                  <a:pt x="2818942" y="3711778"/>
                </a:lnTo>
                <a:lnTo>
                  <a:pt x="2817076" y="3709924"/>
                </a:lnTo>
                <a:lnTo>
                  <a:pt x="2815958" y="3709454"/>
                </a:lnTo>
                <a:lnTo>
                  <a:pt x="2813329" y="3709454"/>
                </a:lnTo>
                <a:lnTo>
                  <a:pt x="2812199" y="3709924"/>
                </a:lnTo>
                <a:lnTo>
                  <a:pt x="2810345" y="3711778"/>
                </a:lnTo>
                <a:lnTo>
                  <a:pt x="2809875" y="3712908"/>
                </a:lnTo>
                <a:lnTo>
                  <a:pt x="2809875" y="3715537"/>
                </a:lnTo>
                <a:lnTo>
                  <a:pt x="2810345" y="3716655"/>
                </a:lnTo>
                <a:lnTo>
                  <a:pt x="2812199" y="3718509"/>
                </a:lnTo>
                <a:lnTo>
                  <a:pt x="2813329" y="3718979"/>
                </a:lnTo>
                <a:lnTo>
                  <a:pt x="2815958" y="3718979"/>
                </a:lnTo>
                <a:lnTo>
                  <a:pt x="2817076" y="3718509"/>
                </a:lnTo>
                <a:lnTo>
                  <a:pt x="2818942" y="3716655"/>
                </a:lnTo>
                <a:lnTo>
                  <a:pt x="2819400" y="3715537"/>
                </a:lnTo>
                <a:lnTo>
                  <a:pt x="2819400" y="3712908"/>
                </a:lnTo>
                <a:close/>
              </a:path>
              <a:path w="4962525" h="4460875">
                <a:moveTo>
                  <a:pt x="2819400" y="2971012"/>
                </a:moveTo>
                <a:lnTo>
                  <a:pt x="2818942" y="2969882"/>
                </a:lnTo>
                <a:lnTo>
                  <a:pt x="2817076" y="2968028"/>
                </a:lnTo>
                <a:lnTo>
                  <a:pt x="2815958" y="2967558"/>
                </a:lnTo>
                <a:lnTo>
                  <a:pt x="2813329" y="2967558"/>
                </a:lnTo>
                <a:lnTo>
                  <a:pt x="2812199" y="2968028"/>
                </a:lnTo>
                <a:lnTo>
                  <a:pt x="2810345" y="2969882"/>
                </a:lnTo>
                <a:lnTo>
                  <a:pt x="2809875" y="2971012"/>
                </a:lnTo>
                <a:lnTo>
                  <a:pt x="2809875" y="2973641"/>
                </a:lnTo>
                <a:lnTo>
                  <a:pt x="2810345" y="2974759"/>
                </a:lnTo>
                <a:lnTo>
                  <a:pt x="2812199" y="2976626"/>
                </a:lnTo>
                <a:lnTo>
                  <a:pt x="2813329" y="2977083"/>
                </a:lnTo>
                <a:lnTo>
                  <a:pt x="2815958" y="2977083"/>
                </a:lnTo>
                <a:lnTo>
                  <a:pt x="2817076" y="2976626"/>
                </a:lnTo>
                <a:lnTo>
                  <a:pt x="2818942" y="2974759"/>
                </a:lnTo>
                <a:lnTo>
                  <a:pt x="2819400" y="2973641"/>
                </a:lnTo>
                <a:lnTo>
                  <a:pt x="2819400" y="2971012"/>
                </a:lnTo>
                <a:close/>
              </a:path>
              <a:path w="4962525" h="4460875">
                <a:moveTo>
                  <a:pt x="2819400" y="2229116"/>
                </a:moveTo>
                <a:lnTo>
                  <a:pt x="2818942" y="2227999"/>
                </a:lnTo>
                <a:lnTo>
                  <a:pt x="2817076" y="2226132"/>
                </a:lnTo>
                <a:lnTo>
                  <a:pt x="2815958" y="2225675"/>
                </a:lnTo>
                <a:lnTo>
                  <a:pt x="2813329" y="2225675"/>
                </a:lnTo>
                <a:lnTo>
                  <a:pt x="2812199" y="2226132"/>
                </a:lnTo>
                <a:lnTo>
                  <a:pt x="2810345" y="2227999"/>
                </a:lnTo>
                <a:lnTo>
                  <a:pt x="2809875" y="2229116"/>
                </a:lnTo>
                <a:lnTo>
                  <a:pt x="2809875" y="2231745"/>
                </a:lnTo>
                <a:lnTo>
                  <a:pt x="2810345" y="2232876"/>
                </a:lnTo>
                <a:lnTo>
                  <a:pt x="2812199" y="2234730"/>
                </a:lnTo>
                <a:lnTo>
                  <a:pt x="2813329" y="2235200"/>
                </a:lnTo>
                <a:lnTo>
                  <a:pt x="2815958" y="2235200"/>
                </a:lnTo>
                <a:lnTo>
                  <a:pt x="2817076" y="2234730"/>
                </a:lnTo>
                <a:lnTo>
                  <a:pt x="2818942" y="2232876"/>
                </a:lnTo>
                <a:lnTo>
                  <a:pt x="2819400" y="2231745"/>
                </a:lnTo>
                <a:lnTo>
                  <a:pt x="2819400" y="2229116"/>
                </a:lnTo>
                <a:close/>
              </a:path>
              <a:path w="4962525" h="4460875">
                <a:moveTo>
                  <a:pt x="2819400" y="1487233"/>
                </a:moveTo>
                <a:lnTo>
                  <a:pt x="2818942" y="1486103"/>
                </a:lnTo>
                <a:lnTo>
                  <a:pt x="2817076" y="1484249"/>
                </a:lnTo>
                <a:lnTo>
                  <a:pt x="2815958" y="1483779"/>
                </a:lnTo>
                <a:lnTo>
                  <a:pt x="2813329" y="1483779"/>
                </a:lnTo>
                <a:lnTo>
                  <a:pt x="2812199" y="1484249"/>
                </a:lnTo>
                <a:lnTo>
                  <a:pt x="2810345" y="1486103"/>
                </a:lnTo>
                <a:lnTo>
                  <a:pt x="2809875" y="1487233"/>
                </a:lnTo>
                <a:lnTo>
                  <a:pt x="2809875" y="1489862"/>
                </a:lnTo>
                <a:lnTo>
                  <a:pt x="2810345" y="1490980"/>
                </a:lnTo>
                <a:lnTo>
                  <a:pt x="2812199" y="1492834"/>
                </a:lnTo>
                <a:lnTo>
                  <a:pt x="2813329" y="1493304"/>
                </a:lnTo>
                <a:lnTo>
                  <a:pt x="2815958" y="1493304"/>
                </a:lnTo>
                <a:lnTo>
                  <a:pt x="2817076" y="1492834"/>
                </a:lnTo>
                <a:lnTo>
                  <a:pt x="2818942" y="1490980"/>
                </a:lnTo>
                <a:lnTo>
                  <a:pt x="2819400" y="1489862"/>
                </a:lnTo>
                <a:lnTo>
                  <a:pt x="2819400" y="1487233"/>
                </a:lnTo>
                <a:close/>
              </a:path>
              <a:path w="4962525" h="4460875">
                <a:moveTo>
                  <a:pt x="2819400" y="745337"/>
                </a:moveTo>
                <a:lnTo>
                  <a:pt x="2818942" y="744220"/>
                </a:lnTo>
                <a:lnTo>
                  <a:pt x="2817076" y="742353"/>
                </a:lnTo>
                <a:lnTo>
                  <a:pt x="2815958" y="741883"/>
                </a:lnTo>
                <a:lnTo>
                  <a:pt x="2813329" y="741883"/>
                </a:lnTo>
                <a:lnTo>
                  <a:pt x="2812199" y="742353"/>
                </a:lnTo>
                <a:lnTo>
                  <a:pt x="2810345" y="744220"/>
                </a:lnTo>
                <a:lnTo>
                  <a:pt x="2809875" y="745337"/>
                </a:lnTo>
                <a:lnTo>
                  <a:pt x="2809875" y="747966"/>
                </a:lnTo>
                <a:lnTo>
                  <a:pt x="2810345" y="749084"/>
                </a:lnTo>
                <a:lnTo>
                  <a:pt x="2812199" y="750951"/>
                </a:lnTo>
                <a:lnTo>
                  <a:pt x="2813329" y="751408"/>
                </a:lnTo>
                <a:lnTo>
                  <a:pt x="2815958" y="751408"/>
                </a:lnTo>
                <a:lnTo>
                  <a:pt x="2817076" y="750951"/>
                </a:lnTo>
                <a:lnTo>
                  <a:pt x="2818942" y="749084"/>
                </a:lnTo>
                <a:lnTo>
                  <a:pt x="2819400" y="747966"/>
                </a:lnTo>
                <a:lnTo>
                  <a:pt x="2819400" y="745337"/>
                </a:lnTo>
                <a:close/>
              </a:path>
              <a:path w="4962525" h="446087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4962525" h="4460875">
                <a:moveTo>
                  <a:pt x="2867025" y="4454791"/>
                </a:moveTo>
                <a:lnTo>
                  <a:pt x="2866567" y="4453674"/>
                </a:lnTo>
                <a:lnTo>
                  <a:pt x="2864701" y="4451807"/>
                </a:lnTo>
                <a:lnTo>
                  <a:pt x="2863583" y="4451350"/>
                </a:lnTo>
                <a:lnTo>
                  <a:pt x="2860954" y="4451350"/>
                </a:lnTo>
                <a:lnTo>
                  <a:pt x="2859824" y="4451807"/>
                </a:lnTo>
                <a:lnTo>
                  <a:pt x="2857970" y="4453674"/>
                </a:lnTo>
                <a:lnTo>
                  <a:pt x="2857500" y="4454791"/>
                </a:lnTo>
                <a:lnTo>
                  <a:pt x="2857500" y="4457420"/>
                </a:lnTo>
                <a:lnTo>
                  <a:pt x="2857970" y="4458551"/>
                </a:lnTo>
                <a:lnTo>
                  <a:pt x="2859824" y="4460405"/>
                </a:lnTo>
                <a:lnTo>
                  <a:pt x="2860954" y="4460875"/>
                </a:lnTo>
                <a:lnTo>
                  <a:pt x="2863583" y="4460875"/>
                </a:lnTo>
                <a:lnTo>
                  <a:pt x="2864701" y="4460405"/>
                </a:lnTo>
                <a:lnTo>
                  <a:pt x="2866567" y="4458551"/>
                </a:lnTo>
                <a:lnTo>
                  <a:pt x="2867025" y="4457420"/>
                </a:lnTo>
                <a:lnTo>
                  <a:pt x="2867025" y="4454791"/>
                </a:lnTo>
                <a:close/>
              </a:path>
              <a:path w="4962525" h="4460875">
                <a:moveTo>
                  <a:pt x="2867025" y="3712908"/>
                </a:moveTo>
                <a:lnTo>
                  <a:pt x="2866567" y="3711778"/>
                </a:lnTo>
                <a:lnTo>
                  <a:pt x="2864701" y="3709924"/>
                </a:lnTo>
                <a:lnTo>
                  <a:pt x="2863583" y="3709454"/>
                </a:lnTo>
                <a:lnTo>
                  <a:pt x="2860954" y="3709454"/>
                </a:lnTo>
                <a:lnTo>
                  <a:pt x="2859824" y="3709924"/>
                </a:lnTo>
                <a:lnTo>
                  <a:pt x="2857970" y="3711778"/>
                </a:lnTo>
                <a:lnTo>
                  <a:pt x="2857500" y="3712908"/>
                </a:lnTo>
                <a:lnTo>
                  <a:pt x="2857500" y="3715537"/>
                </a:lnTo>
                <a:lnTo>
                  <a:pt x="2857970" y="3716655"/>
                </a:lnTo>
                <a:lnTo>
                  <a:pt x="2859824" y="3718509"/>
                </a:lnTo>
                <a:lnTo>
                  <a:pt x="2860954" y="3718979"/>
                </a:lnTo>
                <a:lnTo>
                  <a:pt x="2863583" y="3718979"/>
                </a:lnTo>
                <a:lnTo>
                  <a:pt x="2864701" y="3718509"/>
                </a:lnTo>
                <a:lnTo>
                  <a:pt x="2866567" y="3716655"/>
                </a:lnTo>
                <a:lnTo>
                  <a:pt x="2867025" y="3715537"/>
                </a:lnTo>
                <a:lnTo>
                  <a:pt x="2867025" y="3712908"/>
                </a:lnTo>
                <a:close/>
              </a:path>
              <a:path w="4962525" h="4460875">
                <a:moveTo>
                  <a:pt x="2867025" y="2971012"/>
                </a:moveTo>
                <a:lnTo>
                  <a:pt x="2866567" y="2969882"/>
                </a:lnTo>
                <a:lnTo>
                  <a:pt x="2864701" y="2968028"/>
                </a:lnTo>
                <a:lnTo>
                  <a:pt x="2863583" y="2967558"/>
                </a:lnTo>
                <a:lnTo>
                  <a:pt x="2860954" y="2967558"/>
                </a:lnTo>
                <a:lnTo>
                  <a:pt x="2859824" y="2968028"/>
                </a:lnTo>
                <a:lnTo>
                  <a:pt x="2857970" y="2969882"/>
                </a:lnTo>
                <a:lnTo>
                  <a:pt x="2857500" y="2971012"/>
                </a:lnTo>
                <a:lnTo>
                  <a:pt x="2857500" y="2973641"/>
                </a:lnTo>
                <a:lnTo>
                  <a:pt x="2857970" y="2974759"/>
                </a:lnTo>
                <a:lnTo>
                  <a:pt x="2859824" y="2976626"/>
                </a:lnTo>
                <a:lnTo>
                  <a:pt x="2860954" y="2977083"/>
                </a:lnTo>
                <a:lnTo>
                  <a:pt x="2863583" y="2977083"/>
                </a:lnTo>
                <a:lnTo>
                  <a:pt x="2864701" y="2976626"/>
                </a:lnTo>
                <a:lnTo>
                  <a:pt x="2866567" y="2974759"/>
                </a:lnTo>
                <a:lnTo>
                  <a:pt x="2867025" y="2973641"/>
                </a:lnTo>
                <a:lnTo>
                  <a:pt x="2867025" y="2971012"/>
                </a:lnTo>
                <a:close/>
              </a:path>
              <a:path w="4962525" h="4460875">
                <a:moveTo>
                  <a:pt x="2867025" y="2229116"/>
                </a:moveTo>
                <a:lnTo>
                  <a:pt x="2866567" y="2227999"/>
                </a:lnTo>
                <a:lnTo>
                  <a:pt x="2864701" y="2226132"/>
                </a:lnTo>
                <a:lnTo>
                  <a:pt x="2863583" y="2225675"/>
                </a:lnTo>
                <a:lnTo>
                  <a:pt x="2860954" y="2225675"/>
                </a:lnTo>
                <a:lnTo>
                  <a:pt x="2859824" y="2226132"/>
                </a:lnTo>
                <a:lnTo>
                  <a:pt x="2857970" y="2227999"/>
                </a:lnTo>
                <a:lnTo>
                  <a:pt x="2857500" y="2229116"/>
                </a:lnTo>
                <a:lnTo>
                  <a:pt x="2857500" y="2231745"/>
                </a:lnTo>
                <a:lnTo>
                  <a:pt x="2857970" y="2232876"/>
                </a:lnTo>
                <a:lnTo>
                  <a:pt x="2859824" y="2234730"/>
                </a:lnTo>
                <a:lnTo>
                  <a:pt x="2860954" y="2235200"/>
                </a:lnTo>
                <a:lnTo>
                  <a:pt x="2863583" y="2235200"/>
                </a:lnTo>
                <a:lnTo>
                  <a:pt x="2864701" y="2234730"/>
                </a:lnTo>
                <a:lnTo>
                  <a:pt x="2866567" y="2232876"/>
                </a:lnTo>
                <a:lnTo>
                  <a:pt x="2867025" y="2231745"/>
                </a:lnTo>
                <a:lnTo>
                  <a:pt x="2867025" y="2229116"/>
                </a:lnTo>
                <a:close/>
              </a:path>
              <a:path w="4962525" h="4460875">
                <a:moveTo>
                  <a:pt x="2867025" y="1487233"/>
                </a:moveTo>
                <a:lnTo>
                  <a:pt x="2866567" y="1486103"/>
                </a:lnTo>
                <a:lnTo>
                  <a:pt x="2864701" y="1484249"/>
                </a:lnTo>
                <a:lnTo>
                  <a:pt x="2863583" y="1483779"/>
                </a:lnTo>
                <a:lnTo>
                  <a:pt x="2860954" y="1483779"/>
                </a:lnTo>
                <a:lnTo>
                  <a:pt x="2859824" y="1484249"/>
                </a:lnTo>
                <a:lnTo>
                  <a:pt x="2857970" y="1486103"/>
                </a:lnTo>
                <a:lnTo>
                  <a:pt x="2857500" y="1487233"/>
                </a:lnTo>
                <a:lnTo>
                  <a:pt x="2857500" y="1489862"/>
                </a:lnTo>
                <a:lnTo>
                  <a:pt x="2857970" y="1490980"/>
                </a:lnTo>
                <a:lnTo>
                  <a:pt x="2859824" y="1492834"/>
                </a:lnTo>
                <a:lnTo>
                  <a:pt x="2860954" y="1493304"/>
                </a:lnTo>
                <a:lnTo>
                  <a:pt x="2863583" y="1493304"/>
                </a:lnTo>
                <a:lnTo>
                  <a:pt x="2864701" y="1492834"/>
                </a:lnTo>
                <a:lnTo>
                  <a:pt x="2866567" y="1490980"/>
                </a:lnTo>
                <a:lnTo>
                  <a:pt x="2867025" y="1489862"/>
                </a:lnTo>
                <a:lnTo>
                  <a:pt x="2867025" y="1487233"/>
                </a:lnTo>
                <a:close/>
              </a:path>
              <a:path w="4962525" h="4460875">
                <a:moveTo>
                  <a:pt x="2867025" y="745337"/>
                </a:moveTo>
                <a:lnTo>
                  <a:pt x="2866567" y="744220"/>
                </a:lnTo>
                <a:lnTo>
                  <a:pt x="2864701" y="742353"/>
                </a:lnTo>
                <a:lnTo>
                  <a:pt x="2863583" y="741883"/>
                </a:lnTo>
                <a:lnTo>
                  <a:pt x="2860954" y="741883"/>
                </a:lnTo>
                <a:lnTo>
                  <a:pt x="2859824" y="742353"/>
                </a:lnTo>
                <a:lnTo>
                  <a:pt x="2857970" y="744220"/>
                </a:lnTo>
                <a:lnTo>
                  <a:pt x="2857500" y="745337"/>
                </a:lnTo>
                <a:lnTo>
                  <a:pt x="2857500" y="747966"/>
                </a:lnTo>
                <a:lnTo>
                  <a:pt x="2857970" y="749084"/>
                </a:lnTo>
                <a:lnTo>
                  <a:pt x="2859824" y="750951"/>
                </a:lnTo>
                <a:lnTo>
                  <a:pt x="2860954" y="751408"/>
                </a:lnTo>
                <a:lnTo>
                  <a:pt x="2863583" y="751408"/>
                </a:lnTo>
                <a:lnTo>
                  <a:pt x="2864701" y="750951"/>
                </a:lnTo>
                <a:lnTo>
                  <a:pt x="2866567" y="749084"/>
                </a:lnTo>
                <a:lnTo>
                  <a:pt x="2867025" y="747966"/>
                </a:lnTo>
                <a:lnTo>
                  <a:pt x="2867025" y="745337"/>
                </a:lnTo>
                <a:close/>
              </a:path>
              <a:path w="4962525" h="446087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4962525" h="4460875">
                <a:moveTo>
                  <a:pt x="2914650" y="4454791"/>
                </a:moveTo>
                <a:lnTo>
                  <a:pt x="2914192" y="4453674"/>
                </a:lnTo>
                <a:lnTo>
                  <a:pt x="2912326" y="4451807"/>
                </a:lnTo>
                <a:lnTo>
                  <a:pt x="2911208" y="4451350"/>
                </a:lnTo>
                <a:lnTo>
                  <a:pt x="2908579" y="4451350"/>
                </a:lnTo>
                <a:lnTo>
                  <a:pt x="2907449" y="4451807"/>
                </a:lnTo>
                <a:lnTo>
                  <a:pt x="2905595" y="4453674"/>
                </a:lnTo>
                <a:lnTo>
                  <a:pt x="2905125" y="4454791"/>
                </a:lnTo>
                <a:lnTo>
                  <a:pt x="2905125" y="4457420"/>
                </a:lnTo>
                <a:lnTo>
                  <a:pt x="2905595" y="4458551"/>
                </a:lnTo>
                <a:lnTo>
                  <a:pt x="2907449" y="4460405"/>
                </a:lnTo>
                <a:lnTo>
                  <a:pt x="2908579" y="4460875"/>
                </a:lnTo>
                <a:lnTo>
                  <a:pt x="2911208" y="4460875"/>
                </a:lnTo>
                <a:lnTo>
                  <a:pt x="2912326" y="4460405"/>
                </a:lnTo>
                <a:lnTo>
                  <a:pt x="2914192" y="4458551"/>
                </a:lnTo>
                <a:lnTo>
                  <a:pt x="2914650" y="4457420"/>
                </a:lnTo>
                <a:lnTo>
                  <a:pt x="2914650" y="4454791"/>
                </a:lnTo>
                <a:close/>
              </a:path>
              <a:path w="4962525" h="4460875">
                <a:moveTo>
                  <a:pt x="2914650" y="3712908"/>
                </a:moveTo>
                <a:lnTo>
                  <a:pt x="2914192" y="3711778"/>
                </a:lnTo>
                <a:lnTo>
                  <a:pt x="2912326" y="3709924"/>
                </a:lnTo>
                <a:lnTo>
                  <a:pt x="2911208" y="3709454"/>
                </a:lnTo>
                <a:lnTo>
                  <a:pt x="2908579" y="3709454"/>
                </a:lnTo>
                <a:lnTo>
                  <a:pt x="2907449" y="3709924"/>
                </a:lnTo>
                <a:lnTo>
                  <a:pt x="2905595" y="3711778"/>
                </a:lnTo>
                <a:lnTo>
                  <a:pt x="2905125" y="3712908"/>
                </a:lnTo>
                <a:lnTo>
                  <a:pt x="2905125" y="3715537"/>
                </a:lnTo>
                <a:lnTo>
                  <a:pt x="2905595" y="3716655"/>
                </a:lnTo>
                <a:lnTo>
                  <a:pt x="2907449" y="3718509"/>
                </a:lnTo>
                <a:lnTo>
                  <a:pt x="2908579" y="3718979"/>
                </a:lnTo>
                <a:lnTo>
                  <a:pt x="2911208" y="3718979"/>
                </a:lnTo>
                <a:lnTo>
                  <a:pt x="2912326" y="3718509"/>
                </a:lnTo>
                <a:lnTo>
                  <a:pt x="2914192" y="3716655"/>
                </a:lnTo>
                <a:lnTo>
                  <a:pt x="2914650" y="3715537"/>
                </a:lnTo>
                <a:lnTo>
                  <a:pt x="2914650" y="3712908"/>
                </a:lnTo>
                <a:close/>
              </a:path>
              <a:path w="4962525" h="4460875">
                <a:moveTo>
                  <a:pt x="2914650" y="2971012"/>
                </a:moveTo>
                <a:lnTo>
                  <a:pt x="2914192" y="2969882"/>
                </a:lnTo>
                <a:lnTo>
                  <a:pt x="2912326" y="2968028"/>
                </a:lnTo>
                <a:lnTo>
                  <a:pt x="2911208" y="2967558"/>
                </a:lnTo>
                <a:lnTo>
                  <a:pt x="2908579" y="2967558"/>
                </a:lnTo>
                <a:lnTo>
                  <a:pt x="2907449" y="2968028"/>
                </a:lnTo>
                <a:lnTo>
                  <a:pt x="2905595" y="2969882"/>
                </a:lnTo>
                <a:lnTo>
                  <a:pt x="2905125" y="2971012"/>
                </a:lnTo>
                <a:lnTo>
                  <a:pt x="2905125" y="2973641"/>
                </a:lnTo>
                <a:lnTo>
                  <a:pt x="2905595" y="2974759"/>
                </a:lnTo>
                <a:lnTo>
                  <a:pt x="2907449" y="2976626"/>
                </a:lnTo>
                <a:lnTo>
                  <a:pt x="2908579" y="2977083"/>
                </a:lnTo>
                <a:lnTo>
                  <a:pt x="2911208" y="2977083"/>
                </a:lnTo>
                <a:lnTo>
                  <a:pt x="2912326" y="2976626"/>
                </a:lnTo>
                <a:lnTo>
                  <a:pt x="2914192" y="2974759"/>
                </a:lnTo>
                <a:lnTo>
                  <a:pt x="2914650" y="2973641"/>
                </a:lnTo>
                <a:lnTo>
                  <a:pt x="2914650" y="2971012"/>
                </a:lnTo>
                <a:close/>
              </a:path>
              <a:path w="4962525" h="4460875">
                <a:moveTo>
                  <a:pt x="2914650" y="2229116"/>
                </a:moveTo>
                <a:lnTo>
                  <a:pt x="2914192" y="2227999"/>
                </a:lnTo>
                <a:lnTo>
                  <a:pt x="2912326" y="2226132"/>
                </a:lnTo>
                <a:lnTo>
                  <a:pt x="2911208" y="2225675"/>
                </a:lnTo>
                <a:lnTo>
                  <a:pt x="2908579" y="2225675"/>
                </a:lnTo>
                <a:lnTo>
                  <a:pt x="2907449" y="2226132"/>
                </a:lnTo>
                <a:lnTo>
                  <a:pt x="2905595" y="2227999"/>
                </a:lnTo>
                <a:lnTo>
                  <a:pt x="2905125" y="2229116"/>
                </a:lnTo>
                <a:lnTo>
                  <a:pt x="2905125" y="2231745"/>
                </a:lnTo>
                <a:lnTo>
                  <a:pt x="2905595" y="2232876"/>
                </a:lnTo>
                <a:lnTo>
                  <a:pt x="2907449" y="2234730"/>
                </a:lnTo>
                <a:lnTo>
                  <a:pt x="2908579" y="2235200"/>
                </a:lnTo>
                <a:lnTo>
                  <a:pt x="2911208" y="2235200"/>
                </a:lnTo>
                <a:lnTo>
                  <a:pt x="2912326" y="2234730"/>
                </a:lnTo>
                <a:lnTo>
                  <a:pt x="2914192" y="2232876"/>
                </a:lnTo>
                <a:lnTo>
                  <a:pt x="2914650" y="2231745"/>
                </a:lnTo>
                <a:lnTo>
                  <a:pt x="2914650" y="2229116"/>
                </a:lnTo>
                <a:close/>
              </a:path>
              <a:path w="4962525" h="4460875">
                <a:moveTo>
                  <a:pt x="2914650" y="1487233"/>
                </a:moveTo>
                <a:lnTo>
                  <a:pt x="2914192" y="1486103"/>
                </a:lnTo>
                <a:lnTo>
                  <a:pt x="2912326" y="1484249"/>
                </a:lnTo>
                <a:lnTo>
                  <a:pt x="2911208" y="1483779"/>
                </a:lnTo>
                <a:lnTo>
                  <a:pt x="2908579" y="1483779"/>
                </a:lnTo>
                <a:lnTo>
                  <a:pt x="2907449" y="1484249"/>
                </a:lnTo>
                <a:lnTo>
                  <a:pt x="2905595" y="1486103"/>
                </a:lnTo>
                <a:lnTo>
                  <a:pt x="2905125" y="1487233"/>
                </a:lnTo>
                <a:lnTo>
                  <a:pt x="2905125" y="1489862"/>
                </a:lnTo>
                <a:lnTo>
                  <a:pt x="2905595" y="1490980"/>
                </a:lnTo>
                <a:lnTo>
                  <a:pt x="2907449" y="1492834"/>
                </a:lnTo>
                <a:lnTo>
                  <a:pt x="2908579" y="1493304"/>
                </a:lnTo>
                <a:lnTo>
                  <a:pt x="2911208" y="1493304"/>
                </a:lnTo>
                <a:lnTo>
                  <a:pt x="2912326" y="1492834"/>
                </a:lnTo>
                <a:lnTo>
                  <a:pt x="2914192" y="1490980"/>
                </a:lnTo>
                <a:lnTo>
                  <a:pt x="2914650" y="1489862"/>
                </a:lnTo>
                <a:lnTo>
                  <a:pt x="2914650" y="1487233"/>
                </a:lnTo>
                <a:close/>
              </a:path>
              <a:path w="4962525" h="4460875">
                <a:moveTo>
                  <a:pt x="2914650" y="745337"/>
                </a:moveTo>
                <a:lnTo>
                  <a:pt x="2914192" y="744220"/>
                </a:lnTo>
                <a:lnTo>
                  <a:pt x="2912326" y="742353"/>
                </a:lnTo>
                <a:lnTo>
                  <a:pt x="2911208" y="741883"/>
                </a:lnTo>
                <a:lnTo>
                  <a:pt x="2908579" y="741883"/>
                </a:lnTo>
                <a:lnTo>
                  <a:pt x="2907449" y="742353"/>
                </a:lnTo>
                <a:lnTo>
                  <a:pt x="2905595" y="744220"/>
                </a:lnTo>
                <a:lnTo>
                  <a:pt x="2905125" y="745337"/>
                </a:lnTo>
                <a:lnTo>
                  <a:pt x="2905125" y="747966"/>
                </a:lnTo>
                <a:lnTo>
                  <a:pt x="2905595" y="749084"/>
                </a:lnTo>
                <a:lnTo>
                  <a:pt x="2907449" y="750951"/>
                </a:lnTo>
                <a:lnTo>
                  <a:pt x="2908579" y="751408"/>
                </a:lnTo>
                <a:lnTo>
                  <a:pt x="2911208" y="751408"/>
                </a:lnTo>
                <a:lnTo>
                  <a:pt x="2912326" y="750951"/>
                </a:lnTo>
                <a:lnTo>
                  <a:pt x="2914192" y="749084"/>
                </a:lnTo>
                <a:lnTo>
                  <a:pt x="2914650" y="747966"/>
                </a:lnTo>
                <a:lnTo>
                  <a:pt x="2914650" y="745337"/>
                </a:lnTo>
                <a:close/>
              </a:path>
              <a:path w="4962525" h="446087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4962525" h="4460875">
                <a:moveTo>
                  <a:pt x="2962275" y="4454791"/>
                </a:moveTo>
                <a:lnTo>
                  <a:pt x="2961817" y="4453674"/>
                </a:lnTo>
                <a:lnTo>
                  <a:pt x="2959951" y="4451807"/>
                </a:lnTo>
                <a:lnTo>
                  <a:pt x="2958833" y="4451350"/>
                </a:lnTo>
                <a:lnTo>
                  <a:pt x="2956204" y="4451350"/>
                </a:lnTo>
                <a:lnTo>
                  <a:pt x="2955074" y="4451807"/>
                </a:lnTo>
                <a:lnTo>
                  <a:pt x="2953220" y="4453674"/>
                </a:lnTo>
                <a:lnTo>
                  <a:pt x="2952750" y="4454791"/>
                </a:lnTo>
                <a:lnTo>
                  <a:pt x="2952750" y="4457420"/>
                </a:lnTo>
                <a:lnTo>
                  <a:pt x="2953220" y="4458551"/>
                </a:lnTo>
                <a:lnTo>
                  <a:pt x="2955074" y="4460405"/>
                </a:lnTo>
                <a:lnTo>
                  <a:pt x="2956204" y="4460875"/>
                </a:lnTo>
                <a:lnTo>
                  <a:pt x="2958833" y="4460875"/>
                </a:lnTo>
                <a:lnTo>
                  <a:pt x="2959951" y="4460405"/>
                </a:lnTo>
                <a:lnTo>
                  <a:pt x="2961817" y="4458551"/>
                </a:lnTo>
                <a:lnTo>
                  <a:pt x="2962275" y="4457420"/>
                </a:lnTo>
                <a:lnTo>
                  <a:pt x="2962275" y="4454791"/>
                </a:lnTo>
                <a:close/>
              </a:path>
              <a:path w="4962525" h="4460875">
                <a:moveTo>
                  <a:pt x="2962275" y="3712908"/>
                </a:moveTo>
                <a:lnTo>
                  <a:pt x="2961817" y="3711778"/>
                </a:lnTo>
                <a:lnTo>
                  <a:pt x="2959951" y="3709924"/>
                </a:lnTo>
                <a:lnTo>
                  <a:pt x="2958833" y="3709454"/>
                </a:lnTo>
                <a:lnTo>
                  <a:pt x="2956204" y="3709454"/>
                </a:lnTo>
                <a:lnTo>
                  <a:pt x="2955074" y="3709924"/>
                </a:lnTo>
                <a:lnTo>
                  <a:pt x="2953220" y="3711778"/>
                </a:lnTo>
                <a:lnTo>
                  <a:pt x="2952750" y="3712908"/>
                </a:lnTo>
                <a:lnTo>
                  <a:pt x="2952750" y="3715537"/>
                </a:lnTo>
                <a:lnTo>
                  <a:pt x="2953220" y="3716655"/>
                </a:lnTo>
                <a:lnTo>
                  <a:pt x="2955074" y="3718509"/>
                </a:lnTo>
                <a:lnTo>
                  <a:pt x="2956204" y="3718979"/>
                </a:lnTo>
                <a:lnTo>
                  <a:pt x="2958833" y="3718979"/>
                </a:lnTo>
                <a:lnTo>
                  <a:pt x="2959951" y="3718509"/>
                </a:lnTo>
                <a:lnTo>
                  <a:pt x="2961817" y="3716655"/>
                </a:lnTo>
                <a:lnTo>
                  <a:pt x="2962275" y="3715537"/>
                </a:lnTo>
                <a:lnTo>
                  <a:pt x="2962275" y="3712908"/>
                </a:lnTo>
                <a:close/>
              </a:path>
              <a:path w="4962525" h="4460875">
                <a:moveTo>
                  <a:pt x="2962275" y="2971012"/>
                </a:moveTo>
                <a:lnTo>
                  <a:pt x="2961817" y="2969882"/>
                </a:lnTo>
                <a:lnTo>
                  <a:pt x="2959951" y="2968028"/>
                </a:lnTo>
                <a:lnTo>
                  <a:pt x="2958833" y="2967558"/>
                </a:lnTo>
                <a:lnTo>
                  <a:pt x="2956204" y="2967558"/>
                </a:lnTo>
                <a:lnTo>
                  <a:pt x="2955074" y="2968028"/>
                </a:lnTo>
                <a:lnTo>
                  <a:pt x="2953220" y="2969882"/>
                </a:lnTo>
                <a:lnTo>
                  <a:pt x="2952750" y="2971012"/>
                </a:lnTo>
                <a:lnTo>
                  <a:pt x="2952750" y="2973641"/>
                </a:lnTo>
                <a:lnTo>
                  <a:pt x="2953220" y="2974759"/>
                </a:lnTo>
                <a:lnTo>
                  <a:pt x="2955074" y="2976626"/>
                </a:lnTo>
                <a:lnTo>
                  <a:pt x="2956204" y="2977083"/>
                </a:lnTo>
                <a:lnTo>
                  <a:pt x="2958833" y="2977083"/>
                </a:lnTo>
                <a:lnTo>
                  <a:pt x="2959951" y="2976626"/>
                </a:lnTo>
                <a:lnTo>
                  <a:pt x="2961817" y="2974759"/>
                </a:lnTo>
                <a:lnTo>
                  <a:pt x="2962275" y="2973641"/>
                </a:lnTo>
                <a:lnTo>
                  <a:pt x="2962275" y="2971012"/>
                </a:lnTo>
                <a:close/>
              </a:path>
              <a:path w="4962525" h="4460875">
                <a:moveTo>
                  <a:pt x="2962275" y="2229116"/>
                </a:moveTo>
                <a:lnTo>
                  <a:pt x="2961817" y="2227999"/>
                </a:lnTo>
                <a:lnTo>
                  <a:pt x="2959951" y="2226132"/>
                </a:lnTo>
                <a:lnTo>
                  <a:pt x="2958833" y="2225675"/>
                </a:lnTo>
                <a:lnTo>
                  <a:pt x="2956204" y="2225675"/>
                </a:lnTo>
                <a:lnTo>
                  <a:pt x="2955074" y="2226132"/>
                </a:lnTo>
                <a:lnTo>
                  <a:pt x="2953220" y="2227999"/>
                </a:lnTo>
                <a:lnTo>
                  <a:pt x="2952750" y="2229116"/>
                </a:lnTo>
                <a:lnTo>
                  <a:pt x="2952750" y="2231745"/>
                </a:lnTo>
                <a:lnTo>
                  <a:pt x="2953220" y="2232876"/>
                </a:lnTo>
                <a:lnTo>
                  <a:pt x="2955074" y="2234730"/>
                </a:lnTo>
                <a:lnTo>
                  <a:pt x="2956204" y="2235200"/>
                </a:lnTo>
                <a:lnTo>
                  <a:pt x="2958833" y="2235200"/>
                </a:lnTo>
                <a:lnTo>
                  <a:pt x="2959951" y="2234730"/>
                </a:lnTo>
                <a:lnTo>
                  <a:pt x="2961817" y="2232876"/>
                </a:lnTo>
                <a:lnTo>
                  <a:pt x="2962275" y="2231745"/>
                </a:lnTo>
                <a:lnTo>
                  <a:pt x="2962275" y="2229116"/>
                </a:lnTo>
                <a:close/>
              </a:path>
              <a:path w="4962525" h="4460875">
                <a:moveTo>
                  <a:pt x="2962275" y="1487233"/>
                </a:moveTo>
                <a:lnTo>
                  <a:pt x="2961817" y="1486103"/>
                </a:lnTo>
                <a:lnTo>
                  <a:pt x="2959951" y="1484249"/>
                </a:lnTo>
                <a:lnTo>
                  <a:pt x="2958833" y="1483779"/>
                </a:lnTo>
                <a:lnTo>
                  <a:pt x="2956204" y="1483779"/>
                </a:lnTo>
                <a:lnTo>
                  <a:pt x="2955074" y="1484249"/>
                </a:lnTo>
                <a:lnTo>
                  <a:pt x="2953220" y="1486103"/>
                </a:lnTo>
                <a:lnTo>
                  <a:pt x="2952750" y="1487233"/>
                </a:lnTo>
                <a:lnTo>
                  <a:pt x="2952750" y="1489862"/>
                </a:lnTo>
                <a:lnTo>
                  <a:pt x="2953220" y="1490980"/>
                </a:lnTo>
                <a:lnTo>
                  <a:pt x="2955074" y="1492834"/>
                </a:lnTo>
                <a:lnTo>
                  <a:pt x="2956204" y="1493304"/>
                </a:lnTo>
                <a:lnTo>
                  <a:pt x="2958833" y="1493304"/>
                </a:lnTo>
                <a:lnTo>
                  <a:pt x="2959951" y="1492834"/>
                </a:lnTo>
                <a:lnTo>
                  <a:pt x="2961817" y="1490980"/>
                </a:lnTo>
                <a:lnTo>
                  <a:pt x="2962275" y="1489862"/>
                </a:lnTo>
                <a:lnTo>
                  <a:pt x="2962275" y="1487233"/>
                </a:lnTo>
                <a:close/>
              </a:path>
              <a:path w="4962525" h="4460875">
                <a:moveTo>
                  <a:pt x="2962275" y="745337"/>
                </a:moveTo>
                <a:lnTo>
                  <a:pt x="2961817" y="744220"/>
                </a:lnTo>
                <a:lnTo>
                  <a:pt x="2959951" y="742353"/>
                </a:lnTo>
                <a:lnTo>
                  <a:pt x="2958833" y="741883"/>
                </a:lnTo>
                <a:lnTo>
                  <a:pt x="2956204" y="741883"/>
                </a:lnTo>
                <a:lnTo>
                  <a:pt x="2955074" y="742353"/>
                </a:lnTo>
                <a:lnTo>
                  <a:pt x="2953220" y="744220"/>
                </a:lnTo>
                <a:lnTo>
                  <a:pt x="2952750" y="745337"/>
                </a:lnTo>
                <a:lnTo>
                  <a:pt x="2952750" y="747966"/>
                </a:lnTo>
                <a:lnTo>
                  <a:pt x="2953220" y="749084"/>
                </a:lnTo>
                <a:lnTo>
                  <a:pt x="2955074" y="750951"/>
                </a:lnTo>
                <a:lnTo>
                  <a:pt x="2956204" y="751408"/>
                </a:lnTo>
                <a:lnTo>
                  <a:pt x="2958833" y="751408"/>
                </a:lnTo>
                <a:lnTo>
                  <a:pt x="2959951" y="750951"/>
                </a:lnTo>
                <a:lnTo>
                  <a:pt x="2961817" y="749084"/>
                </a:lnTo>
                <a:lnTo>
                  <a:pt x="2962275" y="747966"/>
                </a:lnTo>
                <a:lnTo>
                  <a:pt x="2962275" y="745337"/>
                </a:lnTo>
                <a:close/>
              </a:path>
              <a:path w="4962525" h="446087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4962525" h="4460875">
                <a:moveTo>
                  <a:pt x="3009900" y="4454791"/>
                </a:moveTo>
                <a:lnTo>
                  <a:pt x="3009442" y="4453674"/>
                </a:lnTo>
                <a:lnTo>
                  <a:pt x="3007576" y="4451807"/>
                </a:lnTo>
                <a:lnTo>
                  <a:pt x="3006458" y="4451350"/>
                </a:lnTo>
                <a:lnTo>
                  <a:pt x="3003829" y="4451350"/>
                </a:lnTo>
                <a:lnTo>
                  <a:pt x="3002699" y="4451807"/>
                </a:lnTo>
                <a:lnTo>
                  <a:pt x="3000845" y="4453674"/>
                </a:lnTo>
                <a:lnTo>
                  <a:pt x="3000375" y="4454791"/>
                </a:lnTo>
                <a:lnTo>
                  <a:pt x="3000375" y="4457420"/>
                </a:lnTo>
                <a:lnTo>
                  <a:pt x="3000845" y="4458551"/>
                </a:lnTo>
                <a:lnTo>
                  <a:pt x="3002699" y="4460405"/>
                </a:lnTo>
                <a:lnTo>
                  <a:pt x="3003829" y="4460875"/>
                </a:lnTo>
                <a:lnTo>
                  <a:pt x="3006458" y="4460875"/>
                </a:lnTo>
                <a:lnTo>
                  <a:pt x="3007576" y="4460405"/>
                </a:lnTo>
                <a:lnTo>
                  <a:pt x="3009442" y="4458551"/>
                </a:lnTo>
                <a:lnTo>
                  <a:pt x="3009900" y="4457420"/>
                </a:lnTo>
                <a:lnTo>
                  <a:pt x="3009900" y="4454791"/>
                </a:lnTo>
                <a:close/>
              </a:path>
              <a:path w="4962525" h="4460875">
                <a:moveTo>
                  <a:pt x="3009900" y="3712908"/>
                </a:moveTo>
                <a:lnTo>
                  <a:pt x="3009442" y="3711778"/>
                </a:lnTo>
                <a:lnTo>
                  <a:pt x="3007576" y="3709924"/>
                </a:lnTo>
                <a:lnTo>
                  <a:pt x="3006458" y="3709454"/>
                </a:lnTo>
                <a:lnTo>
                  <a:pt x="3003829" y="3709454"/>
                </a:lnTo>
                <a:lnTo>
                  <a:pt x="3002699" y="3709924"/>
                </a:lnTo>
                <a:lnTo>
                  <a:pt x="3000845" y="3711778"/>
                </a:lnTo>
                <a:lnTo>
                  <a:pt x="3000375" y="3712908"/>
                </a:lnTo>
                <a:lnTo>
                  <a:pt x="3000375" y="3715537"/>
                </a:lnTo>
                <a:lnTo>
                  <a:pt x="3000845" y="3716655"/>
                </a:lnTo>
                <a:lnTo>
                  <a:pt x="3002699" y="3718509"/>
                </a:lnTo>
                <a:lnTo>
                  <a:pt x="3003829" y="3718979"/>
                </a:lnTo>
                <a:lnTo>
                  <a:pt x="3006458" y="3718979"/>
                </a:lnTo>
                <a:lnTo>
                  <a:pt x="3007576" y="3718509"/>
                </a:lnTo>
                <a:lnTo>
                  <a:pt x="3009442" y="3716655"/>
                </a:lnTo>
                <a:lnTo>
                  <a:pt x="3009900" y="3715537"/>
                </a:lnTo>
                <a:lnTo>
                  <a:pt x="3009900" y="3712908"/>
                </a:lnTo>
                <a:close/>
              </a:path>
              <a:path w="4962525" h="4460875">
                <a:moveTo>
                  <a:pt x="3009900" y="2971012"/>
                </a:moveTo>
                <a:lnTo>
                  <a:pt x="3009442" y="2969882"/>
                </a:lnTo>
                <a:lnTo>
                  <a:pt x="3007576" y="2968028"/>
                </a:lnTo>
                <a:lnTo>
                  <a:pt x="3006458" y="2967558"/>
                </a:lnTo>
                <a:lnTo>
                  <a:pt x="3003829" y="2967558"/>
                </a:lnTo>
                <a:lnTo>
                  <a:pt x="3002699" y="2968028"/>
                </a:lnTo>
                <a:lnTo>
                  <a:pt x="3000845" y="2969882"/>
                </a:lnTo>
                <a:lnTo>
                  <a:pt x="3000375" y="2971012"/>
                </a:lnTo>
                <a:lnTo>
                  <a:pt x="3000375" y="2973641"/>
                </a:lnTo>
                <a:lnTo>
                  <a:pt x="3000845" y="2974759"/>
                </a:lnTo>
                <a:lnTo>
                  <a:pt x="3002699" y="2976626"/>
                </a:lnTo>
                <a:lnTo>
                  <a:pt x="3003829" y="2977083"/>
                </a:lnTo>
                <a:lnTo>
                  <a:pt x="3006458" y="2977083"/>
                </a:lnTo>
                <a:lnTo>
                  <a:pt x="3007576" y="2976626"/>
                </a:lnTo>
                <a:lnTo>
                  <a:pt x="3009442" y="2974759"/>
                </a:lnTo>
                <a:lnTo>
                  <a:pt x="3009900" y="2973641"/>
                </a:lnTo>
                <a:lnTo>
                  <a:pt x="3009900" y="2971012"/>
                </a:lnTo>
                <a:close/>
              </a:path>
              <a:path w="4962525" h="4460875">
                <a:moveTo>
                  <a:pt x="3009900" y="2229116"/>
                </a:moveTo>
                <a:lnTo>
                  <a:pt x="3009442" y="2227999"/>
                </a:lnTo>
                <a:lnTo>
                  <a:pt x="3007576" y="2226132"/>
                </a:lnTo>
                <a:lnTo>
                  <a:pt x="3006458" y="2225675"/>
                </a:lnTo>
                <a:lnTo>
                  <a:pt x="3003829" y="2225675"/>
                </a:lnTo>
                <a:lnTo>
                  <a:pt x="3002699" y="2226132"/>
                </a:lnTo>
                <a:lnTo>
                  <a:pt x="3000845" y="2227999"/>
                </a:lnTo>
                <a:lnTo>
                  <a:pt x="3000375" y="2229116"/>
                </a:lnTo>
                <a:lnTo>
                  <a:pt x="3000375" y="2231745"/>
                </a:lnTo>
                <a:lnTo>
                  <a:pt x="3000845" y="2232876"/>
                </a:lnTo>
                <a:lnTo>
                  <a:pt x="3002699" y="2234730"/>
                </a:lnTo>
                <a:lnTo>
                  <a:pt x="3003829" y="2235200"/>
                </a:lnTo>
                <a:lnTo>
                  <a:pt x="3006458" y="2235200"/>
                </a:lnTo>
                <a:lnTo>
                  <a:pt x="3007576" y="2234730"/>
                </a:lnTo>
                <a:lnTo>
                  <a:pt x="3009442" y="2232876"/>
                </a:lnTo>
                <a:lnTo>
                  <a:pt x="3009900" y="2231745"/>
                </a:lnTo>
                <a:lnTo>
                  <a:pt x="3009900" y="2229116"/>
                </a:lnTo>
                <a:close/>
              </a:path>
              <a:path w="4962525" h="4460875">
                <a:moveTo>
                  <a:pt x="3009900" y="1487233"/>
                </a:moveTo>
                <a:lnTo>
                  <a:pt x="3009442" y="1486103"/>
                </a:lnTo>
                <a:lnTo>
                  <a:pt x="3007576" y="1484249"/>
                </a:lnTo>
                <a:lnTo>
                  <a:pt x="3006458" y="1483779"/>
                </a:lnTo>
                <a:lnTo>
                  <a:pt x="3003829" y="1483779"/>
                </a:lnTo>
                <a:lnTo>
                  <a:pt x="3002699" y="1484249"/>
                </a:lnTo>
                <a:lnTo>
                  <a:pt x="3000845" y="1486103"/>
                </a:lnTo>
                <a:lnTo>
                  <a:pt x="3000375" y="1487233"/>
                </a:lnTo>
                <a:lnTo>
                  <a:pt x="3000375" y="1489862"/>
                </a:lnTo>
                <a:lnTo>
                  <a:pt x="3000845" y="1490980"/>
                </a:lnTo>
                <a:lnTo>
                  <a:pt x="3002699" y="1492834"/>
                </a:lnTo>
                <a:lnTo>
                  <a:pt x="3003829" y="1493304"/>
                </a:lnTo>
                <a:lnTo>
                  <a:pt x="3006458" y="1493304"/>
                </a:lnTo>
                <a:lnTo>
                  <a:pt x="3007576" y="1492834"/>
                </a:lnTo>
                <a:lnTo>
                  <a:pt x="3009442" y="1490980"/>
                </a:lnTo>
                <a:lnTo>
                  <a:pt x="3009900" y="1489862"/>
                </a:lnTo>
                <a:lnTo>
                  <a:pt x="3009900" y="1487233"/>
                </a:lnTo>
                <a:close/>
              </a:path>
              <a:path w="4962525" h="4460875">
                <a:moveTo>
                  <a:pt x="3009900" y="745337"/>
                </a:moveTo>
                <a:lnTo>
                  <a:pt x="3009442" y="744220"/>
                </a:lnTo>
                <a:lnTo>
                  <a:pt x="3007576" y="742353"/>
                </a:lnTo>
                <a:lnTo>
                  <a:pt x="3006458" y="741883"/>
                </a:lnTo>
                <a:lnTo>
                  <a:pt x="3003829" y="741883"/>
                </a:lnTo>
                <a:lnTo>
                  <a:pt x="3002699" y="742353"/>
                </a:lnTo>
                <a:lnTo>
                  <a:pt x="3000845" y="744220"/>
                </a:lnTo>
                <a:lnTo>
                  <a:pt x="3000375" y="745337"/>
                </a:lnTo>
                <a:lnTo>
                  <a:pt x="3000375" y="747966"/>
                </a:lnTo>
                <a:lnTo>
                  <a:pt x="3000845" y="749084"/>
                </a:lnTo>
                <a:lnTo>
                  <a:pt x="3002699" y="750951"/>
                </a:lnTo>
                <a:lnTo>
                  <a:pt x="3003829" y="751408"/>
                </a:lnTo>
                <a:lnTo>
                  <a:pt x="3006458" y="751408"/>
                </a:lnTo>
                <a:lnTo>
                  <a:pt x="3007576" y="750951"/>
                </a:lnTo>
                <a:lnTo>
                  <a:pt x="3009442" y="749084"/>
                </a:lnTo>
                <a:lnTo>
                  <a:pt x="3009900" y="747966"/>
                </a:lnTo>
                <a:lnTo>
                  <a:pt x="3009900" y="745337"/>
                </a:lnTo>
                <a:close/>
              </a:path>
              <a:path w="4962525" h="446087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4962525" h="4460875">
                <a:moveTo>
                  <a:pt x="3057525" y="4454791"/>
                </a:moveTo>
                <a:lnTo>
                  <a:pt x="3057067" y="4453674"/>
                </a:lnTo>
                <a:lnTo>
                  <a:pt x="3055201" y="4451807"/>
                </a:lnTo>
                <a:lnTo>
                  <a:pt x="3054083" y="4451350"/>
                </a:lnTo>
                <a:lnTo>
                  <a:pt x="3051454" y="4451350"/>
                </a:lnTo>
                <a:lnTo>
                  <a:pt x="3050324" y="4451807"/>
                </a:lnTo>
                <a:lnTo>
                  <a:pt x="3048470" y="4453674"/>
                </a:lnTo>
                <a:lnTo>
                  <a:pt x="3048000" y="4454791"/>
                </a:lnTo>
                <a:lnTo>
                  <a:pt x="3048000" y="4457420"/>
                </a:lnTo>
                <a:lnTo>
                  <a:pt x="3048470" y="4458551"/>
                </a:lnTo>
                <a:lnTo>
                  <a:pt x="3050324" y="4460405"/>
                </a:lnTo>
                <a:lnTo>
                  <a:pt x="3051454" y="4460875"/>
                </a:lnTo>
                <a:lnTo>
                  <a:pt x="3054083" y="4460875"/>
                </a:lnTo>
                <a:lnTo>
                  <a:pt x="3055201" y="4460405"/>
                </a:lnTo>
                <a:lnTo>
                  <a:pt x="3057067" y="4458551"/>
                </a:lnTo>
                <a:lnTo>
                  <a:pt x="3057525" y="4457420"/>
                </a:lnTo>
                <a:lnTo>
                  <a:pt x="3057525" y="4454791"/>
                </a:lnTo>
                <a:close/>
              </a:path>
              <a:path w="4962525" h="4460875">
                <a:moveTo>
                  <a:pt x="3057525" y="3712908"/>
                </a:moveTo>
                <a:lnTo>
                  <a:pt x="3057067" y="3711778"/>
                </a:lnTo>
                <a:lnTo>
                  <a:pt x="3055201" y="3709924"/>
                </a:lnTo>
                <a:lnTo>
                  <a:pt x="3054083" y="3709454"/>
                </a:lnTo>
                <a:lnTo>
                  <a:pt x="3051454" y="3709454"/>
                </a:lnTo>
                <a:lnTo>
                  <a:pt x="3050324" y="3709924"/>
                </a:lnTo>
                <a:lnTo>
                  <a:pt x="3048470" y="3711778"/>
                </a:lnTo>
                <a:lnTo>
                  <a:pt x="3048000" y="3712908"/>
                </a:lnTo>
                <a:lnTo>
                  <a:pt x="3048000" y="3715537"/>
                </a:lnTo>
                <a:lnTo>
                  <a:pt x="3048470" y="3716655"/>
                </a:lnTo>
                <a:lnTo>
                  <a:pt x="3050324" y="3718509"/>
                </a:lnTo>
                <a:lnTo>
                  <a:pt x="3051454" y="3718979"/>
                </a:lnTo>
                <a:lnTo>
                  <a:pt x="3054083" y="3718979"/>
                </a:lnTo>
                <a:lnTo>
                  <a:pt x="3055201" y="3718509"/>
                </a:lnTo>
                <a:lnTo>
                  <a:pt x="3057067" y="3716655"/>
                </a:lnTo>
                <a:lnTo>
                  <a:pt x="3057525" y="3715537"/>
                </a:lnTo>
                <a:lnTo>
                  <a:pt x="3057525" y="3712908"/>
                </a:lnTo>
                <a:close/>
              </a:path>
              <a:path w="4962525" h="4460875">
                <a:moveTo>
                  <a:pt x="3057525" y="2971012"/>
                </a:moveTo>
                <a:lnTo>
                  <a:pt x="3057067" y="2969882"/>
                </a:lnTo>
                <a:lnTo>
                  <a:pt x="3055201" y="2968028"/>
                </a:lnTo>
                <a:lnTo>
                  <a:pt x="3054083" y="2967558"/>
                </a:lnTo>
                <a:lnTo>
                  <a:pt x="3051454" y="2967558"/>
                </a:lnTo>
                <a:lnTo>
                  <a:pt x="3050324" y="2968028"/>
                </a:lnTo>
                <a:lnTo>
                  <a:pt x="3048470" y="2969882"/>
                </a:lnTo>
                <a:lnTo>
                  <a:pt x="3048000" y="2971012"/>
                </a:lnTo>
                <a:lnTo>
                  <a:pt x="3048000" y="2973641"/>
                </a:lnTo>
                <a:lnTo>
                  <a:pt x="3048470" y="2974759"/>
                </a:lnTo>
                <a:lnTo>
                  <a:pt x="3050324" y="2976626"/>
                </a:lnTo>
                <a:lnTo>
                  <a:pt x="3051454" y="2977083"/>
                </a:lnTo>
                <a:lnTo>
                  <a:pt x="3054083" y="2977083"/>
                </a:lnTo>
                <a:lnTo>
                  <a:pt x="3055201" y="2976626"/>
                </a:lnTo>
                <a:lnTo>
                  <a:pt x="3057067" y="2974759"/>
                </a:lnTo>
                <a:lnTo>
                  <a:pt x="3057525" y="2973641"/>
                </a:lnTo>
                <a:lnTo>
                  <a:pt x="3057525" y="2971012"/>
                </a:lnTo>
                <a:close/>
              </a:path>
              <a:path w="4962525" h="4460875">
                <a:moveTo>
                  <a:pt x="3057525" y="2229116"/>
                </a:moveTo>
                <a:lnTo>
                  <a:pt x="3057067" y="2227999"/>
                </a:lnTo>
                <a:lnTo>
                  <a:pt x="3055201" y="2226132"/>
                </a:lnTo>
                <a:lnTo>
                  <a:pt x="3054083" y="2225675"/>
                </a:lnTo>
                <a:lnTo>
                  <a:pt x="3051454" y="2225675"/>
                </a:lnTo>
                <a:lnTo>
                  <a:pt x="3050324" y="2226132"/>
                </a:lnTo>
                <a:lnTo>
                  <a:pt x="3048470" y="2227999"/>
                </a:lnTo>
                <a:lnTo>
                  <a:pt x="3048000" y="2229116"/>
                </a:lnTo>
                <a:lnTo>
                  <a:pt x="3048000" y="2231745"/>
                </a:lnTo>
                <a:lnTo>
                  <a:pt x="3048470" y="2232876"/>
                </a:lnTo>
                <a:lnTo>
                  <a:pt x="3050324" y="2234730"/>
                </a:lnTo>
                <a:lnTo>
                  <a:pt x="3051454" y="2235200"/>
                </a:lnTo>
                <a:lnTo>
                  <a:pt x="3054083" y="2235200"/>
                </a:lnTo>
                <a:lnTo>
                  <a:pt x="3055201" y="2234730"/>
                </a:lnTo>
                <a:lnTo>
                  <a:pt x="3057067" y="2232876"/>
                </a:lnTo>
                <a:lnTo>
                  <a:pt x="3057525" y="2231745"/>
                </a:lnTo>
                <a:lnTo>
                  <a:pt x="3057525" y="2229116"/>
                </a:lnTo>
                <a:close/>
              </a:path>
              <a:path w="4962525" h="4460875">
                <a:moveTo>
                  <a:pt x="3057525" y="1487233"/>
                </a:moveTo>
                <a:lnTo>
                  <a:pt x="3057067" y="1486103"/>
                </a:lnTo>
                <a:lnTo>
                  <a:pt x="3055201" y="1484249"/>
                </a:lnTo>
                <a:lnTo>
                  <a:pt x="3054083" y="1483779"/>
                </a:lnTo>
                <a:lnTo>
                  <a:pt x="3051454" y="1483779"/>
                </a:lnTo>
                <a:lnTo>
                  <a:pt x="3050324" y="1484249"/>
                </a:lnTo>
                <a:lnTo>
                  <a:pt x="3048470" y="1486103"/>
                </a:lnTo>
                <a:lnTo>
                  <a:pt x="3048000" y="1487233"/>
                </a:lnTo>
                <a:lnTo>
                  <a:pt x="3048000" y="1489862"/>
                </a:lnTo>
                <a:lnTo>
                  <a:pt x="3048470" y="1490980"/>
                </a:lnTo>
                <a:lnTo>
                  <a:pt x="3050324" y="1492834"/>
                </a:lnTo>
                <a:lnTo>
                  <a:pt x="3051454" y="1493304"/>
                </a:lnTo>
                <a:lnTo>
                  <a:pt x="3054083" y="1493304"/>
                </a:lnTo>
                <a:lnTo>
                  <a:pt x="3055201" y="1492834"/>
                </a:lnTo>
                <a:lnTo>
                  <a:pt x="3057067" y="1490980"/>
                </a:lnTo>
                <a:lnTo>
                  <a:pt x="3057525" y="1489862"/>
                </a:lnTo>
                <a:lnTo>
                  <a:pt x="3057525" y="1487233"/>
                </a:lnTo>
                <a:close/>
              </a:path>
              <a:path w="4962525" h="4460875">
                <a:moveTo>
                  <a:pt x="3057525" y="745337"/>
                </a:moveTo>
                <a:lnTo>
                  <a:pt x="3057067" y="744220"/>
                </a:lnTo>
                <a:lnTo>
                  <a:pt x="3055201" y="742353"/>
                </a:lnTo>
                <a:lnTo>
                  <a:pt x="3054083" y="741883"/>
                </a:lnTo>
                <a:lnTo>
                  <a:pt x="3051454" y="741883"/>
                </a:lnTo>
                <a:lnTo>
                  <a:pt x="3050324" y="742353"/>
                </a:lnTo>
                <a:lnTo>
                  <a:pt x="3048470" y="744220"/>
                </a:lnTo>
                <a:lnTo>
                  <a:pt x="3048000" y="745337"/>
                </a:lnTo>
                <a:lnTo>
                  <a:pt x="3048000" y="747966"/>
                </a:lnTo>
                <a:lnTo>
                  <a:pt x="3048470" y="749084"/>
                </a:lnTo>
                <a:lnTo>
                  <a:pt x="3050324" y="750951"/>
                </a:lnTo>
                <a:lnTo>
                  <a:pt x="3051454" y="751408"/>
                </a:lnTo>
                <a:lnTo>
                  <a:pt x="3054083" y="751408"/>
                </a:lnTo>
                <a:lnTo>
                  <a:pt x="3055201" y="750951"/>
                </a:lnTo>
                <a:lnTo>
                  <a:pt x="3057067" y="749084"/>
                </a:lnTo>
                <a:lnTo>
                  <a:pt x="3057525" y="747966"/>
                </a:lnTo>
                <a:lnTo>
                  <a:pt x="3057525" y="745337"/>
                </a:lnTo>
                <a:close/>
              </a:path>
              <a:path w="4962525" h="446087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4962525" h="4460875">
                <a:moveTo>
                  <a:pt x="3105150" y="4454791"/>
                </a:moveTo>
                <a:lnTo>
                  <a:pt x="3104692" y="4453674"/>
                </a:lnTo>
                <a:lnTo>
                  <a:pt x="3102826" y="4451807"/>
                </a:lnTo>
                <a:lnTo>
                  <a:pt x="3101708" y="4451350"/>
                </a:lnTo>
                <a:lnTo>
                  <a:pt x="3099079" y="4451350"/>
                </a:lnTo>
                <a:lnTo>
                  <a:pt x="3097949" y="4451807"/>
                </a:lnTo>
                <a:lnTo>
                  <a:pt x="3096095" y="4453674"/>
                </a:lnTo>
                <a:lnTo>
                  <a:pt x="3095625" y="4454791"/>
                </a:lnTo>
                <a:lnTo>
                  <a:pt x="3095625" y="4457420"/>
                </a:lnTo>
                <a:lnTo>
                  <a:pt x="3096095" y="4458551"/>
                </a:lnTo>
                <a:lnTo>
                  <a:pt x="3097949" y="4460405"/>
                </a:lnTo>
                <a:lnTo>
                  <a:pt x="3099079" y="4460875"/>
                </a:lnTo>
                <a:lnTo>
                  <a:pt x="3101708" y="4460875"/>
                </a:lnTo>
                <a:lnTo>
                  <a:pt x="3102826" y="4460405"/>
                </a:lnTo>
                <a:lnTo>
                  <a:pt x="3104692" y="4458551"/>
                </a:lnTo>
                <a:lnTo>
                  <a:pt x="3105150" y="4457420"/>
                </a:lnTo>
                <a:lnTo>
                  <a:pt x="3105150" y="4454791"/>
                </a:lnTo>
                <a:close/>
              </a:path>
              <a:path w="4962525" h="4460875">
                <a:moveTo>
                  <a:pt x="3105150" y="3712908"/>
                </a:moveTo>
                <a:lnTo>
                  <a:pt x="3104692" y="3711778"/>
                </a:lnTo>
                <a:lnTo>
                  <a:pt x="3102826" y="3709924"/>
                </a:lnTo>
                <a:lnTo>
                  <a:pt x="3101708" y="3709454"/>
                </a:lnTo>
                <a:lnTo>
                  <a:pt x="3099079" y="3709454"/>
                </a:lnTo>
                <a:lnTo>
                  <a:pt x="3097949" y="3709924"/>
                </a:lnTo>
                <a:lnTo>
                  <a:pt x="3096095" y="3711778"/>
                </a:lnTo>
                <a:lnTo>
                  <a:pt x="3095625" y="3712908"/>
                </a:lnTo>
                <a:lnTo>
                  <a:pt x="3095625" y="3715537"/>
                </a:lnTo>
                <a:lnTo>
                  <a:pt x="3096095" y="3716655"/>
                </a:lnTo>
                <a:lnTo>
                  <a:pt x="3097949" y="3718509"/>
                </a:lnTo>
                <a:lnTo>
                  <a:pt x="3099079" y="3718979"/>
                </a:lnTo>
                <a:lnTo>
                  <a:pt x="3101708" y="3718979"/>
                </a:lnTo>
                <a:lnTo>
                  <a:pt x="3102826" y="3718509"/>
                </a:lnTo>
                <a:lnTo>
                  <a:pt x="3104692" y="3716655"/>
                </a:lnTo>
                <a:lnTo>
                  <a:pt x="3105150" y="3715537"/>
                </a:lnTo>
                <a:lnTo>
                  <a:pt x="3105150" y="3712908"/>
                </a:lnTo>
                <a:close/>
              </a:path>
              <a:path w="4962525" h="4460875">
                <a:moveTo>
                  <a:pt x="3105150" y="2971012"/>
                </a:moveTo>
                <a:lnTo>
                  <a:pt x="3104692" y="2969882"/>
                </a:lnTo>
                <a:lnTo>
                  <a:pt x="3102826" y="2968028"/>
                </a:lnTo>
                <a:lnTo>
                  <a:pt x="3101708" y="2967558"/>
                </a:lnTo>
                <a:lnTo>
                  <a:pt x="3099079" y="2967558"/>
                </a:lnTo>
                <a:lnTo>
                  <a:pt x="3097949" y="2968028"/>
                </a:lnTo>
                <a:lnTo>
                  <a:pt x="3096095" y="2969882"/>
                </a:lnTo>
                <a:lnTo>
                  <a:pt x="3095625" y="2971012"/>
                </a:lnTo>
                <a:lnTo>
                  <a:pt x="3095625" y="2973641"/>
                </a:lnTo>
                <a:lnTo>
                  <a:pt x="3096095" y="2974759"/>
                </a:lnTo>
                <a:lnTo>
                  <a:pt x="3097949" y="2976626"/>
                </a:lnTo>
                <a:lnTo>
                  <a:pt x="3099079" y="2977083"/>
                </a:lnTo>
                <a:lnTo>
                  <a:pt x="3101708" y="2977083"/>
                </a:lnTo>
                <a:lnTo>
                  <a:pt x="3102826" y="2976626"/>
                </a:lnTo>
                <a:lnTo>
                  <a:pt x="3104692" y="2974759"/>
                </a:lnTo>
                <a:lnTo>
                  <a:pt x="3105150" y="2973641"/>
                </a:lnTo>
                <a:lnTo>
                  <a:pt x="3105150" y="2971012"/>
                </a:lnTo>
                <a:close/>
              </a:path>
              <a:path w="4962525" h="4460875">
                <a:moveTo>
                  <a:pt x="3105150" y="2229116"/>
                </a:moveTo>
                <a:lnTo>
                  <a:pt x="3104692" y="2227999"/>
                </a:lnTo>
                <a:lnTo>
                  <a:pt x="3102826" y="2226132"/>
                </a:lnTo>
                <a:lnTo>
                  <a:pt x="3101708" y="2225675"/>
                </a:lnTo>
                <a:lnTo>
                  <a:pt x="3099079" y="2225675"/>
                </a:lnTo>
                <a:lnTo>
                  <a:pt x="3097949" y="2226132"/>
                </a:lnTo>
                <a:lnTo>
                  <a:pt x="3096095" y="2227999"/>
                </a:lnTo>
                <a:lnTo>
                  <a:pt x="3095625" y="2229116"/>
                </a:lnTo>
                <a:lnTo>
                  <a:pt x="3095625" y="2231745"/>
                </a:lnTo>
                <a:lnTo>
                  <a:pt x="3096095" y="2232876"/>
                </a:lnTo>
                <a:lnTo>
                  <a:pt x="3097949" y="2234730"/>
                </a:lnTo>
                <a:lnTo>
                  <a:pt x="3099079" y="2235200"/>
                </a:lnTo>
                <a:lnTo>
                  <a:pt x="3101708" y="2235200"/>
                </a:lnTo>
                <a:lnTo>
                  <a:pt x="3102826" y="2234730"/>
                </a:lnTo>
                <a:lnTo>
                  <a:pt x="3104692" y="2232876"/>
                </a:lnTo>
                <a:lnTo>
                  <a:pt x="3105150" y="2231745"/>
                </a:lnTo>
                <a:lnTo>
                  <a:pt x="3105150" y="2229116"/>
                </a:lnTo>
                <a:close/>
              </a:path>
              <a:path w="4962525" h="4460875">
                <a:moveTo>
                  <a:pt x="3105150" y="1487233"/>
                </a:moveTo>
                <a:lnTo>
                  <a:pt x="3104692" y="1486103"/>
                </a:lnTo>
                <a:lnTo>
                  <a:pt x="3102826" y="1484249"/>
                </a:lnTo>
                <a:lnTo>
                  <a:pt x="3101708" y="1483779"/>
                </a:lnTo>
                <a:lnTo>
                  <a:pt x="3099079" y="1483779"/>
                </a:lnTo>
                <a:lnTo>
                  <a:pt x="3097949" y="1484249"/>
                </a:lnTo>
                <a:lnTo>
                  <a:pt x="3096095" y="1486103"/>
                </a:lnTo>
                <a:lnTo>
                  <a:pt x="3095625" y="1487233"/>
                </a:lnTo>
                <a:lnTo>
                  <a:pt x="3095625" y="1489862"/>
                </a:lnTo>
                <a:lnTo>
                  <a:pt x="3096095" y="1490980"/>
                </a:lnTo>
                <a:lnTo>
                  <a:pt x="3097949" y="1492834"/>
                </a:lnTo>
                <a:lnTo>
                  <a:pt x="3099079" y="1493304"/>
                </a:lnTo>
                <a:lnTo>
                  <a:pt x="3101708" y="1493304"/>
                </a:lnTo>
                <a:lnTo>
                  <a:pt x="3102826" y="1492834"/>
                </a:lnTo>
                <a:lnTo>
                  <a:pt x="3104692" y="1490980"/>
                </a:lnTo>
                <a:lnTo>
                  <a:pt x="3105150" y="1489862"/>
                </a:lnTo>
                <a:lnTo>
                  <a:pt x="3105150" y="1487233"/>
                </a:lnTo>
                <a:close/>
              </a:path>
              <a:path w="4962525" h="4460875">
                <a:moveTo>
                  <a:pt x="3105150" y="745337"/>
                </a:moveTo>
                <a:lnTo>
                  <a:pt x="3104692" y="744220"/>
                </a:lnTo>
                <a:lnTo>
                  <a:pt x="3102826" y="742353"/>
                </a:lnTo>
                <a:lnTo>
                  <a:pt x="3101708" y="741883"/>
                </a:lnTo>
                <a:lnTo>
                  <a:pt x="3099079" y="741883"/>
                </a:lnTo>
                <a:lnTo>
                  <a:pt x="3097949" y="742353"/>
                </a:lnTo>
                <a:lnTo>
                  <a:pt x="3096095" y="744220"/>
                </a:lnTo>
                <a:lnTo>
                  <a:pt x="3095625" y="745337"/>
                </a:lnTo>
                <a:lnTo>
                  <a:pt x="3095625" y="747966"/>
                </a:lnTo>
                <a:lnTo>
                  <a:pt x="3096095" y="749084"/>
                </a:lnTo>
                <a:lnTo>
                  <a:pt x="3097949" y="750951"/>
                </a:lnTo>
                <a:lnTo>
                  <a:pt x="3099079" y="751408"/>
                </a:lnTo>
                <a:lnTo>
                  <a:pt x="3101708" y="751408"/>
                </a:lnTo>
                <a:lnTo>
                  <a:pt x="3102826" y="750951"/>
                </a:lnTo>
                <a:lnTo>
                  <a:pt x="3104692" y="749084"/>
                </a:lnTo>
                <a:lnTo>
                  <a:pt x="3105150" y="747966"/>
                </a:lnTo>
                <a:lnTo>
                  <a:pt x="3105150" y="745337"/>
                </a:lnTo>
                <a:close/>
              </a:path>
              <a:path w="4962525" h="446087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49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49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4962525" h="4460875">
                <a:moveTo>
                  <a:pt x="3152775" y="4454791"/>
                </a:moveTo>
                <a:lnTo>
                  <a:pt x="3152317" y="4453674"/>
                </a:lnTo>
                <a:lnTo>
                  <a:pt x="3150451" y="4451807"/>
                </a:lnTo>
                <a:lnTo>
                  <a:pt x="3149333" y="4451350"/>
                </a:lnTo>
                <a:lnTo>
                  <a:pt x="3146704" y="4451350"/>
                </a:lnTo>
                <a:lnTo>
                  <a:pt x="3145574" y="4451807"/>
                </a:lnTo>
                <a:lnTo>
                  <a:pt x="3143720" y="4453674"/>
                </a:lnTo>
                <a:lnTo>
                  <a:pt x="3143250" y="4454791"/>
                </a:lnTo>
                <a:lnTo>
                  <a:pt x="3143250" y="4457420"/>
                </a:lnTo>
                <a:lnTo>
                  <a:pt x="3143720" y="4458551"/>
                </a:lnTo>
                <a:lnTo>
                  <a:pt x="3145574" y="4460405"/>
                </a:lnTo>
                <a:lnTo>
                  <a:pt x="3146704" y="4460875"/>
                </a:lnTo>
                <a:lnTo>
                  <a:pt x="3149333" y="4460875"/>
                </a:lnTo>
                <a:lnTo>
                  <a:pt x="3150451" y="4460405"/>
                </a:lnTo>
                <a:lnTo>
                  <a:pt x="3152317" y="4458551"/>
                </a:lnTo>
                <a:lnTo>
                  <a:pt x="3152775" y="4457420"/>
                </a:lnTo>
                <a:lnTo>
                  <a:pt x="3152775" y="4454791"/>
                </a:lnTo>
                <a:close/>
              </a:path>
              <a:path w="4962525" h="4460875">
                <a:moveTo>
                  <a:pt x="3152775" y="3712908"/>
                </a:moveTo>
                <a:lnTo>
                  <a:pt x="3152317" y="3711778"/>
                </a:lnTo>
                <a:lnTo>
                  <a:pt x="3150451" y="3709924"/>
                </a:lnTo>
                <a:lnTo>
                  <a:pt x="3149333" y="3709454"/>
                </a:lnTo>
                <a:lnTo>
                  <a:pt x="3146704" y="3709454"/>
                </a:lnTo>
                <a:lnTo>
                  <a:pt x="3145574" y="3709924"/>
                </a:lnTo>
                <a:lnTo>
                  <a:pt x="3143720" y="3711778"/>
                </a:lnTo>
                <a:lnTo>
                  <a:pt x="3143250" y="3712908"/>
                </a:lnTo>
                <a:lnTo>
                  <a:pt x="3143250" y="3715537"/>
                </a:lnTo>
                <a:lnTo>
                  <a:pt x="3143720" y="3716655"/>
                </a:lnTo>
                <a:lnTo>
                  <a:pt x="3145574" y="3718509"/>
                </a:lnTo>
                <a:lnTo>
                  <a:pt x="3146704" y="3718979"/>
                </a:lnTo>
                <a:lnTo>
                  <a:pt x="3149333" y="3718979"/>
                </a:lnTo>
                <a:lnTo>
                  <a:pt x="3150451" y="3718509"/>
                </a:lnTo>
                <a:lnTo>
                  <a:pt x="3152317" y="3716655"/>
                </a:lnTo>
                <a:lnTo>
                  <a:pt x="3152775" y="3715537"/>
                </a:lnTo>
                <a:lnTo>
                  <a:pt x="3152775" y="3712908"/>
                </a:lnTo>
                <a:close/>
              </a:path>
              <a:path w="4962525" h="4460875">
                <a:moveTo>
                  <a:pt x="3152775" y="2971012"/>
                </a:moveTo>
                <a:lnTo>
                  <a:pt x="3152317" y="2969882"/>
                </a:lnTo>
                <a:lnTo>
                  <a:pt x="3150451" y="2968028"/>
                </a:lnTo>
                <a:lnTo>
                  <a:pt x="3149333" y="2967558"/>
                </a:lnTo>
                <a:lnTo>
                  <a:pt x="3146704" y="2967558"/>
                </a:lnTo>
                <a:lnTo>
                  <a:pt x="3145574" y="2968028"/>
                </a:lnTo>
                <a:lnTo>
                  <a:pt x="3143720" y="2969882"/>
                </a:lnTo>
                <a:lnTo>
                  <a:pt x="3143250" y="2971012"/>
                </a:lnTo>
                <a:lnTo>
                  <a:pt x="3143250" y="2973641"/>
                </a:lnTo>
                <a:lnTo>
                  <a:pt x="3143720" y="2974759"/>
                </a:lnTo>
                <a:lnTo>
                  <a:pt x="3145574" y="2976626"/>
                </a:lnTo>
                <a:lnTo>
                  <a:pt x="3146704" y="2977083"/>
                </a:lnTo>
                <a:lnTo>
                  <a:pt x="3149333" y="2977083"/>
                </a:lnTo>
                <a:lnTo>
                  <a:pt x="3150451" y="2976626"/>
                </a:lnTo>
                <a:lnTo>
                  <a:pt x="3152317" y="2974759"/>
                </a:lnTo>
                <a:lnTo>
                  <a:pt x="3152775" y="2973641"/>
                </a:lnTo>
                <a:lnTo>
                  <a:pt x="3152775" y="2971012"/>
                </a:lnTo>
                <a:close/>
              </a:path>
              <a:path w="4962525" h="4460875">
                <a:moveTo>
                  <a:pt x="3152775" y="2229116"/>
                </a:moveTo>
                <a:lnTo>
                  <a:pt x="3152317" y="2227999"/>
                </a:lnTo>
                <a:lnTo>
                  <a:pt x="3150451" y="2226132"/>
                </a:lnTo>
                <a:lnTo>
                  <a:pt x="3149333" y="2225675"/>
                </a:lnTo>
                <a:lnTo>
                  <a:pt x="3146704" y="2225675"/>
                </a:lnTo>
                <a:lnTo>
                  <a:pt x="3145574" y="2226132"/>
                </a:lnTo>
                <a:lnTo>
                  <a:pt x="3143720" y="2227999"/>
                </a:lnTo>
                <a:lnTo>
                  <a:pt x="3143250" y="2229116"/>
                </a:lnTo>
                <a:lnTo>
                  <a:pt x="3143250" y="2231745"/>
                </a:lnTo>
                <a:lnTo>
                  <a:pt x="3143720" y="2232876"/>
                </a:lnTo>
                <a:lnTo>
                  <a:pt x="3145574" y="2234730"/>
                </a:lnTo>
                <a:lnTo>
                  <a:pt x="3146704" y="2235200"/>
                </a:lnTo>
                <a:lnTo>
                  <a:pt x="3149333" y="2235200"/>
                </a:lnTo>
                <a:lnTo>
                  <a:pt x="3150451" y="2234730"/>
                </a:lnTo>
                <a:lnTo>
                  <a:pt x="3152317" y="2232876"/>
                </a:lnTo>
                <a:lnTo>
                  <a:pt x="3152775" y="2231745"/>
                </a:lnTo>
                <a:lnTo>
                  <a:pt x="3152775" y="2229116"/>
                </a:lnTo>
                <a:close/>
              </a:path>
              <a:path w="4962525" h="4460875">
                <a:moveTo>
                  <a:pt x="3152775" y="1487233"/>
                </a:moveTo>
                <a:lnTo>
                  <a:pt x="3152317" y="1486103"/>
                </a:lnTo>
                <a:lnTo>
                  <a:pt x="3150451" y="1484249"/>
                </a:lnTo>
                <a:lnTo>
                  <a:pt x="3149333" y="1483779"/>
                </a:lnTo>
                <a:lnTo>
                  <a:pt x="3146704" y="1483779"/>
                </a:lnTo>
                <a:lnTo>
                  <a:pt x="3145574" y="1484249"/>
                </a:lnTo>
                <a:lnTo>
                  <a:pt x="3143720" y="1486103"/>
                </a:lnTo>
                <a:lnTo>
                  <a:pt x="3143250" y="1487233"/>
                </a:lnTo>
                <a:lnTo>
                  <a:pt x="3143250" y="1489862"/>
                </a:lnTo>
                <a:lnTo>
                  <a:pt x="3143720" y="1490980"/>
                </a:lnTo>
                <a:lnTo>
                  <a:pt x="3145574" y="1492834"/>
                </a:lnTo>
                <a:lnTo>
                  <a:pt x="3146704" y="1493304"/>
                </a:lnTo>
                <a:lnTo>
                  <a:pt x="3149333" y="1493304"/>
                </a:lnTo>
                <a:lnTo>
                  <a:pt x="3150451" y="1492834"/>
                </a:lnTo>
                <a:lnTo>
                  <a:pt x="3152317" y="1490980"/>
                </a:lnTo>
                <a:lnTo>
                  <a:pt x="3152775" y="1489862"/>
                </a:lnTo>
                <a:lnTo>
                  <a:pt x="3152775" y="1487233"/>
                </a:lnTo>
                <a:close/>
              </a:path>
              <a:path w="4962525" h="4460875">
                <a:moveTo>
                  <a:pt x="3152775" y="745337"/>
                </a:moveTo>
                <a:lnTo>
                  <a:pt x="3152317" y="744220"/>
                </a:lnTo>
                <a:lnTo>
                  <a:pt x="3150451" y="742353"/>
                </a:lnTo>
                <a:lnTo>
                  <a:pt x="3149333" y="741883"/>
                </a:lnTo>
                <a:lnTo>
                  <a:pt x="3146704" y="741883"/>
                </a:lnTo>
                <a:lnTo>
                  <a:pt x="3145574" y="742353"/>
                </a:lnTo>
                <a:lnTo>
                  <a:pt x="3143720" y="744220"/>
                </a:lnTo>
                <a:lnTo>
                  <a:pt x="3143250" y="745337"/>
                </a:lnTo>
                <a:lnTo>
                  <a:pt x="3143250" y="747966"/>
                </a:lnTo>
                <a:lnTo>
                  <a:pt x="3143720" y="749084"/>
                </a:lnTo>
                <a:lnTo>
                  <a:pt x="3145574" y="750951"/>
                </a:lnTo>
                <a:lnTo>
                  <a:pt x="3146704" y="751408"/>
                </a:lnTo>
                <a:lnTo>
                  <a:pt x="3149333" y="751408"/>
                </a:lnTo>
                <a:lnTo>
                  <a:pt x="3150451" y="750951"/>
                </a:lnTo>
                <a:lnTo>
                  <a:pt x="3152317" y="749084"/>
                </a:lnTo>
                <a:lnTo>
                  <a:pt x="3152775" y="747966"/>
                </a:lnTo>
                <a:lnTo>
                  <a:pt x="3152775" y="745337"/>
                </a:lnTo>
                <a:close/>
              </a:path>
              <a:path w="4962525" h="446087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4962525" h="4460875">
                <a:moveTo>
                  <a:pt x="3200400" y="4454791"/>
                </a:moveTo>
                <a:lnTo>
                  <a:pt x="3199942" y="4453674"/>
                </a:lnTo>
                <a:lnTo>
                  <a:pt x="3198076" y="4451807"/>
                </a:lnTo>
                <a:lnTo>
                  <a:pt x="3196958" y="4451350"/>
                </a:lnTo>
                <a:lnTo>
                  <a:pt x="3194329" y="4451350"/>
                </a:lnTo>
                <a:lnTo>
                  <a:pt x="3193199" y="4451807"/>
                </a:lnTo>
                <a:lnTo>
                  <a:pt x="3191345" y="4453674"/>
                </a:lnTo>
                <a:lnTo>
                  <a:pt x="3190875" y="4454791"/>
                </a:lnTo>
                <a:lnTo>
                  <a:pt x="3190875" y="4457420"/>
                </a:lnTo>
                <a:lnTo>
                  <a:pt x="3191345" y="4458551"/>
                </a:lnTo>
                <a:lnTo>
                  <a:pt x="3193199" y="4460405"/>
                </a:lnTo>
                <a:lnTo>
                  <a:pt x="3194329" y="4460875"/>
                </a:lnTo>
                <a:lnTo>
                  <a:pt x="3196958" y="4460875"/>
                </a:lnTo>
                <a:lnTo>
                  <a:pt x="3198076" y="4460405"/>
                </a:lnTo>
                <a:lnTo>
                  <a:pt x="3199942" y="4458551"/>
                </a:lnTo>
                <a:lnTo>
                  <a:pt x="3200400" y="4457420"/>
                </a:lnTo>
                <a:lnTo>
                  <a:pt x="3200400" y="4454791"/>
                </a:lnTo>
                <a:close/>
              </a:path>
              <a:path w="4962525" h="4460875">
                <a:moveTo>
                  <a:pt x="3200400" y="3712908"/>
                </a:moveTo>
                <a:lnTo>
                  <a:pt x="3199942" y="3711778"/>
                </a:lnTo>
                <a:lnTo>
                  <a:pt x="3198076" y="3709924"/>
                </a:lnTo>
                <a:lnTo>
                  <a:pt x="3196958" y="3709454"/>
                </a:lnTo>
                <a:lnTo>
                  <a:pt x="3194329" y="3709454"/>
                </a:lnTo>
                <a:lnTo>
                  <a:pt x="3193199" y="3709924"/>
                </a:lnTo>
                <a:lnTo>
                  <a:pt x="3191345" y="3711778"/>
                </a:lnTo>
                <a:lnTo>
                  <a:pt x="3190875" y="3712908"/>
                </a:lnTo>
                <a:lnTo>
                  <a:pt x="3190875" y="3715537"/>
                </a:lnTo>
                <a:lnTo>
                  <a:pt x="3191345" y="3716655"/>
                </a:lnTo>
                <a:lnTo>
                  <a:pt x="3193199" y="3718509"/>
                </a:lnTo>
                <a:lnTo>
                  <a:pt x="3194329" y="3718979"/>
                </a:lnTo>
                <a:lnTo>
                  <a:pt x="3196958" y="3718979"/>
                </a:lnTo>
                <a:lnTo>
                  <a:pt x="3198076" y="3718509"/>
                </a:lnTo>
                <a:lnTo>
                  <a:pt x="3199942" y="3716655"/>
                </a:lnTo>
                <a:lnTo>
                  <a:pt x="3200400" y="3715537"/>
                </a:lnTo>
                <a:lnTo>
                  <a:pt x="3200400" y="3712908"/>
                </a:lnTo>
                <a:close/>
              </a:path>
              <a:path w="4962525" h="4460875">
                <a:moveTo>
                  <a:pt x="3200400" y="2971012"/>
                </a:moveTo>
                <a:lnTo>
                  <a:pt x="3199942" y="2969882"/>
                </a:lnTo>
                <a:lnTo>
                  <a:pt x="3198076" y="2968028"/>
                </a:lnTo>
                <a:lnTo>
                  <a:pt x="3196958" y="2967558"/>
                </a:lnTo>
                <a:lnTo>
                  <a:pt x="3194329" y="2967558"/>
                </a:lnTo>
                <a:lnTo>
                  <a:pt x="3193199" y="2968028"/>
                </a:lnTo>
                <a:lnTo>
                  <a:pt x="3191345" y="2969882"/>
                </a:lnTo>
                <a:lnTo>
                  <a:pt x="3190875" y="2971012"/>
                </a:lnTo>
                <a:lnTo>
                  <a:pt x="3190875" y="2973641"/>
                </a:lnTo>
                <a:lnTo>
                  <a:pt x="3191345" y="2974759"/>
                </a:lnTo>
                <a:lnTo>
                  <a:pt x="3193199" y="2976626"/>
                </a:lnTo>
                <a:lnTo>
                  <a:pt x="3194329" y="2977083"/>
                </a:lnTo>
                <a:lnTo>
                  <a:pt x="3196958" y="2977083"/>
                </a:lnTo>
                <a:lnTo>
                  <a:pt x="3198076" y="2976626"/>
                </a:lnTo>
                <a:lnTo>
                  <a:pt x="3199942" y="2974759"/>
                </a:lnTo>
                <a:lnTo>
                  <a:pt x="3200400" y="2973641"/>
                </a:lnTo>
                <a:lnTo>
                  <a:pt x="3200400" y="2971012"/>
                </a:lnTo>
                <a:close/>
              </a:path>
              <a:path w="4962525" h="4460875">
                <a:moveTo>
                  <a:pt x="3200400" y="2229116"/>
                </a:moveTo>
                <a:lnTo>
                  <a:pt x="3199942" y="2227999"/>
                </a:lnTo>
                <a:lnTo>
                  <a:pt x="3198076" y="2226132"/>
                </a:lnTo>
                <a:lnTo>
                  <a:pt x="3196958" y="2225675"/>
                </a:lnTo>
                <a:lnTo>
                  <a:pt x="3194329" y="2225675"/>
                </a:lnTo>
                <a:lnTo>
                  <a:pt x="3193199" y="2226132"/>
                </a:lnTo>
                <a:lnTo>
                  <a:pt x="3191345" y="2227999"/>
                </a:lnTo>
                <a:lnTo>
                  <a:pt x="3190875" y="2229116"/>
                </a:lnTo>
                <a:lnTo>
                  <a:pt x="3190875" y="2231745"/>
                </a:lnTo>
                <a:lnTo>
                  <a:pt x="3191345" y="2232876"/>
                </a:lnTo>
                <a:lnTo>
                  <a:pt x="3193199" y="2234730"/>
                </a:lnTo>
                <a:lnTo>
                  <a:pt x="3194329" y="2235200"/>
                </a:lnTo>
                <a:lnTo>
                  <a:pt x="3196958" y="2235200"/>
                </a:lnTo>
                <a:lnTo>
                  <a:pt x="3198076" y="2234730"/>
                </a:lnTo>
                <a:lnTo>
                  <a:pt x="3199942" y="2232876"/>
                </a:lnTo>
                <a:lnTo>
                  <a:pt x="3200400" y="2231745"/>
                </a:lnTo>
                <a:lnTo>
                  <a:pt x="3200400" y="2229116"/>
                </a:lnTo>
                <a:close/>
              </a:path>
              <a:path w="4962525" h="4460875">
                <a:moveTo>
                  <a:pt x="3200400" y="1487233"/>
                </a:moveTo>
                <a:lnTo>
                  <a:pt x="3199942" y="1486103"/>
                </a:lnTo>
                <a:lnTo>
                  <a:pt x="3198076" y="1484249"/>
                </a:lnTo>
                <a:lnTo>
                  <a:pt x="3196958" y="1483779"/>
                </a:lnTo>
                <a:lnTo>
                  <a:pt x="3194329" y="1483779"/>
                </a:lnTo>
                <a:lnTo>
                  <a:pt x="3193199" y="1484249"/>
                </a:lnTo>
                <a:lnTo>
                  <a:pt x="3191345" y="1486103"/>
                </a:lnTo>
                <a:lnTo>
                  <a:pt x="3190875" y="1487233"/>
                </a:lnTo>
                <a:lnTo>
                  <a:pt x="3190875" y="1489862"/>
                </a:lnTo>
                <a:lnTo>
                  <a:pt x="3191345" y="1490980"/>
                </a:lnTo>
                <a:lnTo>
                  <a:pt x="3193199" y="1492834"/>
                </a:lnTo>
                <a:lnTo>
                  <a:pt x="3194329" y="1493304"/>
                </a:lnTo>
                <a:lnTo>
                  <a:pt x="3196958" y="1493304"/>
                </a:lnTo>
                <a:lnTo>
                  <a:pt x="3198076" y="1492834"/>
                </a:lnTo>
                <a:lnTo>
                  <a:pt x="3199942" y="1490980"/>
                </a:lnTo>
                <a:lnTo>
                  <a:pt x="3200400" y="1489862"/>
                </a:lnTo>
                <a:lnTo>
                  <a:pt x="3200400" y="1487233"/>
                </a:lnTo>
                <a:close/>
              </a:path>
              <a:path w="4962525" h="4460875">
                <a:moveTo>
                  <a:pt x="3200400" y="745337"/>
                </a:moveTo>
                <a:lnTo>
                  <a:pt x="3199942" y="744220"/>
                </a:lnTo>
                <a:lnTo>
                  <a:pt x="3198076" y="742353"/>
                </a:lnTo>
                <a:lnTo>
                  <a:pt x="3196958" y="741883"/>
                </a:lnTo>
                <a:lnTo>
                  <a:pt x="3194329" y="741883"/>
                </a:lnTo>
                <a:lnTo>
                  <a:pt x="3193199" y="742353"/>
                </a:lnTo>
                <a:lnTo>
                  <a:pt x="3191345" y="744220"/>
                </a:lnTo>
                <a:lnTo>
                  <a:pt x="3190875" y="745337"/>
                </a:lnTo>
                <a:lnTo>
                  <a:pt x="3190875" y="747966"/>
                </a:lnTo>
                <a:lnTo>
                  <a:pt x="3191345" y="749084"/>
                </a:lnTo>
                <a:lnTo>
                  <a:pt x="3193199" y="750951"/>
                </a:lnTo>
                <a:lnTo>
                  <a:pt x="3194329" y="751408"/>
                </a:lnTo>
                <a:lnTo>
                  <a:pt x="3196958" y="751408"/>
                </a:lnTo>
                <a:lnTo>
                  <a:pt x="3198076" y="750951"/>
                </a:lnTo>
                <a:lnTo>
                  <a:pt x="3199942" y="749084"/>
                </a:lnTo>
                <a:lnTo>
                  <a:pt x="3200400" y="747966"/>
                </a:lnTo>
                <a:lnTo>
                  <a:pt x="3200400" y="745337"/>
                </a:lnTo>
                <a:close/>
              </a:path>
              <a:path w="4962525" h="446087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4962525" h="4460875">
                <a:moveTo>
                  <a:pt x="3248025" y="4454791"/>
                </a:moveTo>
                <a:lnTo>
                  <a:pt x="3247567" y="4453674"/>
                </a:lnTo>
                <a:lnTo>
                  <a:pt x="3245701" y="4451807"/>
                </a:lnTo>
                <a:lnTo>
                  <a:pt x="3244583" y="4451350"/>
                </a:lnTo>
                <a:lnTo>
                  <a:pt x="3241954" y="4451350"/>
                </a:lnTo>
                <a:lnTo>
                  <a:pt x="3240824" y="4451807"/>
                </a:lnTo>
                <a:lnTo>
                  <a:pt x="3238970" y="4453674"/>
                </a:lnTo>
                <a:lnTo>
                  <a:pt x="3238500" y="4454791"/>
                </a:lnTo>
                <a:lnTo>
                  <a:pt x="3238500" y="4457420"/>
                </a:lnTo>
                <a:lnTo>
                  <a:pt x="3238970" y="4458551"/>
                </a:lnTo>
                <a:lnTo>
                  <a:pt x="3240824" y="4460405"/>
                </a:lnTo>
                <a:lnTo>
                  <a:pt x="3241954" y="4460875"/>
                </a:lnTo>
                <a:lnTo>
                  <a:pt x="3244583" y="4460875"/>
                </a:lnTo>
                <a:lnTo>
                  <a:pt x="3245701" y="4460405"/>
                </a:lnTo>
                <a:lnTo>
                  <a:pt x="3247567" y="4458551"/>
                </a:lnTo>
                <a:lnTo>
                  <a:pt x="3248025" y="4457420"/>
                </a:lnTo>
                <a:lnTo>
                  <a:pt x="3248025" y="4454791"/>
                </a:lnTo>
                <a:close/>
              </a:path>
              <a:path w="4962525" h="4460875">
                <a:moveTo>
                  <a:pt x="3248025" y="3712908"/>
                </a:moveTo>
                <a:lnTo>
                  <a:pt x="3247567" y="3711778"/>
                </a:lnTo>
                <a:lnTo>
                  <a:pt x="3245701" y="3709924"/>
                </a:lnTo>
                <a:lnTo>
                  <a:pt x="3244583" y="3709454"/>
                </a:lnTo>
                <a:lnTo>
                  <a:pt x="3241954" y="3709454"/>
                </a:lnTo>
                <a:lnTo>
                  <a:pt x="3240824" y="3709924"/>
                </a:lnTo>
                <a:lnTo>
                  <a:pt x="3238970" y="3711778"/>
                </a:lnTo>
                <a:lnTo>
                  <a:pt x="3238500" y="3712908"/>
                </a:lnTo>
                <a:lnTo>
                  <a:pt x="3238500" y="3715537"/>
                </a:lnTo>
                <a:lnTo>
                  <a:pt x="3238970" y="3716655"/>
                </a:lnTo>
                <a:lnTo>
                  <a:pt x="3240824" y="3718509"/>
                </a:lnTo>
                <a:lnTo>
                  <a:pt x="3241954" y="3718979"/>
                </a:lnTo>
                <a:lnTo>
                  <a:pt x="3244583" y="3718979"/>
                </a:lnTo>
                <a:lnTo>
                  <a:pt x="3245701" y="3718509"/>
                </a:lnTo>
                <a:lnTo>
                  <a:pt x="3247567" y="3716655"/>
                </a:lnTo>
                <a:lnTo>
                  <a:pt x="3248025" y="3715537"/>
                </a:lnTo>
                <a:lnTo>
                  <a:pt x="3248025" y="3712908"/>
                </a:lnTo>
                <a:close/>
              </a:path>
              <a:path w="4962525" h="4460875">
                <a:moveTo>
                  <a:pt x="3248025" y="2971012"/>
                </a:moveTo>
                <a:lnTo>
                  <a:pt x="3247567" y="2969882"/>
                </a:lnTo>
                <a:lnTo>
                  <a:pt x="3245701" y="2968028"/>
                </a:lnTo>
                <a:lnTo>
                  <a:pt x="3244583" y="2967558"/>
                </a:lnTo>
                <a:lnTo>
                  <a:pt x="3241954" y="2967558"/>
                </a:lnTo>
                <a:lnTo>
                  <a:pt x="3240824" y="2968028"/>
                </a:lnTo>
                <a:lnTo>
                  <a:pt x="3238970" y="2969882"/>
                </a:lnTo>
                <a:lnTo>
                  <a:pt x="3238500" y="2971012"/>
                </a:lnTo>
                <a:lnTo>
                  <a:pt x="3238500" y="2973641"/>
                </a:lnTo>
                <a:lnTo>
                  <a:pt x="3238970" y="2974759"/>
                </a:lnTo>
                <a:lnTo>
                  <a:pt x="3240824" y="2976626"/>
                </a:lnTo>
                <a:lnTo>
                  <a:pt x="3241954" y="2977083"/>
                </a:lnTo>
                <a:lnTo>
                  <a:pt x="3244583" y="2977083"/>
                </a:lnTo>
                <a:lnTo>
                  <a:pt x="3245701" y="2976626"/>
                </a:lnTo>
                <a:lnTo>
                  <a:pt x="3247567" y="2974759"/>
                </a:lnTo>
                <a:lnTo>
                  <a:pt x="3248025" y="2973641"/>
                </a:lnTo>
                <a:lnTo>
                  <a:pt x="3248025" y="2971012"/>
                </a:lnTo>
                <a:close/>
              </a:path>
              <a:path w="4962525" h="4460875">
                <a:moveTo>
                  <a:pt x="3248025" y="2229116"/>
                </a:moveTo>
                <a:lnTo>
                  <a:pt x="3247567" y="2227999"/>
                </a:lnTo>
                <a:lnTo>
                  <a:pt x="3245701" y="2226132"/>
                </a:lnTo>
                <a:lnTo>
                  <a:pt x="3244583" y="2225675"/>
                </a:lnTo>
                <a:lnTo>
                  <a:pt x="3241954" y="2225675"/>
                </a:lnTo>
                <a:lnTo>
                  <a:pt x="3240824" y="2226132"/>
                </a:lnTo>
                <a:lnTo>
                  <a:pt x="3238970" y="2227999"/>
                </a:lnTo>
                <a:lnTo>
                  <a:pt x="3238500" y="2229116"/>
                </a:lnTo>
                <a:lnTo>
                  <a:pt x="3238500" y="2231745"/>
                </a:lnTo>
                <a:lnTo>
                  <a:pt x="3238970" y="2232876"/>
                </a:lnTo>
                <a:lnTo>
                  <a:pt x="3240824" y="2234730"/>
                </a:lnTo>
                <a:lnTo>
                  <a:pt x="3241954" y="2235200"/>
                </a:lnTo>
                <a:lnTo>
                  <a:pt x="3244583" y="2235200"/>
                </a:lnTo>
                <a:lnTo>
                  <a:pt x="3245701" y="2234730"/>
                </a:lnTo>
                <a:lnTo>
                  <a:pt x="3247567" y="2232876"/>
                </a:lnTo>
                <a:lnTo>
                  <a:pt x="3248025" y="2231745"/>
                </a:lnTo>
                <a:lnTo>
                  <a:pt x="3248025" y="2229116"/>
                </a:lnTo>
                <a:close/>
              </a:path>
              <a:path w="4962525" h="4460875">
                <a:moveTo>
                  <a:pt x="3248025" y="1487233"/>
                </a:moveTo>
                <a:lnTo>
                  <a:pt x="3247567" y="1486103"/>
                </a:lnTo>
                <a:lnTo>
                  <a:pt x="3245701" y="1484249"/>
                </a:lnTo>
                <a:lnTo>
                  <a:pt x="3244583" y="1483779"/>
                </a:lnTo>
                <a:lnTo>
                  <a:pt x="3241954" y="1483779"/>
                </a:lnTo>
                <a:lnTo>
                  <a:pt x="3240824" y="1484249"/>
                </a:lnTo>
                <a:lnTo>
                  <a:pt x="3238970" y="1486103"/>
                </a:lnTo>
                <a:lnTo>
                  <a:pt x="3238500" y="1487233"/>
                </a:lnTo>
                <a:lnTo>
                  <a:pt x="3238500" y="1489862"/>
                </a:lnTo>
                <a:lnTo>
                  <a:pt x="3238970" y="1490980"/>
                </a:lnTo>
                <a:lnTo>
                  <a:pt x="3240824" y="1492834"/>
                </a:lnTo>
                <a:lnTo>
                  <a:pt x="3241954" y="1493304"/>
                </a:lnTo>
                <a:lnTo>
                  <a:pt x="3244583" y="1493304"/>
                </a:lnTo>
                <a:lnTo>
                  <a:pt x="3245701" y="1492834"/>
                </a:lnTo>
                <a:lnTo>
                  <a:pt x="3247567" y="1490980"/>
                </a:lnTo>
                <a:lnTo>
                  <a:pt x="3248025" y="1489862"/>
                </a:lnTo>
                <a:lnTo>
                  <a:pt x="3248025" y="1487233"/>
                </a:lnTo>
                <a:close/>
              </a:path>
              <a:path w="4962525" h="4460875">
                <a:moveTo>
                  <a:pt x="3248025" y="745337"/>
                </a:moveTo>
                <a:lnTo>
                  <a:pt x="3247567" y="744220"/>
                </a:lnTo>
                <a:lnTo>
                  <a:pt x="3245701" y="742353"/>
                </a:lnTo>
                <a:lnTo>
                  <a:pt x="3244583" y="741883"/>
                </a:lnTo>
                <a:lnTo>
                  <a:pt x="3241954" y="741883"/>
                </a:lnTo>
                <a:lnTo>
                  <a:pt x="3240824" y="742353"/>
                </a:lnTo>
                <a:lnTo>
                  <a:pt x="3238970" y="744220"/>
                </a:lnTo>
                <a:lnTo>
                  <a:pt x="3238500" y="745337"/>
                </a:lnTo>
                <a:lnTo>
                  <a:pt x="3238500" y="747966"/>
                </a:lnTo>
                <a:lnTo>
                  <a:pt x="3238970" y="749084"/>
                </a:lnTo>
                <a:lnTo>
                  <a:pt x="3240824" y="750951"/>
                </a:lnTo>
                <a:lnTo>
                  <a:pt x="3241954" y="751408"/>
                </a:lnTo>
                <a:lnTo>
                  <a:pt x="3244583" y="751408"/>
                </a:lnTo>
                <a:lnTo>
                  <a:pt x="3245701" y="750951"/>
                </a:lnTo>
                <a:lnTo>
                  <a:pt x="3247567" y="749084"/>
                </a:lnTo>
                <a:lnTo>
                  <a:pt x="3248025" y="747966"/>
                </a:lnTo>
                <a:lnTo>
                  <a:pt x="3248025" y="745337"/>
                </a:lnTo>
                <a:close/>
              </a:path>
              <a:path w="4962525" h="446087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  <a:path w="4962525" h="4460875">
                <a:moveTo>
                  <a:pt x="3295650" y="4454791"/>
                </a:moveTo>
                <a:lnTo>
                  <a:pt x="3295192" y="4453674"/>
                </a:lnTo>
                <a:lnTo>
                  <a:pt x="3293326" y="4451807"/>
                </a:lnTo>
                <a:lnTo>
                  <a:pt x="3292208" y="4451350"/>
                </a:lnTo>
                <a:lnTo>
                  <a:pt x="3289579" y="4451350"/>
                </a:lnTo>
                <a:lnTo>
                  <a:pt x="3288449" y="4451807"/>
                </a:lnTo>
                <a:lnTo>
                  <a:pt x="3286595" y="4453674"/>
                </a:lnTo>
                <a:lnTo>
                  <a:pt x="3286125" y="4454791"/>
                </a:lnTo>
                <a:lnTo>
                  <a:pt x="3286125" y="4457420"/>
                </a:lnTo>
                <a:lnTo>
                  <a:pt x="3286595" y="4458551"/>
                </a:lnTo>
                <a:lnTo>
                  <a:pt x="3288449" y="4460405"/>
                </a:lnTo>
                <a:lnTo>
                  <a:pt x="3289579" y="4460875"/>
                </a:lnTo>
                <a:lnTo>
                  <a:pt x="3292208" y="4460875"/>
                </a:lnTo>
                <a:lnTo>
                  <a:pt x="3293326" y="4460405"/>
                </a:lnTo>
                <a:lnTo>
                  <a:pt x="3295192" y="4458551"/>
                </a:lnTo>
                <a:lnTo>
                  <a:pt x="3295650" y="4457420"/>
                </a:lnTo>
                <a:lnTo>
                  <a:pt x="3295650" y="4454791"/>
                </a:lnTo>
                <a:close/>
              </a:path>
              <a:path w="4962525" h="4460875">
                <a:moveTo>
                  <a:pt x="3295650" y="3712908"/>
                </a:moveTo>
                <a:lnTo>
                  <a:pt x="3295192" y="3711778"/>
                </a:lnTo>
                <a:lnTo>
                  <a:pt x="3293326" y="3709924"/>
                </a:lnTo>
                <a:lnTo>
                  <a:pt x="3292208" y="3709454"/>
                </a:lnTo>
                <a:lnTo>
                  <a:pt x="3289579" y="3709454"/>
                </a:lnTo>
                <a:lnTo>
                  <a:pt x="3288449" y="3709924"/>
                </a:lnTo>
                <a:lnTo>
                  <a:pt x="3286595" y="3711778"/>
                </a:lnTo>
                <a:lnTo>
                  <a:pt x="3286125" y="3712908"/>
                </a:lnTo>
                <a:lnTo>
                  <a:pt x="3286125" y="3715537"/>
                </a:lnTo>
                <a:lnTo>
                  <a:pt x="3286595" y="3716655"/>
                </a:lnTo>
                <a:lnTo>
                  <a:pt x="3288449" y="3718509"/>
                </a:lnTo>
                <a:lnTo>
                  <a:pt x="3289579" y="3718979"/>
                </a:lnTo>
                <a:lnTo>
                  <a:pt x="3292208" y="3718979"/>
                </a:lnTo>
                <a:lnTo>
                  <a:pt x="3293326" y="3718509"/>
                </a:lnTo>
                <a:lnTo>
                  <a:pt x="3295192" y="3716655"/>
                </a:lnTo>
                <a:lnTo>
                  <a:pt x="3295650" y="3715537"/>
                </a:lnTo>
                <a:lnTo>
                  <a:pt x="3295650" y="3712908"/>
                </a:lnTo>
                <a:close/>
              </a:path>
              <a:path w="4962525" h="4460875">
                <a:moveTo>
                  <a:pt x="3295650" y="2971012"/>
                </a:moveTo>
                <a:lnTo>
                  <a:pt x="3295192" y="2969882"/>
                </a:lnTo>
                <a:lnTo>
                  <a:pt x="3293326" y="2968028"/>
                </a:lnTo>
                <a:lnTo>
                  <a:pt x="3292208" y="2967558"/>
                </a:lnTo>
                <a:lnTo>
                  <a:pt x="3289579" y="2967558"/>
                </a:lnTo>
                <a:lnTo>
                  <a:pt x="3288449" y="2968028"/>
                </a:lnTo>
                <a:lnTo>
                  <a:pt x="3286595" y="2969882"/>
                </a:lnTo>
                <a:lnTo>
                  <a:pt x="3286125" y="2971012"/>
                </a:lnTo>
                <a:lnTo>
                  <a:pt x="3286125" y="2973641"/>
                </a:lnTo>
                <a:lnTo>
                  <a:pt x="3286595" y="2974759"/>
                </a:lnTo>
                <a:lnTo>
                  <a:pt x="3288449" y="2976626"/>
                </a:lnTo>
                <a:lnTo>
                  <a:pt x="3289579" y="2977083"/>
                </a:lnTo>
                <a:lnTo>
                  <a:pt x="3292208" y="2977083"/>
                </a:lnTo>
                <a:lnTo>
                  <a:pt x="3293326" y="2976626"/>
                </a:lnTo>
                <a:lnTo>
                  <a:pt x="3295192" y="2974759"/>
                </a:lnTo>
                <a:lnTo>
                  <a:pt x="3295650" y="2973641"/>
                </a:lnTo>
                <a:lnTo>
                  <a:pt x="3295650" y="2971012"/>
                </a:lnTo>
                <a:close/>
              </a:path>
              <a:path w="4962525" h="4460875">
                <a:moveTo>
                  <a:pt x="3295650" y="2229116"/>
                </a:moveTo>
                <a:lnTo>
                  <a:pt x="3295192" y="2227999"/>
                </a:lnTo>
                <a:lnTo>
                  <a:pt x="3293326" y="2226132"/>
                </a:lnTo>
                <a:lnTo>
                  <a:pt x="3292208" y="2225675"/>
                </a:lnTo>
                <a:lnTo>
                  <a:pt x="3289579" y="2225675"/>
                </a:lnTo>
                <a:lnTo>
                  <a:pt x="3288449" y="2226132"/>
                </a:lnTo>
                <a:lnTo>
                  <a:pt x="3286595" y="2227999"/>
                </a:lnTo>
                <a:lnTo>
                  <a:pt x="3286125" y="2229116"/>
                </a:lnTo>
                <a:lnTo>
                  <a:pt x="3286125" y="2231745"/>
                </a:lnTo>
                <a:lnTo>
                  <a:pt x="3286595" y="2232876"/>
                </a:lnTo>
                <a:lnTo>
                  <a:pt x="3288449" y="2234730"/>
                </a:lnTo>
                <a:lnTo>
                  <a:pt x="3289579" y="2235200"/>
                </a:lnTo>
                <a:lnTo>
                  <a:pt x="3292208" y="2235200"/>
                </a:lnTo>
                <a:lnTo>
                  <a:pt x="3293326" y="2234730"/>
                </a:lnTo>
                <a:lnTo>
                  <a:pt x="3295192" y="2232876"/>
                </a:lnTo>
                <a:lnTo>
                  <a:pt x="3295650" y="2231745"/>
                </a:lnTo>
                <a:lnTo>
                  <a:pt x="3295650" y="2229116"/>
                </a:lnTo>
                <a:close/>
              </a:path>
              <a:path w="4962525" h="4460875">
                <a:moveTo>
                  <a:pt x="3295650" y="1487233"/>
                </a:moveTo>
                <a:lnTo>
                  <a:pt x="3295192" y="1486103"/>
                </a:lnTo>
                <a:lnTo>
                  <a:pt x="3293326" y="1484249"/>
                </a:lnTo>
                <a:lnTo>
                  <a:pt x="3292208" y="1483779"/>
                </a:lnTo>
                <a:lnTo>
                  <a:pt x="3289579" y="1483779"/>
                </a:lnTo>
                <a:lnTo>
                  <a:pt x="3288449" y="1484249"/>
                </a:lnTo>
                <a:lnTo>
                  <a:pt x="3286595" y="1486103"/>
                </a:lnTo>
                <a:lnTo>
                  <a:pt x="3286125" y="1487233"/>
                </a:lnTo>
                <a:lnTo>
                  <a:pt x="3286125" y="1489862"/>
                </a:lnTo>
                <a:lnTo>
                  <a:pt x="3286595" y="1490980"/>
                </a:lnTo>
                <a:lnTo>
                  <a:pt x="3288449" y="1492834"/>
                </a:lnTo>
                <a:lnTo>
                  <a:pt x="3289579" y="1493304"/>
                </a:lnTo>
                <a:lnTo>
                  <a:pt x="3292208" y="1493304"/>
                </a:lnTo>
                <a:lnTo>
                  <a:pt x="3293326" y="1492834"/>
                </a:lnTo>
                <a:lnTo>
                  <a:pt x="3295192" y="1490980"/>
                </a:lnTo>
                <a:lnTo>
                  <a:pt x="3295650" y="1489862"/>
                </a:lnTo>
                <a:lnTo>
                  <a:pt x="3295650" y="1487233"/>
                </a:lnTo>
                <a:close/>
              </a:path>
              <a:path w="4962525" h="4460875">
                <a:moveTo>
                  <a:pt x="3295650" y="745337"/>
                </a:moveTo>
                <a:lnTo>
                  <a:pt x="3295192" y="744220"/>
                </a:lnTo>
                <a:lnTo>
                  <a:pt x="3293326" y="742353"/>
                </a:lnTo>
                <a:lnTo>
                  <a:pt x="3292208" y="741883"/>
                </a:lnTo>
                <a:lnTo>
                  <a:pt x="3289579" y="741883"/>
                </a:lnTo>
                <a:lnTo>
                  <a:pt x="3288449" y="742353"/>
                </a:lnTo>
                <a:lnTo>
                  <a:pt x="3286595" y="744220"/>
                </a:lnTo>
                <a:lnTo>
                  <a:pt x="3286125" y="745337"/>
                </a:lnTo>
                <a:lnTo>
                  <a:pt x="3286125" y="747966"/>
                </a:lnTo>
                <a:lnTo>
                  <a:pt x="3286595" y="749084"/>
                </a:lnTo>
                <a:lnTo>
                  <a:pt x="3288449" y="750951"/>
                </a:lnTo>
                <a:lnTo>
                  <a:pt x="3289579" y="751408"/>
                </a:lnTo>
                <a:lnTo>
                  <a:pt x="3292208" y="751408"/>
                </a:lnTo>
                <a:lnTo>
                  <a:pt x="3293326" y="750951"/>
                </a:lnTo>
                <a:lnTo>
                  <a:pt x="3295192" y="749084"/>
                </a:lnTo>
                <a:lnTo>
                  <a:pt x="3295650" y="747966"/>
                </a:lnTo>
                <a:lnTo>
                  <a:pt x="3295650" y="745337"/>
                </a:lnTo>
                <a:close/>
              </a:path>
              <a:path w="4962525" h="4460875">
                <a:moveTo>
                  <a:pt x="3295650" y="3441"/>
                </a:moveTo>
                <a:lnTo>
                  <a:pt x="3295192" y="2324"/>
                </a:lnTo>
                <a:lnTo>
                  <a:pt x="3293326" y="457"/>
                </a:lnTo>
                <a:lnTo>
                  <a:pt x="3292208" y="0"/>
                </a:lnTo>
                <a:lnTo>
                  <a:pt x="3289579" y="0"/>
                </a:lnTo>
                <a:lnTo>
                  <a:pt x="3288449" y="457"/>
                </a:lnTo>
                <a:lnTo>
                  <a:pt x="3286595" y="2324"/>
                </a:lnTo>
                <a:lnTo>
                  <a:pt x="3286125" y="3441"/>
                </a:lnTo>
                <a:lnTo>
                  <a:pt x="3286125" y="6070"/>
                </a:lnTo>
                <a:lnTo>
                  <a:pt x="3286595" y="7200"/>
                </a:lnTo>
                <a:lnTo>
                  <a:pt x="3288449" y="9055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55"/>
                </a:lnTo>
                <a:lnTo>
                  <a:pt x="3295192" y="7200"/>
                </a:lnTo>
                <a:lnTo>
                  <a:pt x="3295650" y="6070"/>
                </a:lnTo>
                <a:lnTo>
                  <a:pt x="3295650" y="3441"/>
                </a:lnTo>
                <a:close/>
              </a:path>
              <a:path w="4962525" h="4460875">
                <a:moveTo>
                  <a:pt x="3343275" y="4454791"/>
                </a:moveTo>
                <a:lnTo>
                  <a:pt x="3342817" y="4453674"/>
                </a:lnTo>
                <a:lnTo>
                  <a:pt x="3340951" y="4451807"/>
                </a:lnTo>
                <a:lnTo>
                  <a:pt x="3339833" y="4451350"/>
                </a:lnTo>
                <a:lnTo>
                  <a:pt x="3337204" y="4451350"/>
                </a:lnTo>
                <a:lnTo>
                  <a:pt x="3336074" y="4451807"/>
                </a:lnTo>
                <a:lnTo>
                  <a:pt x="3334220" y="4453674"/>
                </a:lnTo>
                <a:lnTo>
                  <a:pt x="3333750" y="4454791"/>
                </a:lnTo>
                <a:lnTo>
                  <a:pt x="3333750" y="4457420"/>
                </a:lnTo>
                <a:lnTo>
                  <a:pt x="3334220" y="4458551"/>
                </a:lnTo>
                <a:lnTo>
                  <a:pt x="3336074" y="4460405"/>
                </a:lnTo>
                <a:lnTo>
                  <a:pt x="3337204" y="4460875"/>
                </a:lnTo>
                <a:lnTo>
                  <a:pt x="3339833" y="4460875"/>
                </a:lnTo>
                <a:lnTo>
                  <a:pt x="3340951" y="4460405"/>
                </a:lnTo>
                <a:lnTo>
                  <a:pt x="3342817" y="4458551"/>
                </a:lnTo>
                <a:lnTo>
                  <a:pt x="3343275" y="4457420"/>
                </a:lnTo>
                <a:lnTo>
                  <a:pt x="3343275" y="4454791"/>
                </a:lnTo>
                <a:close/>
              </a:path>
              <a:path w="4962525" h="4460875">
                <a:moveTo>
                  <a:pt x="3343275" y="3712908"/>
                </a:moveTo>
                <a:lnTo>
                  <a:pt x="3342817" y="3711778"/>
                </a:lnTo>
                <a:lnTo>
                  <a:pt x="3340951" y="3709924"/>
                </a:lnTo>
                <a:lnTo>
                  <a:pt x="3339833" y="3709454"/>
                </a:lnTo>
                <a:lnTo>
                  <a:pt x="3337204" y="3709454"/>
                </a:lnTo>
                <a:lnTo>
                  <a:pt x="3336074" y="3709924"/>
                </a:lnTo>
                <a:lnTo>
                  <a:pt x="3334220" y="3711778"/>
                </a:lnTo>
                <a:lnTo>
                  <a:pt x="3333750" y="3712908"/>
                </a:lnTo>
                <a:lnTo>
                  <a:pt x="3333750" y="3715537"/>
                </a:lnTo>
                <a:lnTo>
                  <a:pt x="3334220" y="3716655"/>
                </a:lnTo>
                <a:lnTo>
                  <a:pt x="3336074" y="3718509"/>
                </a:lnTo>
                <a:lnTo>
                  <a:pt x="3337204" y="3718979"/>
                </a:lnTo>
                <a:lnTo>
                  <a:pt x="3339833" y="3718979"/>
                </a:lnTo>
                <a:lnTo>
                  <a:pt x="3340951" y="3718509"/>
                </a:lnTo>
                <a:lnTo>
                  <a:pt x="3342817" y="3716655"/>
                </a:lnTo>
                <a:lnTo>
                  <a:pt x="3343275" y="3715537"/>
                </a:lnTo>
                <a:lnTo>
                  <a:pt x="3343275" y="3712908"/>
                </a:lnTo>
                <a:close/>
              </a:path>
              <a:path w="4962525" h="4460875">
                <a:moveTo>
                  <a:pt x="3343275" y="2971012"/>
                </a:moveTo>
                <a:lnTo>
                  <a:pt x="3342817" y="2969882"/>
                </a:lnTo>
                <a:lnTo>
                  <a:pt x="3340951" y="2968028"/>
                </a:lnTo>
                <a:lnTo>
                  <a:pt x="3339833" y="2967558"/>
                </a:lnTo>
                <a:lnTo>
                  <a:pt x="3337204" y="2967558"/>
                </a:lnTo>
                <a:lnTo>
                  <a:pt x="3336074" y="2968028"/>
                </a:lnTo>
                <a:lnTo>
                  <a:pt x="3334220" y="2969882"/>
                </a:lnTo>
                <a:lnTo>
                  <a:pt x="3333750" y="2971012"/>
                </a:lnTo>
                <a:lnTo>
                  <a:pt x="3333750" y="2973641"/>
                </a:lnTo>
                <a:lnTo>
                  <a:pt x="3334220" y="2974759"/>
                </a:lnTo>
                <a:lnTo>
                  <a:pt x="3336074" y="2976626"/>
                </a:lnTo>
                <a:lnTo>
                  <a:pt x="3337204" y="2977083"/>
                </a:lnTo>
                <a:lnTo>
                  <a:pt x="3339833" y="2977083"/>
                </a:lnTo>
                <a:lnTo>
                  <a:pt x="3340951" y="2976626"/>
                </a:lnTo>
                <a:lnTo>
                  <a:pt x="3342817" y="2974759"/>
                </a:lnTo>
                <a:lnTo>
                  <a:pt x="3343275" y="2973641"/>
                </a:lnTo>
                <a:lnTo>
                  <a:pt x="3343275" y="2971012"/>
                </a:lnTo>
                <a:close/>
              </a:path>
              <a:path w="4962525" h="4460875">
                <a:moveTo>
                  <a:pt x="3343275" y="2229116"/>
                </a:moveTo>
                <a:lnTo>
                  <a:pt x="3342817" y="2227999"/>
                </a:lnTo>
                <a:lnTo>
                  <a:pt x="3340951" y="2226132"/>
                </a:lnTo>
                <a:lnTo>
                  <a:pt x="3339833" y="2225675"/>
                </a:lnTo>
                <a:lnTo>
                  <a:pt x="3337204" y="2225675"/>
                </a:lnTo>
                <a:lnTo>
                  <a:pt x="3336074" y="2226132"/>
                </a:lnTo>
                <a:lnTo>
                  <a:pt x="3334220" y="2227999"/>
                </a:lnTo>
                <a:lnTo>
                  <a:pt x="3333750" y="2229116"/>
                </a:lnTo>
                <a:lnTo>
                  <a:pt x="3333750" y="2231745"/>
                </a:lnTo>
                <a:lnTo>
                  <a:pt x="3334220" y="2232876"/>
                </a:lnTo>
                <a:lnTo>
                  <a:pt x="3336074" y="2234730"/>
                </a:lnTo>
                <a:lnTo>
                  <a:pt x="3337204" y="2235200"/>
                </a:lnTo>
                <a:lnTo>
                  <a:pt x="3339833" y="2235200"/>
                </a:lnTo>
                <a:lnTo>
                  <a:pt x="3340951" y="2234730"/>
                </a:lnTo>
                <a:lnTo>
                  <a:pt x="3342817" y="2232876"/>
                </a:lnTo>
                <a:lnTo>
                  <a:pt x="3343275" y="2231745"/>
                </a:lnTo>
                <a:lnTo>
                  <a:pt x="3343275" y="2229116"/>
                </a:lnTo>
                <a:close/>
              </a:path>
              <a:path w="4962525" h="4460875">
                <a:moveTo>
                  <a:pt x="3343275" y="1487233"/>
                </a:moveTo>
                <a:lnTo>
                  <a:pt x="3342817" y="1486103"/>
                </a:lnTo>
                <a:lnTo>
                  <a:pt x="3340951" y="1484249"/>
                </a:lnTo>
                <a:lnTo>
                  <a:pt x="3339833" y="1483779"/>
                </a:lnTo>
                <a:lnTo>
                  <a:pt x="3337204" y="1483779"/>
                </a:lnTo>
                <a:lnTo>
                  <a:pt x="3336074" y="1484249"/>
                </a:lnTo>
                <a:lnTo>
                  <a:pt x="3334220" y="1486103"/>
                </a:lnTo>
                <a:lnTo>
                  <a:pt x="3333750" y="1487233"/>
                </a:lnTo>
                <a:lnTo>
                  <a:pt x="3333750" y="1489862"/>
                </a:lnTo>
                <a:lnTo>
                  <a:pt x="3334220" y="1490980"/>
                </a:lnTo>
                <a:lnTo>
                  <a:pt x="3336074" y="1492834"/>
                </a:lnTo>
                <a:lnTo>
                  <a:pt x="3337204" y="1493304"/>
                </a:lnTo>
                <a:lnTo>
                  <a:pt x="3339833" y="1493304"/>
                </a:lnTo>
                <a:lnTo>
                  <a:pt x="3340951" y="1492834"/>
                </a:lnTo>
                <a:lnTo>
                  <a:pt x="3342817" y="1490980"/>
                </a:lnTo>
                <a:lnTo>
                  <a:pt x="3343275" y="1489862"/>
                </a:lnTo>
                <a:lnTo>
                  <a:pt x="3343275" y="1487233"/>
                </a:lnTo>
                <a:close/>
              </a:path>
              <a:path w="4962525" h="4460875">
                <a:moveTo>
                  <a:pt x="3343275" y="745337"/>
                </a:moveTo>
                <a:lnTo>
                  <a:pt x="3342817" y="744220"/>
                </a:lnTo>
                <a:lnTo>
                  <a:pt x="3340951" y="742353"/>
                </a:lnTo>
                <a:lnTo>
                  <a:pt x="3339833" y="741883"/>
                </a:lnTo>
                <a:lnTo>
                  <a:pt x="3337204" y="741883"/>
                </a:lnTo>
                <a:lnTo>
                  <a:pt x="3336074" y="742353"/>
                </a:lnTo>
                <a:lnTo>
                  <a:pt x="3334220" y="744220"/>
                </a:lnTo>
                <a:lnTo>
                  <a:pt x="3333750" y="745337"/>
                </a:lnTo>
                <a:lnTo>
                  <a:pt x="3333750" y="747966"/>
                </a:lnTo>
                <a:lnTo>
                  <a:pt x="3334220" y="749084"/>
                </a:lnTo>
                <a:lnTo>
                  <a:pt x="3336074" y="750951"/>
                </a:lnTo>
                <a:lnTo>
                  <a:pt x="3337204" y="751408"/>
                </a:lnTo>
                <a:lnTo>
                  <a:pt x="3339833" y="751408"/>
                </a:lnTo>
                <a:lnTo>
                  <a:pt x="3340951" y="750951"/>
                </a:lnTo>
                <a:lnTo>
                  <a:pt x="3342817" y="749084"/>
                </a:lnTo>
                <a:lnTo>
                  <a:pt x="3343275" y="747966"/>
                </a:lnTo>
                <a:lnTo>
                  <a:pt x="3343275" y="745337"/>
                </a:lnTo>
                <a:close/>
              </a:path>
              <a:path w="4962525" h="4460875">
                <a:moveTo>
                  <a:pt x="3343275" y="3441"/>
                </a:moveTo>
                <a:lnTo>
                  <a:pt x="3342817" y="2324"/>
                </a:lnTo>
                <a:lnTo>
                  <a:pt x="3340951" y="457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57"/>
                </a:lnTo>
                <a:lnTo>
                  <a:pt x="3334220" y="2324"/>
                </a:lnTo>
                <a:lnTo>
                  <a:pt x="3333750" y="3441"/>
                </a:lnTo>
                <a:lnTo>
                  <a:pt x="3333750" y="6070"/>
                </a:lnTo>
                <a:lnTo>
                  <a:pt x="3334220" y="7200"/>
                </a:lnTo>
                <a:lnTo>
                  <a:pt x="3336074" y="9055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55"/>
                </a:lnTo>
                <a:lnTo>
                  <a:pt x="3342817" y="7200"/>
                </a:lnTo>
                <a:lnTo>
                  <a:pt x="3343275" y="6070"/>
                </a:lnTo>
                <a:lnTo>
                  <a:pt x="3343275" y="3441"/>
                </a:lnTo>
                <a:close/>
              </a:path>
              <a:path w="4962525" h="4460875">
                <a:moveTo>
                  <a:pt x="3390900" y="4454791"/>
                </a:moveTo>
                <a:lnTo>
                  <a:pt x="3390442" y="4453674"/>
                </a:lnTo>
                <a:lnTo>
                  <a:pt x="3388576" y="4451807"/>
                </a:lnTo>
                <a:lnTo>
                  <a:pt x="3387458" y="4451350"/>
                </a:lnTo>
                <a:lnTo>
                  <a:pt x="3384829" y="4451350"/>
                </a:lnTo>
                <a:lnTo>
                  <a:pt x="3383699" y="4451807"/>
                </a:lnTo>
                <a:lnTo>
                  <a:pt x="3381845" y="4453674"/>
                </a:lnTo>
                <a:lnTo>
                  <a:pt x="3381375" y="4454791"/>
                </a:lnTo>
                <a:lnTo>
                  <a:pt x="3381375" y="4457420"/>
                </a:lnTo>
                <a:lnTo>
                  <a:pt x="3381845" y="4458551"/>
                </a:lnTo>
                <a:lnTo>
                  <a:pt x="3383699" y="4460405"/>
                </a:lnTo>
                <a:lnTo>
                  <a:pt x="3384829" y="4460875"/>
                </a:lnTo>
                <a:lnTo>
                  <a:pt x="3387458" y="4460875"/>
                </a:lnTo>
                <a:lnTo>
                  <a:pt x="3388576" y="4460405"/>
                </a:lnTo>
                <a:lnTo>
                  <a:pt x="3390442" y="4458551"/>
                </a:lnTo>
                <a:lnTo>
                  <a:pt x="3390900" y="4457420"/>
                </a:lnTo>
                <a:lnTo>
                  <a:pt x="3390900" y="4454791"/>
                </a:lnTo>
                <a:close/>
              </a:path>
              <a:path w="4962525" h="4460875">
                <a:moveTo>
                  <a:pt x="3390900" y="3712908"/>
                </a:moveTo>
                <a:lnTo>
                  <a:pt x="3390442" y="3711778"/>
                </a:lnTo>
                <a:lnTo>
                  <a:pt x="3388576" y="3709924"/>
                </a:lnTo>
                <a:lnTo>
                  <a:pt x="3387458" y="3709454"/>
                </a:lnTo>
                <a:lnTo>
                  <a:pt x="3384829" y="3709454"/>
                </a:lnTo>
                <a:lnTo>
                  <a:pt x="3383699" y="3709924"/>
                </a:lnTo>
                <a:lnTo>
                  <a:pt x="3381845" y="3711778"/>
                </a:lnTo>
                <a:lnTo>
                  <a:pt x="3381375" y="3712908"/>
                </a:lnTo>
                <a:lnTo>
                  <a:pt x="3381375" y="3715537"/>
                </a:lnTo>
                <a:lnTo>
                  <a:pt x="3381845" y="3716655"/>
                </a:lnTo>
                <a:lnTo>
                  <a:pt x="3383699" y="3718509"/>
                </a:lnTo>
                <a:lnTo>
                  <a:pt x="3384829" y="3718979"/>
                </a:lnTo>
                <a:lnTo>
                  <a:pt x="3387458" y="3718979"/>
                </a:lnTo>
                <a:lnTo>
                  <a:pt x="3388576" y="3718509"/>
                </a:lnTo>
                <a:lnTo>
                  <a:pt x="3390442" y="3716655"/>
                </a:lnTo>
                <a:lnTo>
                  <a:pt x="3390900" y="3715537"/>
                </a:lnTo>
                <a:lnTo>
                  <a:pt x="3390900" y="3712908"/>
                </a:lnTo>
                <a:close/>
              </a:path>
              <a:path w="4962525" h="4460875">
                <a:moveTo>
                  <a:pt x="3390900" y="2971012"/>
                </a:moveTo>
                <a:lnTo>
                  <a:pt x="3390442" y="2969882"/>
                </a:lnTo>
                <a:lnTo>
                  <a:pt x="3388576" y="2968028"/>
                </a:lnTo>
                <a:lnTo>
                  <a:pt x="3387458" y="2967558"/>
                </a:lnTo>
                <a:lnTo>
                  <a:pt x="3384829" y="2967558"/>
                </a:lnTo>
                <a:lnTo>
                  <a:pt x="3383699" y="2968028"/>
                </a:lnTo>
                <a:lnTo>
                  <a:pt x="3381845" y="2969882"/>
                </a:lnTo>
                <a:lnTo>
                  <a:pt x="3381375" y="2971012"/>
                </a:lnTo>
                <a:lnTo>
                  <a:pt x="3381375" y="2973641"/>
                </a:lnTo>
                <a:lnTo>
                  <a:pt x="3381845" y="2974759"/>
                </a:lnTo>
                <a:lnTo>
                  <a:pt x="3383699" y="2976626"/>
                </a:lnTo>
                <a:lnTo>
                  <a:pt x="3384829" y="2977083"/>
                </a:lnTo>
                <a:lnTo>
                  <a:pt x="3387458" y="2977083"/>
                </a:lnTo>
                <a:lnTo>
                  <a:pt x="3388576" y="2976626"/>
                </a:lnTo>
                <a:lnTo>
                  <a:pt x="3390442" y="2974759"/>
                </a:lnTo>
                <a:lnTo>
                  <a:pt x="3390900" y="2973641"/>
                </a:lnTo>
                <a:lnTo>
                  <a:pt x="3390900" y="2971012"/>
                </a:lnTo>
                <a:close/>
              </a:path>
              <a:path w="4962525" h="4460875">
                <a:moveTo>
                  <a:pt x="3390900" y="2229116"/>
                </a:moveTo>
                <a:lnTo>
                  <a:pt x="3390442" y="2227999"/>
                </a:lnTo>
                <a:lnTo>
                  <a:pt x="3388576" y="2226132"/>
                </a:lnTo>
                <a:lnTo>
                  <a:pt x="3387458" y="2225675"/>
                </a:lnTo>
                <a:lnTo>
                  <a:pt x="3384829" y="2225675"/>
                </a:lnTo>
                <a:lnTo>
                  <a:pt x="3383699" y="2226132"/>
                </a:lnTo>
                <a:lnTo>
                  <a:pt x="3381845" y="2227999"/>
                </a:lnTo>
                <a:lnTo>
                  <a:pt x="3381375" y="2229116"/>
                </a:lnTo>
                <a:lnTo>
                  <a:pt x="3381375" y="2231745"/>
                </a:lnTo>
                <a:lnTo>
                  <a:pt x="3381845" y="2232876"/>
                </a:lnTo>
                <a:lnTo>
                  <a:pt x="3383699" y="2234730"/>
                </a:lnTo>
                <a:lnTo>
                  <a:pt x="3384829" y="2235200"/>
                </a:lnTo>
                <a:lnTo>
                  <a:pt x="3387458" y="2235200"/>
                </a:lnTo>
                <a:lnTo>
                  <a:pt x="3388576" y="2234730"/>
                </a:lnTo>
                <a:lnTo>
                  <a:pt x="3390442" y="2232876"/>
                </a:lnTo>
                <a:lnTo>
                  <a:pt x="3390900" y="2231745"/>
                </a:lnTo>
                <a:lnTo>
                  <a:pt x="3390900" y="2229116"/>
                </a:lnTo>
                <a:close/>
              </a:path>
              <a:path w="4962525" h="4460875">
                <a:moveTo>
                  <a:pt x="3390900" y="1487233"/>
                </a:moveTo>
                <a:lnTo>
                  <a:pt x="3390442" y="1486103"/>
                </a:lnTo>
                <a:lnTo>
                  <a:pt x="3388576" y="1484249"/>
                </a:lnTo>
                <a:lnTo>
                  <a:pt x="3387458" y="1483779"/>
                </a:lnTo>
                <a:lnTo>
                  <a:pt x="3384829" y="1483779"/>
                </a:lnTo>
                <a:lnTo>
                  <a:pt x="3383699" y="1484249"/>
                </a:lnTo>
                <a:lnTo>
                  <a:pt x="3381845" y="1486103"/>
                </a:lnTo>
                <a:lnTo>
                  <a:pt x="3381375" y="1487233"/>
                </a:lnTo>
                <a:lnTo>
                  <a:pt x="3381375" y="1489862"/>
                </a:lnTo>
                <a:lnTo>
                  <a:pt x="3381845" y="1490980"/>
                </a:lnTo>
                <a:lnTo>
                  <a:pt x="3383699" y="1492834"/>
                </a:lnTo>
                <a:lnTo>
                  <a:pt x="3384829" y="1493304"/>
                </a:lnTo>
                <a:lnTo>
                  <a:pt x="3387458" y="1493304"/>
                </a:lnTo>
                <a:lnTo>
                  <a:pt x="3388576" y="1492834"/>
                </a:lnTo>
                <a:lnTo>
                  <a:pt x="3390442" y="1490980"/>
                </a:lnTo>
                <a:lnTo>
                  <a:pt x="3390900" y="1489862"/>
                </a:lnTo>
                <a:lnTo>
                  <a:pt x="3390900" y="1487233"/>
                </a:lnTo>
                <a:close/>
              </a:path>
              <a:path w="4962525" h="4460875">
                <a:moveTo>
                  <a:pt x="3390900" y="745337"/>
                </a:moveTo>
                <a:lnTo>
                  <a:pt x="3390442" y="744220"/>
                </a:lnTo>
                <a:lnTo>
                  <a:pt x="3388576" y="742353"/>
                </a:lnTo>
                <a:lnTo>
                  <a:pt x="3387458" y="741883"/>
                </a:lnTo>
                <a:lnTo>
                  <a:pt x="3384829" y="741883"/>
                </a:lnTo>
                <a:lnTo>
                  <a:pt x="3383699" y="742353"/>
                </a:lnTo>
                <a:lnTo>
                  <a:pt x="3381845" y="744220"/>
                </a:lnTo>
                <a:lnTo>
                  <a:pt x="3381375" y="745337"/>
                </a:lnTo>
                <a:lnTo>
                  <a:pt x="3381375" y="747966"/>
                </a:lnTo>
                <a:lnTo>
                  <a:pt x="3381845" y="749084"/>
                </a:lnTo>
                <a:lnTo>
                  <a:pt x="3383699" y="750951"/>
                </a:lnTo>
                <a:lnTo>
                  <a:pt x="3384829" y="751408"/>
                </a:lnTo>
                <a:lnTo>
                  <a:pt x="3387458" y="751408"/>
                </a:lnTo>
                <a:lnTo>
                  <a:pt x="3388576" y="750951"/>
                </a:lnTo>
                <a:lnTo>
                  <a:pt x="3390442" y="749084"/>
                </a:lnTo>
                <a:lnTo>
                  <a:pt x="3390900" y="747966"/>
                </a:lnTo>
                <a:lnTo>
                  <a:pt x="3390900" y="745337"/>
                </a:lnTo>
                <a:close/>
              </a:path>
              <a:path w="4962525" h="4460875">
                <a:moveTo>
                  <a:pt x="3390900" y="3441"/>
                </a:moveTo>
                <a:lnTo>
                  <a:pt x="3390442" y="2324"/>
                </a:lnTo>
                <a:lnTo>
                  <a:pt x="3388576" y="457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57"/>
                </a:lnTo>
                <a:lnTo>
                  <a:pt x="3381845" y="2324"/>
                </a:lnTo>
                <a:lnTo>
                  <a:pt x="3381375" y="3441"/>
                </a:lnTo>
                <a:lnTo>
                  <a:pt x="3381375" y="6070"/>
                </a:lnTo>
                <a:lnTo>
                  <a:pt x="3381845" y="7200"/>
                </a:lnTo>
                <a:lnTo>
                  <a:pt x="3383699" y="9055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55"/>
                </a:lnTo>
                <a:lnTo>
                  <a:pt x="3390442" y="7200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4962525" h="4460875">
                <a:moveTo>
                  <a:pt x="3438525" y="4454791"/>
                </a:moveTo>
                <a:lnTo>
                  <a:pt x="3438067" y="4453674"/>
                </a:lnTo>
                <a:lnTo>
                  <a:pt x="3436201" y="4451807"/>
                </a:lnTo>
                <a:lnTo>
                  <a:pt x="3435083" y="4451350"/>
                </a:lnTo>
                <a:lnTo>
                  <a:pt x="3432454" y="4451350"/>
                </a:lnTo>
                <a:lnTo>
                  <a:pt x="3431324" y="4451807"/>
                </a:lnTo>
                <a:lnTo>
                  <a:pt x="3429470" y="4453674"/>
                </a:lnTo>
                <a:lnTo>
                  <a:pt x="3429000" y="4454791"/>
                </a:lnTo>
                <a:lnTo>
                  <a:pt x="3429000" y="4457420"/>
                </a:lnTo>
                <a:lnTo>
                  <a:pt x="3429470" y="4458551"/>
                </a:lnTo>
                <a:lnTo>
                  <a:pt x="3431324" y="4460405"/>
                </a:lnTo>
                <a:lnTo>
                  <a:pt x="3432454" y="4460875"/>
                </a:lnTo>
                <a:lnTo>
                  <a:pt x="3435083" y="4460875"/>
                </a:lnTo>
                <a:lnTo>
                  <a:pt x="3436201" y="4460405"/>
                </a:lnTo>
                <a:lnTo>
                  <a:pt x="3438067" y="4458551"/>
                </a:lnTo>
                <a:lnTo>
                  <a:pt x="3438525" y="4457420"/>
                </a:lnTo>
                <a:lnTo>
                  <a:pt x="3438525" y="4454791"/>
                </a:lnTo>
                <a:close/>
              </a:path>
              <a:path w="4962525" h="4460875">
                <a:moveTo>
                  <a:pt x="3438525" y="3712908"/>
                </a:moveTo>
                <a:lnTo>
                  <a:pt x="3438067" y="3711778"/>
                </a:lnTo>
                <a:lnTo>
                  <a:pt x="3436201" y="3709924"/>
                </a:lnTo>
                <a:lnTo>
                  <a:pt x="3435083" y="3709454"/>
                </a:lnTo>
                <a:lnTo>
                  <a:pt x="3432454" y="3709454"/>
                </a:lnTo>
                <a:lnTo>
                  <a:pt x="3431324" y="3709924"/>
                </a:lnTo>
                <a:lnTo>
                  <a:pt x="3429470" y="3711778"/>
                </a:lnTo>
                <a:lnTo>
                  <a:pt x="3429000" y="3712908"/>
                </a:lnTo>
                <a:lnTo>
                  <a:pt x="3429000" y="3715537"/>
                </a:lnTo>
                <a:lnTo>
                  <a:pt x="3429470" y="3716655"/>
                </a:lnTo>
                <a:lnTo>
                  <a:pt x="3431324" y="3718509"/>
                </a:lnTo>
                <a:lnTo>
                  <a:pt x="3432454" y="3718979"/>
                </a:lnTo>
                <a:lnTo>
                  <a:pt x="3435083" y="3718979"/>
                </a:lnTo>
                <a:lnTo>
                  <a:pt x="3436201" y="3718509"/>
                </a:lnTo>
                <a:lnTo>
                  <a:pt x="3438067" y="3716655"/>
                </a:lnTo>
                <a:lnTo>
                  <a:pt x="3438525" y="3715537"/>
                </a:lnTo>
                <a:lnTo>
                  <a:pt x="3438525" y="3712908"/>
                </a:lnTo>
                <a:close/>
              </a:path>
              <a:path w="4962525" h="4460875">
                <a:moveTo>
                  <a:pt x="3438525" y="2971012"/>
                </a:moveTo>
                <a:lnTo>
                  <a:pt x="3438067" y="2969882"/>
                </a:lnTo>
                <a:lnTo>
                  <a:pt x="3436201" y="2968028"/>
                </a:lnTo>
                <a:lnTo>
                  <a:pt x="3435083" y="2967558"/>
                </a:lnTo>
                <a:lnTo>
                  <a:pt x="3432454" y="2967558"/>
                </a:lnTo>
                <a:lnTo>
                  <a:pt x="3431324" y="2968028"/>
                </a:lnTo>
                <a:lnTo>
                  <a:pt x="3429470" y="2969882"/>
                </a:lnTo>
                <a:lnTo>
                  <a:pt x="3429000" y="2971012"/>
                </a:lnTo>
                <a:lnTo>
                  <a:pt x="3429000" y="2973641"/>
                </a:lnTo>
                <a:lnTo>
                  <a:pt x="3429470" y="2974759"/>
                </a:lnTo>
                <a:lnTo>
                  <a:pt x="3431324" y="2976626"/>
                </a:lnTo>
                <a:lnTo>
                  <a:pt x="3432454" y="2977083"/>
                </a:lnTo>
                <a:lnTo>
                  <a:pt x="3435083" y="2977083"/>
                </a:lnTo>
                <a:lnTo>
                  <a:pt x="3436201" y="2976626"/>
                </a:lnTo>
                <a:lnTo>
                  <a:pt x="3438067" y="2974759"/>
                </a:lnTo>
                <a:lnTo>
                  <a:pt x="3438525" y="2973641"/>
                </a:lnTo>
                <a:lnTo>
                  <a:pt x="3438525" y="2971012"/>
                </a:lnTo>
                <a:close/>
              </a:path>
              <a:path w="4962525" h="4460875">
                <a:moveTo>
                  <a:pt x="3438525" y="2229116"/>
                </a:moveTo>
                <a:lnTo>
                  <a:pt x="3438067" y="2227999"/>
                </a:lnTo>
                <a:lnTo>
                  <a:pt x="3436201" y="2226132"/>
                </a:lnTo>
                <a:lnTo>
                  <a:pt x="3435083" y="2225675"/>
                </a:lnTo>
                <a:lnTo>
                  <a:pt x="3432454" y="2225675"/>
                </a:lnTo>
                <a:lnTo>
                  <a:pt x="3431324" y="2226132"/>
                </a:lnTo>
                <a:lnTo>
                  <a:pt x="3429470" y="2227999"/>
                </a:lnTo>
                <a:lnTo>
                  <a:pt x="3429000" y="2229116"/>
                </a:lnTo>
                <a:lnTo>
                  <a:pt x="3429000" y="2231745"/>
                </a:lnTo>
                <a:lnTo>
                  <a:pt x="3429470" y="2232876"/>
                </a:lnTo>
                <a:lnTo>
                  <a:pt x="3431324" y="2234730"/>
                </a:lnTo>
                <a:lnTo>
                  <a:pt x="3432454" y="2235200"/>
                </a:lnTo>
                <a:lnTo>
                  <a:pt x="3435083" y="2235200"/>
                </a:lnTo>
                <a:lnTo>
                  <a:pt x="3436201" y="2234730"/>
                </a:lnTo>
                <a:lnTo>
                  <a:pt x="3438067" y="2232876"/>
                </a:lnTo>
                <a:lnTo>
                  <a:pt x="3438525" y="2231745"/>
                </a:lnTo>
                <a:lnTo>
                  <a:pt x="3438525" y="2229116"/>
                </a:lnTo>
                <a:close/>
              </a:path>
              <a:path w="4962525" h="4460875">
                <a:moveTo>
                  <a:pt x="3438525" y="1487233"/>
                </a:moveTo>
                <a:lnTo>
                  <a:pt x="3438067" y="1486103"/>
                </a:lnTo>
                <a:lnTo>
                  <a:pt x="3436201" y="1484249"/>
                </a:lnTo>
                <a:lnTo>
                  <a:pt x="3435083" y="1483779"/>
                </a:lnTo>
                <a:lnTo>
                  <a:pt x="3432454" y="1483779"/>
                </a:lnTo>
                <a:lnTo>
                  <a:pt x="3431324" y="1484249"/>
                </a:lnTo>
                <a:lnTo>
                  <a:pt x="3429470" y="1486103"/>
                </a:lnTo>
                <a:lnTo>
                  <a:pt x="3429000" y="1487233"/>
                </a:lnTo>
                <a:lnTo>
                  <a:pt x="3429000" y="1489862"/>
                </a:lnTo>
                <a:lnTo>
                  <a:pt x="3429470" y="1490980"/>
                </a:lnTo>
                <a:lnTo>
                  <a:pt x="3431324" y="1492834"/>
                </a:lnTo>
                <a:lnTo>
                  <a:pt x="3432454" y="1493304"/>
                </a:lnTo>
                <a:lnTo>
                  <a:pt x="3435083" y="1493304"/>
                </a:lnTo>
                <a:lnTo>
                  <a:pt x="3436201" y="1492834"/>
                </a:lnTo>
                <a:lnTo>
                  <a:pt x="3438067" y="1490980"/>
                </a:lnTo>
                <a:lnTo>
                  <a:pt x="3438525" y="1489862"/>
                </a:lnTo>
                <a:lnTo>
                  <a:pt x="3438525" y="1487233"/>
                </a:lnTo>
                <a:close/>
              </a:path>
              <a:path w="4962525" h="4460875">
                <a:moveTo>
                  <a:pt x="3438525" y="745337"/>
                </a:moveTo>
                <a:lnTo>
                  <a:pt x="3438067" y="744220"/>
                </a:lnTo>
                <a:lnTo>
                  <a:pt x="3436201" y="742353"/>
                </a:lnTo>
                <a:lnTo>
                  <a:pt x="3435083" y="741883"/>
                </a:lnTo>
                <a:lnTo>
                  <a:pt x="3432454" y="741883"/>
                </a:lnTo>
                <a:lnTo>
                  <a:pt x="3431324" y="742353"/>
                </a:lnTo>
                <a:lnTo>
                  <a:pt x="3429470" y="744220"/>
                </a:lnTo>
                <a:lnTo>
                  <a:pt x="3429000" y="745337"/>
                </a:lnTo>
                <a:lnTo>
                  <a:pt x="3429000" y="747966"/>
                </a:lnTo>
                <a:lnTo>
                  <a:pt x="3429470" y="749084"/>
                </a:lnTo>
                <a:lnTo>
                  <a:pt x="3431324" y="750951"/>
                </a:lnTo>
                <a:lnTo>
                  <a:pt x="3432454" y="751408"/>
                </a:lnTo>
                <a:lnTo>
                  <a:pt x="3435083" y="751408"/>
                </a:lnTo>
                <a:lnTo>
                  <a:pt x="3436201" y="750951"/>
                </a:lnTo>
                <a:lnTo>
                  <a:pt x="3438067" y="749084"/>
                </a:lnTo>
                <a:lnTo>
                  <a:pt x="3438525" y="747966"/>
                </a:lnTo>
                <a:lnTo>
                  <a:pt x="3438525" y="745337"/>
                </a:lnTo>
                <a:close/>
              </a:path>
              <a:path w="4962525" h="4460875">
                <a:moveTo>
                  <a:pt x="3438525" y="3441"/>
                </a:moveTo>
                <a:lnTo>
                  <a:pt x="3438067" y="2324"/>
                </a:lnTo>
                <a:lnTo>
                  <a:pt x="3436201" y="457"/>
                </a:lnTo>
                <a:lnTo>
                  <a:pt x="3435083" y="0"/>
                </a:lnTo>
                <a:lnTo>
                  <a:pt x="3432454" y="0"/>
                </a:lnTo>
                <a:lnTo>
                  <a:pt x="3431324" y="457"/>
                </a:lnTo>
                <a:lnTo>
                  <a:pt x="3429470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70" y="7200"/>
                </a:lnTo>
                <a:lnTo>
                  <a:pt x="3431324" y="9055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55"/>
                </a:lnTo>
                <a:lnTo>
                  <a:pt x="3438067" y="7200"/>
                </a:lnTo>
                <a:lnTo>
                  <a:pt x="3438525" y="6070"/>
                </a:lnTo>
                <a:lnTo>
                  <a:pt x="3438525" y="3441"/>
                </a:lnTo>
                <a:close/>
              </a:path>
              <a:path w="4962525" h="4460875">
                <a:moveTo>
                  <a:pt x="3486150" y="4454791"/>
                </a:moveTo>
                <a:lnTo>
                  <a:pt x="3485692" y="4453674"/>
                </a:lnTo>
                <a:lnTo>
                  <a:pt x="3483826" y="4451807"/>
                </a:lnTo>
                <a:lnTo>
                  <a:pt x="3482708" y="4451350"/>
                </a:lnTo>
                <a:lnTo>
                  <a:pt x="3480079" y="4451350"/>
                </a:lnTo>
                <a:lnTo>
                  <a:pt x="3478949" y="4451807"/>
                </a:lnTo>
                <a:lnTo>
                  <a:pt x="3477095" y="4453674"/>
                </a:lnTo>
                <a:lnTo>
                  <a:pt x="3476625" y="4454791"/>
                </a:lnTo>
                <a:lnTo>
                  <a:pt x="3476625" y="4457420"/>
                </a:lnTo>
                <a:lnTo>
                  <a:pt x="3477095" y="4458551"/>
                </a:lnTo>
                <a:lnTo>
                  <a:pt x="3478949" y="4460405"/>
                </a:lnTo>
                <a:lnTo>
                  <a:pt x="3480079" y="4460875"/>
                </a:lnTo>
                <a:lnTo>
                  <a:pt x="3482708" y="4460875"/>
                </a:lnTo>
                <a:lnTo>
                  <a:pt x="3483826" y="4460405"/>
                </a:lnTo>
                <a:lnTo>
                  <a:pt x="3485692" y="4458551"/>
                </a:lnTo>
                <a:lnTo>
                  <a:pt x="3486150" y="4457420"/>
                </a:lnTo>
                <a:lnTo>
                  <a:pt x="3486150" y="4454791"/>
                </a:lnTo>
                <a:close/>
              </a:path>
              <a:path w="4962525" h="4460875">
                <a:moveTo>
                  <a:pt x="3486150" y="3712908"/>
                </a:moveTo>
                <a:lnTo>
                  <a:pt x="3485692" y="3711778"/>
                </a:lnTo>
                <a:lnTo>
                  <a:pt x="3483826" y="3709924"/>
                </a:lnTo>
                <a:lnTo>
                  <a:pt x="3482708" y="3709454"/>
                </a:lnTo>
                <a:lnTo>
                  <a:pt x="3480079" y="3709454"/>
                </a:lnTo>
                <a:lnTo>
                  <a:pt x="3478949" y="3709924"/>
                </a:lnTo>
                <a:lnTo>
                  <a:pt x="3477095" y="3711778"/>
                </a:lnTo>
                <a:lnTo>
                  <a:pt x="3476625" y="3712908"/>
                </a:lnTo>
                <a:lnTo>
                  <a:pt x="3476625" y="3715537"/>
                </a:lnTo>
                <a:lnTo>
                  <a:pt x="3477095" y="3716655"/>
                </a:lnTo>
                <a:lnTo>
                  <a:pt x="3478949" y="3718509"/>
                </a:lnTo>
                <a:lnTo>
                  <a:pt x="3480079" y="3718979"/>
                </a:lnTo>
                <a:lnTo>
                  <a:pt x="3482708" y="3718979"/>
                </a:lnTo>
                <a:lnTo>
                  <a:pt x="3483826" y="3718509"/>
                </a:lnTo>
                <a:lnTo>
                  <a:pt x="3485692" y="3716655"/>
                </a:lnTo>
                <a:lnTo>
                  <a:pt x="3486150" y="3715537"/>
                </a:lnTo>
                <a:lnTo>
                  <a:pt x="3486150" y="3712908"/>
                </a:lnTo>
                <a:close/>
              </a:path>
              <a:path w="4962525" h="4460875">
                <a:moveTo>
                  <a:pt x="3486150" y="2971012"/>
                </a:moveTo>
                <a:lnTo>
                  <a:pt x="3485692" y="2969882"/>
                </a:lnTo>
                <a:lnTo>
                  <a:pt x="3483826" y="2968028"/>
                </a:lnTo>
                <a:lnTo>
                  <a:pt x="3482708" y="2967558"/>
                </a:lnTo>
                <a:lnTo>
                  <a:pt x="3480079" y="2967558"/>
                </a:lnTo>
                <a:lnTo>
                  <a:pt x="3478949" y="2968028"/>
                </a:lnTo>
                <a:lnTo>
                  <a:pt x="3477095" y="2969882"/>
                </a:lnTo>
                <a:lnTo>
                  <a:pt x="3476625" y="2971012"/>
                </a:lnTo>
                <a:lnTo>
                  <a:pt x="3476625" y="2973641"/>
                </a:lnTo>
                <a:lnTo>
                  <a:pt x="3477095" y="2974759"/>
                </a:lnTo>
                <a:lnTo>
                  <a:pt x="3478949" y="2976626"/>
                </a:lnTo>
                <a:lnTo>
                  <a:pt x="3480079" y="2977083"/>
                </a:lnTo>
                <a:lnTo>
                  <a:pt x="3482708" y="2977083"/>
                </a:lnTo>
                <a:lnTo>
                  <a:pt x="3483826" y="2976626"/>
                </a:lnTo>
                <a:lnTo>
                  <a:pt x="3485692" y="2974759"/>
                </a:lnTo>
                <a:lnTo>
                  <a:pt x="3486150" y="2973641"/>
                </a:lnTo>
                <a:lnTo>
                  <a:pt x="3486150" y="2971012"/>
                </a:lnTo>
                <a:close/>
              </a:path>
              <a:path w="4962525" h="4460875">
                <a:moveTo>
                  <a:pt x="3486150" y="2229116"/>
                </a:moveTo>
                <a:lnTo>
                  <a:pt x="3485692" y="2227999"/>
                </a:lnTo>
                <a:lnTo>
                  <a:pt x="3483826" y="2226132"/>
                </a:lnTo>
                <a:lnTo>
                  <a:pt x="3482708" y="2225675"/>
                </a:lnTo>
                <a:lnTo>
                  <a:pt x="3480079" y="2225675"/>
                </a:lnTo>
                <a:lnTo>
                  <a:pt x="3478949" y="2226132"/>
                </a:lnTo>
                <a:lnTo>
                  <a:pt x="3477095" y="2227999"/>
                </a:lnTo>
                <a:lnTo>
                  <a:pt x="3476625" y="2229116"/>
                </a:lnTo>
                <a:lnTo>
                  <a:pt x="3476625" y="2231745"/>
                </a:lnTo>
                <a:lnTo>
                  <a:pt x="3477095" y="2232876"/>
                </a:lnTo>
                <a:lnTo>
                  <a:pt x="3478949" y="2234730"/>
                </a:lnTo>
                <a:lnTo>
                  <a:pt x="3480079" y="2235200"/>
                </a:lnTo>
                <a:lnTo>
                  <a:pt x="3482708" y="2235200"/>
                </a:lnTo>
                <a:lnTo>
                  <a:pt x="3483826" y="2234730"/>
                </a:lnTo>
                <a:lnTo>
                  <a:pt x="3485692" y="2232876"/>
                </a:lnTo>
                <a:lnTo>
                  <a:pt x="3486150" y="2231745"/>
                </a:lnTo>
                <a:lnTo>
                  <a:pt x="3486150" y="2229116"/>
                </a:lnTo>
                <a:close/>
              </a:path>
              <a:path w="4962525" h="4460875">
                <a:moveTo>
                  <a:pt x="3486150" y="1487233"/>
                </a:moveTo>
                <a:lnTo>
                  <a:pt x="3485692" y="1486103"/>
                </a:lnTo>
                <a:lnTo>
                  <a:pt x="3483826" y="1484249"/>
                </a:lnTo>
                <a:lnTo>
                  <a:pt x="3482708" y="1483779"/>
                </a:lnTo>
                <a:lnTo>
                  <a:pt x="3480079" y="1483779"/>
                </a:lnTo>
                <a:lnTo>
                  <a:pt x="3478949" y="1484249"/>
                </a:lnTo>
                <a:lnTo>
                  <a:pt x="3477095" y="1486103"/>
                </a:lnTo>
                <a:lnTo>
                  <a:pt x="3476625" y="1487233"/>
                </a:lnTo>
                <a:lnTo>
                  <a:pt x="3476625" y="1489862"/>
                </a:lnTo>
                <a:lnTo>
                  <a:pt x="3477095" y="1490980"/>
                </a:lnTo>
                <a:lnTo>
                  <a:pt x="3478949" y="1492834"/>
                </a:lnTo>
                <a:lnTo>
                  <a:pt x="3480079" y="1493304"/>
                </a:lnTo>
                <a:lnTo>
                  <a:pt x="3482708" y="1493304"/>
                </a:lnTo>
                <a:lnTo>
                  <a:pt x="3483826" y="1492834"/>
                </a:lnTo>
                <a:lnTo>
                  <a:pt x="3485692" y="1490980"/>
                </a:lnTo>
                <a:lnTo>
                  <a:pt x="3486150" y="1489862"/>
                </a:lnTo>
                <a:lnTo>
                  <a:pt x="3486150" y="1487233"/>
                </a:lnTo>
                <a:close/>
              </a:path>
              <a:path w="4962525" h="4460875">
                <a:moveTo>
                  <a:pt x="3486150" y="745337"/>
                </a:moveTo>
                <a:lnTo>
                  <a:pt x="3485692" y="744220"/>
                </a:lnTo>
                <a:lnTo>
                  <a:pt x="3483826" y="742353"/>
                </a:lnTo>
                <a:lnTo>
                  <a:pt x="3482708" y="741883"/>
                </a:lnTo>
                <a:lnTo>
                  <a:pt x="3480079" y="741883"/>
                </a:lnTo>
                <a:lnTo>
                  <a:pt x="3478949" y="742353"/>
                </a:lnTo>
                <a:lnTo>
                  <a:pt x="3477095" y="744220"/>
                </a:lnTo>
                <a:lnTo>
                  <a:pt x="3476625" y="745337"/>
                </a:lnTo>
                <a:lnTo>
                  <a:pt x="3476625" y="747966"/>
                </a:lnTo>
                <a:lnTo>
                  <a:pt x="3477095" y="749084"/>
                </a:lnTo>
                <a:lnTo>
                  <a:pt x="3478949" y="750951"/>
                </a:lnTo>
                <a:lnTo>
                  <a:pt x="3480079" y="751408"/>
                </a:lnTo>
                <a:lnTo>
                  <a:pt x="3482708" y="751408"/>
                </a:lnTo>
                <a:lnTo>
                  <a:pt x="3483826" y="750951"/>
                </a:lnTo>
                <a:lnTo>
                  <a:pt x="3485692" y="749084"/>
                </a:lnTo>
                <a:lnTo>
                  <a:pt x="3486150" y="747966"/>
                </a:lnTo>
                <a:lnTo>
                  <a:pt x="3486150" y="745337"/>
                </a:lnTo>
                <a:close/>
              </a:path>
              <a:path w="4962525" h="4460875">
                <a:moveTo>
                  <a:pt x="3486150" y="3441"/>
                </a:moveTo>
                <a:lnTo>
                  <a:pt x="3485692" y="2324"/>
                </a:lnTo>
                <a:lnTo>
                  <a:pt x="3483826" y="457"/>
                </a:lnTo>
                <a:lnTo>
                  <a:pt x="3482708" y="0"/>
                </a:lnTo>
                <a:lnTo>
                  <a:pt x="3480079" y="0"/>
                </a:lnTo>
                <a:lnTo>
                  <a:pt x="3478949" y="457"/>
                </a:lnTo>
                <a:lnTo>
                  <a:pt x="3477095" y="2324"/>
                </a:lnTo>
                <a:lnTo>
                  <a:pt x="3476625" y="3441"/>
                </a:lnTo>
                <a:lnTo>
                  <a:pt x="3476625" y="6070"/>
                </a:lnTo>
                <a:lnTo>
                  <a:pt x="3477095" y="7200"/>
                </a:lnTo>
                <a:lnTo>
                  <a:pt x="3478949" y="9055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55"/>
                </a:lnTo>
                <a:lnTo>
                  <a:pt x="3485692" y="7200"/>
                </a:lnTo>
                <a:lnTo>
                  <a:pt x="3486150" y="6070"/>
                </a:lnTo>
                <a:lnTo>
                  <a:pt x="3486150" y="3441"/>
                </a:lnTo>
                <a:close/>
              </a:path>
              <a:path w="4962525" h="4460875">
                <a:moveTo>
                  <a:pt x="3533775" y="4454791"/>
                </a:moveTo>
                <a:lnTo>
                  <a:pt x="3533317" y="4453674"/>
                </a:lnTo>
                <a:lnTo>
                  <a:pt x="3531451" y="4451807"/>
                </a:lnTo>
                <a:lnTo>
                  <a:pt x="3530333" y="4451350"/>
                </a:lnTo>
                <a:lnTo>
                  <a:pt x="3527704" y="4451350"/>
                </a:lnTo>
                <a:lnTo>
                  <a:pt x="3526574" y="4451807"/>
                </a:lnTo>
                <a:lnTo>
                  <a:pt x="3524720" y="4453674"/>
                </a:lnTo>
                <a:lnTo>
                  <a:pt x="3524250" y="4454791"/>
                </a:lnTo>
                <a:lnTo>
                  <a:pt x="3524250" y="4457420"/>
                </a:lnTo>
                <a:lnTo>
                  <a:pt x="3524720" y="4458551"/>
                </a:lnTo>
                <a:lnTo>
                  <a:pt x="3526574" y="4460405"/>
                </a:lnTo>
                <a:lnTo>
                  <a:pt x="3527704" y="4460875"/>
                </a:lnTo>
                <a:lnTo>
                  <a:pt x="3530333" y="4460875"/>
                </a:lnTo>
                <a:lnTo>
                  <a:pt x="3531451" y="4460405"/>
                </a:lnTo>
                <a:lnTo>
                  <a:pt x="3533317" y="4458551"/>
                </a:lnTo>
                <a:lnTo>
                  <a:pt x="3533775" y="4457420"/>
                </a:lnTo>
                <a:lnTo>
                  <a:pt x="3533775" y="4454791"/>
                </a:lnTo>
                <a:close/>
              </a:path>
              <a:path w="4962525" h="4460875">
                <a:moveTo>
                  <a:pt x="3533775" y="3712908"/>
                </a:moveTo>
                <a:lnTo>
                  <a:pt x="3533317" y="3711778"/>
                </a:lnTo>
                <a:lnTo>
                  <a:pt x="3531451" y="3709924"/>
                </a:lnTo>
                <a:lnTo>
                  <a:pt x="3530333" y="3709454"/>
                </a:lnTo>
                <a:lnTo>
                  <a:pt x="3527704" y="3709454"/>
                </a:lnTo>
                <a:lnTo>
                  <a:pt x="3526574" y="3709924"/>
                </a:lnTo>
                <a:lnTo>
                  <a:pt x="3524720" y="3711778"/>
                </a:lnTo>
                <a:lnTo>
                  <a:pt x="3524250" y="3712908"/>
                </a:lnTo>
                <a:lnTo>
                  <a:pt x="3524250" y="3715537"/>
                </a:lnTo>
                <a:lnTo>
                  <a:pt x="3524720" y="3716655"/>
                </a:lnTo>
                <a:lnTo>
                  <a:pt x="3526574" y="3718509"/>
                </a:lnTo>
                <a:lnTo>
                  <a:pt x="3527704" y="3718979"/>
                </a:lnTo>
                <a:lnTo>
                  <a:pt x="3530333" y="3718979"/>
                </a:lnTo>
                <a:lnTo>
                  <a:pt x="3531451" y="3718509"/>
                </a:lnTo>
                <a:lnTo>
                  <a:pt x="3533317" y="3716655"/>
                </a:lnTo>
                <a:lnTo>
                  <a:pt x="3533775" y="3715537"/>
                </a:lnTo>
                <a:lnTo>
                  <a:pt x="3533775" y="3712908"/>
                </a:lnTo>
                <a:close/>
              </a:path>
              <a:path w="4962525" h="4460875">
                <a:moveTo>
                  <a:pt x="3533775" y="2971012"/>
                </a:moveTo>
                <a:lnTo>
                  <a:pt x="3533317" y="2969882"/>
                </a:lnTo>
                <a:lnTo>
                  <a:pt x="3531451" y="2968028"/>
                </a:lnTo>
                <a:lnTo>
                  <a:pt x="3530333" y="2967558"/>
                </a:lnTo>
                <a:lnTo>
                  <a:pt x="3527704" y="2967558"/>
                </a:lnTo>
                <a:lnTo>
                  <a:pt x="3526574" y="2968028"/>
                </a:lnTo>
                <a:lnTo>
                  <a:pt x="3524720" y="2969882"/>
                </a:lnTo>
                <a:lnTo>
                  <a:pt x="3524250" y="2971012"/>
                </a:lnTo>
                <a:lnTo>
                  <a:pt x="3524250" y="2973641"/>
                </a:lnTo>
                <a:lnTo>
                  <a:pt x="3524720" y="2974759"/>
                </a:lnTo>
                <a:lnTo>
                  <a:pt x="3526574" y="2976626"/>
                </a:lnTo>
                <a:lnTo>
                  <a:pt x="3527704" y="2977083"/>
                </a:lnTo>
                <a:lnTo>
                  <a:pt x="3530333" y="2977083"/>
                </a:lnTo>
                <a:lnTo>
                  <a:pt x="3531451" y="2976626"/>
                </a:lnTo>
                <a:lnTo>
                  <a:pt x="3533317" y="2974759"/>
                </a:lnTo>
                <a:lnTo>
                  <a:pt x="3533775" y="2973641"/>
                </a:lnTo>
                <a:lnTo>
                  <a:pt x="3533775" y="2971012"/>
                </a:lnTo>
                <a:close/>
              </a:path>
              <a:path w="4962525" h="4460875">
                <a:moveTo>
                  <a:pt x="3533775" y="2229116"/>
                </a:moveTo>
                <a:lnTo>
                  <a:pt x="3533317" y="2227999"/>
                </a:lnTo>
                <a:lnTo>
                  <a:pt x="3531451" y="2226132"/>
                </a:lnTo>
                <a:lnTo>
                  <a:pt x="3530333" y="2225675"/>
                </a:lnTo>
                <a:lnTo>
                  <a:pt x="3527704" y="2225675"/>
                </a:lnTo>
                <a:lnTo>
                  <a:pt x="3526574" y="2226132"/>
                </a:lnTo>
                <a:lnTo>
                  <a:pt x="3524720" y="2227999"/>
                </a:lnTo>
                <a:lnTo>
                  <a:pt x="3524250" y="2229116"/>
                </a:lnTo>
                <a:lnTo>
                  <a:pt x="3524250" y="2231745"/>
                </a:lnTo>
                <a:lnTo>
                  <a:pt x="3524720" y="2232876"/>
                </a:lnTo>
                <a:lnTo>
                  <a:pt x="3526574" y="2234730"/>
                </a:lnTo>
                <a:lnTo>
                  <a:pt x="3527704" y="2235200"/>
                </a:lnTo>
                <a:lnTo>
                  <a:pt x="3530333" y="2235200"/>
                </a:lnTo>
                <a:lnTo>
                  <a:pt x="3531451" y="2234730"/>
                </a:lnTo>
                <a:lnTo>
                  <a:pt x="3533317" y="2232876"/>
                </a:lnTo>
                <a:lnTo>
                  <a:pt x="3533775" y="2231745"/>
                </a:lnTo>
                <a:lnTo>
                  <a:pt x="3533775" y="2229116"/>
                </a:lnTo>
                <a:close/>
              </a:path>
              <a:path w="4962525" h="4460875">
                <a:moveTo>
                  <a:pt x="3533775" y="1487233"/>
                </a:moveTo>
                <a:lnTo>
                  <a:pt x="3533317" y="1486103"/>
                </a:lnTo>
                <a:lnTo>
                  <a:pt x="3531451" y="1484249"/>
                </a:lnTo>
                <a:lnTo>
                  <a:pt x="3530333" y="1483779"/>
                </a:lnTo>
                <a:lnTo>
                  <a:pt x="3527704" y="1483779"/>
                </a:lnTo>
                <a:lnTo>
                  <a:pt x="3526574" y="1484249"/>
                </a:lnTo>
                <a:lnTo>
                  <a:pt x="3524720" y="1486103"/>
                </a:lnTo>
                <a:lnTo>
                  <a:pt x="3524250" y="1487233"/>
                </a:lnTo>
                <a:lnTo>
                  <a:pt x="3524250" y="1489862"/>
                </a:lnTo>
                <a:lnTo>
                  <a:pt x="3524720" y="1490980"/>
                </a:lnTo>
                <a:lnTo>
                  <a:pt x="3526574" y="1492834"/>
                </a:lnTo>
                <a:lnTo>
                  <a:pt x="3527704" y="1493304"/>
                </a:lnTo>
                <a:lnTo>
                  <a:pt x="3530333" y="1493304"/>
                </a:lnTo>
                <a:lnTo>
                  <a:pt x="3531451" y="1492834"/>
                </a:lnTo>
                <a:lnTo>
                  <a:pt x="3533317" y="1490980"/>
                </a:lnTo>
                <a:lnTo>
                  <a:pt x="3533775" y="1489862"/>
                </a:lnTo>
                <a:lnTo>
                  <a:pt x="3533775" y="1487233"/>
                </a:lnTo>
                <a:close/>
              </a:path>
              <a:path w="4962525" h="4460875">
                <a:moveTo>
                  <a:pt x="3533775" y="745337"/>
                </a:moveTo>
                <a:lnTo>
                  <a:pt x="3533317" y="744220"/>
                </a:lnTo>
                <a:lnTo>
                  <a:pt x="3531451" y="742353"/>
                </a:lnTo>
                <a:lnTo>
                  <a:pt x="3530333" y="741883"/>
                </a:lnTo>
                <a:lnTo>
                  <a:pt x="3527704" y="741883"/>
                </a:lnTo>
                <a:lnTo>
                  <a:pt x="3526574" y="742353"/>
                </a:lnTo>
                <a:lnTo>
                  <a:pt x="3524720" y="744220"/>
                </a:lnTo>
                <a:lnTo>
                  <a:pt x="3524250" y="745337"/>
                </a:lnTo>
                <a:lnTo>
                  <a:pt x="3524250" y="747966"/>
                </a:lnTo>
                <a:lnTo>
                  <a:pt x="3524720" y="749084"/>
                </a:lnTo>
                <a:lnTo>
                  <a:pt x="3526574" y="750951"/>
                </a:lnTo>
                <a:lnTo>
                  <a:pt x="3527704" y="751408"/>
                </a:lnTo>
                <a:lnTo>
                  <a:pt x="3530333" y="751408"/>
                </a:lnTo>
                <a:lnTo>
                  <a:pt x="3531451" y="750951"/>
                </a:lnTo>
                <a:lnTo>
                  <a:pt x="3533317" y="749084"/>
                </a:lnTo>
                <a:lnTo>
                  <a:pt x="3533775" y="747966"/>
                </a:lnTo>
                <a:lnTo>
                  <a:pt x="3533775" y="745337"/>
                </a:lnTo>
                <a:close/>
              </a:path>
              <a:path w="4962525" h="4460875">
                <a:moveTo>
                  <a:pt x="3533775" y="3441"/>
                </a:moveTo>
                <a:lnTo>
                  <a:pt x="3533317" y="2324"/>
                </a:lnTo>
                <a:lnTo>
                  <a:pt x="3531451" y="457"/>
                </a:lnTo>
                <a:lnTo>
                  <a:pt x="3530333" y="0"/>
                </a:lnTo>
                <a:lnTo>
                  <a:pt x="3527704" y="0"/>
                </a:lnTo>
                <a:lnTo>
                  <a:pt x="3526574" y="457"/>
                </a:lnTo>
                <a:lnTo>
                  <a:pt x="3524720" y="2324"/>
                </a:lnTo>
                <a:lnTo>
                  <a:pt x="3524250" y="3441"/>
                </a:lnTo>
                <a:lnTo>
                  <a:pt x="3524250" y="6070"/>
                </a:lnTo>
                <a:lnTo>
                  <a:pt x="3524720" y="7200"/>
                </a:lnTo>
                <a:lnTo>
                  <a:pt x="3526574" y="9055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55"/>
                </a:lnTo>
                <a:lnTo>
                  <a:pt x="3533317" y="7200"/>
                </a:lnTo>
                <a:lnTo>
                  <a:pt x="3533775" y="6070"/>
                </a:lnTo>
                <a:lnTo>
                  <a:pt x="3533775" y="3441"/>
                </a:lnTo>
                <a:close/>
              </a:path>
              <a:path w="4962525" h="4460875">
                <a:moveTo>
                  <a:pt x="3581400" y="4454791"/>
                </a:moveTo>
                <a:lnTo>
                  <a:pt x="3580942" y="4453674"/>
                </a:lnTo>
                <a:lnTo>
                  <a:pt x="3579076" y="4451807"/>
                </a:lnTo>
                <a:lnTo>
                  <a:pt x="3577958" y="4451350"/>
                </a:lnTo>
                <a:lnTo>
                  <a:pt x="3575329" y="4451350"/>
                </a:lnTo>
                <a:lnTo>
                  <a:pt x="3574199" y="4451807"/>
                </a:lnTo>
                <a:lnTo>
                  <a:pt x="3572345" y="4453674"/>
                </a:lnTo>
                <a:lnTo>
                  <a:pt x="3571875" y="4454791"/>
                </a:lnTo>
                <a:lnTo>
                  <a:pt x="3571875" y="4457420"/>
                </a:lnTo>
                <a:lnTo>
                  <a:pt x="3572345" y="4458551"/>
                </a:lnTo>
                <a:lnTo>
                  <a:pt x="3574199" y="4460405"/>
                </a:lnTo>
                <a:lnTo>
                  <a:pt x="3575329" y="4460875"/>
                </a:lnTo>
                <a:lnTo>
                  <a:pt x="3577958" y="4460875"/>
                </a:lnTo>
                <a:lnTo>
                  <a:pt x="3579076" y="4460405"/>
                </a:lnTo>
                <a:lnTo>
                  <a:pt x="3580942" y="4458551"/>
                </a:lnTo>
                <a:lnTo>
                  <a:pt x="3581400" y="4457420"/>
                </a:lnTo>
                <a:lnTo>
                  <a:pt x="3581400" y="4454791"/>
                </a:lnTo>
                <a:close/>
              </a:path>
              <a:path w="4962525" h="4460875">
                <a:moveTo>
                  <a:pt x="3581400" y="3712908"/>
                </a:moveTo>
                <a:lnTo>
                  <a:pt x="3580942" y="3711778"/>
                </a:lnTo>
                <a:lnTo>
                  <a:pt x="3579076" y="3709924"/>
                </a:lnTo>
                <a:lnTo>
                  <a:pt x="3577958" y="3709454"/>
                </a:lnTo>
                <a:lnTo>
                  <a:pt x="3575329" y="3709454"/>
                </a:lnTo>
                <a:lnTo>
                  <a:pt x="3574199" y="3709924"/>
                </a:lnTo>
                <a:lnTo>
                  <a:pt x="3572345" y="3711778"/>
                </a:lnTo>
                <a:lnTo>
                  <a:pt x="3571875" y="3712908"/>
                </a:lnTo>
                <a:lnTo>
                  <a:pt x="3571875" y="3715537"/>
                </a:lnTo>
                <a:lnTo>
                  <a:pt x="3572345" y="3716655"/>
                </a:lnTo>
                <a:lnTo>
                  <a:pt x="3574199" y="3718509"/>
                </a:lnTo>
                <a:lnTo>
                  <a:pt x="3575329" y="3718979"/>
                </a:lnTo>
                <a:lnTo>
                  <a:pt x="3577958" y="3718979"/>
                </a:lnTo>
                <a:lnTo>
                  <a:pt x="3579076" y="3718509"/>
                </a:lnTo>
                <a:lnTo>
                  <a:pt x="3580942" y="3716655"/>
                </a:lnTo>
                <a:lnTo>
                  <a:pt x="3581400" y="3715537"/>
                </a:lnTo>
                <a:lnTo>
                  <a:pt x="3581400" y="3712908"/>
                </a:lnTo>
                <a:close/>
              </a:path>
              <a:path w="4962525" h="4460875">
                <a:moveTo>
                  <a:pt x="3581400" y="2971012"/>
                </a:moveTo>
                <a:lnTo>
                  <a:pt x="3580942" y="2969882"/>
                </a:lnTo>
                <a:lnTo>
                  <a:pt x="3579076" y="2968028"/>
                </a:lnTo>
                <a:lnTo>
                  <a:pt x="3577958" y="2967558"/>
                </a:lnTo>
                <a:lnTo>
                  <a:pt x="3575329" y="2967558"/>
                </a:lnTo>
                <a:lnTo>
                  <a:pt x="3574199" y="2968028"/>
                </a:lnTo>
                <a:lnTo>
                  <a:pt x="3572345" y="2969882"/>
                </a:lnTo>
                <a:lnTo>
                  <a:pt x="3571875" y="2971012"/>
                </a:lnTo>
                <a:lnTo>
                  <a:pt x="3571875" y="2973641"/>
                </a:lnTo>
                <a:lnTo>
                  <a:pt x="3572345" y="2974759"/>
                </a:lnTo>
                <a:lnTo>
                  <a:pt x="3574199" y="2976626"/>
                </a:lnTo>
                <a:lnTo>
                  <a:pt x="3575329" y="2977083"/>
                </a:lnTo>
                <a:lnTo>
                  <a:pt x="3577958" y="2977083"/>
                </a:lnTo>
                <a:lnTo>
                  <a:pt x="3579076" y="2976626"/>
                </a:lnTo>
                <a:lnTo>
                  <a:pt x="3580942" y="2974759"/>
                </a:lnTo>
                <a:lnTo>
                  <a:pt x="3581400" y="2973641"/>
                </a:lnTo>
                <a:lnTo>
                  <a:pt x="3581400" y="2971012"/>
                </a:lnTo>
                <a:close/>
              </a:path>
              <a:path w="4962525" h="4460875">
                <a:moveTo>
                  <a:pt x="3581400" y="2229116"/>
                </a:moveTo>
                <a:lnTo>
                  <a:pt x="3580942" y="2227999"/>
                </a:lnTo>
                <a:lnTo>
                  <a:pt x="3579076" y="2226132"/>
                </a:lnTo>
                <a:lnTo>
                  <a:pt x="3577958" y="2225675"/>
                </a:lnTo>
                <a:lnTo>
                  <a:pt x="3575329" y="2225675"/>
                </a:lnTo>
                <a:lnTo>
                  <a:pt x="3574199" y="2226132"/>
                </a:lnTo>
                <a:lnTo>
                  <a:pt x="3572345" y="2227999"/>
                </a:lnTo>
                <a:lnTo>
                  <a:pt x="3571875" y="2229116"/>
                </a:lnTo>
                <a:lnTo>
                  <a:pt x="3571875" y="2231745"/>
                </a:lnTo>
                <a:lnTo>
                  <a:pt x="3572345" y="2232876"/>
                </a:lnTo>
                <a:lnTo>
                  <a:pt x="3574199" y="2234730"/>
                </a:lnTo>
                <a:lnTo>
                  <a:pt x="3575329" y="2235200"/>
                </a:lnTo>
                <a:lnTo>
                  <a:pt x="3577958" y="2235200"/>
                </a:lnTo>
                <a:lnTo>
                  <a:pt x="3579076" y="2234730"/>
                </a:lnTo>
                <a:lnTo>
                  <a:pt x="3580942" y="2232876"/>
                </a:lnTo>
                <a:lnTo>
                  <a:pt x="3581400" y="2231745"/>
                </a:lnTo>
                <a:lnTo>
                  <a:pt x="3581400" y="2229116"/>
                </a:lnTo>
                <a:close/>
              </a:path>
              <a:path w="4962525" h="4460875">
                <a:moveTo>
                  <a:pt x="3581400" y="1487233"/>
                </a:moveTo>
                <a:lnTo>
                  <a:pt x="3580942" y="1486103"/>
                </a:lnTo>
                <a:lnTo>
                  <a:pt x="3579076" y="1484249"/>
                </a:lnTo>
                <a:lnTo>
                  <a:pt x="3577958" y="1483779"/>
                </a:lnTo>
                <a:lnTo>
                  <a:pt x="3575329" y="1483779"/>
                </a:lnTo>
                <a:lnTo>
                  <a:pt x="3574199" y="1484249"/>
                </a:lnTo>
                <a:lnTo>
                  <a:pt x="3572345" y="1486103"/>
                </a:lnTo>
                <a:lnTo>
                  <a:pt x="3571875" y="1487233"/>
                </a:lnTo>
                <a:lnTo>
                  <a:pt x="3571875" y="1489862"/>
                </a:lnTo>
                <a:lnTo>
                  <a:pt x="3572345" y="1490980"/>
                </a:lnTo>
                <a:lnTo>
                  <a:pt x="3574199" y="1492834"/>
                </a:lnTo>
                <a:lnTo>
                  <a:pt x="3575329" y="1493304"/>
                </a:lnTo>
                <a:lnTo>
                  <a:pt x="3577958" y="1493304"/>
                </a:lnTo>
                <a:lnTo>
                  <a:pt x="3579076" y="1492834"/>
                </a:lnTo>
                <a:lnTo>
                  <a:pt x="3580942" y="1490980"/>
                </a:lnTo>
                <a:lnTo>
                  <a:pt x="3581400" y="1489862"/>
                </a:lnTo>
                <a:lnTo>
                  <a:pt x="3581400" y="1487233"/>
                </a:lnTo>
                <a:close/>
              </a:path>
              <a:path w="4962525" h="4460875">
                <a:moveTo>
                  <a:pt x="3581400" y="745337"/>
                </a:moveTo>
                <a:lnTo>
                  <a:pt x="3580942" y="744220"/>
                </a:lnTo>
                <a:lnTo>
                  <a:pt x="3579076" y="742353"/>
                </a:lnTo>
                <a:lnTo>
                  <a:pt x="3577958" y="741883"/>
                </a:lnTo>
                <a:lnTo>
                  <a:pt x="3575329" y="741883"/>
                </a:lnTo>
                <a:lnTo>
                  <a:pt x="3574199" y="742353"/>
                </a:lnTo>
                <a:lnTo>
                  <a:pt x="3572345" y="744220"/>
                </a:lnTo>
                <a:lnTo>
                  <a:pt x="3571875" y="745337"/>
                </a:lnTo>
                <a:lnTo>
                  <a:pt x="3571875" y="747966"/>
                </a:lnTo>
                <a:lnTo>
                  <a:pt x="3572345" y="749084"/>
                </a:lnTo>
                <a:lnTo>
                  <a:pt x="3574199" y="750951"/>
                </a:lnTo>
                <a:lnTo>
                  <a:pt x="3575329" y="751408"/>
                </a:lnTo>
                <a:lnTo>
                  <a:pt x="3577958" y="751408"/>
                </a:lnTo>
                <a:lnTo>
                  <a:pt x="3579076" y="750951"/>
                </a:lnTo>
                <a:lnTo>
                  <a:pt x="3580942" y="749084"/>
                </a:lnTo>
                <a:lnTo>
                  <a:pt x="3581400" y="747966"/>
                </a:lnTo>
                <a:lnTo>
                  <a:pt x="3581400" y="745337"/>
                </a:lnTo>
                <a:close/>
              </a:path>
              <a:path w="4962525" h="4460875">
                <a:moveTo>
                  <a:pt x="3581400" y="3441"/>
                </a:moveTo>
                <a:lnTo>
                  <a:pt x="3580942" y="2324"/>
                </a:lnTo>
                <a:lnTo>
                  <a:pt x="3579076" y="457"/>
                </a:lnTo>
                <a:lnTo>
                  <a:pt x="3577958" y="0"/>
                </a:lnTo>
                <a:lnTo>
                  <a:pt x="3575329" y="0"/>
                </a:lnTo>
                <a:lnTo>
                  <a:pt x="3574199" y="457"/>
                </a:lnTo>
                <a:lnTo>
                  <a:pt x="3572345" y="2324"/>
                </a:lnTo>
                <a:lnTo>
                  <a:pt x="3571875" y="3441"/>
                </a:lnTo>
                <a:lnTo>
                  <a:pt x="3571875" y="6070"/>
                </a:lnTo>
                <a:lnTo>
                  <a:pt x="3572345" y="7200"/>
                </a:lnTo>
                <a:lnTo>
                  <a:pt x="3574199" y="9055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55"/>
                </a:lnTo>
                <a:lnTo>
                  <a:pt x="3580942" y="7200"/>
                </a:lnTo>
                <a:lnTo>
                  <a:pt x="3581400" y="6070"/>
                </a:lnTo>
                <a:lnTo>
                  <a:pt x="3581400" y="3441"/>
                </a:lnTo>
                <a:close/>
              </a:path>
              <a:path w="4962525" h="4460875">
                <a:moveTo>
                  <a:pt x="3629025" y="4454791"/>
                </a:moveTo>
                <a:lnTo>
                  <a:pt x="3628567" y="4453674"/>
                </a:lnTo>
                <a:lnTo>
                  <a:pt x="3626701" y="4451807"/>
                </a:lnTo>
                <a:lnTo>
                  <a:pt x="3625583" y="4451350"/>
                </a:lnTo>
                <a:lnTo>
                  <a:pt x="3622954" y="4451350"/>
                </a:lnTo>
                <a:lnTo>
                  <a:pt x="3621824" y="4451807"/>
                </a:lnTo>
                <a:lnTo>
                  <a:pt x="3619970" y="4453674"/>
                </a:lnTo>
                <a:lnTo>
                  <a:pt x="3619500" y="4454791"/>
                </a:lnTo>
                <a:lnTo>
                  <a:pt x="3619500" y="4457420"/>
                </a:lnTo>
                <a:lnTo>
                  <a:pt x="3619970" y="4458551"/>
                </a:lnTo>
                <a:lnTo>
                  <a:pt x="3621824" y="4460405"/>
                </a:lnTo>
                <a:lnTo>
                  <a:pt x="3622954" y="4460875"/>
                </a:lnTo>
                <a:lnTo>
                  <a:pt x="3625583" y="4460875"/>
                </a:lnTo>
                <a:lnTo>
                  <a:pt x="3626701" y="4460405"/>
                </a:lnTo>
                <a:lnTo>
                  <a:pt x="3628567" y="4458551"/>
                </a:lnTo>
                <a:lnTo>
                  <a:pt x="3629025" y="4457420"/>
                </a:lnTo>
                <a:lnTo>
                  <a:pt x="3629025" y="4454791"/>
                </a:lnTo>
                <a:close/>
              </a:path>
              <a:path w="4962525" h="4460875">
                <a:moveTo>
                  <a:pt x="3629025" y="3712908"/>
                </a:moveTo>
                <a:lnTo>
                  <a:pt x="3628567" y="3711778"/>
                </a:lnTo>
                <a:lnTo>
                  <a:pt x="3626701" y="3709924"/>
                </a:lnTo>
                <a:lnTo>
                  <a:pt x="3625583" y="3709454"/>
                </a:lnTo>
                <a:lnTo>
                  <a:pt x="3622954" y="3709454"/>
                </a:lnTo>
                <a:lnTo>
                  <a:pt x="3621824" y="3709924"/>
                </a:lnTo>
                <a:lnTo>
                  <a:pt x="3619970" y="3711778"/>
                </a:lnTo>
                <a:lnTo>
                  <a:pt x="3619500" y="3712908"/>
                </a:lnTo>
                <a:lnTo>
                  <a:pt x="3619500" y="3715537"/>
                </a:lnTo>
                <a:lnTo>
                  <a:pt x="3619970" y="3716655"/>
                </a:lnTo>
                <a:lnTo>
                  <a:pt x="3621824" y="3718509"/>
                </a:lnTo>
                <a:lnTo>
                  <a:pt x="3622954" y="3718979"/>
                </a:lnTo>
                <a:lnTo>
                  <a:pt x="3625583" y="3718979"/>
                </a:lnTo>
                <a:lnTo>
                  <a:pt x="3626701" y="3718509"/>
                </a:lnTo>
                <a:lnTo>
                  <a:pt x="3628567" y="3716655"/>
                </a:lnTo>
                <a:lnTo>
                  <a:pt x="3629025" y="3715537"/>
                </a:lnTo>
                <a:lnTo>
                  <a:pt x="3629025" y="3712908"/>
                </a:lnTo>
                <a:close/>
              </a:path>
              <a:path w="4962525" h="4460875">
                <a:moveTo>
                  <a:pt x="3629025" y="2971012"/>
                </a:moveTo>
                <a:lnTo>
                  <a:pt x="3628567" y="2969882"/>
                </a:lnTo>
                <a:lnTo>
                  <a:pt x="3626701" y="2968028"/>
                </a:lnTo>
                <a:lnTo>
                  <a:pt x="3625583" y="2967558"/>
                </a:lnTo>
                <a:lnTo>
                  <a:pt x="3622954" y="2967558"/>
                </a:lnTo>
                <a:lnTo>
                  <a:pt x="3621824" y="2968028"/>
                </a:lnTo>
                <a:lnTo>
                  <a:pt x="3619970" y="2969882"/>
                </a:lnTo>
                <a:lnTo>
                  <a:pt x="3619500" y="2971012"/>
                </a:lnTo>
                <a:lnTo>
                  <a:pt x="3619500" y="2973641"/>
                </a:lnTo>
                <a:lnTo>
                  <a:pt x="3619970" y="2974759"/>
                </a:lnTo>
                <a:lnTo>
                  <a:pt x="3621824" y="2976626"/>
                </a:lnTo>
                <a:lnTo>
                  <a:pt x="3622954" y="2977083"/>
                </a:lnTo>
                <a:lnTo>
                  <a:pt x="3625583" y="2977083"/>
                </a:lnTo>
                <a:lnTo>
                  <a:pt x="3626701" y="2976626"/>
                </a:lnTo>
                <a:lnTo>
                  <a:pt x="3628567" y="2974759"/>
                </a:lnTo>
                <a:lnTo>
                  <a:pt x="3629025" y="2973641"/>
                </a:lnTo>
                <a:lnTo>
                  <a:pt x="3629025" y="2971012"/>
                </a:lnTo>
                <a:close/>
              </a:path>
              <a:path w="4962525" h="4460875">
                <a:moveTo>
                  <a:pt x="3629025" y="2229116"/>
                </a:moveTo>
                <a:lnTo>
                  <a:pt x="3628567" y="2227999"/>
                </a:lnTo>
                <a:lnTo>
                  <a:pt x="3626701" y="2226132"/>
                </a:lnTo>
                <a:lnTo>
                  <a:pt x="3625583" y="2225675"/>
                </a:lnTo>
                <a:lnTo>
                  <a:pt x="3622954" y="2225675"/>
                </a:lnTo>
                <a:lnTo>
                  <a:pt x="3621824" y="2226132"/>
                </a:lnTo>
                <a:lnTo>
                  <a:pt x="3619970" y="2227999"/>
                </a:lnTo>
                <a:lnTo>
                  <a:pt x="3619500" y="2229116"/>
                </a:lnTo>
                <a:lnTo>
                  <a:pt x="3619500" y="2231745"/>
                </a:lnTo>
                <a:lnTo>
                  <a:pt x="3619970" y="2232876"/>
                </a:lnTo>
                <a:lnTo>
                  <a:pt x="3621824" y="2234730"/>
                </a:lnTo>
                <a:lnTo>
                  <a:pt x="3622954" y="2235200"/>
                </a:lnTo>
                <a:lnTo>
                  <a:pt x="3625583" y="2235200"/>
                </a:lnTo>
                <a:lnTo>
                  <a:pt x="3626701" y="2234730"/>
                </a:lnTo>
                <a:lnTo>
                  <a:pt x="3628567" y="2232876"/>
                </a:lnTo>
                <a:lnTo>
                  <a:pt x="3629025" y="2231745"/>
                </a:lnTo>
                <a:lnTo>
                  <a:pt x="3629025" y="2229116"/>
                </a:lnTo>
                <a:close/>
              </a:path>
              <a:path w="4962525" h="4460875">
                <a:moveTo>
                  <a:pt x="3629025" y="1487233"/>
                </a:moveTo>
                <a:lnTo>
                  <a:pt x="3628567" y="1486103"/>
                </a:lnTo>
                <a:lnTo>
                  <a:pt x="3626701" y="1484249"/>
                </a:lnTo>
                <a:lnTo>
                  <a:pt x="3625583" y="1483779"/>
                </a:lnTo>
                <a:lnTo>
                  <a:pt x="3622954" y="1483779"/>
                </a:lnTo>
                <a:lnTo>
                  <a:pt x="3621824" y="1484249"/>
                </a:lnTo>
                <a:lnTo>
                  <a:pt x="3619970" y="1486103"/>
                </a:lnTo>
                <a:lnTo>
                  <a:pt x="3619500" y="1487233"/>
                </a:lnTo>
                <a:lnTo>
                  <a:pt x="3619500" y="1489862"/>
                </a:lnTo>
                <a:lnTo>
                  <a:pt x="3619970" y="1490980"/>
                </a:lnTo>
                <a:lnTo>
                  <a:pt x="3621824" y="1492834"/>
                </a:lnTo>
                <a:lnTo>
                  <a:pt x="3622954" y="1493304"/>
                </a:lnTo>
                <a:lnTo>
                  <a:pt x="3625583" y="1493304"/>
                </a:lnTo>
                <a:lnTo>
                  <a:pt x="3626701" y="1492834"/>
                </a:lnTo>
                <a:lnTo>
                  <a:pt x="3628567" y="1490980"/>
                </a:lnTo>
                <a:lnTo>
                  <a:pt x="3629025" y="1489862"/>
                </a:lnTo>
                <a:lnTo>
                  <a:pt x="3629025" y="1487233"/>
                </a:lnTo>
                <a:close/>
              </a:path>
              <a:path w="4962525" h="4460875">
                <a:moveTo>
                  <a:pt x="3629025" y="745337"/>
                </a:moveTo>
                <a:lnTo>
                  <a:pt x="3628567" y="744220"/>
                </a:lnTo>
                <a:lnTo>
                  <a:pt x="3626701" y="742353"/>
                </a:lnTo>
                <a:lnTo>
                  <a:pt x="3625583" y="741883"/>
                </a:lnTo>
                <a:lnTo>
                  <a:pt x="3622954" y="741883"/>
                </a:lnTo>
                <a:lnTo>
                  <a:pt x="3621824" y="742353"/>
                </a:lnTo>
                <a:lnTo>
                  <a:pt x="3619970" y="744220"/>
                </a:lnTo>
                <a:lnTo>
                  <a:pt x="3619500" y="745337"/>
                </a:lnTo>
                <a:lnTo>
                  <a:pt x="3619500" y="747966"/>
                </a:lnTo>
                <a:lnTo>
                  <a:pt x="3619970" y="749084"/>
                </a:lnTo>
                <a:lnTo>
                  <a:pt x="3621824" y="750951"/>
                </a:lnTo>
                <a:lnTo>
                  <a:pt x="3622954" y="751408"/>
                </a:lnTo>
                <a:lnTo>
                  <a:pt x="3625583" y="751408"/>
                </a:lnTo>
                <a:lnTo>
                  <a:pt x="3626701" y="750951"/>
                </a:lnTo>
                <a:lnTo>
                  <a:pt x="3628567" y="749084"/>
                </a:lnTo>
                <a:lnTo>
                  <a:pt x="3629025" y="747966"/>
                </a:lnTo>
                <a:lnTo>
                  <a:pt x="3629025" y="745337"/>
                </a:lnTo>
                <a:close/>
              </a:path>
              <a:path w="4962525" h="4460875">
                <a:moveTo>
                  <a:pt x="3629025" y="3441"/>
                </a:moveTo>
                <a:lnTo>
                  <a:pt x="3628567" y="2324"/>
                </a:lnTo>
                <a:lnTo>
                  <a:pt x="3626701" y="457"/>
                </a:lnTo>
                <a:lnTo>
                  <a:pt x="3625583" y="0"/>
                </a:lnTo>
                <a:lnTo>
                  <a:pt x="3622954" y="0"/>
                </a:lnTo>
                <a:lnTo>
                  <a:pt x="3621824" y="457"/>
                </a:lnTo>
                <a:lnTo>
                  <a:pt x="3619970" y="2324"/>
                </a:lnTo>
                <a:lnTo>
                  <a:pt x="3619500" y="3441"/>
                </a:lnTo>
                <a:lnTo>
                  <a:pt x="3619500" y="6070"/>
                </a:lnTo>
                <a:lnTo>
                  <a:pt x="3619970" y="7200"/>
                </a:lnTo>
                <a:lnTo>
                  <a:pt x="3621824" y="9055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55"/>
                </a:lnTo>
                <a:lnTo>
                  <a:pt x="3628567" y="7200"/>
                </a:lnTo>
                <a:lnTo>
                  <a:pt x="3629025" y="6070"/>
                </a:lnTo>
                <a:lnTo>
                  <a:pt x="3629025" y="3441"/>
                </a:lnTo>
                <a:close/>
              </a:path>
              <a:path w="4962525" h="4460875">
                <a:moveTo>
                  <a:pt x="3676650" y="4454791"/>
                </a:moveTo>
                <a:lnTo>
                  <a:pt x="3676192" y="4453674"/>
                </a:lnTo>
                <a:lnTo>
                  <a:pt x="3674326" y="4451807"/>
                </a:lnTo>
                <a:lnTo>
                  <a:pt x="3673208" y="4451350"/>
                </a:lnTo>
                <a:lnTo>
                  <a:pt x="3670579" y="4451350"/>
                </a:lnTo>
                <a:lnTo>
                  <a:pt x="3669449" y="4451807"/>
                </a:lnTo>
                <a:lnTo>
                  <a:pt x="3667595" y="4453674"/>
                </a:lnTo>
                <a:lnTo>
                  <a:pt x="3667125" y="4454791"/>
                </a:lnTo>
                <a:lnTo>
                  <a:pt x="3667125" y="4457420"/>
                </a:lnTo>
                <a:lnTo>
                  <a:pt x="3667595" y="4458551"/>
                </a:lnTo>
                <a:lnTo>
                  <a:pt x="3669449" y="4460405"/>
                </a:lnTo>
                <a:lnTo>
                  <a:pt x="3670579" y="4460875"/>
                </a:lnTo>
                <a:lnTo>
                  <a:pt x="3673208" y="4460875"/>
                </a:lnTo>
                <a:lnTo>
                  <a:pt x="3674326" y="4460405"/>
                </a:lnTo>
                <a:lnTo>
                  <a:pt x="3676192" y="4458551"/>
                </a:lnTo>
                <a:lnTo>
                  <a:pt x="3676650" y="4457420"/>
                </a:lnTo>
                <a:lnTo>
                  <a:pt x="3676650" y="4454791"/>
                </a:lnTo>
                <a:close/>
              </a:path>
              <a:path w="4962525" h="4460875">
                <a:moveTo>
                  <a:pt x="3676650" y="3712908"/>
                </a:moveTo>
                <a:lnTo>
                  <a:pt x="3676192" y="3711778"/>
                </a:lnTo>
                <a:lnTo>
                  <a:pt x="3674326" y="3709924"/>
                </a:lnTo>
                <a:lnTo>
                  <a:pt x="3673208" y="3709454"/>
                </a:lnTo>
                <a:lnTo>
                  <a:pt x="3670579" y="3709454"/>
                </a:lnTo>
                <a:lnTo>
                  <a:pt x="3669449" y="3709924"/>
                </a:lnTo>
                <a:lnTo>
                  <a:pt x="3667595" y="3711778"/>
                </a:lnTo>
                <a:lnTo>
                  <a:pt x="3667125" y="3712908"/>
                </a:lnTo>
                <a:lnTo>
                  <a:pt x="3667125" y="3715537"/>
                </a:lnTo>
                <a:lnTo>
                  <a:pt x="3667595" y="3716655"/>
                </a:lnTo>
                <a:lnTo>
                  <a:pt x="3669449" y="3718509"/>
                </a:lnTo>
                <a:lnTo>
                  <a:pt x="3670579" y="3718979"/>
                </a:lnTo>
                <a:lnTo>
                  <a:pt x="3673208" y="3718979"/>
                </a:lnTo>
                <a:lnTo>
                  <a:pt x="3674326" y="3718509"/>
                </a:lnTo>
                <a:lnTo>
                  <a:pt x="3676192" y="3716655"/>
                </a:lnTo>
                <a:lnTo>
                  <a:pt x="3676650" y="3715537"/>
                </a:lnTo>
                <a:lnTo>
                  <a:pt x="3676650" y="3712908"/>
                </a:lnTo>
                <a:close/>
              </a:path>
              <a:path w="4962525" h="4460875">
                <a:moveTo>
                  <a:pt x="3676650" y="2971012"/>
                </a:moveTo>
                <a:lnTo>
                  <a:pt x="3676192" y="2969882"/>
                </a:lnTo>
                <a:lnTo>
                  <a:pt x="3674326" y="2968028"/>
                </a:lnTo>
                <a:lnTo>
                  <a:pt x="3673208" y="2967558"/>
                </a:lnTo>
                <a:lnTo>
                  <a:pt x="3670579" y="2967558"/>
                </a:lnTo>
                <a:lnTo>
                  <a:pt x="3669449" y="2968028"/>
                </a:lnTo>
                <a:lnTo>
                  <a:pt x="3667595" y="2969882"/>
                </a:lnTo>
                <a:lnTo>
                  <a:pt x="3667125" y="2971012"/>
                </a:lnTo>
                <a:lnTo>
                  <a:pt x="3667125" y="2973641"/>
                </a:lnTo>
                <a:lnTo>
                  <a:pt x="3667595" y="2974759"/>
                </a:lnTo>
                <a:lnTo>
                  <a:pt x="3669449" y="2976626"/>
                </a:lnTo>
                <a:lnTo>
                  <a:pt x="3670579" y="2977083"/>
                </a:lnTo>
                <a:lnTo>
                  <a:pt x="3673208" y="2977083"/>
                </a:lnTo>
                <a:lnTo>
                  <a:pt x="3674326" y="2976626"/>
                </a:lnTo>
                <a:lnTo>
                  <a:pt x="3676192" y="2974759"/>
                </a:lnTo>
                <a:lnTo>
                  <a:pt x="3676650" y="2973641"/>
                </a:lnTo>
                <a:lnTo>
                  <a:pt x="3676650" y="2971012"/>
                </a:lnTo>
                <a:close/>
              </a:path>
              <a:path w="4962525" h="4460875">
                <a:moveTo>
                  <a:pt x="3676650" y="2229116"/>
                </a:moveTo>
                <a:lnTo>
                  <a:pt x="3676192" y="2227999"/>
                </a:lnTo>
                <a:lnTo>
                  <a:pt x="3674326" y="2226132"/>
                </a:lnTo>
                <a:lnTo>
                  <a:pt x="3673208" y="2225675"/>
                </a:lnTo>
                <a:lnTo>
                  <a:pt x="3670579" y="2225675"/>
                </a:lnTo>
                <a:lnTo>
                  <a:pt x="3669449" y="2226132"/>
                </a:lnTo>
                <a:lnTo>
                  <a:pt x="3667595" y="2227999"/>
                </a:lnTo>
                <a:lnTo>
                  <a:pt x="3667125" y="2229116"/>
                </a:lnTo>
                <a:lnTo>
                  <a:pt x="3667125" y="2231745"/>
                </a:lnTo>
                <a:lnTo>
                  <a:pt x="3667595" y="2232876"/>
                </a:lnTo>
                <a:lnTo>
                  <a:pt x="3669449" y="2234730"/>
                </a:lnTo>
                <a:lnTo>
                  <a:pt x="3670579" y="2235200"/>
                </a:lnTo>
                <a:lnTo>
                  <a:pt x="3673208" y="2235200"/>
                </a:lnTo>
                <a:lnTo>
                  <a:pt x="3674326" y="2234730"/>
                </a:lnTo>
                <a:lnTo>
                  <a:pt x="3676192" y="2232876"/>
                </a:lnTo>
                <a:lnTo>
                  <a:pt x="3676650" y="2231745"/>
                </a:lnTo>
                <a:lnTo>
                  <a:pt x="3676650" y="2229116"/>
                </a:lnTo>
                <a:close/>
              </a:path>
              <a:path w="4962525" h="4460875">
                <a:moveTo>
                  <a:pt x="3676650" y="1487233"/>
                </a:moveTo>
                <a:lnTo>
                  <a:pt x="3676192" y="1486103"/>
                </a:lnTo>
                <a:lnTo>
                  <a:pt x="3674326" y="1484249"/>
                </a:lnTo>
                <a:lnTo>
                  <a:pt x="3673208" y="1483779"/>
                </a:lnTo>
                <a:lnTo>
                  <a:pt x="3670579" y="1483779"/>
                </a:lnTo>
                <a:lnTo>
                  <a:pt x="3669449" y="1484249"/>
                </a:lnTo>
                <a:lnTo>
                  <a:pt x="3667595" y="1486103"/>
                </a:lnTo>
                <a:lnTo>
                  <a:pt x="3667125" y="1487233"/>
                </a:lnTo>
                <a:lnTo>
                  <a:pt x="3667125" y="1489862"/>
                </a:lnTo>
                <a:lnTo>
                  <a:pt x="3667595" y="1490980"/>
                </a:lnTo>
                <a:lnTo>
                  <a:pt x="3669449" y="1492834"/>
                </a:lnTo>
                <a:lnTo>
                  <a:pt x="3670579" y="1493304"/>
                </a:lnTo>
                <a:lnTo>
                  <a:pt x="3673208" y="1493304"/>
                </a:lnTo>
                <a:lnTo>
                  <a:pt x="3674326" y="1492834"/>
                </a:lnTo>
                <a:lnTo>
                  <a:pt x="3676192" y="1490980"/>
                </a:lnTo>
                <a:lnTo>
                  <a:pt x="3676650" y="1489862"/>
                </a:lnTo>
                <a:lnTo>
                  <a:pt x="3676650" y="1487233"/>
                </a:lnTo>
                <a:close/>
              </a:path>
              <a:path w="4962525" h="4460875">
                <a:moveTo>
                  <a:pt x="3676650" y="745337"/>
                </a:moveTo>
                <a:lnTo>
                  <a:pt x="3676192" y="744220"/>
                </a:lnTo>
                <a:lnTo>
                  <a:pt x="3674326" y="742353"/>
                </a:lnTo>
                <a:lnTo>
                  <a:pt x="3673208" y="741883"/>
                </a:lnTo>
                <a:lnTo>
                  <a:pt x="3670579" y="741883"/>
                </a:lnTo>
                <a:lnTo>
                  <a:pt x="3669449" y="742353"/>
                </a:lnTo>
                <a:lnTo>
                  <a:pt x="3667595" y="744220"/>
                </a:lnTo>
                <a:lnTo>
                  <a:pt x="3667125" y="745337"/>
                </a:lnTo>
                <a:lnTo>
                  <a:pt x="3667125" y="747966"/>
                </a:lnTo>
                <a:lnTo>
                  <a:pt x="3667595" y="749084"/>
                </a:lnTo>
                <a:lnTo>
                  <a:pt x="3669449" y="750951"/>
                </a:lnTo>
                <a:lnTo>
                  <a:pt x="3670579" y="751408"/>
                </a:lnTo>
                <a:lnTo>
                  <a:pt x="3673208" y="751408"/>
                </a:lnTo>
                <a:lnTo>
                  <a:pt x="3674326" y="750951"/>
                </a:lnTo>
                <a:lnTo>
                  <a:pt x="3676192" y="749084"/>
                </a:lnTo>
                <a:lnTo>
                  <a:pt x="3676650" y="747966"/>
                </a:lnTo>
                <a:lnTo>
                  <a:pt x="3676650" y="745337"/>
                </a:lnTo>
                <a:close/>
              </a:path>
              <a:path w="4962525" h="4460875">
                <a:moveTo>
                  <a:pt x="3676650" y="3441"/>
                </a:moveTo>
                <a:lnTo>
                  <a:pt x="3676192" y="2324"/>
                </a:lnTo>
                <a:lnTo>
                  <a:pt x="3674326" y="457"/>
                </a:lnTo>
                <a:lnTo>
                  <a:pt x="3673208" y="0"/>
                </a:lnTo>
                <a:lnTo>
                  <a:pt x="3670579" y="0"/>
                </a:lnTo>
                <a:lnTo>
                  <a:pt x="3669449" y="457"/>
                </a:lnTo>
                <a:lnTo>
                  <a:pt x="3667595" y="2324"/>
                </a:lnTo>
                <a:lnTo>
                  <a:pt x="3667125" y="3441"/>
                </a:lnTo>
                <a:lnTo>
                  <a:pt x="3667125" y="6070"/>
                </a:lnTo>
                <a:lnTo>
                  <a:pt x="3667595" y="7200"/>
                </a:lnTo>
                <a:lnTo>
                  <a:pt x="3669449" y="9055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55"/>
                </a:lnTo>
                <a:lnTo>
                  <a:pt x="3676192" y="7200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4962525" h="4460875">
                <a:moveTo>
                  <a:pt x="3724275" y="4454791"/>
                </a:moveTo>
                <a:lnTo>
                  <a:pt x="3723817" y="4453674"/>
                </a:lnTo>
                <a:lnTo>
                  <a:pt x="3721951" y="4451807"/>
                </a:lnTo>
                <a:lnTo>
                  <a:pt x="3720833" y="4451350"/>
                </a:lnTo>
                <a:lnTo>
                  <a:pt x="3718204" y="4451350"/>
                </a:lnTo>
                <a:lnTo>
                  <a:pt x="3717074" y="4451807"/>
                </a:lnTo>
                <a:lnTo>
                  <a:pt x="3715220" y="4453674"/>
                </a:lnTo>
                <a:lnTo>
                  <a:pt x="3714750" y="4454791"/>
                </a:lnTo>
                <a:lnTo>
                  <a:pt x="3714750" y="4457420"/>
                </a:lnTo>
                <a:lnTo>
                  <a:pt x="3715220" y="4458551"/>
                </a:lnTo>
                <a:lnTo>
                  <a:pt x="3717074" y="4460405"/>
                </a:lnTo>
                <a:lnTo>
                  <a:pt x="3718204" y="4460875"/>
                </a:lnTo>
                <a:lnTo>
                  <a:pt x="3720833" y="4460875"/>
                </a:lnTo>
                <a:lnTo>
                  <a:pt x="3721951" y="4460405"/>
                </a:lnTo>
                <a:lnTo>
                  <a:pt x="3723817" y="4458551"/>
                </a:lnTo>
                <a:lnTo>
                  <a:pt x="3724275" y="4457420"/>
                </a:lnTo>
                <a:lnTo>
                  <a:pt x="3724275" y="4454791"/>
                </a:lnTo>
                <a:close/>
              </a:path>
              <a:path w="4962525" h="4460875">
                <a:moveTo>
                  <a:pt x="3724275" y="3712908"/>
                </a:moveTo>
                <a:lnTo>
                  <a:pt x="3723817" y="3711778"/>
                </a:lnTo>
                <a:lnTo>
                  <a:pt x="3721951" y="3709924"/>
                </a:lnTo>
                <a:lnTo>
                  <a:pt x="3720833" y="3709454"/>
                </a:lnTo>
                <a:lnTo>
                  <a:pt x="3718204" y="3709454"/>
                </a:lnTo>
                <a:lnTo>
                  <a:pt x="3717074" y="3709924"/>
                </a:lnTo>
                <a:lnTo>
                  <a:pt x="3715220" y="3711778"/>
                </a:lnTo>
                <a:lnTo>
                  <a:pt x="3714750" y="3712908"/>
                </a:lnTo>
                <a:lnTo>
                  <a:pt x="3714750" y="3715537"/>
                </a:lnTo>
                <a:lnTo>
                  <a:pt x="3715220" y="3716655"/>
                </a:lnTo>
                <a:lnTo>
                  <a:pt x="3717074" y="3718509"/>
                </a:lnTo>
                <a:lnTo>
                  <a:pt x="3718204" y="3718979"/>
                </a:lnTo>
                <a:lnTo>
                  <a:pt x="3720833" y="3718979"/>
                </a:lnTo>
                <a:lnTo>
                  <a:pt x="3721951" y="3718509"/>
                </a:lnTo>
                <a:lnTo>
                  <a:pt x="3723817" y="3716655"/>
                </a:lnTo>
                <a:lnTo>
                  <a:pt x="3724275" y="3715537"/>
                </a:lnTo>
                <a:lnTo>
                  <a:pt x="3724275" y="3712908"/>
                </a:lnTo>
                <a:close/>
              </a:path>
              <a:path w="4962525" h="4460875">
                <a:moveTo>
                  <a:pt x="3724275" y="2971012"/>
                </a:moveTo>
                <a:lnTo>
                  <a:pt x="3723817" y="2969882"/>
                </a:lnTo>
                <a:lnTo>
                  <a:pt x="3721951" y="2968028"/>
                </a:lnTo>
                <a:lnTo>
                  <a:pt x="3720833" y="2967558"/>
                </a:lnTo>
                <a:lnTo>
                  <a:pt x="3718204" y="2967558"/>
                </a:lnTo>
                <a:lnTo>
                  <a:pt x="3717074" y="2968028"/>
                </a:lnTo>
                <a:lnTo>
                  <a:pt x="3715220" y="2969882"/>
                </a:lnTo>
                <a:lnTo>
                  <a:pt x="3714750" y="2971012"/>
                </a:lnTo>
                <a:lnTo>
                  <a:pt x="3714750" y="2973641"/>
                </a:lnTo>
                <a:lnTo>
                  <a:pt x="3715220" y="2974759"/>
                </a:lnTo>
                <a:lnTo>
                  <a:pt x="3717074" y="2976626"/>
                </a:lnTo>
                <a:lnTo>
                  <a:pt x="3718204" y="2977083"/>
                </a:lnTo>
                <a:lnTo>
                  <a:pt x="3720833" y="2977083"/>
                </a:lnTo>
                <a:lnTo>
                  <a:pt x="3721951" y="2976626"/>
                </a:lnTo>
                <a:lnTo>
                  <a:pt x="3723817" y="2974759"/>
                </a:lnTo>
                <a:lnTo>
                  <a:pt x="3724275" y="2973641"/>
                </a:lnTo>
                <a:lnTo>
                  <a:pt x="3724275" y="2971012"/>
                </a:lnTo>
                <a:close/>
              </a:path>
              <a:path w="4962525" h="4460875">
                <a:moveTo>
                  <a:pt x="3724275" y="2229116"/>
                </a:moveTo>
                <a:lnTo>
                  <a:pt x="3723817" y="2227999"/>
                </a:lnTo>
                <a:lnTo>
                  <a:pt x="3721951" y="2226132"/>
                </a:lnTo>
                <a:lnTo>
                  <a:pt x="3720833" y="2225675"/>
                </a:lnTo>
                <a:lnTo>
                  <a:pt x="3718204" y="2225675"/>
                </a:lnTo>
                <a:lnTo>
                  <a:pt x="3717074" y="2226132"/>
                </a:lnTo>
                <a:lnTo>
                  <a:pt x="3715220" y="2227999"/>
                </a:lnTo>
                <a:lnTo>
                  <a:pt x="3714750" y="2229116"/>
                </a:lnTo>
                <a:lnTo>
                  <a:pt x="3714750" y="2231745"/>
                </a:lnTo>
                <a:lnTo>
                  <a:pt x="3715220" y="2232876"/>
                </a:lnTo>
                <a:lnTo>
                  <a:pt x="3717074" y="2234730"/>
                </a:lnTo>
                <a:lnTo>
                  <a:pt x="3718204" y="2235200"/>
                </a:lnTo>
                <a:lnTo>
                  <a:pt x="3720833" y="2235200"/>
                </a:lnTo>
                <a:lnTo>
                  <a:pt x="3721951" y="2234730"/>
                </a:lnTo>
                <a:lnTo>
                  <a:pt x="3723817" y="2232876"/>
                </a:lnTo>
                <a:lnTo>
                  <a:pt x="3724275" y="2231745"/>
                </a:lnTo>
                <a:lnTo>
                  <a:pt x="3724275" y="2229116"/>
                </a:lnTo>
                <a:close/>
              </a:path>
              <a:path w="4962525" h="4460875">
                <a:moveTo>
                  <a:pt x="3724275" y="1487233"/>
                </a:moveTo>
                <a:lnTo>
                  <a:pt x="3723817" y="1486103"/>
                </a:lnTo>
                <a:lnTo>
                  <a:pt x="3721951" y="1484249"/>
                </a:lnTo>
                <a:lnTo>
                  <a:pt x="3720833" y="1483779"/>
                </a:lnTo>
                <a:lnTo>
                  <a:pt x="3718204" y="1483779"/>
                </a:lnTo>
                <a:lnTo>
                  <a:pt x="3717074" y="1484249"/>
                </a:lnTo>
                <a:lnTo>
                  <a:pt x="3715220" y="1486103"/>
                </a:lnTo>
                <a:lnTo>
                  <a:pt x="3714750" y="1487233"/>
                </a:lnTo>
                <a:lnTo>
                  <a:pt x="3714750" y="1489862"/>
                </a:lnTo>
                <a:lnTo>
                  <a:pt x="3715220" y="1490980"/>
                </a:lnTo>
                <a:lnTo>
                  <a:pt x="3717074" y="1492834"/>
                </a:lnTo>
                <a:lnTo>
                  <a:pt x="3718204" y="1493304"/>
                </a:lnTo>
                <a:lnTo>
                  <a:pt x="3720833" y="1493304"/>
                </a:lnTo>
                <a:lnTo>
                  <a:pt x="3721951" y="1492834"/>
                </a:lnTo>
                <a:lnTo>
                  <a:pt x="3723817" y="1490980"/>
                </a:lnTo>
                <a:lnTo>
                  <a:pt x="3724275" y="1489862"/>
                </a:lnTo>
                <a:lnTo>
                  <a:pt x="3724275" y="1487233"/>
                </a:lnTo>
                <a:close/>
              </a:path>
              <a:path w="4962525" h="4460875">
                <a:moveTo>
                  <a:pt x="3724275" y="745337"/>
                </a:moveTo>
                <a:lnTo>
                  <a:pt x="3723817" y="744220"/>
                </a:lnTo>
                <a:lnTo>
                  <a:pt x="3721951" y="742353"/>
                </a:lnTo>
                <a:lnTo>
                  <a:pt x="3720833" y="741883"/>
                </a:lnTo>
                <a:lnTo>
                  <a:pt x="3718204" y="741883"/>
                </a:lnTo>
                <a:lnTo>
                  <a:pt x="3717074" y="742353"/>
                </a:lnTo>
                <a:lnTo>
                  <a:pt x="3715220" y="744220"/>
                </a:lnTo>
                <a:lnTo>
                  <a:pt x="3714750" y="745337"/>
                </a:lnTo>
                <a:lnTo>
                  <a:pt x="3714750" y="747966"/>
                </a:lnTo>
                <a:lnTo>
                  <a:pt x="3715220" y="749084"/>
                </a:lnTo>
                <a:lnTo>
                  <a:pt x="3717074" y="750951"/>
                </a:lnTo>
                <a:lnTo>
                  <a:pt x="3718204" y="751408"/>
                </a:lnTo>
                <a:lnTo>
                  <a:pt x="3720833" y="751408"/>
                </a:lnTo>
                <a:lnTo>
                  <a:pt x="3721951" y="750951"/>
                </a:lnTo>
                <a:lnTo>
                  <a:pt x="3723817" y="749084"/>
                </a:lnTo>
                <a:lnTo>
                  <a:pt x="3724275" y="747966"/>
                </a:lnTo>
                <a:lnTo>
                  <a:pt x="3724275" y="745337"/>
                </a:lnTo>
                <a:close/>
              </a:path>
              <a:path w="4962525" h="4460875">
                <a:moveTo>
                  <a:pt x="3724275" y="3441"/>
                </a:moveTo>
                <a:lnTo>
                  <a:pt x="3723817" y="2324"/>
                </a:lnTo>
                <a:lnTo>
                  <a:pt x="3721951" y="457"/>
                </a:lnTo>
                <a:lnTo>
                  <a:pt x="3720833" y="0"/>
                </a:lnTo>
                <a:lnTo>
                  <a:pt x="3718204" y="0"/>
                </a:lnTo>
                <a:lnTo>
                  <a:pt x="3717074" y="457"/>
                </a:lnTo>
                <a:lnTo>
                  <a:pt x="3715220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20" y="7200"/>
                </a:lnTo>
                <a:lnTo>
                  <a:pt x="3717074" y="9055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55"/>
                </a:lnTo>
                <a:lnTo>
                  <a:pt x="3723817" y="7200"/>
                </a:lnTo>
                <a:lnTo>
                  <a:pt x="3724275" y="6070"/>
                </a:lnTo>
                <a:lnTo>
                  <a:pt x="3724275" y="3441"/>
                </a:lnTo>
                <a:close/>
              </a:path>
              <a:path w="4962525" h="4460875">
                <a:moveTo>
                  <a:pt x="3771900" y="4454791"/>
                </a:moveTo>
                <a:lnTo>
                  <a:pt x="3771442" y="4453674"/>
                </a:lnTo>
                <a:lnTo>
                  <a:pt x="3769576" y="4451807"/>
                </a:lnTo>
                <a:lnTo>
                  <a:pt x="3768458" y="4451350"/>
                </a:lnTo>
                <a:lnTo>
                  <a:pt x="3765829" y="4451350"/>
                </a:lnTo>
                <a:lnTo>
                  <a:pt x="3764699" y="4451807"/>
                </a:lnTo>
                <a:lnTo>
                  <a:pt x="3762845" y="4453674"/>
                </a:lnTo>
                <a:lnTo>
                  <a:pt x="3762375" y="4454791"/>
                </a:lnTo>
                <a:lnTo>
                  <a:pt x="3762375" y="4457420"/>
                </a:lnTo>
                <a:lnTo>
                  <a:pt x="3762845" y="4458551"/>
                </a:lnTo>
                <a:lnTo>
                  <a:pt x="3764699" y="4460405"/>
                </a:lnTo>
                <a:lnTo>
                  <a:pt x="3765829" y="4460875"/>
                </a:lnTo>
                <a:lnTo>
                  <a:pt x="3768458" y="4460875"/>
                </a:lnTo>
                <a:lnTo>
                  <a:pt x="3769576" y="4460405"/>
                </a:lnTo>
                <a:lnTo>
                  <a:pt x="3771442" y="4458551"/>
                </a:lnTo>
                <a:lnTo>
                  <a:pt x="3771900" y="4457420"/>
                </a:lnTo>
                <a:lnTo>
                  <a:pt x="3771900" y="4454791"/>
                </a:lnTo>
                <a:close/>
              </a:path>
              <a:path w="4962525" h="4460875">
                <a:moveTo>
                  <a:pt x="3771900" y="3712908"/>
                </a:moveTo>
                <a:lnTo>
                  <a:pt x="3771442" y="3711778"/>
                </a:lnTo>
                <a:lnTo>
                  <a:pt x="3769576" y="3709924"/>
                </a:lnTo>
                <a:lnTo>
                  <a:pt x="3768458" y="3709454"/>
                </a:lnTo>
                <a:lnTo>
                  <a:pt x="3765829" y="3709454"/>
                </a:lnTo>
                <a:lnTo>
                  <a:pt x="3764699" y="3709924"/>
                </a:lnTo>
                <a:lnTo>
                  <a:pt x="3762845" y="3711778"/>
                </a:lnTo>
                <a:lnTo>
                  <a:pt x="3762375" y="3712908"/>
                </a:lnTo>
                <a:lnTo>
                  <a:pt x="3762375" y="3715537"/>
                </a:lnTo>
                <a:lnTo>
                  <a:pt x="3762845" y="3716655"/>
                </a:lnTo>
                <a:lnTo>
                  <a:pt x="3764699" y="3718509"/>
                </a:lnTo>
                <a:lnTo>
                  <a:pt x="3765829" y="3718979"/>
                </a:lnTo>
                <a:lnTo>
                  <a:pt x="3768458" y="3718979"/>
                </a:lnTo>
                <a:lnTo>
                  <a:pt x="3769576" y="3718509"/>
                </a:lnTo>
                <a:lnTo>
                  <a:pt x="3771442" y="3716655"/>
                </a:lnTo>
                <a:lnTo>
                  <a:pt x="3771900" y="3715537"/>
                </a:lnTo>
                <a:lnTo>
                  <a:pt x="3771900" y="3712908"/>
                </a:lnTo>
                <a:close/>
              </a:path>
              <a:path w="4962525" h="4460875">
                <a:moveTo>
                  <a:pt x="3771900" y="2971012"/>
                </a:moveTo>
                <a:lnTo>
                  <a:pt x="3771442" y="2969882"/>
                </a:lnTo>
                <a:lnTo>
                  <a:pt x="3769576" y="2968028"/>
                </a:lnTo>
                <a:lnTo>
                  <a:pt x="3768458" y="2967558"/>
                </a:lnTo>
                <a:lnTo>
                  <a:pt x="3765829" y="2967558"/>
                </a:lnTo>
                <a:lnTo>
                  <a:pt x="3764699" y="2968028"/>
                </a:lnTo>
                <a:lnTo>
                  <a:pt x="3762845" y="2969882"/>
                </a:lnTo>
                <a:lnTo>
                  <a:pt x="3762375" y="2971012"/>
                </a:lnTo>
                <a:lnTo>
                  <a:pt x="3762375" y="2973641"/>
                </a:lnTo>
                <a:lnTo>
                  <a:pt x="3762845" y="2974759"/>
                </a:lnTo>
                <a:lnTo>
                  <a:pt x="3764699" y="2976626"/>
                </a:lnTo>
                <a:lnTo>
                  <a:pt x="3765829" y="2977083"/>
                </a:lnTo>
                <a:lnTo>
                  <a:pt x="3768458" y="2977083"/>
                </a:lnTo>
                <a:lnTo>
                  <a:pt x="3769576" y="2976626"/>
                </a:lnTo>
                <a:lnTo>
                  <a:pt x="3771442" y="2974759"/>
                </a:lnTo>
                <a:lnTo>
                  <a:pt x="3771900" y="2973641"/>
                </a:lnTo>
                <a:lnTo>
                  <a:pt x="3771900" y="2971012"/>
                </a:lnTo>
                <a:close/>
              </a:path>
              <a:path w="4962525" h="4460875">
                <a:moveTo>
                  <a:pt x="3771900" y="2229116"/>
                </a:moveTo>
                <a:lnTo>
                  <a:pt x="3771442" y="2227999"/>
                </a:lnTo>
                <a:lnTo>
                  <a:pt x="3769576" y="2226132"/>
                </a:lnTo>
                <a:lnTo>
                  <a:pt x="3768458" y="2225675"/>
                </a:lnTo>
                <a:lnTo>
                  <a:pt x="3765829" y="2225675"/>
                </a:lnTo>
                <a:lnTo>
                  <a:pt x="3764699" y="2226132"/>
                </a:lnTo>
                <a:lnTo>
                  <a:pt x="3762845" y="2227999"/>
                </a:lnTo>
                <a:lnTo>
                  <a:pt x="3762375" y="2229116"/>
                </a:lnTo>
                <a:lnTo>
                  <a:pt x="3762375" y="2231745"/>
                </a:lnTo>
                <a:lnTo>
                  <a:pt x="3762845" y="2232876"/>
                </a:lnTo>
                <a:lnTo>
                  <a:pt x="3764699" y="2234730"/>
                </a:lnTo>
                <a:lnTo>
                  <a:pt x="3765829" y="2235200"/>
                </a:lnTo>
                <a:lnTo>
                  <a:pt x="3768458" y="2235200"/>
                </a:lnTo>
                <a:lnTo>
                  <a:pt x="3769576" y="2234730"/>
                </a:lnTo>
                <a:lnTo>
                  <a:pt x="3771442" y="2232876"/>
                </a:lnTo>
                <a:lnTo>
                  <a:pt x="3771900" y="2231745"/>
                </a:lnTo>
                <a:lnTo>
                  <a:pt x="3771900" y="2229116"/>
                </a:lnTo>
                <a:close/>
              </a:path>
              <a:path w="4962525" h="4460875">
                <a:moveTo>
                  <a:pt x="3771900" y="1487233"/>
                </a:moveTo>
                <a:lnTo>
                  <a:pt x="3771442" y="1486103"/>
                </a:lnTo>
                <a:lnTo>
                  <a:pt x="3769576" y="1484249"/>
                </a:lnTo>
                <a:lnTo>
                  <a:pt x="3768458" y="1483779"/>
                </a:lnTo>
                <a:lnTo>
                  <a:pt x="3765829" y="1483779"/>
                </a:lnTo>
                <a:lnTo>
                  <a:pt x="3764699" y="1484249"/>
                </a:lnTo>
                <a:lnTo>
                  <a:pt x="3762845" y="1486103"/>
                </a:lnTo>
                <a:lnTo>
                  <a:pt x="3762375" y="1487233"/>
                </a:lnTo>
                <a:lnTo>
                  <a:pt x="3762375" y="1489862"/>
                </a:lnTo>
                <a:lnTo>
                  <a:pt x="3762845" y="1490980"/>
                </a:lnTo>
                <a:lnTo>
                  <a:pt x="3764699" y="1492834"/>
                </a:lnTo>
                <a:lnTo>
                  <a:pt x="3765829" y="1493304"/>
                </a:lnTo>
                <a:lnTo>
                  <a:pt x="3768458" y="1493304"/>
                </a:lnTo>
                <a:lnTo>
                  <a:pt x="3769576" y="1492834"/>
                </a:lnTo>
                <a:lnTo>
                  <a:pt x="3771442" y="1490980"/>
                </a:lnTo>
                <a:lnTo>
                  <a:pt x="3771900" y="1489862"/>
                </a:lnTo>
                <a:lnTo>
                  <a:pt x="3771900" y="1487233"/>
                </a:lnTo>
                <a:close/>
              </a:path>
              <a:path w="4962525" h="4460875">
                <a:moveTo>
                  <a:pt x="3771900" y="745337"/>
                </a:moveTo>
                <a:lnTo>
                  <a:pt x="3771442" y="744220"/>
                </a:lnTo>
                <a:lnTo>
                  <a:pt x="3769576" y="742353"/>
                </a:lnTo>
                <a:lnTo>
                  <a:pt x="3768458" y="741883"/>
                </a:lnTo>
                <a:lnTo>
                  <a:pt x="3765829" y="741883"/>
                </a:lnTo>
                <a:lnTo>
                  <a:pt x="3764699" y="742353"/>
                </a:lnTo>
                <a:lnTo>
                  <a:pt x="3762845" y="744220"/>
                </a:lnTo>
                <a:lnTo>
                  <a:pt x="3762375" y="745337"/>
                </a:lnTo>
                <a:lnTo>
                  <a:pt x="3762375" y="747966"/>
                </a:lnTo>
                <a:lnTo>
                  <a:pt x="3762845" y="749084"/>
                </a:lnTo>
                <a:lnTo>
                  <a:pt x="3764699" y="750951"/>
                </a:lnTo>
                <a:lnTo>
                  <a:pt x="3765829" y="751408"/>
                </a:lnTo>
                <a:lnTo>
                  <a:pt x="3768458" y="751408"/>
                </a:lnTo>
                <a:lnTo>
                  <a:pt x="3769576" y="750951"/>
                </a:lnTo>
                <a:lnTo>
                  <a:pt x="3771442" y="749084"/>
                </a:lnTo>
                <a:lnTo>
                  <a:pt x="3771900" y="747966"/>
                </a:lnTo>
                <a:lnTo>
                  <a:pt x="3771900" y="745337"/>
                </a:lnTo>
                <a:close/>
              </a:path>
              <a:path w="4962525" h="4460875">
                <a:moveTo>
                  <a:pt x="3771900" y="3441"/>
                </a:moveTo>
                <a:lnTo>
                  <a:pt x="3771442" y="2324"/>
                </a:lnTo>
                <a:lnTo>
                  <a:pt x="3769576" y="457"/>
                </a:lnTo>
                <a:lnTo>
                  <a:pt x="3768458" y="0"/>
                </a:lnTo>
                <a:lnTo>
                  <a:pt x="3765829" y="0"/>
                </a:lnTo>
                <a:lnTo>
                  <a:pt x="3764699" y="457"/>
                </a:lnTo>
                <a:lnTo>
                  <a:pt x="3762845" y="2324"/>
                </a:lnTo>
                <a:lnTo>
                  <a:pt x="3762375" y="3441"/>
                </a:lnTo>
                <a:lnTo>
                  <a:pt x="3762375" y="6070"/>
                </a:lnTo>
                <a:lnTo>
                  <a:pt x="3762845" y="7200"/>
                </a:lnTo>
                <a:lnTo>
                  <a:pt x="3764699" y="9055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55"/>
                </a:lnTo>
                <a:lnTo>
                  <a:pt x="3771442" y="7200"/>
                </a:lnTo>
                <a:lnTo>
                  <a:pt x="3771900" y="6070"/>
                </a:lnTo>
                <a:lnTo>
                  <a:pt x="3771900" y="3441"/>
                </a:lnTo>
                <a:close/>
              </a:path>
              <a:path w="4962525" h="4460875">
                <a:moveTo>
                  <a:pt x="3819525" y="4454791"/>
                </a:moveTo>
                <a:lnTo>
                  <a:pt x="3819067" y="4453674"/>
                </a:lnTo>
                <a:lnTo>
                  <a:pt x="3817201" y="4451807"/>
                </a:lnTo>
                <a:lnTo>
                  <a:pt x="3816083" y="4451350"/>
                </a:lnTo>
                <a:lnTo>
                  <a:pt x="3813454" y="4451350"/>
                </a:lnTo>
                <a:lnTo>
                  <a:pt x="3812324" y="4451807"/>
                </a:lnTo>
                <a:lnTo>
                  <a:pt x="3810470" y="4453674"/>
                </a:lnTo>
                <a:lnTo>
                  <a:pt x="3810000" y="4454791"/>
                </a:lnTo>
                <a:lnTo>
                  <a:pt x="3810000" y="4457420"/>
                </a:lnTo>
                <a:lnTo>
                  <a:pt x="3810470" y="4458551"/>
                </a:lnTo>
                <a:lnTo>
                  <a:pt x="3812324" y="4460405"/>
                </a:lnTo>
                <a:lnTo>
                  <a:pt x="3813454" y="4460875"/>
                </a:lnTo>
                <a:lnTo>
                  <a:pt x="3816083" y="4460875"/>
                </a:lnTo>
                <a:lnTo>
                  <a:pt x="3817201" y="4460405"/>
                </a:lnTo>
                <a:lnTo>
                  <a:pt x="3819067" y="4458551"/>
                </a:lnTo>
                <a:lnTo>
                  <a:pt x="3819525" y="4457420"/>
                </a:lnTo>
                <a:lnTo>
                  <a:pt x="3819525" y="4454791"/>
                </a:lnTo>
                <a:close/>
              </a:path>
              <a:path w="4962525" h="4460875">
                <a:moveTo>
                  <a:pt x="3819525" y="3712908"/>
                </a:moveTo>
                <a:lnTo>
                  <a:pt x="3819067" y="3711778"/>
                </a:lnTo>
                <a:lnTo>
                  <a:pt x="3817201" y="3709924"/>
                </a:lnTo>
                <a:lnTo>
                  <a:pt x="3816083" y="3709454"/>
                </a:lnTo>
                <a:lnTo>
                  <a:pt x="3813454" y="3709454"/>
                </a:lnTo>
                <a:lnTo>
                  <a:pt x="3812324" y="3709924"/>
                </a:lnTo>
                <a:lnTo>
                  <a:pt x="3810470" y="3711778"/>
                </a:lnTo>
                <a:lnTo>
                  <a:pt x="3810000" y="3712908"/>
                </a:lnTo>
                <a:lnTo>
                  <a:pt x="3810000" y="3715537"/>
                </a:lnTo>
                <a:lnTo>
                  <a:pt x="3810470" y="3716655"/>
                </a:lnTo>
                <a:lnTo>
                  <a:pt x="3812324" y="3718509"/>
                </a:lnTo>
                <a:lnTo>
                  <a:pt x="3813454" y="3718979"/>
                </a:lnTo>
                <a:lnTo>
                  <a:pt x="3816083" y="3718979"/>
                </a:lnTo>
                <a:lnTo>
                  <a:pt x="3817201" y="3718509"/>
                </a:lnTo>
                <a:lnTo>
                  <a:pt x="3819067" y="3716655"/>
                </a:lnTo>
                <a:lnTo>
                  <a:pt x="3819525" y="3715537"/>
                </a:lnTo>
                <a:lnTo>
                  <a:pt x="3819525" y="3712908"/>
                </a:lnTo>
                <a:close/>
              </a:path>
              <a:path w="4962525" h="4460875">
                <a:moveTo>
                  <a:pt x="3819525" y="2971012"/>
                </a:moveTo>
                <a:lnTo>
                  <a:pt x="3819067" y="2969882"/>
                </a:lnTo>
                <a:lnTo>
                  <a:pt x="3817201" y="2968028"/>
                </a:lnTo>
                <a:lnTo>
                  <a:pt x="3816083" y="2967558"/>
                </a:lnTo>
                <a:lnTo>
                  <a:pt x="3813454" y="2967558"/>
                </a:lnTo>
                <a:lnTo>
                  <a:pt x="3812324" y="2968028"/>
                </a:lnTo>
                <a:lnTo>
                  <a:pt x="3810470" y="2969882"/>
                </a:lnTo>
                <a:lnTo>
                  <a:pt x="3810000" y="2971012"/>
                </a:lnTo>
                <a:lnTo>
                  <a:pt x="3810000" y="2973641"/>
                </a:lnTo>
                <a:lnTo>
                  <a:pt x="3810470" y="2974759"/>
                </a:lnTo>
                <a:lnTo>
                  <a:pt x="3812324" y="2976626"/>
                </a:lnTo>
                <a:lnTo>
                  <a:pt x="3813454" y="2977083"/>
                </a:lnTo>
                <a:lnTo>
                  <a:pt x="3816083" y="2977083"/>
                </a:lnTo>
                <a:lnTo>
                  <a:pt x="3817201" y="2976626"/>
                </a:lnTo>
                <a:lnTo>
                  <a:pt x="3819067" y="2974759"/>
                </a:lnTo>
                <a:lnTo>
                  <a:pt x="3819525" y="2973641"/>
                </a:lnTo>
                <a:lnTo>
                  <a:pt x="3819525" y="2971012"/>
                </a:lnTo>
                <a:close/>
              </a:path>
              <a:path w="4962525" h="4460875">
                <a:moveTo>
                  <a:pt x="3819525" y="2229116"/>
                </a:moveTo>
                <a:lnTo>
                  <a:pt x="3819067" y="2227999"/>
                </a:lnTo>
                <a:lnTo>
                  <a:pt x="3817201" y="2226132"/>
                </a:lnTo>
                <a:lnTo>
                  <a:pt x="3816083" y="2225675"/>
                </a:lnTo>
                <a:lnTo>
                  <a:pt x="3813454" y="2225675"/>
                </a:lnTo>
                <a:lnTo>
                  <a:pt x="3812324" y="2226132"/>
                </a:lnTo>
                <a:lnTo>
                  <a:pt x="3810470" y="2227999"/>
                </a:lnTo>
                <a:lnTo>
                  <a:pt x="3810000" y="2229116"/>
                </a:lnTo>
                <a:lnTo>
                  <a:pt x="3810000" y="2231745"/>
                </a:lnTo>
                <a:lnTo>
                  <a:pt x="3810470" y="2232876"/>
                </a:lnTo>
                <a:lnTo>
                  <a:pt x="3812324" y="2234730"/>
                </a:lnTo>
                <a:lnTo>
                  <a:pt x="3813454" y="2235200"/>
                </a:lnTo>
                <a:lnTo>
                  <a:pt x="3816083" y="2235200"/>
                </a:lnTo>
                <a:lnTo>
                  <a:pt x="3817201" y="2234730"/>
                </a:lnTo>
                <a:lnTo>
                  <a:pt x="3819067" y="2232876"/>
                </a:lnTo>
                <a:lnTo>
                  <a:pt x="3819525" y="2231745"/>
                </a:lnTo>
                <a:lnTo>
                  <a:pt x="3819525" y="2229116"/>
                </a:lnTo>
                <a:close/>
              </a:path>
              <a:path w="4962525" h="4460875">
                <a:moveTo>
                  <a:pt x="3819525" y="1487233"/>
                </a:moveTo>
                <a:lnTo>
                  <a:pt x="3819067" y="1486103"/>
                </a:lnTo>
                <a:lnTo>
                  <a:pt x="3817201" y="1484249"/>
                </a:lnTo>
                <a:lnTo>
                  <a:pt x="3816083" y="1483779"/>
                </a:lnTo>
                <a:lnTo>
                  <a:pt x="3813454" y="1483779"/>
                </a:lnTo>
                <a:lnTo>
                  <a:pt x="3812324" y="1484249"/>
                </a:lnTo>
                <a:lnTo>
                  <a:pt x="3810470" y="1486103"/>
                </a:lnTo>
                <a:lnTo>
                  <a:pt x="3810000" y="1487233"/>
                </a:lnTo>
                <a:lnTo>
                  <a:pt x="3810000" y="1489862"/>
                </a:lnTo>
                <a:lnTo>
                  <a:pt x="3810470" y="1490980"/>
                </a:lnTo>
                <a:lnTo>
                  <a:pt x="3812324" y="1492834"/>
                </a:lnTo>
                <a:lnTo>
                  <a:pt x="3813454" y="1493304"/>
                </a:lnTo>
                <a:lnTo>
                  <a:pt x="3816083" y="1493304"/>
                </a:lnTo>
                <a:lnTo>
                  <a:pt x="3817201" y="1492834"/>
                </a:lnTo>
                <a:lnTo>
                  <a:pt x="3819067" y="1490980"/>
                </a:lnTo>
                <a:lnTo>
                  <a:pt x="3819525" y="1489862"/>
                </a:lnTo>
                <a:lnTo>
                  <a:pt x="3819525" y="1487233"/>
                </a:lnTo>
                <a:close/>
              </a:path>
              <a:path w="4962525" h="4460875">
                <a:moveTo>
                  <a:pt x="3819525" y="745337"/>
                </a:moveTo>
                <a:lnTo>
                  <a:pt x="3819067" y="744220"/>
                </a:lnTo>
                <a:lnTo>
                  <a:pt x="3817201" y="742353"/>
                </a:lnTo>
                <a:lnTo>
                  <a:pt x="3816083" y="741883"/>
                </a:lnTo>
                <a:lnTo>
                  <a:pt x="3813454" y="741883"/>
                </a:lnTo>
                <a:lnTo>
                  <a:pt x="3812324" y="742353"/>
                </a:lnTo>
                <a:lnTo>
                  <a:pt x="3810470" y="744220"/>
                </a:lnTo>
                <a:lnTo>
                  <a:pt x="3810000" y="745337"/>
                </a:lnTo>
                <a:lnTo>
                  <a:pt x="3810000" y="747966"/>
                </a:lnTo>
                <a:lnTo>
                  <a:pt x="3810470" y="749084"/>
                </a:lnTo>
                <a:lnTo>
                  <a:pt x="3812324" y="750951"/>
                </a:lnTo>
                <a:lnTo>
                  <a:pt x="3813454" y="751408"/>
                </a:lnTo>
                <a:lnTo>
                  <a:pt x="3816083" y="751408"/>
                </a:lnTo>
                <a:lnTo>
                  <a:pt x="3817201" y="750951"/>
                </a:lnTo>
                <a:lnTo>
                  <a:pt x="3819067" y="749084"/>
                </a:lnTo>
                <a:lnTo>
                  <a:pt x="3819525" y="747966"/>
                </a:lnTo>
                <a:lnTo>
                  <a:pt x="3819525" y="745337"/>
                </a:lnTo>
                <a:close/>
              </a:path>
              <a:path w="4962525" h="4460875">
                <a:moveTo>
                  <a:pt x="3819525" y="3441"/>
                </a:moveTo>
                <a:lnTo>
                  <a:pt x="3819067" y="2324"/>
                </a:lnTo>
                <a:lnTo>
                  <a:pt x="3817201" y="457"/>
                </a:lnTo>
                <a:lnTo>
                  <a:pt x="3816083" y="0"/>
                </a:lnTo>
                <a:lnTo>
                  <a:pt x="3813454" y="0"/>
                </a:lnTo>
                <a:lnTo>
                  <a:pt x="3812324" y="457"/>
                </a:lnTo>
                <a:lnTo>
                  <a:pt x="3810470" y="2324"/>
                </a:lnTo>
                <a:lnTo>
                  <a:pt x="3810000" y="3441"/>
                </a:lnTo>
                <a:lnTo>
                  <a:pt x="3810000" y="6070"/>
                </a:lnTo>
                <a:lnTo>
                  <a:pt x="3810470" y="7200"/>
                </a:lnTo>
                <a:lnTo>
                  <a:pt x="3812324" y="9055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55"/>
                </a:lnTo>
                <a:lnTo>
                  <a:pt x="3819067" y="7200"/>
                </a:lnTo>
                <a:lnTo>
                  <a:pt x="3819525" y="6070"/>
                </a:lnTo>
                <a:lnTo>
                  <a:pt x="3819525" y="3441"/>
                </a:lnTo>
                <a:close/>
              </a:path>
              <a:path w="4962525" h="4460875">
                <a:moveTo>
                  <a:pt x="3867150" y="4454791"/>
                </a:moveTo>
                <a:lnTo>
                  <a:pt x="3866692" y="4453674"/>
                </a:lnTo>
                <a:lnTo>
                  <a:pt x="3864826" y="4451807"/>
                </a:lnTo>
                <a:lnTo>
                  <a:pt x="3863708" y="4451350"/>
                </a:lnTo>
                <a:lnTo>
                  <a:pt x="3861079" y="4451350"/>
                </a:lnTo>
                <a:lnTo>
                  <a:pt x="3859949" y="4451807"/>
                </a:lnTo>
                <a:lnTo>
                  <a:pt x="3858095" y="4453674"/>
                </a:lnTo>
                <a:lnTo>
                  <a:pt x="3857625" y="4454791"/>
                </a:lnTo>
                <a:lnTo>
                  <a:pt x="3857625" y="4457420"/>
                </a:lnTo>
                <a:lnTo>
                  <a:pt x="3858095" y="4458551"/>
                </a:lnTo>
                <a:lnTo>
                  <a:pt x="3859949" y="4460405"/>
                </a:lnTo>
                <a:lnTo>
                  <a:pt x="3861079" y="4460875"/>
                </a:lnTo>
                <a:lnTo>
                  <a:pt x="3863708" y="4460875"/>
                </a:lnTo>
                <a:lnTo>
                  <a:pt x="3864826" y="4460405"/>
                </a:lnTo>
                <a:lnTo>
                  <a:pt x="3866692" y="4458551"/>
                </a:lnTo>
                <a:lnTo>
                  <a:pt x="3867150" y="4457420"/>
                </a:lnTo>
                <a:lnTo>
                  <a:pt x="3867150" y="4454791"/>
                </a:lnTo>
                <a:close/>
              </a:path>
              <a:path w="4962525" h="4460875">
                <a:moveTo>
                  <a:pt x="3867150" y="3712908"/>
                </a:moveTo>
                <a:lnTo>
                  <a:pt x="3866692" y="3711778"/>
                </a:lnTo>
                <a:lnTo>
                  <a:pt x="3864826" y="3709924"/>
                </a:lnTo>
                <a:lnTo>
                  <a:pt x="3863708" y="3709454"/>
                </a:lnTo>
                <a:lnTo>
                  <a:pt x="3861079" y="3709454"/>
                </a:lnTo>
                <a:lnTo>
                  <a:pt x="3859949" y="3709924"/>
                </a:lnTo>
                <a:lnTo>
                  <a:pt x="3858095" y="3711778"/>
                </a:lnTo>
                <a:lnTo>
                  <a:pt x="3857625" y="3712908"/>
                </a:lnTo>
                <a:lnTo>
                  <a:pt x="3857625" y="3715537"/>
                </a:lnTo>
                <a:lnTo>
                  <a:pt x="3858095" y="3716655"/>
                </a:lnTo>
                <a:lnTo>
                  <a:pt x="3859949" y="3718509"/>
                </a:lnTo>
                <a:lnTo>
                  <a:pt x="3861079" y="3718979"/>
                </a:lnTo>
                <a:lnTo>
                  <a:pt x="3863708" y="3718979"/>
                </a:lnTo>
                <a:lnTo>
                  <a:pt x="3864826" y="3718509"/>
                </a:lnTo>
                <a:lnTo>
                  <a:pt x="3866692" y="3716655"/>
                </a:lnTo>
                <a:lnTo>
                  <a:pt x="3867150" y="3715537"/>
                </a:lnTo>
                <a:lnTo>
                  <a:pt x="3867150" y="3712908"/>
                </a:lnTo>
                <a:close/>
              </a:path>
              <a:path w="4962525" h="4460875">
                <a:moveTo>
                  <a:pt x="3867150" y="2971012"/>
                </a:moveTo>
                <a:lnTo>
                  <a:pt x="3866692" y="2969882"/>
                </a:lnTo>
                <a:lnTo>
                  <a:pt x="3864826" y="2968028"/>
                </a:lnTo>
                <a:lnTo>
                  <a:pt x="3863708" y="2967558"/>
                </a:lnTo>
                <a:lnTo>
                  <a:pt x="3861079" y="2967558"/>
                </a:lnTo>
                <a:lnTo>
                  <a:pt x="3859949" y="2968028"/>
                </a:lnTo>
                <a:lnTo>
                  <a:pt x="3858095" y="2969882"/>
                </a:lnTo>
                <a:lnTo>
                  <a:pt x="3857625" y="2971012"/>
                </a:lnTo>
                <a:lnTo>
                  <a:pt x="3857625" y="2973641"/>
                </a:lnTo>
                <a:lnTo>
                  <a:pt x="3858095" y="2974759"/>
                </a:lnTo>
                <a:lnTo>
                  <a:pt x="3859949" y="2976626"/>
                </a:lnTo>
                <a:lnTo>
                  <a:pt x="3861079" y="2977083"/>
                </a:lnTo>
                <a:lnTo>
                  <a:pt x="3863708" y="2977083"/>
                </a:lnTo>
                <a:lnTo>
                  <a:pt x="3864826" y="2976626"/>
                </a:lnTo>
                <a:lnTo>
                  <a:pt x="3866692" y="2974759"/>
                </a:lnTo>
                <a:lnTo>
                  <a:pt x="3867150" y="2973641"/>
                </a:lnTo>
                <a:lnTo>
                  <a:pt x="3867150" y="2971012"/>
                </a:lnTo>
                <a:close/>
              </a:path>
              <a:path w="4962525" h="4460875">
                <a:moveTo>
                  <a:pt x="3867150" y="2229116"/>
                </a:moveTo>
                <a:lnTo>
                  <a:pt x="3866692" y="2227999"/>
                </a:lnTo>
                <a:lnTo>
                  <a:pt x="3864826" y="2226132"/>
                </a:lnTo>
                <a:lnTo>
                  <a:pt x="3863708" y="2225675"/>
                </a:lnTo>
                <a:lnTo>
                  <a:pt x="3861079" y="2225675"/>
                </a:lnTo>
                <a:lnTo>
                  <a:pt x="3859949" y="2226132"/>
                </a:lnTo>
                <a:lnTo>
                  <a:pt x="3858095" y="2227999"/>
                </a:lnTo>
                <a:lnTo>
                  <a:pt x="3857625" y="2229116"/>
                </a:lnTo>
                <a:lnTo>
                  <a:pt x="3857625" y="2231745"/>
                </a:lnTo>
                <a:lnTo>
                  <a:pt x="3858095" y="2232876"/>
                </a:lnTo>
                <a:lnTo>
                  <a:pt x="3859949" y="2234730"/>
                </a:lnTo>
                <a:lnTo>
                  <a:pt x="3861079" y="2235200"/>
                </a:lnTo>
                <a:lnTo>
                  <a:pt x="3863708" y="2235200"/>
                </a:lnTo>
                <a:lnTo>
                  <a:pt x="3864826" y="2234730"/>
                </a:lnTo>
                <a:lnTo>
                  <a:pt x="3866692" y="2232876"/>
                </a:lnTo>
                <a:lnTo>
                  <a:pt x="3867150" y="2231745"/>
                </a:lnTo>
                <a:lnTo>
                  <a:pt x="3867150" y="2229116"/>
                </a:lnTo>
                <a:close/>
              </a:path>
              <a:path w="4962525" h="4460875">
                <a:moveTo>
                  <a:pt x="3867150" y="1487233"/>
                </a:moveTo>
                <a:lnTo>
                  <a:pt x="3866692" y="1486103"/>
                </a:lnTo>
                <a:lnTo>
                  <a:pt x="3864826" y="1484249"/>
                </a:lnTo>
                <a:lnTo>
                  <a:pt x="3863708" y="1483779"/>
                </a:lnTo>
                <a:lnTo>
                  <a:pt x="3861079" y="1483779"/>
                </a:lnTo>
                <a:lnTo>
                  <a:pt x="3859949" y="1484249"/>
                </a:lnTo>
                <a:lnTo>
                  <a:pt x="3858095" y="1486103"/>
                </a:lnTo>
                <a:lnTo>
                  <a:pt x="3857625" y="1487233"/>
                </a:lnTo>
                <a:lnTo>
                  <a:pt x="3857625" y="1489862"/>
                </a:lnTo>
                <a:lnTo>
                  <a:pt x="3858095" y="1490980"/>
                </a:lnTo>
                <a:lnTo>
                  <a:pt x="3859949" y="1492834"/>
                </a:lnTo>
                <a:lnTo>
                  <a:pt x="3861079" y="1493304"/>
                </a:lnTo>
                <a:lnTo>
                  <a:pt x="3863708" y="1493304"/>
                </a:lnTo>
                <a:lnTo>
                  <a:pt x="3864826" y="1492834"/>
                </a:lnTo>
                <a:lnTo>
                  <a:pt x="3866692" y="1490980"/>
                </a:lnTo>
                <a:lnTo>
                  <a:pt x="3867150" y="1489862"/>
                </a:lnTo>
                <a:lnTo>
                  <a:pt x="3867150" y="1487233"/>
                </a:lnTo>
                <a:close/>
              </a:path>
              <a:path w="4962525" h="4460875">
                <a:moveTo>
                  <a:pt x="3867150" y="745337"/>
                </a:moveTo>
                <a:lnTo>
                  <a:pt x="3866692" y="744220"/>
                </a:lnTo>
                <a:lnTo>
                  <a:pt x="3864826" y="742353"/>
                </a:lnTo>
                <a:lnTo>
                  <a:pt x="3863708" y="741883"/>
                </a:lnTo>
                <a:lnTo>
                  <a:pt x="3861079" y="741883"/>
                </a:lnTo>
                <a:lnTo>
                  <a:pt x="3859949" y="742353"/>
                </a:lnTo>
                <a:lnTo>
                  <a:pt x="3858095" y="744220"/>
                </a:lnTo>
                <a:lnTo>
                  <a:pt x="3857625" y="745337"/>
                </a:lnTo>
                <a:lnTo>
                  <a:pt x="3857625" y="747966"/>
                </a:lnTo>
                <a:lnTo>
                  <a:pt x="3858095" y="749084"/>
                </a:lnTo>
                <a:lnTo>
                  <a:pt x="3859949" y="750951"/>
                </a:lnTo>
                <a:lnTo>
                  <a:pt x="3861079" y="751408"/>
                </a:lnTo>
                <a:lnTo>
                  <a:pt x="3863708" y="751408"/>
                </a:lnTo>
                <a:lnTo>
                  <a:pt x="3864826" y="750951"/>
                </a:lnTo>
                <a:lnTo>
                  <a:pt x="3866692" y="749084"/>
                </a:lnTo>
                <a:lnTo>
                  <a:pt x="3867150" y="747966"/>
                </a:lnTo>
                <a:lnTo>
                  <a:pt x="3867150" y="745337"/>
                </a:lnTo>
                <a:close/>
              </a:path>
              <a:path w="4962525" h="4460875">
                <a:moveTo>
                  <a:pt x="3867150" y="3441"/>
                </a:moveTo>
                <a:lnTo>
                  <a:pt x="3866692" y="2324"/>
                </a:lnTo>
                <a:lnTo>
                  <a:pt x="3864826" y="457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57"/>
                </a:lnTo>
                <a:lnTo>
                  <a:pt x="3858095" y="2324"/>
                </a:lnTo>
                <a:lnTo>
                  <a:pt x="3857625" y="3441"/>
                </a:lnTo>
                <a:lnTo>
                  <a:pt x="3857625" y="6070"/>
                </a:lnTo>
                <a:lnTo>
                  <a:pt x="3858095" y="7200"/>
                </a:lnTo>
                <a:lnTo>
                  <a:pt x="3859949" y="9055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55"/>
                </a:lnTo>
                <a:lnTo>
                  <a:pt x="3866692" y="7200"/>
                </a:lnTo>
                <a:lnTo>
                  <a:pt x="3867150" y="6070"/>
                </a:lnTo>
                <a:lnTo>
                  <a:pt x="3867150" y="3441"/>
                </a:lnTo>
                <a:close/>
              </a:path>
              <a:path w="4962525" h="4460875">
                <a:moveTo>
                  <a:pt x="3914775" y="4454791"/>
                </a:moveTo>
                <a:lnTo>
                  <a:pt x="3914317" y="4453674"/>
                </a:lnTo>
                <a:lnTo>
                  <a:pt x="3912451" y="4451807"/>
                </a:lnTo>
                <a:lnTo>
                  <a:pt x="3911333" y="4451350"/>
                </a:lnTo>
                <a:lnTo>
                  <a:pt x="3908704" y="4451350"/>
                </a:lnTo>
                <a:lnTo>
                  <a:pt x="3907574" y="4451807"/>
                </a:lnTo>
                <a:lnTo>
                  <a:pt x="3905720" y="4453674"/>
                </a:lnTo>
                <a:lnTo>
                  <a:pt x="3905250" y="4454791"/>
                </a:lnTo>
                <a:lnTo>
                  <a:pt x="3905250" y="4457420"/>
                </a:lnTo>
                <a:lnTo>
                  <a:pt x="3905720" y="4458551"/>
                </a:lnTo>
                <a:lnTo>
                  <a:pt x="3907574" y="4460405"/>
                </a:lnTo>
                <a:lnTo>
                  <a:pt x="3908704" y="4460875"/>
                </a:lnTo>
                <a:lnTo>
                  <a:pt x="3911333" y="4460875"/>
                </a:lnTo>
                <a:lnTo>
                  <a:pt x="3912451" y="4460405"/>
                </a:lnTo>
                <a:lnTo>
                  <a:pt x="3914317" y="4458551"/>
                </a:lnTo>
                <a:lnTo>
                  <a:pt x="3914775" y="4457420"/>
                </a:lnTo>
                <a:lnTo>
                  <a:pt x="3914775" y="4454791"/>
                </a:lnTo>
                <a:close/>
              </a:path>
              <a:path w="4962525" h="4460875">
                <a:moveTo>
                  <a:pt x="3914775" y="3712908"/>
                </a:moveTo>
                <a:lnTo>
                  <a:pt x="3914317" y="3711778"/>
                </a:lnTo>
                <a:lnTo>
                  <a:pt x="3912451" y="3709924"/>
                </a:lnTo>
                <a:lnTo>
                  <a:pt x="3911333" y="3709454"/>
                </a:lnTo>
                <a:lnTo>
                  <a:pt x="3908704" y="3709454"/>
                </a:lnTo>
                <a:lnTo>
                  <a:pt x="3907574" y="3709924"/>
                </a:lnTo>
                <a:lnTo>
                  <a:pt x="3905720" y="3711778"/>
                </a:lnTo>
                <a:lnTo>
                  <a:pt x="3905250" y="3712908"/>
                </a:lnTo>
                <a:lnTo>
                  <a:pt x="3905250" y="3715537"/>
                </a:lnTo>
                <a:lnTo>
                  <a:pt x="3905720" y="3716655"/>
                </a:lnTo>
                <a:lnTo>
                  <a:pt x="3907574" y="3718509"/>
                </a:lnTo>
                <a:lnTo>
                  <a:pt x="3908704" y="3718979"/>
                </a:lnTo>
                <a:lnTo>
                  <a:pt x="3911333" y="3718979"/>
                </a:lnTo>
                <a:lnTo>
                  <a:pt x="3912451" y="3718509"/>
                </a:lnTo>
                <a:lnTo>
                  <a:pt x="3914317" y="3716655"/>
                </a:lnTo>
                <a:lnTo>
                  <a:pt x="3914775" y="3715537"/>
                </a:lnTo>
                <a:lnTo>
                  <a:pt x="3914775" y="3712908"/>
                </a:lnTo>
                <a:close/>
              </a:path>
              <a:path w="4962525" h="4460875">
                <a:moveTo>
                  <a:pt x="3914775" y="2971012"/>
                </a:moveTo>
                <a:lnTo>
                  <a:pt x="3914317" y="2969882"/>
                </a:lnTo>
                <a:lnTo>
                  <a:pt x="3912451" y="2968028"/>
                </a:lnTo>
                <a:lnTo>
                  <a:pt x="3911333" y="2967558"/>
                </a:lnTo>
                <a:lnTo>
                  <a:pt x="3908704" y="2967558"/>
                </a:lnTo>
                <a:lnTo>
                  <a:pt x="3907574" y="2968028"/>
                </a:lnTo>
                <a:lnTo>
                  <a:pt x="3905720" y="2969882"/>
                </a:lnTo>
                <a:lnTo>
                  <a:pt x="3905250" y="2971012"/>
                </a:lnTo>
                <a:lnTo>
                  <a:pt x="3905250" y="2973641"/>
                </a:lnTo>
                <a:lnTo>
                  <a:pt x="3905720" y="2974759"/>
                </a:lnTo>
                <a:lnTo>
                  <a:pt x="3907574" y="2976626"/>
                </a:lnTo>
                <a:lnTo>
                  <a:pt x="3908704" y="2977083"/>
                </a:lnTo>
                <a:lnTo>
                  <a:pt x="3911333" y="2977083"/>
                </a:lnTo>
                <a:lnTo>
                  <a:pt x="3912451" y="2976626"/>
                </a:lnTo>
                <a:lnTo>
                  <a:pt x="3914317" y="2974759"/>
                </a:lnTo>
                <a:lnTo>
                  <a:pt x="3914775" y="2973641"/>
                </a:lnTo>
                <a:lnTo>
                  <a:pt x="3914775" y="2971012"/>
                </a:lnTo>
                <a:close/>
              </a:path>
              <a:path w="4962525" h="4460875">
                <a:moveTo>
                  <a:pt x="3914775" y="2229116"/>
                </a:moveTo>
                <a:lnTo>
                  <a:pt x="3914317" y="2227999"/>
                </a:lnTo>
                <a:lnTo>
                  <a:pt x="3912451" y="2226132"/>
                </a:lnTo>
                <a:lnTo>
                  <a:pt x="3911333" y="2225675"/>
                </a:lnTo>
                <a:lnTo>
                  <a:pt x="3908704" y="2225675"/>
                </a:lnTo>
                <a:lnTo>
                  <a:pt x="3907574" y="2226132"/>
                </a:lnTo>
                <a:lnTo>
                  <a:pt x="3905720" y="2227999"/>
                </a:lnTo>
                <a:lnTo>
                  <a:pt x="3905250" y="2229116"/>
                </a:lnTo>
                <a:lnTo>
                  <a:pt x="3905250" y="2231745"/>
                </a:lnTo>
                <a:lnTo>
                  <a:pt x="3905720" y="2232876"/>
                </a:lnTo>
                <a:lnTo>
                  <a:pt x="3907574" y="2234730"/>
                </a:lnTo>
                <a:lnTo>
                  <a:pt x="3908704" y="2235200"/>
                </a:lnTo>
                <a:lnTo>
                  <a:pt x="3911333" y="2235200"/>
                </a:lnTo>
                <a:lnTo>
                  <a:pt x="3912451" y="2234730"/>
                </a:lnTo>
                <a:lnTo>
                  <a:pt x="3914317" y="2232876"/>
                </a:lnTo>
                <a:lnTo>
                  <a:pt x="3914775" y="2231745"/>
                </a:lnTo>
                <a:lnTo>
                  <a:pt x="3914775" y="2229116"/>
                </a:lnTo>
                <a:close/>
              </a:path>
              <a:path w="4962525" h="4460875">
                <a:moveTo>
                  <a:pt x="3914775" y="1487233"/>
                </a:moveTo>
                <a:lnTo>
                  <a:pt x="3914317" y="1486103"/>
                </a:lnTo>
                <a:lnTo>
                  <a:pt x="3912451" y="1484249"/>
                </a:lnTo>
                <a:lnTo>
                  <a:pt x="3911333" y="1483779"/>
                </a:lnTo>
                <a:lnTo>
                  <a:pt x="3908704" y="1483779"/>
                </a:lnTo>
                <a:lnTo>
                  <a:pt x="3907574" y="1484249"/>
                </a:lnTo>
                <a:lnTo>
                  <a:pt x="3905720" y="1486103"/>
                </a:lnTo>
                <a:lnTo>
                  <a:pt x="3905250" y="1487233"/>
                </a:lnTo>
                <a:lnTo>
                  <a:pt x="3905250" y="1489862"/>
                </a:lnTo>
                <a:lnTo>
                  <a:pt x="3905720" y="1490980"/>
                </a:lnTo>
                <a:lnTo>
                  <a:pt x="3907574" y="1492834"/>
                </a:lnTo>
                <a:lnTo>
                  <a:pt x="3908704" y="1493304"/>
                </a:lnTo>
                <a:lnTo>
                  <a:pt x="3911333" y="1493304"/>
                </a:lnTo>
                <a:lnTo>
                  <a:pt x="3912451" y="1492834"/>
                </a:lnTo>
                <a:lnTo>
                  <a:pt x="3914317" y="1490980"/>
                </a:lnTo>
                <a:lnTo>
                  <a:pt x="3914775" y="1489862"/>
                </a:lnTo>
                <a:lnTo>
                  <a:pt x="3914775" y="1487233"/>
                </a:lnTo>
                <a:close/>
              </a:path>
              <a:path w="4962525" h="4460875">
                <a:moveTo>
                  <a:pt x="3914775" y="745337"/>
                </a:moveTo>
                <a:lnTo>
                  <a:pt x="3914317" y="744220"/>
                </a:lnTo>
                <a:lnTo>
                  <a:pt x="3912451" y="742353"/>
                </a:lnTo>
                <a:lnTo>
                  <a:pt x="3911333" y="741883"/>
                </a:lnTo>
                <a:lnTo>
                  <a:pt x="3908704" y="741883"/>
                </a:lnTo>
                <a:lnTo>
                  <a:pt x="3907574" y="742353"/>
                </a:lnTo>
                <a:lnTo>
                  <a:pt x="3905720" y="744220"/>
                </a:lnTo>
                <a:lnTo>
                  <a:pt x="3905250" y="745337"/>
                </a:lnTo>
                <a:lnTo>
                  <a:pt x="3905250" y="747966"/>
                </a:lnTo>
                <a:lnTo>
                  <a:pt x="3905720" y="749084"/>
                </a:lnTo>
                <a:lnTo>
                  <a:pt x="3907574" y="750951"/>
                </a:lnTo>
                <a:lnTo>
                  <a:pt x="3908704" y="751408"/>
                </a:lnTo>
                <a:lnTo>
                  <a:pt x="3911333" y="751408"/>
                </a:lnTo>
                <a:lnTo>
                  <a:pt x="3912451" y="750951"/>
                </a:lnTo>
                <a:lnTo>
                  <a:pt x="3914317" y="749084"/>
                </a:lnTo>
                <a:lnTo>
                  <a:pt x="3914775" y="747966"/>
                </a:lnTo>
                <a:lnTo>
                  <a:pt x="3914775" y="745337"/>
                </a:lnTo>
                <a:close/>
              </a:path>
              <a:path w="4962525" h="4460875">
                <a:moveTo>
                  <a:pt x="3914775" y="3441"/>
                </a:moveTo>
                <a:lnTo>
                  <a:pt x="3914317" y="2324"/>
                </a:lnTo>
                <a:lnTo>
                  <a:pt x="3912451" y="457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57"/>
                </a:lnTo>
                <a:lnTo>
                  <a:pt x="3905720" y="2324"/>
                </a:lnTo>
                <a:lnTo>
                  <a:pt x="3905250" y="3441"/>
                </a:lnTo>
                <a:lnTo>
                  <a:pt x="3905250" y="6070"/>
                </a:lnTo>
                <a:lnTo>
                  <a:pt x="3905720" y="7200"/>
                </a:lnTo>
                <a:lnTo>
                  <a:pt x="3907574" y="9055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55"/>
                </a:lnTo>
                <a:lnTo>
                  <a:pt x="3914317" y="7200"/>
                </a:lnTo>
                <a:lnTo>
                  <a:pt x="3914775" y="6070"/>
                </a:lnTo>
                <a:lnTo>
                  <a:pt x="3914775" y="3441"/>
                </a:lnTo>
                <a:close/>
              </a:path>
              <a:path w="4962525" h="4460875">
                <a:moveTo>
                  <a:pt x="3962400" y="4454791"/>
                </a:moveTo>
                <a:lnTo>
                  <a:pt x="3961942" y="4453674"/>
                </a:lnTo>
                <a:lnTo>
                  <a:pt x="3960076" y="4451807"/>
                </a:lnTo>
                <a:lnTo>
                  <a:pt x="3958958" y="4451350"/>
                </a:lnTo>
                <a:lnTo>
                  <a:pt x="3956329" y="4451350"/>
                </a:lnTo>
                <a:lnTo>
                  <a:pt x="3955199" y="4451807"/>
                </a:lnTo>
                <a:lnTo>
                  <a:pt x="3953345" y="4453674"/>
                </a:lnTo>
                <a:lnTo>
                  <a:pt x="3952875" y="4454791"/>
                </a:lnTo>
                <a:lnTo>
                  <a:pt x="3952875" y="4457420"/>
                </a:lnTo>
                <a:lnTo>
                  <a:pt x="3953345" y="4458551"/>
                </a:lnTo>
                <a:lnTo>
                  <a:pt x="3955199" y="4460405"/>
                </a:lnTo>
                <a:lnTo>
                  <a:pt x="3956329" y="4460875"/>
                </a:lnTo>
                <a:lnTo>
                  <a:pt x="3958958" y="4460875"/>
                </a:lnTo>
                <a:lnTo>
                  <a:pt x="3960076" y="4460405"/>
                </a:lnTo>
                <a:lnTo>
                  <a:pt x="3961942" y="4458551"/>
                </a:lnTo>
                <a:lnTo>
                  <a:pt x="3962400" y="4457420"/>
                </a:lnTo>
                <a:lnTo>
                  <a:pt x="3962400" y="4454791"/>
                </a:lnTo>
                <a:close/>
              </a:path>
              <a:path w="4962525" h="4460875">
                <a:moveTo>
                  <a:pt x="3962400" y="3712908"/>
                </a:moveTo>
                <a:lnTo>
                  <a:pt x="3961942" y="3711778"/>
                </a:lnTo>
                <a:lnTo>
                  <a:pt x="3960076" y="3709924"/>
                </a:lnTo>
                <a:lnTo>
                  <a:pt x="3958958" y="3709454"/>
                </a:lnTo>
                <a:lnTo>
                  <a:pt x="3956329" y="3709454"/>
                </a:lnTo>
                <a:lnTo>
                  <a:pt x="3955199" y="3709924"/>
                </a:lnTo>
                <a:lnTo>
                  <a:pt x="3953345" y="3711778"/>
                </a:lnTo>
                <a:lnTo>
                  <a:pt x="3952875" y="3712908"/>
                </a:lnTo>
                <a:lnTo>
                  <a:pt x="3952875" y="3715537"/>
                </a:lnTo>
                <a:lnTo>
                  <a:pt x="3953345" y="3716655"/>
                </a:lnTo>
                <a:lnTo>
                  <a:pt x="3955199" y="3718509"/>
                </a:lnTo>
                <a:lnTo>
                  <a:pt x="3956329" y="3718979"/>
                </a:lnTo>
                <a:lnTo>
                  <a:pt x="3958958" y="3718979"/>
                </a:lnTo>
                <a:lnTo>
                  <a:pt x="3960076" y="3718509"/>
                </a:lnTo>
                <a:lnTo>
                  <a:pt x="3961942" y="3716655"/>
                </a:lnTo>
                <a:lnTo>
                  <a:pt x="3962400" y="3715537"/>
                </a:lnTo>
                <a:lnTo>
                  <a:pt x="3962400" y="3712908"/>
                </a:lnTo>
                <a:close/>
              </a:path>
              <a:path w="4962525" h="4460875">
                <a:moveTo>
                  <a:pt x="3962400" y="2971012"/>
                </a:moveTo>
                <a:lnTo>
                  <a:pt x="3961942" y="2969882"/>
                </a:lnTo>
                <a:lnTo>
                  <a:pt x="3960076" y="2968028"/>
                </a:lnTo>
                <a:lnTo>
                  <a:pt x="3958958" y="2967558"/>
                </a:lnTo>
                <a:lnTo>
                  <a:pt x="3956329" y="2967558"/>
                </a:lnTo>
                <a:lnTo>
                  <a:pt x="3955199" y="2968028"/>
                </a:lnTo>
                <a:lnTo>
                  <a:pt x="3953345" y="2969882"/>
                </a:lnTo>
                <a:lnTo>
                  <a:pt x="3952875" y="2971012"/>
                </a:lnTo>
                <a:lnTo>
                  <a:pt x="3952875" y="2973641"/>
                </a:lnTo>
                <a:lnTo>
                  <a:pt x="3953345" y="2974759"/>
                </a:lnTo>
                <a:lnTo>
                  <a:pt x="3955199" y="2976626"/>
                </a:lnTo>
                <a:lnTo>
                  <a:pt x="3956329" y="2977083"/>
                </a:lnTo>
                <a:lnTo>
                  <a:pt x="3958958" y="2977083"/>
                </a:lnTo>
                <a:lnTo>
                  <a:pt x="3960076" y="2976626"/>
                </a:lnTo>
                <a:lnTo>
                  <a:pt x="3961942" y="2974759"/>
                </a:lnTo>
                <a:lnTo>
                  <a:pt x="3962400" y="2973641"/>
                </a:lnTo>
                <a:lnTo>
                  <a:pt x="3962400" y="2971012"/>
                </a:lnTo>
                <a:close/>
              </a:path>
              <a:path w="4962525" h="4460875">
                <a:moveTo>
                  <a:pt x="3962400" y="2229116"/>
                </a:moveTo>
                <a:lnTo>
                  <a:pt x="3961942" y="2227999"/>
                </a:lnTo>
                <a:lnTo>
                  <a:pt x="3960076" y="2226132"/>
                </a:lnTo>
                <a:lnTo>
                  <a:pt x="3958958" y="2225675"/>
                </a:lnTo>
                <a:lnTo>
                  <a:pt x="3956329" y="2225675"/>
                </a:lnTo>
                <a:lnTo>
                  <a:pt x="3955199" y="2226132"/>
                </a:lnTo>
                <a:lnTo>
                  <a:pt x="3953345" y="2227999"/>
                </a:lnTo>
                <a:lnTo>
                  <a:pt x="3952875" y="2229116"/>
                </a:lnTo>
                <a:lnTo>
                  <a:pt x="3952875" y="2231745"/>
                </a:lnTo>
                <a:lnTo>
                  <a:pt x="3953345" y="2232876"/>
                </a:lnTo>
                <a:lnTo>
                  <a:pt x="3955199" y="2234730"/>
                </a:lnTo>
                <a:lnTo>
                  <a:pt x="3956329" y="2235200"/>
                </a:lnTo>
                <a:lnTo>
                  <a:pt x="3958958" y="2235200"/>
                </a:lnTo>
                <a:lnTo>
                  <a:pt x="3960076" y="2234730"/>
                </a:lnTo>
                <a:lnTo>
                  <a:pt x="3961942" y="2232876"/>
                </a:lnTo>
                <a:lnTo>
                  <a:pt x="3962400" y="2231745"/>
                </a:lnTo>
                <a:lnTo>
                  <a:pt x="3962400" y="2229116"/>
                </a:lnTo>
                <a:close/>
              </a:path>
              <a:path w="4962525" h="4460875">
                <a:moveTo>
                  <a:pt x="3962400" y="1487233"/>
                </a:moveTo>
                <a:lnTo>
                  <a:pt x="3961942" y="1486103"/>
                </a:lnTo>
                <a:lnTo>
                  <a:pt x="3960076" y="1484249"/>
                </a:lnTo>
                <a:lnTo>
                  <a:pt x="3958958" y="1483779"/>
                </a:lnTo>
                <a:lnTo>
                  <a:pt x="3956329" y="1483779"/>
                </a:lnTo>
                <a:lnTo>
                  <a:pt x="3955199" y="1484249"/>
                </a:lnTo>
                <a:lnTo>
                  <a:pt x="3953345" y="1486103"/>
                </a:lnTo>
                <a:lnTo>
                  <a:pt x="3952875" y="1487233"/>
                </a:lnTo>
                <a:lnTo>
                  <a:pt x="3952875" y="1489862"/>
                </a:lnTo>
                <a:lnTo>
                  <a:pt x="3953345" y="1490980"/>
                </a:lnTo>
                <a:lnTo>
                  <a:pt x="3955199" y="1492834"/>
                </a:lnTo>
                <a:lnTo>
                  <a:pt x="3956329" y="1493304"/>
                </a:lnTo>
                <a:lnTo>
                  <a:pt x="3958958" y="1493304"/>
                </a:lnTo>
                <a:lnTo>
                  <a:pt x="3960076" y="1492834"/>
                </a:lnTo>
                <a:lnTo>
                  <a:pt x="3961942" y="1490980"/>
                </a:lnTo>
                <a:lnTo>
                  <a:pt x="3962400" y="1489862"/>
                </a:lnTo>
                <a:lnTo>
                  <a:pt x="3962400" y="1487233"/>
                </a:lnTo>
                <a:close/>
              </a:path>
              <a:path w="4962525" h="4460875">
                <a:moveTo>
                  <a:pt x="3962400" y="745337"/>
                </a:moveTo>
                <a:lnTo>
                  <a:pt x="3961942" y="744220"/>
                </a:lnTo>
                <a:lnTo>
                  <a:pt x="3960076" y="742353"/>
                </a:lnTo>
                <a:lnTo>
                  <a:pt x="3958958" y="741883"/>
                </a:lnTo>
                <a:lnTo>
                  <a:pt x="3956329" y="741883"/>
                </a:lnTo>
                <a:lnTo>
                  <a:pt x="3955199" y="742353"/>
                </a:lnTo>
                <a:lnTo>
                  <a:pt x="3953345" y="744220"/>
                </a:lnTo>
                <a:lnTo>
                  <a:pt x="3952875" y="745337"/>
                </a:lnTo>
                <a:lnTo>
                  <a:pt x="3952875" y="747966"/>
                </a:lnTo>
                <a:lnTo>
                  <a:pt x="3953345" y="749084"/>
                </a:lnTo>
                <a:lnTo>
                  <a:pt x="3955199" y="750951"/>
                </a:lnTo>
                <a:lnTo>
                  <a:pt x="3956329" y="751408"/>
                </a:lnTo>
                <a:lnTo>
                  <a:pt x="3958958" y="751408"/>
                </a:lnTo>
                <a:lnTo>
                  <a:pt x="3960076" y="750951"/>
                </a:lnTo>
                <a:lnTo>
                  <a:pt x="3961942" y="749084"/>
                </a:lnTo>
                <a:lnTo>
                  <a:pt x="3962400" y="747966"/>
                </a:lnTo>
                <a:lnTo>
                  <a:pt x="3962400" y="745337"/>
                </a:lnTo>
                <a:close/>
              </a:path>
              <a:path w="4962525" h="4460875">
                <a:moveTo>
                  <a:pt x="3962400" y="3441"/>
                </a:moveTo>
                <a:lnTo>
                  <a:pt x="3961942" y="2324"/>
                </a:lnTo>
                <a:lnTo>
                  <a:pt x="3960076" y="457"/>
                </a:lnTo>
                <a:lnTo>
                  <a:pt x="3958958" y="0"/>
                </a:lnTo>
                <a:lnTo>
                  <a:pt x="3956329" y="0"/>
                </a:lnTo>
                <a:lnTo>
                  <a:pt x="3955199" y="457"/>
                </a:lnTo>
                <a:lnTo>
                  <a:pt x="3953345" y="2324"/>
                </a:lnTo>
                <a:lnTo>
                  <a:pt x="3952875" y="3441"/>
                </a:lnTo>
                <a:lnTo>
                  <a:pt x="3952875" y="6070"/>
                </a:lnTo>
                <a:lnTo>
                  <a:pt x="3953345" y="7200"/>
                </a:lnTo>
                <a:lnTo>
                  <a:pt x="3955199" y="9055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55"/>
                </a:lnTo>
                <a:lnTo>
                  <a:pt x="3961942" y="7200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4962525" h="4460875">
                <a:moveTo>
                  <a:pt x="4010025" y="4454791"/>
                </a:moveTo>
                <a:lnTo>
                  <a:pt x="4009567" y="4453674"/>
                </a:lnTo>
                <a:lnTo>
                  <a:pt x="4007701" y="4451807"/>
                </a:lnTo>
                <a:lnTo>
                  <a:pt x="4006583" y="4451350"/>
                </a:lnTo>
                <a:lnTo>
                  <a:pt x="4003954" y="4451350"/>
                </a:lnTo>
                <a:lnTo>
                  <a:pt x="4002824" y="4451807"/>
                </a:lnTo>
                <a:lnTo>
                  <a:pt x="4000970" y="4453674"/>
                </a:lnTo>
                <a:lnTo>
                  <a:pt x="4000500" y="4454791"/>
                </a:lnTo>
                <a:lnTo>
                  <a:pt x="4000500" y="4457420"/>
                </a:lnTo>
                <a:lnTo>
                  <a:pt x="4000970" y="4458551"/>
                </a:lnTo>
                <a:lnTo>
                  <a:pt x="4002824" y="4460405"/>
                </a:lnTo>
                <a:lnTo>
                  <a:pt x="4003954" y="4460875"/>
                </a:lnTo>
                <a:lnTo>
                  <a:pt x="4006583" y="4460875"/>
                </a:lnTo>
                <a:lnTo>
                  <a:pt x="4007701" y="4460405"/>
                </a:lnTo>
                <a:lnTo>
                  <a:pt x="4009567" y="4458551"/>
                </a:lnTo>
                <a:lnTo>
                  <a:pt x="4010025" y="4457420"/>
                </a:lnTo>
                <a:lnTo>
                  <a:pt x="4010025" y="4454791"/>
                </a:lnTo>
                <a:close/>
              </a:path>
              <a:path w="4962525" h="4460875">
                <a:moveTo>
                  <a:pt x="4010025" y="3712908"/>
                </a:moveTo>
                <a:lnTo>
                  <a:pt x="4009567" y="3711778"/>
                </a:lnTo>
                <a:lnTo>
                  <a:pt x="4007701" y="3709924"/>
                </a:lnTo>
                <a:lnTo>
                  <a:pt x="4006583" y="3709454"/>
                </a:lnTo>
                <a:lnTo>
                  <a:pt x="4003954" y="3709454"/>
                </a:lnTo>
                <a:lnTo>
                  <a:pt x="4002824" y="3709924"/>
                </a:lnTo>
                <a:lnTo>
                  <a:pt x="4000970" y="3711778"/>
                </a:lnTo>
                <a:lnTo>
                  <a:pt x="4000500" y="3712908"/>
                </a:lnTo>
                <a:lnTo>
                  <a:pt x="4000500" y="3715537"/>
                </a:lnTo>
                <a:lnTo>
                  <a:pt x="4000970" y="3716655"/>
                </a:lnTo>
                <a:lnTo>
                  <a:pt x="4002824" y="3718509"/>
                </a:lnTo>
                <a:lnTo>
                  <a:pt x="4003954" y="3718979"/>
                </a:lnTo>
                <a:lnTo>
                  <a:pt x="4006583" y="3718979"/>
                </a:lnTo>
                <a:lnTo>
                  <a:pt x="4007701" y="3718509"/>
                </a:lnTo>
                <a:lnTo>
                  <a:pt x="4009567" y="3716655"/>
                </a:lnTo>
                <a:lnTo>
                  <a:pt x="4010025" y="3715537"/>
                </a:lnTo>
                <a:lnTo>
                  <a:pt x="4010025" y="3712908"/>
                </a:lnTo>
                <a:close/>
              </a:path>
              <a:path w="4962525" h="4460875">
                <a:moveTo>
                  <a:pt x="4010025" y="2971012"/>
                </a:moveTo>
                <a:lnTo>
                  <a:pt x="4009567" y="2969882"/>
                </a:lnTo>
                <a:lnTo>
                  <a:pt x="4007701" y="2968028"/>
                </a:lnTo>
                <a:lnTo>
                  <a:pt x="4006583" y="2967558"/>
                </a:lnTo>
                <a:lnTo>
                  <a:pt x="4003954" y="2967558"/>
                </a:lnTo>
                <a:lnTo>
                  <a:pt x="4002824" y="2968028"/>
                </a:lnTo>
                <a:lnTo>
                  <a:pt x="4000970" y="2969882"/>
                </a:lnTo>
                <a:lnTo>
                  <a:pt x="4000500" y="2971012"/>
                </a:lnTo>
                <a:lnTo>
                  <a:pt x="4000500" y="2973641"/>
                </a:lnTo>
                <a:lnTo>
                  <a:pt x="4000970" y="2974759"/>
                </a:lnTo>
                <a:lnTo>
                  <a:pt x="4002824" y="2976626"/>
                </a:lnTo>
                <a:lnTo>
                  <a:pt x="4003954" y="2977083"/>
                </a:lnTo>
                <a:lnTo>
                  <a:pt x="4006583" y="2977083"/>
                </a:lnTo>
                <a:lnTo>
                  <a:pt x="4007701" y="2976626"/>
                </a:lnTo>
                <a:lnTo>
                  <a:pt x="4009567" y="2974759"/>
                </a:lnTo>
                <a:lnTo>
                  <a:pt x="4010025" y="2973641"/>
                </a:lnTo>
                <a:lnTo>
                  <a:pt x="4010025" y="2971012"/>
                </a:lnTo>
                <a:close/>
              </a:path>
              <a:path w="4962525" h="4460875">
                <a:moveTo>
                  <a:pt x="4010025" y="2229116"/>
                </a:moveTo>
                <a:lnTo>
                  <a:pt x="4009567" y="2227999"/>
                </a:lnTo>
                <a:lnTo>
                  <a:pt x="4007701" y="2226132"/>
                </a:lnTo>
                <a:lnTo>
                  <a:pt x="4006583" y="2225675"/>
                </a:lnTo>
                <a:lnTo>
                  <a:pt x="4003954" y="2225675"/>
                </a:lnTo>
                <a:lnTo>
                  <a:pt x="4002824" y="2226132"/>
                </a:lnTo>
                <a:lnTo>
                  <a:pt x="4000970" y="2227999"/>
                </a:lnTo>
                <a:lnTo>
                  <a:pt x="4000500" y="2229116"/>
                </a:lnTo>
                <a:lnTo>
                  <a:pt x="4000500" y="2231745"/>
                </a:lnTo>
                <a:lnTo>
                  <a:pt x="4000970" y="2232876"/>
                </a:lnTo>
                <a:lnTo>
                  <a:pt x="4002824" y="2234730"/>
                </a:lnTo>
                <a:lnTo>
                  <a:pt x="4003954" y="2235200"/>
                </a:lnTo>
                <a:lnTo>
                  <a:pt x="4006583" y="2235200"/>
                </a:lnTo>
                <a:lnTo>
                  <a:pt x="4007701" y="2234730"/>
                </a:lnTo>
                <a:lnTo>
                  <a:pt x="4009567" y="2232876"/>
                </a:lnTo>
                <a:lnTo>
                  <a:pt x="4010025" y="2231745"/>
                </a:lnTo>
                <a:lnTo>
                  <a:pt x="4010025" y="2229116"/>
                </a:lnTo>
                <a:close/>
              </a:path>
              <a:path w="4962525" h="4460875">
                <a:moveTo>
                  <a:pt x="4010025" y="1487233"/>
                </a:moveTo>
                <a:lnTo>
                  <a:pt x="4009567" y="1486103"/>
                </a:lnTo>
                <a:lnTo>
                  <a:pt x="4007701" y="1484249"/>
                </a:lnTo>
                <a:lnTo>
                  <a:pt x="4006583" y="1483779"/>
                </a:lnTo>
                <a:lnTo>
                  <a:pt x="4003954" y="1483779"/>
                </a:lnTo>
                <a:lnTo>
                  <a:pt x="4002824" y="1484249"/>
                </a:lnTo>
                <a:lnTo>
                  <a:pt x="4000970" y="1486103"/>
                </a:lnTo>
                <a:lnTo>
                  <a:pt x="4000500" y="1487233"/>
                </a:lnTo>
                <a:lnTo>
                  <a:pt x="4000500" y="1489862"/>
                </a:lnTo>
                <a:lnTo>
                  <a:pt x="4000970" y="1490980"/>
                </a:lnTo>
                <a:lnTo>
                  <a:pt x="4002824" y="1492834"/>
                </a:lnTo>
                <a:lnTo>
                  <a:pt x="4003954" y="1493304"/>
                </a:lnTo>
                <a:lnTo>
                  <a:pt x="4006583" y="1493304"/>
                </a:lnTo>
                <a:lnTo>
                  <a:pt x="4007701" y="1492834"/>
                </a:lnTo>
                <a:lnTo>
                  <a:pt x="4009567" y="1490980"/>
                </a:lnTo>
                <a:lnTo>
                  <a:pt x="4010025" y="1489862"/>
                </a:lnTo>
                <a:lnTo>
                  <a:pt x="4010025" y="1487233"/>
                </a:lnTo>
                <a:close/>
              </a:path>
              <a:path w="4962525" h="4460875">
                <a:moveTo>
                  <a:pt x="4010025" y="745337"/>
                </a:moveTo>
                <a:lnTo>
                  <a:pt x="4009567" y="744220"/>
                </a:lnTo>
                <a:lnTo>
                  <a:pt x="4007701" y="742353"/>
                </a:lnTo>
                <a:lnTo>
                  <a:pt x="4006583" y="741883"/>
                </a:lnTo>
                <a:lnTo>
                  <a:pt x="4003954" y="741883"/>
                </a:lnTo>
                <a:lnTo>
                  <a:pt x="4002824" y="742353"/>
                </a:lnTo>
                <a:lnTo>
                  <a:pt x="4000970" y="744220"/>
                </a:lnTo>
                <a:lnTo>
                  <a:pt x="4000500" y="745337"/>
                </a:lnTo>
                <a:lnTo>
                  <a:pt x="4000500" y="747966"/>
                </a:lnTo>
                <a:lnTo>
                  <a:pt x="4000970" y="749084"/>
                </a:lnTo>
                <a:lnTo>
                  <a:pt x="4002824" y="750951"/>
                </a:lnTo>
                <a:lnTo>
                  <a:pt x="4003954" y="751408"/>
                </a:lnTo>
                <a:lnTo>
                  <a:pt x="4006583" y="751408"/>
                </a:lnTo>
                <a:lnTo>
                  <a:pt x="4007701" y="750951"/>
                </a:lnTo>
                <a:lnTo>
                  <a:pt x="4009567" y="749084"/>
                </a:lnTo>
                <a:lnTo>
                  <a:pt x="4010025" y="747966"/>
                </a:lnTo>
                <a:lnTo>
                  <a:pt x="4010025" y="745337"/>
                </a:lnTo>
                <a:close/>
              </a:path>
              <a:path w="4962525" h="4460875">
                <a:moveTo>
                  <a:pt x="4010025" y="3441"/>
                </a:moveTo>
                <a:lnTo>
                  <a:pt x="4009567" y="2324"/>
                </a:lnTo>
                <a:lnTo>
                  <a:pt x="4007701" y="457"/>
                </a:lnTo>
                <a:lnTo>
                  <a:pt x="4006583" y="0"/>
                </a:lnTo>
                <a:lnTo>
                  <a:pt x="4003954" y="0"/>
                </a:lnTo>
                <a:lnTo>
                  <a:pt x="4002824" y="457"/>
                </a:lnTo>
                <a:lnTo>
                  <a:pt x="4000970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70" y="7200"/>
                </a:lnTo>
                <a:lnTo>
                  <a:pt x="4002824" y="9055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55"/>
                </a:lnTo>
                <a:lnTo>
                  <a:pt x="4009567" y="7200"/>
                </a:lnTo>
                <a:lnTo>
                  <a:pt x="4010025" y="6070"/>
                </a:lnTo>
                <a:lnTo>
                  <a:pt x="4010025" y="3441"/>
                </a:lnTo>
                <a:close/>
              </a:path>
              <a:path w="4962525" h="4460875">
                <a:moveTo>
                  <a:pt x="4057650" y="4454791"/>
                </a:moveTo>
                <a:lnTo>
                  <a:pt x="4057192" y="4453674"/>
                </a:lnTo>
                <a:lnTo>
                  <a:pt x="4055326" y="4451807"/>
                </a:lnTo>
                <a:lnTo>
                  <a:pt x="4054208" y="4451350"/>
                </a:lnTo>
                <a:lnTo>
                  <a:pt x="4051579" y="4451350"/>
                </a:lnTo>
                <a:lnTo>
                  <a:pt x="4050449" y="4451807"/>
                </a:lnTo>
                <a:lnTo>
                  <a:pt x="4048595" y="4453674"/>
                </a:lnTo>
                <a:lnTo>
                  <a:pt x="4048125" y="4454791"/>
                </a:lnTo>
                <a:lnTo>
                  <a:pt x="4048125" y="4457420"/>
                </a:lnTo>
                <a:lnTo>
                  <a:pt x="4048595" y="4458551"/>
                </a:lnTo>
                <a:lnTo>
                  <a:pt x="4050449" y="4460405"/>
                </a:lnTo>
                <a:lnTo>
                  <a:pt x="4051579" y="4460875"/>
                </a:lnTo>
                <a:lnTo>
                  <a:pt x="4054208" y="4460875"/>
                </a:lnTo>
                <a:lnTo>
                  <a:pt x="4055326" y="4460405"/>
                </a:lnTo>
                <a:lnTo>
                  <a:pt x="4057192" y="4458551"/>
                </a:lnTo>
                <a:lnTo>
                  <a:pt x="4057650" y="4457420"/>
                </a:lnTo>
                <a:lnTo>
                  <a:pt x="4057650" y="4454791"/>
                </a:lnTo>
                <a:close/>
              </a:path>
              <a:path w="4962525" h="4460875">
                <a:moveTo>
                  <a:pt x="4057650" y="3712908"/>
                </a:moveTo>
                <a:lnTo>
                  <a:pt x="4057192" y="3711778"/>
                </a:lnTo>
                <a:lnTo>
                  <a:pt x="4055326" y="3709924"/>
                </a:lnTo>
                <a:lnTo>
                  <a:pt x="4054208" y="3709454"/>
                </a:lnTo>
                <a:lnTo>
                  <a:pt x="4051579" y="3709454"/>
                </a:lnTo>
                <a:lnTo>
                  <a:pt x="4050449" y="3709924"/>
                </a:lnTo>
                <a:lnTo>
                  <a:pt x="4048595" y="3711778"/>
                </a:lnTo>
                <a:lnTo>
                  <a:pt x="4048125" y="3712908"/>
                </a:lnTo>
                <a:lnTo>
                  <a:pt x="4048125" y="3715537"/>
                </a:lnTo>
                <a:lnTo>
                  <a:pt x="4048595" y="3716655"/>
                </a:lnTo>
                <a:lnTo>
                  <a:pt x="4050449" y="3718509"/>
                </a:lnTo>
                <a:lnTo>
                  <a:pt x="4051579" y="3718979"/>
                </a:lnTo>
                <a:lnTo>
                  <a:pt x="4054208" y="3718979"/>
                </a:lnTo>
                <a:lnTo>
                  <a:pt x="4055326" y="3718509"/>
                </a:lnTo>
                <a:lnTo>
                  <a:pt x="4057192" y="3716655"/>
                </a:lnTo>
                <a:lnTo>
                  <a:pt x="4057650" y="3715537"/>
                </a:lnTo>
                <a:lnTo>
                  <a:pt x="4057650" y="3712908"/>
                </a:lnTo>
                <a:close/>
              </a:path>
              <a:path w="4962525" h="4460875">
                <a:moveTo>
                  <a:pt x="4057650" y="2971012"/>
                </a:moveTo>
                <a:lnTo>
                  <a:pt x="4057192" y="2969882"/>
                </a:lnTo>
                <a:lnTo>
                  <a:pt x="4055326" y="2968028"/>
                </a:lnTo>
                <a:lnTo>
                  <a:pt x="4054208" y="2967558"/>
                </a:lnTo>
                <a:lnTo>
                  <a:pt x="4051579" y="2967558"/>
                </a:lnTo>
                <a:lnTo>
                  <a:pt x="4050449" y="2968028"/>
                </a:lnTo>
                <a:lnTo>
                  <a:pt x="4048595" y="2969882"/>
                </a:lnTo>
                <a:lnTo>
                  <a:pt x="4048125" y="2971012"/>
                </a:lnTo>
                <a:lnTo>
                  <a:pt x="4048125" y="2973641"/>
                </a:lnTo>
                <a:lnTo>
                  <a:pt x="4048595" y="2974759"/>
                </a:lnTo>
                <a:lnTo>
                  <a:pt x="4050449" y="2976626"/>
                </a:lnTo>
                <a:lnTo>
                  <a:pt x="4051579" y="2977083"/>
                </a:lnTo>
                <a:lnTo>
                  <a:pt x="4054208" y="2977083"/>
                </a:lnTo>
                <a:lnTo>
                  <a:pt x="4055326" y="2976626"/>
                </a:lnTo>
                <a:lnTo>
                  <a:pt x="4057192" y="2974759"/>
                </a:lnTo>
                <a:lnTo>
                  <a:pt x="4057650" y="2973641"/>
                </a:lnTo>
                <a:lnTo>
                  <a:pt x="4057650" y="2971012"/>
                </a:lnTo>
                <a:close/>
              </a:path>
              <a:path w="4962525" h="4460875">
                <a:moveTo>
                  <a:pt x="4057650" y="2229116"/>
                </a:moveTo>
                <a:lnTo>
                  <a:pt x="4057192" y="2227999"/>
                </a:lnTo>
                <a:lnTo>
                  <a:pt x="4055326" y="2226132"/>
                </a:lnTo>
                <a:lnTo>
                  <a:pt x="4054208" y="2225675"/>
                </a:lnTo>
                <a:lnTo>
                  <a:pt x="4051579" y="2225675"/>
                </a:lnTo>
                <a:lnTo>
                  <a:pt x="4050449" y="2226132"/>
                </a:lnTo>
                <a:lnTo>
                  <a:pt x="4048595" y="2227999"/>
                </a:lnTo>
                <a:lnTo>
                  <a:pt x="4048125" y="2229116"/>
                </a:lnTo>
                <a:lnTo>
                  <a:pt x="4048125" y="2231745"/>
                </a:lnTo>
                <a:lnTo>
                  <a:pt x="4048595" y="2232876"/>
                </a:lnTo>
                <a:lnTo>
                  <a:pt x="4050449" y="2234730"/>
                </a:lnTo>
                <a:lnTo>
                  <a:pt x="4051579" y="2235200"/>
                </a:lnTo>
                <a:lnTo>
                  <a:pt x="4054208" y="2235200"/>
                </a:lnTo>
                <a:lnTo>
                  <a:pt x="4055326" y="2234730"/>
                </a:lnTo>
                <a:lnTo>
                  <a:pt x="4057192" y="2232876"/>
                </a:lnTo>
                <a:lnTo>
                  <a:pt x="4057650" y="2231745"/>
                </a:lnTo>
                <a:lnTo>
                  <a:pt x="4057650" y="2229116"/>
                </a:lnTo>
                <a:close/>
              </a:path>
              <a:path w="4962525" h="4460875">
                <a:moveTo>
                  <a:pt x="4057650" y="1487233"/>
                </a:moveTo>
                <a:lnTo>
                  <a:pt x="4057192" y="1486103"/>
                </a:lnTo>
                <a:lnTo>
                  <a:pt x="4055326" y="1484249"/>
                </a:lnTo>
                <a:lnTo>
                  <a:pt x="4054208" y="1483779"/>
                </a:lnTo>
                <a:lnTo>
                  <a:pt x="4051579" y="1483779"/>
                </a:lnTo>
                <a:lnTo>
                  <a:pt x="4050449" y="1484249"/>
                </a:lnTo>
                <a:lnTo>
                  <a:pt x="4048595" y="1486103"/>
                </a:lnTo>
                <a:lnTo>
                  <a:pt x="4048125" y="1487233"/>
                </a:lnTo>
                <a:lnTo>
                  <a:pt x="4048125" y="1489862"/>
                </a:lnTo>
                <a:lnTo>
                  <a:pt x="4048595" y="1490980"/>
                </a:lnTo>
                <a:lnTo>
                  <a:pt x="4050449" y="1492834"/>
                </a:lnTo>
                <a:lnTo>
                  <a:pt x="4051579" y="1493304"/>
                </a:lnTo>
                <a:lnTo>
                  <a:pt x="4054208" y="1493304"/>
                </a:lnTo>
                <a:lnTo>
                  <a:pt x="4055326" y="1492834"/>
                </a:lnTo>
                <a:lnTo>
                  <a:pt x="4057192" y="1490980"/>
                </a:lnTo>
                <a:lnTo>
                  <a:pt x="4057650" y="1489862"/>
                </a:lnTo>
                <a:lnTo>
                  <a:pt x="4057650" y="1487233"/>
                </a:lnTo>
                <a:close/>
              </a:path>
              <a:path w="4962525" h="4460875">
                <a:moveTo>
                  <a:pt x="4057650" y="745337"/>
                </a:moveTo>
                <a:lnTo>
                  <a:pt x="4057192" y="744220"/>
                </a:lnTo>
                <a:lnTo>
                  <a:pt x="4055326" y="742353"/>
                </a:lnTo>
                <a:lnTo>
                  <a:pt x="4054208" y="741883"/>
                </a:lnTo>
                <a:lnTo>
                  <a:pt x="4051579" y="741883"/>
                </a:lnTo>
                <a:lnTo>
                  <a:pt x="4050449" y="742353"/>
                </a:lnTo>
                <a:lnTo>
                  <a:pt x="4048595" y="744220"/>
                </a:lnTo>
                <a:lnTo>
                  <a:pt x="4048125" y="745337"/>
                </a:lnTo>
                <a:lnTo>
                  <a:pt x="4048125" y="747966"/>
                </a:lnTo>
                <a:lnTo>
                  <a:pt x="4048595" y="749084"/>
                </a:lnTo>
                <a:lnTo>
                  <a:pt x="4050449" y="750951"/>
                </a:lnTo>
                <a:lnTo>
                  <a:pt x="4051579" y="751408"/>
                </a:lnTo>
                <a:lnTo>
                  <a:pt x="4054208" y="751408"/>
                </a:lnTo>
                <a:lnTo>
                  <a:pt x="4055326" y="750951"/>
                </a:lnTo>
                <a:lnTo>
                  <a:pt x="4057192" y="749084"/>
                </a:lnTo>
                <a:lnTo>
                  <a:pt x="4057650" y="747966"/>
                </a:lnTo>
                <a:lnTo>
                  <a:pt x="4057650" y="745337"/>
                </a:lnTo>
                <a:close/>
              </a:path>
              <a:path w="4962525" h="4460875">
                <a:moveTo>
                  <a:pt x="4057650" y="3441"/>
                </a:moveTo>
                <a:lnTo>
                  <a:pt x="4057192" y="2324"/>
                </a:lnTo>
                <a:lnTo>
                  <a:pt x="4055326" y="457"/>
                </a:lnTo>
                <a:lnTo>
                  <a:pt x="4054208" y="0"/>
                </a:lnTo>
                <a:lnTo>
                  <a:pt x="4051579" y="0"/>
                </a:lnTo>
                <a:lnTo>
                  <a:pt x="4050449" y="457"/>
                </a:lnTo>
                <a:lnTo>
                  <a:pt x="4048595" y="2324"/>
                </a:lnTo>
                <a:lnTo>
                  <a:pt x="4048125" y="3441"/>
                </a:lnTo>
                <a:lnTo>
                  <a:pt x="4048125" y="6070"/>
                </a:lnTo>
                <a:lnTo>
                  <a:pt x="4048595" y="7200"/>
                </a:lnTo>
                <a:lnTo>
                  <a:pt x="4050449" y="9055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55"/>
                </a:lnTo>
                <a:lnTo>
                  <a:pt x="4057192" y="7200"/>
                </a:lnTo>
                <a:lnTo>
                  <a:pt x="4057650" y="6070"/>
                </a:lnTo>
                <a:lnTo>
                  <a:pt x="4057650" y="3441"/>
                </a:lnTo>
                <a:close/>
              </a:path>
              <a:path w="4962525" h="4460875">
                <a:moveTo>
                  <a:pt x="4105275" y="4454791"/>
                </a:moveTo>
                <a:lnTo>
                  <a:pt x="4104817" y="4453674"/>
                </a:lnTo>
                <a:lnTo>
                  <a:pt x="4102951" y="4451807"/>
                </a:lnTo>
                <a:lnTo>
                  <a:pt x="4101833" y="4451350"/>
                </a:lnTo>
                <a:lnTo>
                  <a:pt x="4099204" y="4451350"/>
                </a:lnTo>
                <a:lnTo>
                  <a:pt x="4098074" y="4451807"/>
                </a:lnTo>
                <a:lnTo>
                  <a:pt x="4096220" y="4453674"/>
                </a:lnTo>
                <a:lnTo>
                  <a:pt x="4095750" y="4454791"/>
                </a:lnTo>
                <a:lnTo>
                  <a:pt x="4095750" y="4457420"/>
                </a:lnTo>
                <a:lnTo>
                  <a:pt x="4096220" y="4458551"/>
                </a:lnTo>
                <a:lnTo>
                  <a:pt x="4098074" y="4460405"/>
                </a:lnTo>
                <a:lnTo>
                  <a:pt x="4099204" y="4460875"/>
                </a:lnTo>
                <a:lnTo>
                  <a:pt x="4101833" y="4460875"/>
                </a:lnTo>
                <a:lnTo>
                  <a:pt x="4102951" y="4460405"/>
                </a:lnTo>
                <a:lnTo>
                  <a:pt x="4104817" y="4458551"/>
                </a:lnTo>
                <a:lnTo>
                  <a:pt x="4105275" y="4457420"/>
                </a:lnTo>
                <a:lnTo>
                  <a:pt x="4105275" y="4454791"/>
                </a:lnTo>
                <a:close/>
              </a:path>
              <a:path w="4962525" h="4460875">
                <a:moveTo>
                  <a:pt x="4105275" y="3712908"/>
                </a:moveTo>
                <a:lnTo>
                  <a:pt x="4104817" y="3711778"/>
                </a:lnTo>
                <a:lnTo>
                  <a:pt x="4102951" y="3709924"/>
                </a:lnTo>
                <a:lnTo>
                  <a:pt x="4101833" y="3709454"/>
                </a:lnTo>
                <a:lnTo>
                  <a:pt x="4099204" y="3709454"/>
                </a:lnTo>
                <a:lnTo>
                  <a:pt x="4098074" y="3709924"/>
                </a:lnTo>
                <a:lnTo>
                  <a:pt x="4096220" y="3711778"/>
                </a:lnTo>
                <a:lnTo>
                  <a:pt x="4095750" y="3712908"/>
                </a:lnTo>
                <a:lnTo>
                  <a:pt x="4095750" y="3715537"/>
                </a:lnTo>
                <a:lnTo>
                  <a:pt x="4096220" y="3716655"/>
                </a:lnTo>
                <a:lnTo>
                  <a:pt x="4098074" y="3718509"/>
                </a:lnTo>
                <a:lnTo>
                  <a:pt x="4099204" y="3718979"/>
                </a:lnTo>
                <a:lnTo>
                  <a:pt x="4101833" y="3718979"/>
                </a:lnTo>
                <a:lnTo>
                  <a:pt x="4102951" y="3718509"/>
                </a:lnTo>
                <a:lnTo>
                  <a:pt x="4104817" y="3716655"/>
                </a:lnTo>
                <a:lnTo>
                  <a:pt x="4105275" y="3715537"/>
                </a:lnTo>
                <a:lnTo>
                  <a:pt x="4105275" y="3712908"/>
                </a:lnTo>
                <a:close/>
              </a:path>
              <a:path w="4962525" h="4460875">
                <a:moveTo>
                  <a:pt x="4105275" y="2971012"/>
                </a:moveTo>
                <a:lnTo>
                  <a:pt x="4104817" y="2969882"/>
                </a:lnTo>
                <a:lnTo>
                  <a:pt x="4102951" y="2968028"/>
                </a:lnTo>
                <a:lnTo>
                  <a:pt x="4101833" y="2967558"/>
                </a:lnTo>
                <a:lnTo>
                  <a:pt x="4099204" y="2967558"/>
                </a:lnTo>
                <a:lnTo>
                  <a:pt x="4098074" y="2968028"/>
                </a:lnTo>
                <a:lnTo>
                  <a:pt x="4096220" y="2969882"/>
                </a:lnTo>
                <a:lnTo>
                  <a:pt x="4095750" y="2971012"/>
                </a:lnTo>
                <a:lnTo>
                  <a:pt x="4095750" y="2973641"/>
                </a:lnTo>
                <a:lnTo>
                  <a:pt x="4096220" y="2974759"/>
                </a:lnTo>
                <a:lnTo>
                  <a:pt x="4098074" y="2976626"/>
                </a:lnTo>
                <a:lnTo>
                  <a:pt x="4099204" y="2977083"/>
                </a:lnTo>
                <a:lnTo>
                  <a:pt x="4101833" y="2977083"/>
                </a:lnTo>
                <a:lnTo>
                  <a:pt x="4102951" y="2976626"/>
                </a:lnTo>
                <a:lnTo>
                  <a:pt x="4104817" y="2974759"/>
                </a:lnTo>
                <a:lnTo>
                  <a:pt x="4105275" y="2973641"/>
                </a:lnTo>
                <a:lnTo>
                  <a:pt x="4105275" y="2971012"/>
                </a:lnTo>
                <a:close/>
              </a:path>
              <a:path w="4962525" h="4460875">
                <a:moveTo>
                  <a:pt x="4105275" y="2229116"/>
                </a:moveTo>
                <a:lnTo>
                  <a:pt x="4104817" y="2227999"/>
                </a:lnTo>
                <a:lnTo>
                  <a:pt x="4102951" y="2226132"/>
                </a:lnTo>
                <a:lnTo>
                  <a:pt x="4101833" y="2225675"/>
                </a:lnTo>
                <a:lnTo>
                  <a:pt x="4099204" y="2225675"/>
                </a:lnTo>
                <a:lnTo>
                  <a:pt x="4098074" y="2226132"/>
                </a:lnTo>
                <a:lnTo>
                  <a:pt x="4096220" y="2227999"/>
                </a:lnTo>
                <a:lnTo>
                  <a:pt x="4095750" y="2229116"/>
                </a:lnTo>
                <a:lnTo>
                  <a:pt x="4095750" y="2231745"/>
                </a:lnTo>
                <a:lnTo>
                  <a:pt x="4096220" y="2232876"/>
                </a:lnTo>
                <a:lnTo>
                  <a:pt x="4098074" y="2234730"/>
                </a:lnTo>
                <a:lnTo>
                  <a:pt x="4099204" y="2235200"/>
                </a:lnTo>
                <a:lnTo>
                  <a:pt x="4101833" y="2235200"/>
                </a:lnTo>
                <a:lnTo>
                  <a:pt x="4102951" y="2234730"/>
                </a:lnTo>
                <a:lnTo>
                  <a:pt x="4104817" y="2232876"/>
                </a:lnTo>
                <a:lnTo>
                  <a:pt x="4105275" y="2231745"/>
                </a:lnTo>
                <a:lnTo>
                  <a:pt x="4105275" y="2229116"/>
                </a:lnTo>
                <a:close/>
              </a:path>
              <a:path w="4962525" h="4460875">
                <a:moveTo>
                  <a:pt x="4105275" y="1487233"/>
                </a:moveTo>
                <a:lnTo>
                  <a:pt x="4104817" y="1486103"/>
                </a:lnTo>
                <a:lnTo>
                  <a:pt x="4102951" y="1484249"/>
                </a:lnTo>
                <a:lnTo>
                  <a:pt x="4101833" y="1483779"/>
                </a:lnTo>
                <a:lnTo>
                  <a:pt x="4099204" y="1483779"/>
                </a:lnTo>
                <a:lnTo>
                  <a:pt x="4098074" y="1484249"/>
                </a:lnTo>
                <a:lnTo>
                  <a:pt x="4096220" y="1486103"/>
                </a:lnTo>
                <a:lnTo>
                  <a:pt x="4095750" y="1487233"/>
                </a:lnTo>
                <a:lnTo>
                  <a:pt x="4095750" y="1489862"/>
                </a:lnTo>
                <a:lnTo>
                  <a:pt x="4096220" y="1490980"/>
                </a:lnTo>
                <a:lnTo>
                  <a:pt x="4098074" y="1492834"/>
                </a:lnTo>
                <a:lnTo>
                  <a:pt x="4099204" y="1493304"/>
                </a:lnTo>
                <a:lnTo>
                  <a:pt x="4101833" y="1493304"/>
                </a:lnTo>
                <a:lnTo>
                  <a:pt x="4102951" y="1492834"/>
                </a:lnTo>
                <a:lnTo>
                  <a:pt x="4104817" y="1490980"/>
                </a:lnTo>
                <a:lnTo>
                  <a:pt x="4105275" y="1489862"/>
                </a:lnTo>
                <a:lnTo>
                  <a:pt x="4105275" y="1487233"/>
                </a:lnTo>
                <a:close/>
              </a:path>
              <a:path w="4962525" h="4460875">
                <a:moveTo>
                  <a:pt x="4105275" y="745337"/>
                </a:moveTo>
                <a:lnTo>
                  <a:pt x="4104817" y="744220"/>
                </a:lnTo>
                <a:lnTo>
                  <a:pt x="4102951" y="742353"/>
                </a:lnTo>
                <a:lnTo>
                  <a:pt x="4101833" y="741883"/>
                </a:lnTo>
                <a:lnTo>
                  <a:pt x="4099204" y="741883"/>
                </a:lnTo>
                <a:lnTo>
                  <a:pt x="4098074" y="742353"/>
                </a:lnTo>
                <a:lnTo>
                  <a:pt x="4096220" y="744220"/>
                </a:lnTo>
                <a:lnTo>
                  <a:pt x="4095750" y="745337"/>
                </a:lnTo>
                <a:lnTo>
                  <a:pt x="4095750" y="747966"/>
                </a:lnTo>
                <a:lnTo>
                  <a:pt x="4096220" y="749084"/>
                </a:lnTo>
                <a:lnTo>
                  <a:pt x="4098074" y="750951"/>
                </a:lnTo>
                <a:lnTo>
                  <a:pt x="4099204" y="751408"/>
                </a:lnTo>
                <a:lnTo>
                  <a:pt x="4101833" y="751408"/>
                </a:lnTo>
                <a:lnTo>
                  <a:pt x="4102951" y="750951"/>
                </a:lnTo>
                <a:lnTo>
                  <a:pt x="4104817" y="749084"/>
                </a:lnTo>
                <a:lnTo>
                  <a:pt x="4105275" y="747966"/>
                </a:lnTo>
                <a:lnTo>
                  <a:pt x="4105275" y="745337"/>
                </a:lnTo>
                <a:close/>
              </a:path>
              <a:path w="4962525" h="4460875">
                <a:moveTo>
                  <a:pt x="4105275" y="3441"/>
                </a:moveTo>
                <a:lnTo>
                  <a:pt x="4104817" y="2324"/>
                </a:lnTo>
                <a:lnTo>
                  <a:pt x="4102951" y="457"/>
                </a:lnTo>
                <a:lnTo>
                  <a:pt x="4101833" y="0"/>
                </a:lnTo>
                <a:lnTo>
                  <a:pt x="4099204" y="0"/>
                </a:lnTo>
                <a:lnTo>
                  <a:pt x="4098074" y="457"/>
                </a:lnTo>
                <a:lnTo>
                  <a:pt x="4096220" y="2324"/>
                </a:lnTo>
                <a:lnTo>
                  <a:pt x="4095750" y="3441"/>
                </a:lnTo>
                <a:lnTo>
                  <a:pt x="4095750" y="6070"/>
                </a:lnTo>
                <a:lnTo>
                  <a:pt x="4096220" y="7200"/>
                </a:lnTo>
                <a:lnTo>
                  <a:pt x="4098074" y="9055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55"/>
                </a:lnTo>
                <a:lnTo>
                  <a:pt x="4104817" y="7200"/>
                </a:lnTo>
                <a:lnTo>
                  <a:pt x="4105275" y="6070"/>
                </a:lnTo>
                <a:lnTo>
                  <a:pt x="4105275" y="3441"/>
                </a:lnTo>
                <a:close/>
              </a:path>
              <a:path w="4962525" h="4460875">
                <a:moveTo>
                  <a:pt x="4152900" y="4454791"/>
                </a:moveTo>
                <a:lnTo>
                  <a:pt x="4152442" y="4453674"/>
                </a:lnTo>
                <a:lnTo>
                  <a:pt x="4150576" y="4451807"/>
                </a:lnTo>
                <a:lnTo>
                  <a:pt x="4149458" y="4451350"/>
                </a:lnTo>
                <a:lnTo>
                  <a:pt x="4146829" y="4451350"/>
                </a:lnTo>
                <a:lnTo>
                  <a:pt x="4145699" y="4451807"/>
                </a:lnTo>
                <a:lnTo>
                  <a:pt x="4143845" y="4453674"/>
                </a:lnTo>
                <a:lnTo>
                  <a:pt x="4143375" y="4454791"/>
                </a:lnTo>
                <a:lnTo>
                  <a:pt x="4143375" y="4457420"/>
                </a:lnTo>
                <a:lnTo>
                  <a:pt x="4143845" y="4458551"/>
                </a:lnTo>
                <a:lnTo>
                  <a:pt x="4145699" y="4460405"/>
                </a:lnTo>
                <a:lnTo>
                  <a:pt x="4146829" y="4460875"/>
                </a:lnTo>
                <a:lnTo>
                  <a:pt x="4149458" y="4460875"/>
                </a:lnTo>
                <a:lnTo>
                  <a:pt x="4150576" y="4460405"/>
                </a:lnTo>
                <a:lnTo>
                  <a:pt x="4152442" y="4458551"/>
                </a:lnTo>
                <a:lnTo>
                  <a:pt x="4152900" y="4457420"/>
                </a:lnTo>
                <a:lnTo>
                  <a:pt x="4152900" y="4454791"/>
                </a:lnTo>
                <a:close/>
              </a:path>
              <a:path w="4962525" h="4460875">
                <a:moveTo>
                  <a:pt x="4152900" y="3712908"/>
                </a:moveTo>
                <a:lnTo>
                  <a:pt x="4152442" y="3711778"/>
                </a:lnTo>
                <a:lnTo>
                  <a:pt x="4150576" y="3709924"/>
                </a:lnTo>
                <a:lnTo>
                  <a:pt x="4149458" y="3709454"/>
                </a:lnTo>
                <a:lnTo>
                  <a:pt x="4146829" y="3709454"/>
                </a:lnTo>
                <a:lnTo>
                  <a:pt x="4145699" y="3709924"/>
                </a:lnTo>
                <a:lnTo>
                  <a:pt x="4143845" y="3711778"/>
                </a:lnTo>
                <a:lnTo>
                  <a:pt x="4143375" y="3712908"/>
                </a:lnTo>
                <a:lnTo>
                  <a:pt x="4143375" y="3715537"/>
                </a:lnTo>
                <a:lnTo>
                  <a:pt x="4143845" y="3716655"/>
                </a:lnTo>
                <a:lnTo>
                  <a:pt x="4145699" y="3718509"/>
                </a:lnTo>
                <a:lnTo>
                  <a:pt x="4146829" y="3718979"/>
                </a:lnTo>
                <a:lnTo>
                  <a:pt x="4149458" y="3718979"/>
                </a:lnTo>
                <a:lnTo>
                  <a:pt x="4150576" y="3718509"/>
                </a:lnTo>
                <a:lnTo>
                  <a:pt x="4152442" y="3716655"/>
                </a:lnTo>
                <a:lnTo>
                  <a:pt x="4152900" y="3715537"/>
                </a:lnTo>
                <a:lnTo>
                  <a:pt x="4152900" y="3712908"/>
                </a:lnTo>
                <a:close/>
              </a:path>
              <a:path w="4962525" h="4460875">
                <a:moveTo>
                  <a:pt x="4152900" y="2971012"/>
                </a:moveTo>
                <a:lnTo>
                  <a:pt x="4152442" y="2969882"/>
                </a:lnTo>
                <a:lnTo>
                  <a:pt x="4150576" y="2968028"/>
                </a:lnTo>
                <a:lnTo>
                  <a:pt x="4149458" y="2967558"/>
                </a:lnTo>
                <a:lnTo>
                  <a:pt x="4146829" y="2967558"/>
                </a:lnTo>
                <a:lnTo>
                  <a:pt x="4145699" y="2968028"/>
                </a:lnTo>
                <a:lnTo>
                  <a:pt x="4143845" y="2969882"/>
                </a:lnTo>
                <a:lnTo>
                  <a:pt x="4143375" y="2971012"/>
                </a:lnTo>
                <a:lnTo>
                  <a:pt x="4143375" y="2973641"/>
                </a:lnTo>
                <a:lnTo>
                  <a:pt x="4143845" y="2974759"/>
                </a:lnTo>
                <a:lnTo>
                  <a:pt x="4145699" y="2976626"/>
                </a:lnTo>
                <a:lnTo>
                  <a:pt x="4146829" y="2977083"/>
                </a:lnTo>
                <a:lnTo>
                  <a:pt x="4149458" y="2977083"/>
                </a:lnTo>
                <a:lnTo>
                  <a:pt x="4150576" y="2976626"/>
                </a:lnTo>
                <a:lnTo>
                  <a:pt x="4152442" y="2974759"/>
                </a:lnTo>
                <a:lnTo>
                  <a:pt x="4152900" y="2973641"/>
                </a:lnTo>
                <a:lnTo>
                  <a:pt x="4152900" y="2971012"/>
                </a:lnTo>
                <a:close/>
              </a:path>
              <a:path w="4962525" h="4460875">
                <a:moveTo>
                  <a:pt x="4152900" y="2229116"/>
                </a:moveTo>
                <a:lnTo>
                  <a:pt x="4152442" y="2227999"/>
                </a:lnTo>
                <a:lnTo>
                  <a:pt x="4150576" y="2226132"/>
                </a:lnTo>
                <a:lnTo>
                  <a:pt x="4149458" y="2225675"/>
                </a:lnTo>
                <a:lnTo>
                  <a:pt x="4146829" y="2225675"/>
                </a:lnTo>
                <a:lnTo>
                  <a:pt x="4145699" y="2226132"/>
                </a:lnTo>
                <a:lnTo>
                  <a:pt x="4143845" y="2227999"/>
                </a:lnTo>
                <a:lnTo>
                  <a:pt x="4143375" y="2229116"/>
                </a:lnTo>
                <a:lnTo>
                  <a:pt x="4143375" y="2231745"/>
                </a:lnTo>
                <a:lnTo>
                  <a:pt x="4143845" y="2232876"/>
                </a:lnTo>
                <a:lnTo>
                  <a:pt x="4145699" y="2234730"/>
                </a:lnTo>
                <a:lnTo>
                  <a:pt x="4146829" y="2235200"/>
                </a:lnTo>
                <a:lnTo>
                  <a:pt x="4149458" y="2235200"/>
                </a:lnTo>
                <a:lnTo>
                  <a:pt x="4150576" y="2234730"/>
                </a:lnTo>
                <a:lnTo>
                  <a:pt x="4152442" y="2232876"/>
                </a:lnTo>
                <a:lnTo>
                  <a:pt x="4152900" y="2231745"/>
                </a:lnTo>
                <a:lnTo>
                  <a:pt x="4152900" y="2229116"/>
                </a:lnTo>
                <a:close/>
              </a:path>
              <a:path w="4962525" h="4460875">
                <a:moveTo>
                  <a:pt x="4152900" y="1487233"/>
                </a:moveTo>
                <a:lnTo>
                  <a:pt x="4152442" y="1486103"/>
                </a:lnTo>
                <a:lnTo>
                  <a:pt x="4150576" y="1484249"/>
                </a:lnTo>
                <a:lnTo>
                  <a:pt x="4149458" y="1483779"/>
                </a:lnTo>
                <a:lnTo>
                  <a:pt x="4146829" y="1483779"/>
                </a:lnTo>
                <a:lnTo>
                  <a:pt x="4145699" y="1484249"/>
                </a:lnTo>
                <a:lnTo>
                  <a:pt x="4143845" y="1486103"/>
                </a:lnTo>
                <a:lnTo>
                  <a:pt x="4143375" y="1487233"/>
                </a:lnTo>
                <a:lnTo>
                  <a:pt x="4143375" y="1489862"/>
                </a:lnTo>
                <a:lnTo>
                  <a:pt x="4143845" y="1490980"/>
                </a:lnTo>
                <a:lnTo>
                  <a:pt x="4145699" y="1492834"/>
                </a:lnTo>
                <a:lnTo>
                  <a:pt x="4146829" y="1493304"/>
                </a:lnTo>
                <a:lnTo>
                  <a:pt x="4149458" y="1493304"/>
                </a:lnTo>
                <a:lnTo>
                  <a:pt x="4150576" y="1492834"/>
                </a:lnTo>
                <a:lnTo>
                  <a:pt x="4152442" y="1490980"/>
                </a:lnTo>
                <a:lnTo>
                  <a:pt x="4152900" y="1489862"/>
                </a:lnTo>
                <a:lnTo>
                  <a:pt x="4152900" y="1487233"/>
                </a:lnTo>
                <a:close/>
              </a:path>
              <a:path w="4962525" h="4460875">
                <a:moveTo>
                  <a:pt x="4152900" y="745337"/>
                </a:moveTo>
                <a:lnTo>
                  <a:pt x="4152442" y="744220"/>
                </a:lnTo>
                <a:lnTo>
                  <a:pt x="4150576" y="742353"/>
                </a:lnTo>
                <a:lnTo>
                  <a:pt x="4149458" y="741883"/>
                </a:lnTo>
                <a:lnTo>
                  <a:pt x="4146829" y="741883"/>
                </a:lnTo>
                <a:lnTo>
                  <a:pt x="4145699" y="742353"/>
                </a:lnTo>
                <a:lnTo>
                  <a:pt x="4143845" y="744220"/>
                </a:lnTo>
                <a:lnTo>
                  <a:pt x="4143375" y="745337"/>
                </a:lnTo>
                <a:lnTo>
                  <a:pt x="4143375" y="747966"/>
                </a:lnTo>
                <a:lnTo>
                  <a:pt x="4143845" y="749084"/>
                </a:lnTo>
                <a:lnTo>
                  <a:pt x="4145699" y="750951"/>
                </a:lnTo>
                <a:lnTo>
                  <a:pt x="4146829" y="751408"/>
                </a:lnTo>
                <a:lnTo>
                  <a:pt x="4149458" y="751408"/>
                </a:lnTo>
                <a:lnTo>
                  <a:pt x="4150576" y="750951"/>
                </a:lnTo>
                <a:lnTo>
                  <a:pt x="4152442" y="749084"/>
                </a:lnTo>
                <a:lnTo>
                  <a:pt x="4152900" y="747966"/>
                </a:lnTo>
                <a:lnTo>
                  <a:pt x="4152900" y="745337"/>
                </a:lnTo>
                <a:close/>
              </a:path>
              <a:path w="4962525" h="4460875">
                <a:moveTo>
                  <a:pt x="4152900" y="3441"/>
                </a:moveTo>
                <a:lnTo>
                  <a:pt x="4152442" y="2324"/>
                </a:lnTo>
                <a:lnTo>
                  <a:pt x="4150576" y="457"/>
                </a:lnTo>
                <a:lnTo>
                  <a:pt x="4149458" y="0"/>
                </a:lnTo>
                <a:lnTo>
                  <a:pt x="4146829" y="0"/>
                </a:lnTo>
                <a:lnTo>
                  <a:pt x="4145699" y="457"/>
                </a:lnTo>
                <a:lnTo>
                  <a:pt x="4143845" y="2324"/>
                </a:lnTo>
                <a:lnTo>
                  <a:pt x="4143375" y="3441"/>
                </a:lnTo>
                <a:lnTo>
                  <a:pt x="4143375" y="6070"/>
                </a:lnTo>
                <a:lnTo>
                  <a:pt x="4143845" y="7200"/>
                </a:lnTo>
                <a:lnTo>
                  <a:pt x="4145699" y="9055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55"/>
                </a:lnTo>
                <a:lnTo>
                  <a:pt x="4152442" y="7200"/>
                </a:lnTo>
                <a:lnTo>
                  <a:pt x="4152900" y="6070"/>
                </a:lnTo>
                <a:lnTo>
                  <a:pt x="4152900" y="3441"/>
                </a:lnTo>
                <a:close/>
              </a:path>
              <a:path w="4962525" h="4460875">
                <a:moveTo>
                  <a:pt x="4200525" y="4454791"/>
                </a:moveTo>
                <a:lnTo>
                  <a:pt x="4200067" y="4453674"/>
                </a:lnTo>
                <a:lnTo>
                  <a:pt x="4198201" y="4451807"/>
                </a:lnTo>
                <a:lnTo>
                  <a:pt x="4197083" y="4451350"/>
                </a:lnTo>
                <a:lnTo>
                  <a:pt x="4194454" y="4451350"/>
                </a:lnTo>
                <a:lnTo>
                  <a:pt x="4193324" y="4451807"/>
                </a:lnTo>
                <a:lnTo>
                  <a:pt x="4191470" y="4453674"/>
                </a:lnTo>
                <a:lnTo>
                  <a:pt x="4191000" y="4454791"/>
                </a:lnTo>
                <a:lnTo>
                  <a:pt x="4191000" y="4457420"/>
                </a:lnTo>
                <a:lnTo>
                  <a:pt x="4191470" y="4458551"/>
                </a:lnTo>
                <a:lnTo>
                  <a:pt x="4193324" y="4460405"/>
                </a:lnTo>
                <a:lnTo>
                  <a:pt x="4194454" y="4460875"/>
                </a:lnTo>
                <a:lnTo>
                  <a:pt x="4197083" y="4460875"/>
                </a:lnTo>
                <a:lnTo>
                  <a:pt x="4198201" y="4460405"/>
                </a:lnTo>
                <a:lnTo>
                  <a:pt x="4200067" y="4458551"/>
                </a:lnTo>
                <a:lnTo>
                  <a:pt x="4200525" y="4457420"/>
                </a:lnTo>
                <a:lnTo>
                  <a:pt x="4200525" y="4454791"/>
                </a:lnTo>
                <a:close/>
              </a:path>
              <a:path w="4962525" h="4460875">
                <a:moveTo>
                  <a:pt x="4200525" y="3712908"/>
                </a:moveTo>
                <a:lnTo>
                  <a:pt x="4200067" y="3711778"/>
                </a:lnTo>
                <a:lnTo>
                  <a:pt x="4198201" y="3709924"/>
                </a:lnTo>
                <a:lnTo>
                  <a:pt x="4197083" y="3709454"/>
                </a:lnTo>
                <a:lnTo>
                  <a:pt x="4194454" y="3709454"/>
                </a:lnTo>
                <a:lnTo>
                  <a:pt x="4193324" y="3709924"/>
                </a:lnTo>
                <a:lnTo>
                  <a:pt x="4191470" y="3711778"/>
                </a:lnTo>
                <a:lnTo>
                  <a:pt x="4191000" y="3712908"/>
                </a:lnTo>
                <a:lnTo>
                  <a:pt x="4191000" y="3715537"/>
                </a:lnTo>
                <a:lnTo>
                  <a:pt x="4191470" y="3716655"/>
                </a:lnTo>
                <a:lnTo>
                  <a:pt x="4193324" y="3718509"/>
                </a:lnTo>
                <a:lnTo>
                  <a:pt x="4194454" y="3718979"/>
                </a:lnTo>
                <a:lnTo>
                  <a:pt x="4197083" y="3718979"/>
                </a:lnTo>
                <a:lnTo>
                  <a:pt x="4198201" y="3718509"/>
                </a:lnTo>
                <a:lnTo>
                  <a:pt x="4200067" y="3716655"/>
                </a:lnTo>
                <a:lnTo>
                  <a:pt x="4200525" y="3715537"/>
                </a:lnTo>
                <a:lnTo>
                  <a:pt x="4200525" y="3712908"/>
                </a:lnTo>
                <a:close/>
              </a:path>
              <a:path w="4962525" h="4460875">
                <a:moveTo>
                  <a:pt x="4200525" y="2971012"/>
                </a:moveTo>
                <a:lnTo>
                  <a:pt x="4200067" y="2969882"/>
                </a:lnTo>
                <a:lnTo>
                  <a:pt x="4198201" y="2968028"/>
                </a:lnTo>
                <a:lnTo>
                  <a:pt x="4197083" y="2967558"/>
                </a:lnTo>
                <a:lnTo>
                  <a:pt x="4194454" y="2967558"/>
                </a:lnTo>
                <a:lnTo>
                  <a:pt x="4193324" y="2968028"/>
                </a:lnTo>
                <a:lnTo>
                  <a:pt x="4191470" y="2969882"/>
                </a:lnTo>
                <a:lnTo>
                  <a:pt x="4191000" y="2971012"/>
                </a:lnTo>
                <a:lnTo>
                  <a:pt x="4191000" y="2973641"/>
                </a:lnTo>
                <a:lnTo>
                  <a:pt x="4191470" y="2974759"/>
                </a:lnTo>
                <a:lnTo>
                  <a:pt x="4193324" y="2976626"/>
                </a:lnTo>
                <a:lnTo>
                  <a:pt x="4194454" y="2977083"/>
                </a:lnTo>
                <a:lnTo>
                  <a:pt x="4197083" y="2977083"/>
                </a:lnTo>
                <a:lnTo>
                  <a:pt x="4198201" y="2976626"/>
                </a:lnTo>
                <a:lnTo>
                  <a:pt x="4200067" y="2974759"/>
                </a:lnTo>
                <a:lnTo>
                  <a:pt x="4200525" y="2973641"/>
                </a:lnTo>
                <a:lnTo>
                  <a:pt x="4200525" y="2971012"/>
                </a:lnTo>
                <a:close/>
              </a:path>
              <a:path w="4962525" h="4460875">
                <a:moveTo>
                  <a:pt x="4200525" y="2229116"/>
                </a:moveTo>
                <a:lnTo>
                  <a:pt x="4200067" y="2227999"/>
                </a:lnTo>
                <a:lnTo>
                  <a:pt x="4198201" y="2226132"/>
                </a:lnTo>
                <a:lnTo>
                  <a:pt x="4197083" y="2225675"/>
                </a:lnTo>
                <a:lnTo>
                  <a:pt x="4194454" y="2225675"/>
                </a:lnTo>
                <a:lnTo>
                  <a:pt x="4193324" y="2226132"/>
                </a:lnTo>
                <a:lnTo>
                  <a:pt x="4191470" y="2227999"/>
                </a:lnTo>
                <a:lnTo>
                  <a:pt x="4191000" y="2229116"/>
                </a:lnTo>
                <a:lnTo>
                  <a:pt x="4191000" y="2231745"/>
                </a:lnTo>
                <a:lnTo>
                  <a:pt x="4191470" y="2232876"/>
                </a:lnTo>
                <a:lnTo>
                  <a:pt x="4193324" y="2234730"/>
                </a:lnTo>
                <a:lnTo>
                  <a:pt x="4194454" y="2235200"/>
                </a:lnTo>
                <a:lnTo>
                  <a:pt x="4197083" y="2235200"/>
                </a:lnTo>
                <a:lnTo>
                  <a:pt x="4198201" y="2234730"/>
                </a:lnTo>
                <a:lnTo>
                  <a:pt x="4200067" y="2232876"/>
                </a:lnTo>
                <a:lnTo>
                  <a:pt x="4200525" y="2231745"/>
                </a:lnTo>
                <a:lnTo>
                  <a:pt x="4200525" y="2229116"/>
                </a:lnTo>
                <a:close/>
              </a:path>
              <a:path w="4962525" h="4460875">
                <a:moveTo>
                  <a:pt x="4200525" y="1487233"/>
                </a:moveTo>
                <a:lnTo>
                  <a:pt x="4200067" y="1486103"/>
                </a:lnTo>
                <a:lnTo>
                  <a:pt x="4198201" y="1484249"/>
                </a:lnTo>
                <a:lnTo>
                  <a:pt x="4197083" y="1483779"/>
                </a:lnTo>
                <a:lnTo>
                  <a:pt x="4194454" y="1483779"/>
                </a:lnTo>
                <a:lnTo>
                  <a:pt x="4193324" y="1484249"/>
                </a:lnTo>
                <a:lnTo>
                  <a:pt x="4191470" y="1486103"/>
                </a:lnTo>
                <a:lnTo>
                  <a:pt x="4191000" y="1487233"/>
                </a:lnTo>
                <a:lnTo>
                  <a:pt x="4191000" y="1489862"/>
                </a:lnTo>
                <a:lnTo>
                  <a:pt x="4191470" y="1490980"/>
                </a:lnTo>
                <a:lnTo>
                  <a:pt x="4193324" y="1492834"/>
                </a:lnTo>
                <a:lnTo>
                  <a:pt x="4194454" y="1493304"/>
                </a:lnTo>
                <a:lnTo>
                  <a:pt x="4197083" y="1493304"/>
                </a:lnTo>
                <a:lnTo>
                  <a:pt x="4198201" y="1492834"/>
                </a:lnTo>
                <a:lnTo>
                  <a:pt x="4200067" y="1490980"/>
                </a:lnTo>
                <a:lnTo>
                  <a:pt x="4200525" y="1489862"/>
                </a:lnTo>
                <a:lnTo>
                  <a:pt x="4200525" y="1487233"/>
                </a:lnTo>
                <a:close/>
              </a:path>
              <a:path w="4962525" h="4460875">
                <a:moveTo>
                  <a:pt x="4200525" y="745337"/>
                </a:moveTo>
                <a:lnTo>
                  <a:pt x="4200067" y="744220"/>
                </a:lnTo>
                <a:lnTo>
                  <a:pt x="4198201" y="742353"/>
                </a:lnTo>
                <a:lnTo>
                  <a:pt x="4197083" y="741883"/>
                </a:lnTo>
                <a:lnTo>
                  <a:pt x="4194454" y="741883"/>
                </a:lnTo>
                <a:lnTo>
                  <a:pt x="4193324" y="742353"/>
                </a:lnTo>
                <a:lnTo>
                  <a:pt x="4191470" y="744220"/>
                </a:lnTo>
                <a:lnTo>
                  <a:pt x="4191000" y="745337"/>
                </a:lnTo>
                <a:lnTo>
                  <a:pt x="4191000" y="747966"/>
                </a:lnTo>
                <a:lnTo>
                  <a:pt x="4191470" y="749084"/>
                </a:lnTo>
                <a:lnTo>
                  <a:pt x="4193324" y="750951"/>
                </a:lnTo>
                <a:lnTo>
                  <a:pt x="4194454" y="751408"/>
                </a:lnTo>
                <a:lnTo>
                  <a:pt x="4197083" y="751408"/>
                </a:lnTo>
                <a:lnTo>
                  <a:pt x="4198201" y="750951"/>
                </a:lnTo>
                <a:lnTo>
                  <a:pt x="4200067" y="749084"/>
                </a:lnTo>
                <a:lnTo>
                  <a:pt x="4200525" y="747966"/>
                </a:lnTo>
                <a:lnTo>
                  <a:pt x="4200525" y="745337"/>
                </a:lnTo>
                <a:close/>
              </a:path>
              <a:path w="4962525" h="4460875">
                <a:moveTo>
                  <a:pt x="4200525" y="3441"/>
                </a:moveTo>
                <a:lnTo>
                  <a:pt x="4200067" y="2324"/>
                </a:lnTo>
                <a:lnTo>
                  <a:pt x="4198201" y="457"/>
                </a:lnTo>
                <a:lnTo>
                  <a:pt x="4197083" y="0"/>
                </a:lnTo>
                <a:lnTo>
                  <a:pt x="4194454" y="0"/>
                </a:lnTo>
                <a:lnTo>
                  <a:pt x="4193324" y="457"/>
                </a:lnTo>
                <a:lnTo>
                  <a:pt x="4191470" y="2324"/>
                </a:lnTo>
                <a:lnTo>
                  <a:pt x="4191000" y="3441"/>
                </a:lnTo>
                <a:lnTo>
                  <a:pt x="4191000" y="6070"/>
                </a:lnTo>
                <a:lnTo>
                  <a:pt x="4191470" y="7200"/>
                </a:lnTo>
                <a:lnTo>
                  <a:pt x="4193324" y="9055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55"/>
                </a:lnTo>
                <a:lnTo>
                  <a:pt x="4200067" y="7200"/>
                </a:lnTo>
                <a:lnTo>
                  <a:pt x="4200525" y="6070"/>
                </a:lnTo>
                <a:lnTo>
                  <a:pt x="4200525" y="3441"/>
                </a:lnTo>
                <a:close/>
              </a:path>
              <a:path w="4962525" h="4460875">
                <a:moveTo>
                  <a:pt x="4248150" y="4454791"/>
                </a:moveTo>
                <a:lnTo>
                  <a:pt x="4247693" y="4453674"/>
                </a:lnTo>
                <a:lnTo>
                  <a:pt x="4245826" y="4451807"/>
                </a:lnTo>
                <a:lnTo>
                  <a:pt x="4244708" y="4451350"/>
                </a:lnTo>
                <a:lnTo>
                  <a:pt x="4242079" y="4451350"/>
                </a:lnTo>
                <a:lnTo>
                  <a:pt x="4240949" y="4451807"/>
                </a:lnTo>
                <a:lnTo>
                  <a:pt x="4239095" y="4453674"/>
                </a:lnTo>
                <a:lnTo>
                  <a:pt x="4238625" y="4454791"/>
                </a:lnTo>
                <a:lnTo>
                  <a:pt x="4238625" y="4457420"/>
                </a:lnTo>
                <a:lnTo>
                  <a:pt x="4239095" y="4458551"/>
                </a:lnTo>
                <a:lnTo>
                  <a:pt x="4240949" y="4460405"/>
                </a:lnTo>
                <a:lnTo>
                  <a:pt x="4242079" y="4460875"/>
                </a:lnTo>
                <a:lnTo>
                  <a:pt x="4244708" y="4460875"/>
                </a:lnTo>
                <a:lnTo>
                  <a:pt x="4245826" y="4460405"/>
                </a:lnTo>
                <a:lnTo>
                  <a:pt x="4247693" y="4458551"/>
                </a:lnTo>
                <a:lnTo>
                  <a:pt x="4248150" y="4457420"/>
                </a:lnTo>
                <a:lnTo>
                  <a:pt x="4248150" y="4454791"/>
                </a:lnTo>
                <a:close/>
              </a:path>
              <a:path w="4962525" h="4460875">
                <a:moveTo>
                  <a:pt x="4248150" y="3712908"/>
                </a:moveTo>
                <a:lnTo>
                  <a:pt x="4247693" y="3711778"/>
                </a:lnTo>
                <a:lnTo>
                  <a:pt x="4245826" y="3709924"/>
                </a:lnTo>
                <a:lnTo>
                  <a:pt x="4244708" y="3709454"/>
                </a:lnTo>
                <a:lnTo>
                  <a:pt x="4242079" y="3709454"/>
                </a:lnTo>
                <a:lnTo>
                  <a:pt x="4240949" y="3709924"/>
                </a:lnTo>
                <a:lnTo>
                  <a:pt x="4239095" y="3711778"/>
                </a:lnTo>
                <a:lnTo>
                  <a:pt x="4238625" y="3712908"/>
                </a:lnTo>
                <a:lnTo>
                  <a:pt x="4238625" y="3715537"/>
                </a:lnTo>
                <a:lnTo>
                  <a:pt x="4239095" y="3716655"/>
                </a:lnTo>
                <a:lnTo>
                  <a:pt x="4240949" y="3718509"/>
                </a:lnTo>
                <a:lnTo>
                  <a:pt x="4242079" y="3718979"/>
                </a:lnTo>
                <a:lnTo>
                  <a:pt x="4244708" y="3718979"/>
                </a:lnTo>
                <a:lnTo>
                  <a:pt x="4245826" y="3718509"/>
                </a:lnTo>
                <a:lnTo>
                  <a:pt x="4247693" y="3716655"/>
                </a:lnTo>
                <a:lnTo>
                  <a:pt x="4248150" y="3715537"/>
                </a:lnTo>
                <a:lnTo>
                  <a:pt x="4248150" y="3712908"/>
                </a:lnTo>
                <a:close/>
              </a:path>
              <a:path w="4962525" h="4460875">
                <a:moveTo>
                  <a:pt x="4248150" y="2971012"/>
                </a:moveTo>
                <a:lnTo>
                  <a:pt x="4247693" y="2969882"/>
                </a:lnTo>
                <a:lnTo>
                  <a:pt x="4245826" y="2968028"/>
                </a:lnTo>
                <a:lnTo>
                  <a:pt x="4244708" y="2967558"/>
                </a:lnTo>
                <a:lnTo>
                  <a:pt x="4242079" y="2967558"/>
                </a:lnTo>
                <a:lnTo>
                  <a:pt x="4240949" y="2968028"/>
                </a:lnTo>
                <a:lnTo>
                  <a:pt x="4239095" y="2969882"/>
                </a:lnTo>
                <a:lnTo>
                  <a:pt x="4238625" y="2971012"/>
                </a:lnTo>
                <a:lnTo>
                  <a:pt x="4238625" y="2973641"/>
                </a:lnTo>
                <a:lnTo>
                  <a:pt x="4239095" y="2974759"/>
                </a:lnTo>
                <a:lnTo>
                  <a:pt x="4240949" y="2976626"/>
                </a:lnTo>
                <a:lnTo>
                  <a:pt x="4242079" y="2977083"/>
                </a:lnTo>
                <a:lnTo>
                  <a:pt x="4244708" y="2977083"/>
                </a:lnTo>
                <a:lnTo>
                  <a:pt x="4245826" y="2976626"/>
                </a:lnTo>
                <a:lnTo>
                  <a:pt x="4247693" y="2974759"/>
                </a:lnTo>
                <a:lnTo>
                  <a:pt x="4248150" y="2973641"/>
                </a:lnTo>
                <a:lnTo>
                  <a:pt x="4248150" y="2971012"/>
                </a:lnTo>
                <a:close/>
              </a:path>
              <a:path w="4962525" h="4460875">
                <a:moveTo>
                  <a:pt x="4248150" y="2229116"/>
                </a:moveTo>
                <a:lnTo>
                  <a:pt x="4247693" y="2227999"/>
                </a:lnTo>
                <a:lnTo>
                  <a:pt x="4245826" y="2226132"/>
                </a:lnTo>
                <a:lnTo>
                  <a:pt x="4244708" y="2225675"/>
                </a:lnTo>
                <a:lnTo>
                  <a:pt x="4242079" y="2225675"/>
                </a:lnTo>
                <a:lnTo>
                  <a:pt x="4240949" y="2226132"/>
                </a:lnTo>
                <a:lnTo>
                  <a:pt x="4239095" y="2227999"/>
                </a:lnTo>
                <a:lnTo>
                  <a:pt x="4238625" y="2229116"/>
                </a:lnTo>
                <a:lnTo>
                  <a:pt x="4238625" y="2231745"/>
                </a:lnTo>
                <a:lnTo>
                  <a:pt x="4239095" y="2232876"/>
                </a:lnTo>
                <a:lnTo>
                  <a:pt x="4240949" y="2234730"/>
                </a:lnTo>
                <a:lnTo>
                  <a:pt x="4242079" y="2235200"/>
                </a:lnTo>
                <a:lnTo>
                  <a:pt x="4244708" y="2235200"/>
                </a:lnTo>
                <a:lnTo>
                  <a:pt x="4245826" y="2234730"/>
                </a:lnTo>
                <a:lnTo>
                  <a:pt x="4247693" y="2232876"/>
                </a:lnTo>
                <a:lnTo>
                  <a:pt x="4248150" y="2231745"/>
                </a:lnTo>
                <a:lnTo>
                  <a:pt x="4248150" y="2229116"/>
                </a:lnTo>
                <a:close/>
              </a:path>
              <a:path w="4962525" h="4460875">
                <a:moveTo>
                  <a:pt x="4248150" y="1487233"/>
                </a:moveTo>
                <a:lnTo>
                  <a:pt x="4247693" y="1486103"/>
                </a:lnTo>
                <a:lnTo>
                  <a:pt x="4245826" y="1484249"/>
                </a:lnTo>
                <a:lnTo>
                  <a:pt x="4244708" y="1483779"/>
                </a:lnTo>
                <a:lnTo>
                  <a:pt x="4242079" y="1483779"/>
                </a:lnTo>
                <a:lnTo>
                  <a:pt x="4240949" y="1484249"/>
                </a:lnTo>
                <a:lnTo>
                  <a:pt x="4239095" y="1486103"/>
                </a:lnTo>
                <a:lnTo>
                  <a:pt x="4238625" y="1487233"/>
                </a:lnTo>
                <a:lnTo>
                  <a:pt x="4238625" y="1489862"/>
                </a:lnTo>
                <a:lnTo>
                  <a:pt x="4239095" y="1490980"/>
                </a:lnTo>
                <a:lnTo>
                  <a:pt x="4240949" y="1492834"/>
                </a:lnTo>
                <a:lnTo>
                  <a:pt x="4242079" y="1493304"/>
                </a:lnTo>
                <a:lnTo>
                  <a:pt x="4244708" y="1493304"/>
                </a:lnTo>
                <a:lnTo>
                  <a:pt x="4245826" y="1492834"/>
                </a:lnTo>
                <a:lnTo>
                  <a:pt x="4247693" y="1490980"/>
                </a:lnTo>
                <a:lnTo>
                  <a:pt x="4248150" y="1489862"/>
                </a:lnTo>
                <a:lnTo>
                  <a:pt x="4248150" y="1487233"/>
                </a:lnTo>
                <a:close/>
              </a:path>
              <a:path w="4962525" h="4460875">
                <a:moveTo>
                  <a:pt x="4248150" y="745337"/>
                </a:moveTo>
                <a:lnTo>
                  <a:pt x="4247693" y="744220"/>
                </a:lnTo>
                <a:lnTo>
                  <a:pt x="4245826" y="742353"/>
                </a:lnTo>
                <a:lnTo>
                  <a:pt x="4244708" y="741883"/>
                </a:lnTo>
                <a:lnTo>
                  <a:pt x="4242079" y="741883"/>
                </a:lnTo>
                <a:lnTo>
                  <a:pt x="4240949" y="742353"/>
                </a:lnTo>
                <a:lnTo>
                  <a:pt x="4239095" y="744220"/>
                </a:lnTo>
                <a:lnTo>
                  <a:pt x="4238625" y="745337"/>
                </a:lnTo>
                <a:lnTo>
                  <a:pt x="4238625" y="747966"/>
                </a:lnTo>
                <a:lnTo>
                  <a:pt x="4239095" y="749084"/>
                </a:lnTo>
                <a:lnTo>
                  <a:pt x="4240949" y="750951"/>
                </a:lnTo>
                <a:lnTo>
                  <a:pt x="4242079" y="751408"/>
                </a:lnTo>
                <a:lnTo>
                  <a:pt x="4244708" y="751408"/>
                </a:lnTo>
                <a:lnTo>
                  <a:pt x="4245826" y="750951"/>
                </a:lnTo>
                <a:lnTo>
                  <a:pt x="4247693" y="749084"/>
                </a:lnTo>
                <a:lnTo>
                  <a:pt x="4248150" y="747966"/>
                </a:lnTo>
                <a:lnTo>
                  <a:pt x="4248150" y="745337"/>
                </a:lnTo>
                <a:close/>
              </a:path>
              <a:path w="4962525" h="4460875">
                <a:moveTo>
                  <a:pt x="4248150" y="3441"/>
                </a:moveTo>
                <a:lnTo>
                  <a:pt x="4247693" y="2324"/>
                </a:lnTo>
                <a:lnTo>
                  <a:pt x="4245826" y="457"/>
                </a:lnTo>
                <a:lnTo>
                  <a:pt x="4244708" y="0"/>
                </a:lnTo>
                <a:lnTo>
                  <a:pt x="4242079" y="0"/>
                </a:lnTo>
                <a:lnTo>
                  <a:pt x="4240949" y="457"/>
                </a:lnTo>
                <a:lnTo>
                  <a:pt x="4239095" y="2324"/>
                </a:lnTo>
                <a:lnTo>
                  <a:pt x="4238625" y="3441"/>
                </a:lnTo>
                <a:lnTo>
                  <a:pt x="4238625" y="6070"/>
                </a:lnTo>
                <a:lnTo>
                  <a:pt x="4239095" y="7200"/>
                </a:lnTo>
                <a:lnTo>
                  <a:pt x="4240949" y="9055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55"/>
                </a:lnTo>
                <a:lnTo>
                  <a:pt x="4247693" y="7200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4962525" h="4460875">
                <a:moveTo>
                  <a:pt x="4295775" y="4454791"/>
                </a:moveTo>
                <a:lnTo>
                  <a:pt x="4295318" y="4453674"/>
                </a:lnTo>
                <a:lnTo>
                  <a:pt x="4293451" y="4451807"/>
                </a:lnTo>
                <a:lnTo>
                  <a:pt x="4292333" y="4451350"/>
                </a:lnTo>
                <a:lnTo>
                  <a:pt x="4289704" y="4451350"/>
                </a:lnTo>
                <a:lnTo>
                  <a:pt x="4288574" y="4451807"/>
                </a:lnTo>
                <a:lnTo>
                  <a:pt x="4286720" y="4453674"/>
                </a:lnTo>
                <a:lnTo>
                  <a:pt x="4286250" y="4454791"/>
                </a:lnTo>
                <a:lnTo>
                  <a:pt x="4286250" y="4457420"/>
                </a:lnTo>
                <a:lnTo>
                  <a:pt x="4286720" y="4458551"/>
                </a:lnTo>
                <a:lnTo>
                  <a:pt x="4288574" y="4460405"/>
                </a:lnTo>
                <a:lnTo>
                  <a:pt x="4289704" y="4460875"/>
                </a:lnTo>
                <a:lnTo>
                  <a:pt x="4292333" y="4460875"/>
                </a:lnTo>
                <a:lnTo>
                  <a:pt x="4293451" y="4460405"/>
                </a:lnTo>
                <a:lnTo>
                  <a:pt x="4295318" y="4458551"/>
                </a:lnTo>
                <a:lnTo>
                  <a:pt x="4295775" y="4457420"/>
                </a:lnTo>
                <a:lnTo>
                  <a:pt x="4295775" y="4454791"/>
                </a:lnTo>
                <a:close/>
              </a:path>
              <a:path w="4962525" h="4460875">
                <a:moveTo>
                  <a:pt x="4295775" y="3712908"/>
                </a:moveTo>
                <a:lnTo>
                  <a:pt x="4295318" y="3711778"/>
                </a:lnTo>
                <a:lnTo>
                  <a:pt x="4293451" y="3709924"/>
                </a:lnTo>
                <a:lnTo>
                  <a:pt x="4292333" y="3709454"/>
                </a:lnTo>
                <a:lnTo>
                  <a:pt x="4289704" y="3709454"/>
                </a:lnTo>
                <a:lnTo>
                  <a:pt x="4288574" y="3709924"/>
                </a:lnTo>
                <a:lnTo>
                  <a:pt x="4286720" y="3711778"/>
                </a:lnTo>
                <a:lnTo>
                  <a:pt x="4286250" y="3712908"/>
                </a:lnTo>
                <a:lnTo>
                  <a:pt x="4286250" y="3715537"/>
                </a:lnTo>
                <a:lnTo>
                  <a:pt x="4286720" y="3716655"/>
                </a:lnTo>
                <a:lnTo>
                  <a:pt x="4288574" y="3718509"/>
                </a:lnTo>
                <a:lnTo>
                  <a:pt x="4289704" y="3718979"/>
                </a:lnTo>
                <a:lnTo>
                  <a:pt x="4292333" y="3718979"/>
                </a:lnTo>
                <a:lnTo>
                  <a:pt x="4293451" y="3718509"/>
                </a:lnTo>
                <a:lnTo>
                  <a:pt x="4295318" y="3716655"/>
                </a:lnTo>
                <a:lnTo>
                  <a:pt x="4295775" y="3715537"/>
                </a:lnTo>
                <a:lnTo>
                  <a:pt x="4295775" y="3712908"/>
                </a:lnTo>
                <a:close/>
              </a:path>
              <a:path w="4962525" h="4460875">
                <a:moveTo>
                  <a:pt x="4295775" y="2971012"/>
                </a:moveTo>
                <a:lnTo>
                  <a:pt x="4295318" y="2969882"/>
                </a:lnTo>
                <a:lnTo>
                  <a:pt x="4293451" y="2968028"/>
                </a:lnTo>
                <a:lnTo>
                  <a:pt x="4292333" y="2967558"/>
                </a:lnTo>
                <a:lnTo>
                  <a:pt x="4289704" y="2967558"/>
                </a:lnTo>
                <a:lnTo>
                  <a:pt x="4288574" y="2968028"/>
                </a:lnTo>
                <a:lnTo>
                  <a:pt x="4286720" y="2969882"/>
                </a:lnTo>
                <a:lnTo>
                  <a:pt x="4286250" y="2971012"/>
                </a:lnTo>
                <a:lnTo>
                  <a:pt x="4286250" y="2973641"/>
                </a:lnTo>
                <a:lnTo>
                  <a:pt x="4286720" y="2974759"/>
                </a:lnTo>
                <a:lnTo>
                  <a:pt x="4288574" y="2976626"/>
                </a:lnTo>
                <a:lnTo>
                  <a:pt x="4289704" y="2977083"/>
                </a:lnTo>
                <a:lnTo>
                  <a:pt x="4292333" y="2977083"/>
                </a:lnTo>
                <a:lnTo>
                  <a:pt x="4293451" y="2976626"/>
                </a:lnTo>
                <a:lnTo>
                  <a:pt x="4295318" y="2974759"/>
                </a:lnTo>
                <a:lnTo>
                  <a:pt x="4295775" y="2973641"/>
                </a:lnTo>
                <a:lnTo>
                  <a:pt x="4295775" y="2971012"/>
                </a:lnTo>
                <a:close/>
              </a:path>
              <a:path w="4962525" h="4460875">
                <a:moveTo>
                  <a:pt x="4295775" y="2229116"/>
                </a:moveTo>
                <a:lnTo>
                  <a:pt x="4295318" y="2227999"/>
                </a:lnTo>
                <a:lnTo>
                  <a:pt x="4293451" y="2226132"/>
                </a:lnTo>
                <a:lnTo>
                  <a:pt x="4292333" y="2225675"/>
                </a:lnTo>
                <a:lnTo>
                  <a:pt x="4289704" y="2225675"/>
                </a:lnTo>
                <a:lnTo>
                  <a:pt x="4288574" y="2226132"/>
                </a:lnTo>
                <a:lnTo>
                  <a:pt x="4286720" y="2227999"/>
                </a:lnTo>
                <a:lnTo>
                  <a:pt x="4286250" y="2229116"/>
                </a:lnTo>
                <a:lnTo>
                  <a:pt x="4286250" y="2231745"/>
                </a:lnTo>
                <a:lnTo>
                  <a:pt x="4286720" y="2232876"/>
                </a:lnTo>
                <a:lnTo>
                  <a:pt x="4288574" y="2234730"/>
                </a:lnTo>
                <a:lnTo>
                  <a:pt x="4289704" y="2235200"/>
                </a:lnTo>
                <a:lnTo>
                  <a:pt x="4292333" y="2235200"/>
                </a:lnTo>
                <a:lnTo>
                  <a:pt x="4293451" y="2234730"/>
                </a:lnTo>
                <a:lnTo>
                  <a:pt x="4295318" y="2232876"/>
                </a:lnTo>
                <a:lnTo>
                  <a:pt x="4295775" y="2231745"/>
                </a:lnTo>
                <a:lnTo>
                  <a:pt x="4295775" y="2229116"/>
                </a:lnTo>
                <a:close/>
              </a:path>
              <a:path w="4962525" h="4460875">
                <a:moveTo>
                  <a:pt x="4295775" y="1487233"/>
                </a:moveTo>
                <a:lnTo>
                  <a:pt x="4295318" y="1486103"/>
                </a:lnTo>
                <a:lnTo>
                  <a:pt x="4293451" y="1484249"/>
                </a:lnTo>
                <a:lnTo>
                  <a:pt x="4292333" y="1483779"/>
                </a:lnTo>
                <a:lnTo>
                  <a:pt x="4289704" y="1483779"/>
                </a:lnTo>
                <a:lnTo>
                  <a:pt x="4288574" y="1484249"/>
                </a:lnTo>
                <a:lnTo>
                  <a:pt x="4286720" y="1486103"/>
                </a:lnTo>
                <a:lnTo>
                  <a:pt x="4286250" y="1487233"/>
                </a:lnTo>
                <a:lnTo>
                  <a:pt x="4286250" y="1489862"/>
                </a:lnTo>
                <a:lnTo>
                  <a:pt x="4286720" y="1490980"/>
                </a:lnTo>
                <a:lnTo>
                  <a:pt x="4288574" y="1492834"/>
                </a:lnTo>
                <a:lnTo>
                  <a:pt x="4289704" y="1493304"/>
                </a:lnTo>
                <a:lnTo>
                  <a:pt x="4292333" y="1493304"/>
                </a:lnTo>
                <a:lnTo>
                  <a:pt x="4293451" y="1492834"/>
                </a:lnTo>
                <a:lnTo>
                  <a:pt x="4295318" y="1490980"/>
                </a:lnTo>
                <a:lnTo>
                  <a:pt x="4295775" y="1489862"/>
                </a:lnTo>
                <a:lnTo>
                  <a:pt x="4295775" y="1487233"/>
                </a:lnTo>
                <a:close/>
              </a:path>
              <a:path w="4962525" h="4460875">
                <a:moveTo>
                  <a:pt x="4295775" y="745337"/>
                </a:moveTo>
                <a:lnTo>
                  <a:pt x="4295318" y="744220"/>
                </a:lnTo>
                <a:lnTo>
                  <a:pt x="4293451" y="742353"/>
                </a:lnTo>
                <a:lnTo>
                  <a:pt x="4292333" y="741883"/>
                </a:lnTo>
                <a:lnTo>
                  <a:pt x="4289704" y="741883"/>
                </a:lnTo>
                <a:lnTo>
                  <a:pt x="4288574" y="742353"/>
                </a:lnTo>
                <a:lnTo>
                  <a:pt x="4286720" y="744220"/>
                </a:lnTo>
                <a:lnTo>
                  <a:pt x="4286250" y="745337"/>
                </a:lnTo>
                <a:lnTo>
                  <a:pt x="4286250" y="747966"/>
                </a:lnTo>
                <a:lnTo>
                  <a:pt x="4286720" y="749084"/>
                </a:lnTo>
                <a:lnTo>
                  <a:pt x="4288574" y="750951"/>
                </a:lnTo>
                <a:lnTo>
                  <a:pt x="4289704" y="751408"/>
                </a:lnTo>
                <a:lnTo>
                  <a:pt x="4292333" y="751408"/>
                </a:lnTo>
                <a:lnTo>
                  <a:pt x="4293451" y="750951"/>
                </a:lnTo>
                <a:lnTo>
                  <a:pt x="4295318" y="749084"/>
                </a:lnTo>
                <a:lnTo>
                  <a:pt x="4295775" y="747966"/>
                </a:lnTo>
                <a:lnTo>
                  <a:pt x="4295775" y="745337"/>
                </a:lnTo>
                <a:close/>
              </a:path>
              <a:path w="4962525" h="4460875">
                <a:moveTo>
                  <a:pt x="4295775" y="3441"/>
                </a:moveTo>
                <a:lnTo>
                  <a:pt x="4295318" y="2324"/>
                </a:lnTo>
                <a:lnTo>
                  <a:pt x="4293451" y="457"/>
                </a:lnTo>
                <a:lnTo>
                  <a:pt x="4292333" y="0"/>
                </a:lnTo>
                <a:lnTo>
                  <a:pt x="4289704" y="0"/>
                </a:lnTo>
                <a:lnTo>
                  <a:pt x="4288574" y="457"/>
                </a:lnTo>
                <a:lnTo>
                  <a:pt x="4286720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20" y="7200"/>
                </a:lnTo>
                <a:lnTo>
                  <a:pt x="4288574" y="9055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55"/>
                </a:lnTo>
                <a:lnTo>
                  <a:pt x="4295318" y="7200"/>
                </a:lnTo>
                <a:lnTo>
                  <a:pt x="4295775" y="6070"/>
                </a:lnTo>
                <a:lnTo>
                  <a:pt x="4295775" y="3441"/>
                </a:lnTo>
                <a:close/>
              </a:path>
              <a:path w="4962525" h="4460875">
                <a:moveTo>
                  <a:pt x="4343400" y="4454791"/>
                </a:moveTo>
                <a:lnTo>
                  <a:pt x="4342943" y="4453674"/>
                </a:lnTo>
                <a:lnTo>
                  <a:pt x="4341076" y="4451807"/>
                </a:lnTo>
                <a:lnTo>
                  <a:pt x="4339958" y="4451350"/>
                </a:lnTo>
                <a:lnTo>
                  <a:pt x="4337329" y="4451350"/>
                </a:lnTo>
                <a:lnTo>
                  <a:pt x="4336199" y="4451807"/>
                </a:lnTo>
                <a:lnTo>
                  <a:pt x="4334345" y="4453674"/>
                </a:lnTo>
                <a:lnTo>
                  <a:pt x="4333875" y="4454791"/>
                </a:lnTo>
                <a:lnTo>
                  <a:pt x="4333875" y="4457420"/>
                </a:lnTo>
                <a:lnTo>
                  <a:pt x="4334345" y="4458551"/>
                </a:lnTo>
                <a:lnTo>
                  <a:pt x="4336199" y="4460405"/>
                </a:lnTo>
                <a:lnTo>
                  <a:pt x="4337329" y="4460875"/>
                </a:lnTo>
                <a:lnTo>
                  <a:pt x="4339958" y="4460875"/>
                </a:lnTo>
                <a:lnTo>
                  <a:pt x="4341076" y="4460405"/>
                </a:lnTo>
                <a:lnTo>
                  <a:pt x="4342943" y="4458551"/>
                </a:lnTo>
                <a:lnTo>
                  <a:pt x="4343400" y="4457420"/>
                </a:lnTo>
                <a:lnTo>
                  <a:pt x="4343400" y="4454791"/>
                </a:lnTo>
                <a:close/>
              </a:path>
              <a:path w="4962525" h="4460875">
                <a:moveTo>
                  <a:pt x="4343400" y="3712908"/>
                </a:moveTo>
                <a:lnTo>
                  <a:pt x="4342943" y="3711778"/>
                </a:lnTo>
                <a:lnTo>
                  <a:pt x="4341076" y="3709924"/>
                </a:lnTo>
                <a:lnTo>
                  <a:pt x="4339958" y="3709454"/>
                </a:lnTo>
                <a:lnTo>
                  <a:pt x="4337329" y="3709454"/>
                </a:lnTo>
                <a:lnTo>
                  <a:pt x="4336199" y="3709924"/>
                </a:lnTo>
                <a:lnTo>
                  <a:pt x="4334345" y="3711778"/>
                </a:lnTo>
                <a:lnTo>
                  <a:pt x="4333875" y="3712908"/>
                </a:lnTo>
                <a:lnTo>
                  <a:pt x="4333875" y="3715537"/>
                </a:lnTo>
                <a:lnTo>
                  <a:pt x="4334345" y="3716655"/>
                </a:lnTo>
                <a:lnTo>
                  <a:pt x="4336199" y="3718509"/>
                </a:lnTo>
                <a:lnTo>
                  <a:pt x="4337329" y="3718979"/>
                </a:lnTo>
                <a:lnTo>
                  <a:pt x="4339958" y="3718979"/>
                </a:lnTo>
                <a:lnTo>
                  <a:pt x="4341076" y="3718509"/>
                </a:lnTo>
                <a:lnTo>
                  <a:pt x="4342943" y="3716655"/>
                </a:lnTo>
                <a:lnTo>
                  <a:pt x="4343400" y="3715537"/>
                </a:lnTo>
                <a:lnTo>
                  <a:pt x="4343400" y="3712908"/>
                </a:lnTo>
                <a:close/>
              </a:path>
              <a:path w="4962525" h="4460875">
                <a:moveTo>
                  <a:pt x="4343400" y="2971012"/>
                </a:moveTo>
                <a:lnTo>
                  <a:pt x="4342943" y="2969882"/>
                </a:lnTo>
                <a:lnTo>
                  <a:pt x="4341076" y="2968028"/>
                </a:lnTo>
                <a:lnTo>
                  <a:pt x="4339958" y="2967558"/>
                </a:lnTo>
                <a:lnTo>
                  <a:pt x="4337329" y="2967558"/>
                </a:lnTo>
                <a:lnTo>
                  <a:pt x="4336199" y="2968028"/>
                </a:lnTo>
                <a:lnTo>
                  <a:pt x="4334345" y="2969882"/>
                </a:lnTo>
                <a:lnTo>
                  <a:pt x="4333875" y="2971012"/>
                </a:lnTo>
                <a:lnTo>
                  <a:pt x="4333875" y="2973641"/>
                </a:lnTo>
                <a:lnTo>
                  <a:pt x="4334345" y="2974759"/>
                </a:lnTo>
                <a:lnTo>
                  <a:pt x="4336199" y="2976626"/>
                </a:lnTo>
                <a:lnTo>
                  <a:pt x="4337329" y="2977083"/>
                </a:lnTo>
                <a:lnTo>
                  <a:pt x="4339958" y="2977083"/>
                </a:lnTo>
                <a:lnTo>
                  <a:pt x="4341076" y="2976626"/>
                </a:lnTo>
                <a:lnTo>
                  <a:pt x="4342943" y="2974759"/>
                </a:lnTo>
                <a:lnTo>
                  <a:pt x="4343400" y="2973641"/>
                </a:lnTo>
                <a:lnTo>
                  <a:pt x="4343400" y="2971012"/>
                </a:lnTo>
                <a:close/>
              </a:path>
              <a:path w="4962525" h="4460875">
                <a:moveTo>
                  <a:pt x="4343400" y="2229116"/>
                </a:moveTo>
                <a:lnTo>
                  <a:pt x="4342943" y="2227999"/>
                </a:lnTo>
                <a:lnTo>
                  <a:pt x="4341076" y="2226132"/>
                </a:lnTo>
                <a:lnTo>
                  <a:pt x="4339958" y="2225675"/>
                </a:lnTo>
                <a:lnTo>
                  <a:pt x="4337329" y="2225675"/>
                </a:lnTo>
                <a:lnTo>
                  <a:pt x="4336199" y="2226132"/>
                </a:lnTo>
                <a:lnTo>
                  <a:pt x="4334345" y="2227999"/>
                </a:lnTo>
                <a:lnTo>
                  <a:pt x="4333875" y="2229116"/>
                </a:lnTo>
                <a:lnTo>
                  <a:pt x="4333875" y="2231745"/>
                </a:lnTo>
                <a:lnTo>
                  <a:pt x="4334345" y="2232876"/>
                </a:lnTo>
                <a:lnTo>
                  <a:pt x="4336199" y="2234730"/>
                </a:lnTo>
                <a:lnTo>
                  <a:pt x="4337329" y="2235200"/>
                </a:lnTo>
                <a:lnTo>
                  <a:pt x="4339958" y="2235200"/>
                </a:lnTo>
                <a:lnTo>
                  <a:pt x="4341076" y="2234730"/>
                </a:lnTo>
                <a:lnTo>
                  <a:pt x="4342943" y="2232876"/>
                </a:lnTo>
                <a:lnTo>
                  <a:pt x="4343400" y="2231745"/>
                </a:lnTo>
                <a:lnTo>
                  <a:pt x="4343400" y="2229116"/>
                </a:lnTo>
                <a:close/>
              </a:path>
              <a:path w="4962525" h="4460875">
                <a:moveTo>
                  <a:pt x="4343400" y="1487233"/>
                </a:moveTo>
                <a:lnTo>
                  <a:pt x="4342943" y="1486103"/>
                </a:lnTo>
                <a:lnTo>
                  <a:pt x="4341076" y="1484249"/>
                </a:lnTo>
                <a:lnTo>
                  <a:pt x="4339958" y="1483779"/>
                </a:lnTo>
                <a:lnTo>
                  <a:pt x="4337329" y="1483779"/>
                </a:lnTo>
                <a:lnTo>
                  <a:pt x="4336199" y="1484249"/>
                </a:lnTo>
                <a:lnTo>
                  <a:pt x="4334345" y="1486103"/>
                </a:lnTo>
                <a:lnTo>
                  <a:pt x="4333875" y="1487233"/>
                </a:lnTo>
                <a:lnTo>
                  <a:pt x="4333875" y="1489862"/>
                </a:lnTo>
                <a:lnTo>
                  <a:pt x="4334345" y="1490980"/>
                </a:lnTo>
                <a:lnTo>
                  <a:pt x="4336199" y="1492834"/>
                </a:lnTo>
                <a:lnTo>
                  <a:pt x="4337329" y="1493304"/>
                </a:lnTo>
                <a:lnTo>
                  <a:pt x="4339958" y="1493304"/>
                </a:lnTo>
                <a:lnTo>
                  <a:pt x="4341076" y="1492834"/>
                </a:lnTo>
                <a:lnTo>
                  <a:pt x="4342943" y="1490980"/>
                </a:lnTo>
                <a:lnTo>
                  <a:pt x="4343400" y="1489862"/>
                </a:lnTo>
                <a:lnTo>
                  <a:pt x="4343400" y="1487233"/>
                </a:lnTo>
                <a:close/>
              </a:path>
              <a:path w="4962525" h="4460875">
                <a:moveTo>
                  <a:pt x="4343400" y="745337"/>
                </a:moveTo>
                <a:lnTo>
                  <a:pt x="4342943" y="744220"/>
                </a:lnTo>
                <a:lnTo>
                  <a:pt x="4341076" y="742353"/>
                </a:lnTo>
                <a:lnTo>
                  <a:pt x="4339958" y="741883"/>
                </a:lnTo>
                <a:lnTo>
                  <a:pt x="4337329" y="741883"/>
                </a:lnTo>
                <a:lnTo>
                  <a:pt x="4336199" y="742353"/>
                </a:lnTo>
                <a:lnTo>
                  <a:pt x="4334345" y="744220"/>
                </a:lnTo>
                <a:lnTo>
                  <a:pt x="4333875" y="745337"/>
                </a:lnTo>
                <a:lnTo>
                  <a:pt x="4333875" y="747966"/>
                </a:lnTo>
                <a:lnTo>
                  <a:pt x="4334345" y="749084"/>
                </a:lnTo>
                <a:lnTo>
                  <a:pt x="4336199" y="750951"/>
                </a:lnTo>
                <a:lnTo>
                  <a:pt x="4337329" y="751408"/>
                </a:lnTo>
                <a:lnTo>
                  <a:pt x="4339958" y="751408"/>
                </a:lnTo>
                <a:lnTo>
                  <a:pt x="4341076" y="750951"/>
                </a:lnTo>
                <a:lnTo>
                  <a:pt x="4342943" y="749084"/>
                </a:lnTo>
                <a:lnTo>
                  <a:pt x="4343400" y="747966"/>
                </a:lnTo>
                <a:lnTo>
                  <a:pt x="4343400" y="745337"/>
                </a:lnTo>
                <a:close/>
              </a:path>
              <a:path w="4962525" h="4460875">
                <a:moveTo>
                  <a:pt x="4343400" y="3441"/>
                </a:moveTo>
                <a:lnTo>
                  <a:pt x="4342943" y="2324"/>
                </a:lnTo>
                <a:lnTo>
                  <a:pt x="4341076" y="457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57"/>
                </a:lnTo>
                <a:lnTo>
                  <a:pt x="4334345" y="2324"/>
                </a:lnTo>
                <a:lnTo>
                  <a:pt x="4333875" y="3441"/>
                </a:lnTo>
                <a:lnTo>
                  <a:pt x="4333875" y="6070"/>
                </a:lnTo>
                <a:lnTo>
                  <a:pt x="4334345" y="7200"/>
                </a:lnTo>
                <a:lnTo>
                  <a:pt x="4336199" y="9055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55"/>
                </a:lnTo>
                <a:lnTo>
                  <a:pt x="4342943" y="7200"/>
                </a:lnTo>
                <a:lnTo>
                  <a:pt x="4343400" y="6070"/>
                </a:lnTo>
                <a:lnTo>
                  <a:pt x="4343400" y="3441"/>
                </a:lnTo>
                <a:close/>
              </a:path>
              <a:path w="4962525" h="4460875">
                <a:moveTo>
                  <a:pt x="4391025" y="4454791"/>
                </a:moveTo>
                <a:lnTo>
                  <a:pt x="4390568" y="4453674"/>
                </a:lnTo>
                <a:lnTo>
                  <a:pt x="4388701" y="4451807"/>
                </a:lnTo>
                <a:lnTo>
                  <a:pt x="4387583" y="4451350"/>
                </a:lnTo>
                <a:lnTo>
                  <a:pt x="4384954" y="4451350"/>
                </a:lnTo>
                <a:lnTo>
                  <a:pt x="4383824" y="4451807"/>
                </a:lnTo>
                <a:lnTo>
                  <a:pt x="4381970" y="4453674"/>
                </a:lnTo>
                <a:lnTo>
                  <a:pt x="4381500" y="4454791"/>
                </a:lnTo>
                <a:lnTo>
                  <a:pt x="4381500" y="4457420"/>
                </a:lnTo>
                <a:lnTo>
                  <a:pt x="4381970" y="4458551"/>
                </a:lnTo>
                <a:lnTo>
                  <a:pt x="4383824" y="4460405"/>
                </a:lnTo>
                <a:lnTo>
                  <a:pt x="4384954" y="4460875"/>
                </a:lnTo>
                <a:lnTo>
                  <a:pt x="4387583" y="4460875"/>
                </a:lnTo>
                <a:lnTo>
                  <a:pt x="4388701" y="4460405"/>
                </a:lnTo>
                <a:lnTo>
                  <a:pt x="4390568" y="4458551"/>
                </a:lnTo>
                <a:lnTo>
                  <a:pt x="4391025" y="4457420"/>
                </a:lnTo>
                <a:lnTo>
                  <a:pt x="4391025" y="4454791"/>
                </a:lnTo>
                <a:close/>
              </a:path>
              <a:path w="4962525" h="4460875">
                <a:moveTo>
                  <a:pt x="4391025" y="3712908"/>
                </a:moveTo>
                <a:lnTo>
                  <a:pt x="4390568" y="3711778"/>
                </a:lnTo>
                <a:lnTo>
                  <a:pt x="4388701" y="3709924"/>
                </a:lnTo>
                <a:lnTo>
                  <a:pt x="4387583" y="3709454"/>
                </a:lnTo>
                <a:lnTo>
                  <a:pt x="4384954" y="3709454"/>
                </a:lnTo>
                <a:lnTo>
                  <a:pt x="4383824" y="3709924"/>
                </a:lnTo>
                <a:lnTo>
                  <a:pt x="4381970" y="3711778"/>
                </a:lnTo>
                <a:lnTo>
                  <a:pt x="4381500" y="3712908"/>
                </a:lnTo>
                <a:lnTo>
                  <a:pt x="4381500" y="3715537"/>
                </a:lnTo>
                <a:lnTo>
                  <a:pt x="4381970" y="3716655"/>
                </a:lnTo>
                <a:lnTo>
                  <a:pt x="4383824" y="3718509"/>
                </a:lnTo>
                <a:lnTo>
                  <a:pt x="4384954" y="3718979"/>
                </a:lnTo>
                <a:lnTo>
                  <a:pt x="4387583" y="3718979"/>
                </a:lnTo>
                <a:lnTo>
                  <a:pt x="4388701" y="3718509"/>
                </a:lnTo>
                <a:lnTo>
                  <a:pt x="4390568" y="3716655"/>
                </a:lnTo>
                <a:lnTo>
                  <a:pt x="4391025" y="3715537"/>
                </a:lnTo>
                <a:lnTo>
                  <a:pt x="4391025" y="3712908"/>
                </a:lnTo>
                <a:close/>
              </a:path>
              <a:path w="4962525" h="4460875">
                <a:moveTo>
                  <a:pt x="4391025" y="2971012"/>
                </a:moveTo>
                <a:lnTo>
                  <a:pt x="4390568" y="2969882"/>
                </a:lnTo>
                <a:lnTo>
                  <a:pt x="4388701" y="2968028"/>
                </a:lnTo>
                <a:lnTo>
                  <a:pt x="4387583" y="2967558"/>
                </a:lnTo>
                <a:lnTo>
                  <a:pt x="4384954" y="2967558"/>
                </a:lnTo>
                <a:lnTo>
                  <a:pt x="4383824" y="2968028"/>
                </a:lnTo>
                <a:lnTo>
                  <a:pt x="4381970" y="2969882"/>
                </a:lnTo>
                <a:lnTo>
                  <a:pt x="4381500" y="2971012"/>
                </a:lnTo>
                <a:lnTo>
                  <a:pt x="4381500" y="2973641"/>
                </a:lnTo>
                <a:lnTo>
                  <a:pt x="4381970" y="2974759"/>
                </a:lnTo>
                <a:lnTo>
                  <a:pt x="4383824" y="2976626"/>
                </a:lnTo>
                <a:lnTo>
                  <a:pt x="4384954" y="2977083"/>
                </a:lnTo>
                <a:lnTo>
                  <a:pt x="4387583" y="2977083"/>
                </a:lnTo>
                <a:lnTo>
                  <a:pt x="4388701" y="2976626"/>
                </a:lnTo>
                <a:lnTo>
                  <a:pt x="4390568" y="2974759"/>
                </a:lnTo>
                <a:lnTo>
                  <a:pt x="4391025" y="2973641"/>
                </a:lnTo>
                <a:lnTo>
                  <a:pt x="4391025" y="2971012"/>
                </a:lnTo>
                <a:close/>
              </a:path>
              <a:path w="4962525" h="4460875">
                <a:moveTo>
                  <a:pt x="4391025" y="2229116"/>
                </a:moveTo>
                <a:lnTo>
                  <a:pt x="4390568" y="2227999"/>
                </a:lnTo>
                <a:lnTo>
                  <a:pt x="4388701" y="2226132"/>
                </a:lnTo>
                <a:lnTo>
                  <a:pt x="4387583" y="2225675"/>
                </a:lnTo>
                <a:lnTo>
                  <a:pt x="4384954" y="2225675"/>
                </a:lnTo>
                <a:lnTo>
                  <a:pt x="4383824" y="2226132"/>
                </a:lnTo>
                <a:lnTo>
                  <a:pt x="4381970" y="2227999"/>
                </a:lnTo>
                <a:lnTo>
                  <a:pt x="4381500" y="2229116"/>
                </a:lnTo>
                <a:lnTo>
                  <a:pt x="4381500" y="2231745"/>
                </a:lnTo>
                <a:lnTo>
                  <a:pt x="4381970" y="2232876"/>
                </a:lnTo>
                <a:lnTo>
                  <a:pt x="4383824" y="2234730"/>
                </a:lnTo>
                <a:lnTo>
                  <a:pt x="4384954" y="2235200"/>
                </a:lnTo>
                <a:lnTo>
                  <a:pt x="4387583" y="2235200"/>
                </a:lnTo>
                <a:lnTo>
                  <a:pt x="4388701" y="2234730"/>
                </a:lnTo>
                <a:lnTo>
                  <a:pt x="4390568" y="2232876"/>
                </a:lnTo>
                <a:lnTo>
                  <a:pt x="4391025" y="2231745"/>
                </a:lnTo>
                <a:lnTo>
                  <a:pt x="4391025" y="2229116"/>
                </a:lnTo>
                <a:close/>
              </a:path>
              <a:path w="4962525" h="4460875">
                <a:moveTo>
                  <a:pt x="4391025" y="1487233"/>
                </a:moveTo>
                <a:lnTo>
                  <a:pt x="4390568" y="1486103"/>
                </a:lnTo>
                <a:lnTo>
                  <a:pt x="4388701" y="1484249"/>
                </a:lnTo>
                <a:lnTo>
                  <a:pt x="4387583" y="1483779"/>
                </a:lnTo>
                <a:lnTo>
                  <a:pt x="4384954" y="1483779"/>
                </a:lnTo>
                <a:lnTo>
                  <a:pt x="4383824" y="1484249"/>
                </a:lnTo>
                <a:lnTo>
                  <a:pt x="4381970" y="1486103"/>
                </a:lnTo>
                <a:lnTo>
                  <a:pt x="4381500" y="1487233"/>
                </a:lnTo>
                <a:lnTo>
                  <a:pt x="4381500" y="1489862"/>
                </a:lnTo>
                <a:lnTo>
                  <a:pt x="4381970" y="1490980"/>
                </a:lnTo>
                <a:lnTo>
                  <a:pt x="4383824" y="1492834"/>
                </a:lnTo>
                <a:lnTo>
                  <a:pt x="4384954" y="1493304"/>
                </a:lnTo>
                <a:lnTo>
                  <a:pt x="4387583" y="1493304"/>
                </a:lnTo>
                <a:lnTo>
                  <a:pt x="4388701" y="1492834"/>
                </a:lnTo>
                <a:lnTo>
                  <a:pt x="4390568" y="1490980"/>
                </a:lnTo>
                <a:lnTo>
                  <a:pt x="4391025" y="1489862"/>
                </a:lnTo>
                <a:lnTo>
                  <a:pt x="4391025" y="1487233"/>
                </a:lnTo>
                <a:close/>
              </a:path>
              <a:path w="4962525" h="4460875">
                <a:moveTo>
                  <a:pt x="4391025" y="745337"/>
                </a:moveTo>
                <a:lnTo>
                  <a:pt x="4390568" y="744220"/>
                </a:lnTo>
                <a:lnTo>
                  <a:pt x="4388701" y="742353"/>
                </a:lnTo>
                <a:lnTo>
                  <a:pt x="4387583" y="741883"/>
                </a:lnTo>
                <a:lnTo>
                  <a:pt x="4384954" y="741883"/>
                </a:lnTo>
                <a:lnTo>
                  <a:pt x="4383824" y="742353"/>
                </a:lnTo>
                <a:lnTo>
                  <a:pt x="4381970" y="744220"/>
                </a:lnTo>
                <a:lnTo>
                  <a:pt x="4381500" y="745337"/>
                </a:lnTo>
                <a:lnTo>
                  <a:pt x="4381500" y="747966"/>
                </a:lnTo>
                <a:lnTo>
                  <a:pt x="4381970" y="749084"/>
                </a:lnTo>
                <a:lnTo>
                  <a:pt x="4383824" y="750951"/>
                </a:lnTo>
                <a:lnTo>
                  <a:pt x="4384954" y="751408"/>
                </a:lnTo>
                <a:lnTo>
                  <a:pt x="4387583" y="751408"/>
                </a:lnTo>
                <a:lnTo>
                  <a:pt x="4388701" y="750951"/>
                </a:lnTo>
                <a:lnTo>
                  <a:pt x="4390568" y="749084"/>
                </a:lnTo>
                <a:lnTo>
                  <a:pt x="4391025" y="747966"/>
                </a:lnTo>
                <a:lnTo>
                  <a:pt x="4391025" y="745337"/>
                </a:lnTo>
                <a:close/>
              </a:path>
              <a:path w="4962525" h="4460875">
                <a:moveTo>
                  <a:pt x="4391025" y="3441"/>
                </a:moveTo>
                <a:lnTo>
                  <a:pt x="4390568" y="2324"/>
                </a:lnTo>
                <a:lnTo>
                  <a:pt x="4388701" y="457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57"/>
                </a:lnTo>
                <a:lnTo>
                  <a:pt x="4381970" y="2324"/>
                </a:lnTo>
                <a:lnTo>
                  <a:pt x="4381500" y="3441"/>
                </a:lnTo>
                <a:lnTo>
                  <a:pt x="4381500" y="6070"/>
                </a:lnTo>
                <a:lnTo>
                  <a:pt x="4381970" y="7200"/>
                </a:lnTo>
                <a:lnTo>
                  <a:pt x="4383824" y="9055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55"/>
                </a:lnTo>
                <a:lnTo>
                  <a:pt x="4390568" y="7200"/>
                </a:lnTo>
                <a:lnTo>
                  <a:pt x="4391025" y="6070"/>
                </a:lnTo>
                <a:lnTo>
                  <a:pt x="4391025" y="3441"/>
                </a:lnTo>
                <a:close/>
              </a:path>
              <a:path w="4962525" h="4460875">
                <a:moveTo>
                  <a:pt x="4438650" y="4454791"/>
                </a:moveTo>
                <a:lnTo>
                  <a:pt x="4438193" y="4453674"/>
                </a:lnTo>
                <a:lnTo>
                  <a:pt x="4436326" y="4451807"/>
                </a:lnTo>
                <a:lnTo>
                  <a:pt x="4435208" y="4451350"/>
                </a:lnTo>
                <a:lnTo>
                  <a:pt x="4432579" y="4451350"/>
                </a:lnTo>
                <a:lnTo>
                  <a:pt x="4431449" y="4451807"/>
                </a:lnTo>
                <a:lnTo>
                  <a:pt x="4429595" y="4453674"/>
                </a:lnTo>
                <a:lnTo>
                  <a:pt x="4429125" y="4454791"/>
                </a:lnTo>
                <a:lnTo>
                  <a:pt x="4429125" y="4457420"/>
                </a:lnTo>
                <a:lnTo>
                  <a:pt x="4429595" y="4458551"/>
                </a:lnTo>
                <a:lnTo>
                  <a:pt x="4431449" y="4460405"/>
                </a:lnTo>
                <a:lnTo>
                  <a:pt x="4432579" y="4460875"/>
                </a:lnTo>
                <a:lnTo>
                  <a:pt x="4435208" y="4460875"/>
                </a:lnTo>
                <a:lnTo>
                  <a:pt x="4436326" y="4460405"/>
                </a:lnTo>
                <a:lnTo>
                  <a:pt x="4438193" y="4458551"/>
                </a:lnTo>
                <a:lnTo>
                  <a:pt x="4438650" y="4457420"/>
                </a:lnTo>
                <a:lnTo>
                  <a:pt x="4438650" y="4454791"/>
                </a:lnTo>
                <a:close/>
              </a:path>
              <a:path w="4962525" h="4460875">
                <a:moveTo>
                  <a:pt x="4438650" y="3712908"/>
                </a:moveTo>
                <a:lnTo>
                  <a:pt x="4438193" y="3711778"/>
                </a:lnTo>
                <a:lnTo>
                  <a:pt x="4436326" y="3709924"/>
                </a:lnTo>
                <a:lnTo>
                  <a:pt x="4435208" y="3709454"/>
                </a:lnTo>
                <a:lnTo>
                  <a:pt x="4432579" y="3709454"/>
                </a:lnTo>
                <a:lnTo>
                  <a:pt x="4431449" y="3709924"/>
                </a:lnTo>
                <a:lnTo>
                  <a:pt x="4429595" y="3711778"/>
                </a:lnTo>
                <a:lnTo>
                  <a:pt x="4429125" y="3712908"/>
                </a:lnTo>
                <a:lnTo>
                  <a:pt x="4429125" y="3715537"/>
                </a:lnTo>
                <a:lnTo>
                  <a:pt x="4429595" y="3716655"/>
                </a:lnTo>
                <a:lnTo>
                  <a:pt x="4431449" y="3718509"/>
                </a:lnTo>
                <a:lnTo>
                  <a:pt x="4432579" y="3718979"/>
                </a:lnTo>
                <a:lnTo>
                  <a:pt x="4435208" y="3718979"/>
                </a:lnTo>
                <a:lnTo>
                  <a:pt x="4436326" y="3718509"/>
                </a:lnTo>
                <a:lnTo>
                  <a:pt x="4438193" y="3716655"/>
                </a:lnTo>
                <a:lnTo>
                  <a:pt x="4438650" y="3715537"/>
                </a:lnTo>
                <a:lnTo>
                  <a:pt x="4438650" y="3712908"/>
                </a:lnTo>
                <a:close/>
              </a:path>
              <a:path w="4962525" h="4460875">
                <a:moveTo>
                  <a:pt x="4438650" y="2971012"/>
                </a:moveTo>
                <a:lnTo>
                  <a:pt x="4438193" y="2969882"/>
                </a:lnTo>
                <a:lnTo>
                  <a:pt x="4436326" y="2968028"/>
                </a:lnTo>
                <a:lnTo>
                  <a:pt x="4435208" y="2967558"/>
                </a:lnTo>
                <a:lnTo>
                  <a:pt x="4432579" y="2967558"/>
                </a:lnTo>
                <a:lnTo>
                  <a:pt x="4431449" y="2968028"/>
                </a:lnTo>
                <a:lnTo>
                  <a:pt x="4429595" y="2969882"/>
                </a:lnTo>
                <a:lnTo>
                  <a:pt x="4429125" y="2971012"/>
                </a:lnTo>
                <a:lnTo>
                  <a:pt x="4429125" y="2973641"/>
                </a:lnTo>
                <a:lnTo>
                  <a:pt x="4429595" y="2974759"/>
                </a:lnTo>
                <a:lnTo>
                  <a:pt x="4431449" y="2976626"/>
                </a:lnTo>
                <a:lnTo>
                  <a:pt x="4432579" y="2977083"/>
                </a:lnTo>
                <a:lnTo>
                  <a:pt x="4435208" y="2977083"/>
                </a:lnTo>
                <a:lnTo>
                  <a:pt x="4436326" y="2976626"/>
                </a:lnTo>
                <a:lnTo>
                  <a:pt x="4438193" y="2974759"/>
                </a:lnTo>
                <a:lnTo>
                  <a:pt x="4438650" y="2973641"/>
                </a:lnTo>
                <a:lnTo>
                  <a:pt x="4438650" y="2971012"/>
                </a:lnTo>
                <a:close/>
              </a:path>
              <a:path w="4962525" h="4460875">
                <a:moveTo>
                  <a:pt x="4438650" y="2229116"/>
                </a:moveTo>
                <a:lnTo>
                  <a:pt x="4438193" y="2227999"/>
                </a:lnTo>
                <a:lnTo>
                  <a:pt x="4436326" y="2226132"/>
                </a:lnTo>
                <a:lnTo>
                  <a:pt x="4435208" y="2225675"/>
                </a:lnTo>
                <a:lnTo>
                  <a:pt x="4432579" y="2225675"/>
                </a:lnTo>
                <a:lnTo>
                  <a:pt x="4431449" y="2226132"/>
                </a:lnTo>
                <a:lnTo>
                  <a:pt x="4429595" y="2227999"/>
                </a:lnTo>
                <a:lnTo>
                  <a:pt x="4429125" y="2229116"/>
                </a:lnTo>
                <a:lnTo>
                  <a:pt x="4429125" y="2231745"/>
                </a:lnTo>
                <a:lnTo>
                  <a:pt x="4429595" y="2232876"/>
                </a:lnTo>
                <a:lnTo>
                  <a:pt x="4431449" y="2234730"/>
                </a:lnTo>
                <a:lnTo>
                  <a:pt x="4432579" y="2235200"/>
                </a:lnTo>
                <a:lnTo>
                  <a:pt x="4435208" y="2235200"/>
                </a:lnTo>
                <a:lnTo>
                  <a:pt x="4436326" y="2234730"/>
                </a:lnTo>
                <a:lnTo>
                  <a:pt x="4438193" y="2232876"/>
                </a:lnTo>
                <a:lnTo>
                  <a:pt x="4438650" y="2231745"/>
                </a:lnTo>
                <a:lnTo>
                  <a:pt x="4438650" y="2229116"/>
                </a:lnTo>
                <a:close/>
              </a:path>
              <a:path w="4962525" h="4460875">
                <a:moveTo>
                  <a:pt x="4438650" y="1487233"/>
                </a:moveTo>
                <a:lnTo>
                  <a:pt x="4438193" y="1486103"/>
                </a:lnTo>
                <a:lnTo>
                  <a:pt x="4436326" y="1484249"/>
                </a:lnTo>
                <a:lnTo>
                  <a:pt x="4435208" y="1483779"/>
                </a:lnTo>
                <a:lnTo>
                  <a:pt x="4432579" y="1483779"/>
                </a:lnTo>
                <a:lnTo>
                  <a:pt x="4431449" y="1484249"/>
                </a:lnTo>
                <a:lnTo>
                  <a:pt x="4429595" y="1486103"/>
                </a:lnTo>
                <a:lnTo>
                  <a:pt x="4429125" y="1487233"/>
                </a:lnTo>
                <a:lnTo>
                  <a:pt x="4429125" y="1489862"/>
                </a:lnTo>
                <a:lnTo>
                  <a:pt x="4429595" y="1490980"/>
                </a:lnTo>
                <a:lnTo>
                  <a:pt x="4431449" y="1492834"/>
                </a:lnTo>
                <a:lnTo>
                  <a:pt x="4432579" y="1493304"/>
                </a:lnTo>
                <a:lnTo>
                  <a:pt x="4435208" y="1493304"/>
                </a:lnTo>
                <a:lnTo>
                  <a:pt x="4436326" y="1492834"/>
                </a:lnTo>
                <a:lnTo>
                  <a:pt x="4438193" y="1490980"/>
                </a:lnTo>
                <a:lnTo>
                  <a:pt x="4438650" y="1489862"/>
                </a:lnTo>
                <a:lnTo>
                  <a:pt x="4438650" y="1487233"/>
                </a:lnTo>
                <a:close/>
              </a:path>
              <a:path w="4962525" h="4460875">
                <a:moveTo>
                  <a:pt x="4438650" y="745337"/>
                </a:moveTo>
                <a:lnTo>
                  <a:pt x="4438193" y="744220"/>
                </a:lnTo>
                <a:lnTo>
                  <a:pt x="4436326" y="742353"/>
                </a:lnTo>
                <a:lnTo>
                  <a:pt x="4435208" y="741883"/>
                </a:lnTo>
                <a:lnTo>
                  <a:pt x="4432579" y="741883"/>
                </a:lnTo>
                <a:lnTo>
                  <a:pt x="4431449" y="742353"/>
                </a:lnTo>
                <a:lnTo>
                  <a:pt x="4429595" y="744220"/>
                </a:lnTo>
                <a:lnTo>
                  <a:pt x="4429125" y="745337"/>
                </a:lnTo>
                <a:lnTo>
                  <a:pt x="4429125" y="747966"/>
                </a:lnTo>
                <a:lnTo>
                  <a:pt x="4429595" y="749084"/>
                </a:lnTo>
                <a:lnTo>
                  <a:pt x="4431449" y="750951"/>
                </a:lnTo>
                <a:lnTo>
                  <a:pt x="4432579" y="751408"/>
                </a:lnTo>
                <a:lnTo>
                  <a:pt x="4435208" y="751408"/>
                </a:lnTo>
                <a:lnTo>
                  <a:pt x="4436326" y="750951"/>
                </a:lnTo>
                <a:lnTo>
                  <a:pt x="4438193" y="749084"/>
                </a:lnTo>
                <a:lnTo>
                  <a:pt x="4438650" y="747966"/>
                </a:lnTo>
                <a:lnTo>
                  <a:pt x="4438650" y="745337"/>
                </a:lnTo>
                <a:close/>
              </a:path>
              <a:path w="4962525" h="4460875">
                <a:moveTo>
                  <a:pt x="4438650" y="3441"/>
                </a:moveTo>
                <a:lnTo>
                  <a:pt x="4438193" y="2324"/>
                </a:lnTo>
                <a:lnTo>
                  <a:pt x="4436326" y="457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57"/>
                </a:lnTo>
                <a:lnTo>
                  <a:pt x="4429595" y="2324"/>
                </a:lnTo>
                <a:lnTo>
                  <a:pt x="4429125" y="3441"/>
                </a:lnTo>
                <a:lnTo>
                  <a:pt x="4429125" y="6070"/>
                </a:lnTo>
                <a:lnTo>
                  <a:pt x="4429595" y="7200"/>
                </a:lnTo>
                <a:lnTo>
                  <a:pt x="4431449" y="9055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55"/>
                </a:lnTo>
                <a:lnTo>
                  <a:pt x="4438193" y="7200"/>
                </a:lnTo>
                <a:lnTo>
                  <a:pt x="4438650" y="6070"/>
                </a:lnTo>
                <a:lnTo>
                  <a:pt x="4438650" y="3441"/>
                </a:lnTo>
                <a:close/>
              </a:path>
              <a:path w="4962525" h="4460875">
                <a:moveTo>
                  <a:pt x="4486275" y="4454791"/>
                </a:moveTo>
                <a:lnTo>
                  <a:pt x="4485818" y="4453674"/>
                </a:lnTo>
                <a:lnTo>
                  <a:pt x="4483951" y="4451807"/>
                </a:lnTo>
                <a:lnTo>
                  <a:pt x="4482833" y="4451350"/>
                </a:lnTo>
                <a:lnTo>
                  <a:pt x="4480204" y="4451350"/>
                </a:lnTo>
                <a:lnTo>
                  <a:pt x="4479074" y="4451807"/>
                </a:lnTo>
                <a:lnTo>
                  <a:pt x="4477220" y="4453674"/>
                </a:lnTo>
                <a:lnTo>
                  <a:pt x="4476750" y="4454791"/>
                </a:lnTo>
                <a:lnTo>
                  <a:pt x="4476750" y="4457420"/>
                </a:lnTo>
                <a:lnTo>
                  <a:pt x="4477220" y="4458551"/>
                </a:lnTo>
                <a:lnTo>
                  <a:pt x="4479074" y="4460405"/>
                </a:lnTo>
                <a:lnTo>
                  <a:pt x="4480204" y="4460875"/>
                </a:lnTo>
                <a:lnTo>
                  <a:pt x="4482833" y="4460875"/>
                </a:lnTo>
                <a:lnTo>
                  <a:pt x="4483951" y="4460405"/>
                </a:lnTo>
                <a:lnTo>
                  <a:pt x="4485818" y="4458551"/>
                </a:lnTo>
                <a:lnTo>
                  <a:pt x="4486275" y="4457420"/>
                </a:lnTo>
                <a:lnTo>
                  <a:pt x="4486275" y="4454791"/>
                </a:lnTo>
                <a:close/>
              </a:path>
              <a:path w="4962525" h="4460875">
                <a:moveTo>
                  <a:pt x="4486275" y="3712908"/>
                </a:moveTo>
                <a:lnTo>
                  <a:pt x="4485818" y="3711778"/>
                </a:lnTo>
                <a:lnTo>
                  <a:pt x="4483951" y="3709924"/>
                </a:lnTo>
                <a:lnTo>
                  <a:pt x="4482833" y="3709454"/>
                </a:lnTo>
                <a:lnTo>
                  <a:pt x="4480204" y="3709454"/>
                </a:lnTo>
                <a:lnTo>
                  <a:pt x="4479074" y="3709924"/>
                </a:lnTo>
                <a:lnTo>
                  <a:pt x="4477220" y="3711778"/>
                </a:lnTo>
                <a:lnTo>
                  <a:pt x="4476750" y="3712908"/>
                </a:lnTo>
                <a:lnTo>
                  <a:pt x="4476750" y="3715537"/>
                </a:lnTo>
                <a:lnTo>
                  <a:pt x="4477220" y="3716655"/>
                </a:lnTo>
                <a:lnTo>
                  <a:pt x="4479074" y="3718509"/>
                </a:lnTo>
                <a:lnTo>
                  <a:pt x="4480204" y="3718979"/>
                </a:lnTo>
                <a:lnTo>
                  <a:pt x="4482833" y="3718979"/>
                </a:lnTo>
                <a:lnTo>
                  <a:pt x="4483951" y="3718509"/>
                </a:lnTo>
                <a:lnTo>
                  <a:pt x="4485818" y="3716655"/>
                </a:lnTo>
                <a:lnTo>
                  <a:pt x="4486275" y="3715537"/>
                </a:lnTo>
                <a:lnTo>
                  <a:pt x="4486275" y="3712908"/>
                </a:lnTo>
                <a:close/>
              </a:path>
              <a:path w="4962525" h="4460875">
                <a:moveTo>
                  <a:pt x="4486275" y="2971012"/>
                </a:moveTo>
                <a:lnTo>
                  <a:pt x="4485818" y="2969882"/>
                </a:lnTo>
                <a:lnTo>
                  <a:pt x="4483951" y="2968028"/>
                </a:lnTo>
                <a:lnTo>
                  <a:pt x="4482833" y="2967558"/>
                </a:lnTo>
                <a:lnTo>
                  <a:pt x="4480204" y="2967558"/>
                </a:lnTo>
                <a:lnTo>
                  <a:pt x="4479074" y="2968028"/>
                </a:lnTo>
                <a:lnTo>
                  <a:pt x="4477220" y="2969882"/>
                </a:lnTo>
                <a:lnTo>
                  <a:pt x="4476750" y="2971012"/>
                </a:lnTo>
                <a:lnTo>
                  <a:pt x="4476750" y="2973641"/>
                </a:lnTo>
                <a:lnTo>
                  <a:pt x="4477220" y="2974759"/>
                </a:lnTo>
                <a:lnTo>
                  <a:pt x="4479074" y="2976626"/>
                </a:lnTo>
                <a:lnTo>
                  <a:pt x="4480204" y="2977083"/>
                </a:lnTo>
                <a:lnTo>
                  <a:pt x="4482833" y="2977083"/>
                </a:lnTo>
                <a:lnTo>
                  <a:pt x="4483951" y="2976626"/>
                </a:lnTo>
                <a:lnTo>
                  <a:pt x="4485818" y="2974759"/>
                </a:lnTo>
                <a:lnTo>
                  <a:pt x="4486275" y="2973641"/>
                </a:lnTo>
                <a:lnTo>
                  <a:pt x="4486275" y="2971012"/>
                </a:lnTo>
                <a:close/>
              </a:path>
              <a:path w="4962525" h="4460875">
                <a:moveTo>
                  <a:pt x="4486275" y="2229116"/>
                </a:moveTo>
                <a:lnTo>
                  <a:pt x="4485818" y="2227999"/>
                </a:lnTo>
                <a:lnTo>
                  <a:pt x="4483951" y="2226132"/>
                </a:lnTo>
                <a:lnTo>
                  <a:pt x="4482833" y="2225675"/>
                </a:lnTo>
                <a:lnTo>
                  <a:pt x="4480204" y="2225675"/>
                </a:lnTo>
                <a:lnTo>
                  <a:pt x="4479074" y="2226132"/>
                </a:lnTo>
                <a:lnTo>
                  <a:pt x="4477220" y="2227999"/>
                </a:lnTo>
                <a:lnTo>
                  <a:pt x="4476750" y="2229116"/>
                </a:lnTo>
                <a:lnTo>
                  <a:pt x="4476750" y="2231745"/>
                </a:lnTo>
                <a:lnTo>
                  <a:pt x="4477220" y="2232876"/>
                </a:lnTo>
                <a:lnTo>
                  <a:pt x="4479074" y="2234730"/>
                </a:lnTo>
                <a:lnTo>
                  <a:pt x="4480204" y="2235200"/>
                </a:lnTo>
                <a:lnTo>
                  <a:pt x="4482833" y="2235200"/>
                </a:lnTo>
                <a:lnTo>
                  <a:pt x="4483951" y="2234730"/>
                </a:lnTo>
                <a:lnTo>
                  <a:pt x="4485818" y="2232876"/>
                </a:lnTo>
                <a:lnTo>
                  <a:pt x="4486275" y="2231745"/>
                </a:lnTo>
                <a:lnTo>
                  <a:pt x="4486275" y="2229116"/>
                </a:lnTo>
                <a:close/>
              </a:path>
              <a:path w="4962525" h="4460875">
                <a:moveTo>
                  <a:pt x="4486275" y="1487233"/>
                </a:moveTo>
                <a:lnTo>
                  <a:pt x="4485818" y="1486103"/>
                </a:lnTo>
                <a:lnTo>
                  <a:pt x="4483951" y="1484249"/>
                </a:lnTo>
                <a:lnTo>
                  <a:pt x="4482833" y="1483779"/>
                </a:lnTo>
                <a:lnTo>
                  <a:pt x="4480204" y="1483779"/>
                </a:lnTo>
                <a:lnTo>
                  <a:pt x="4479074" y="1484249"/>
                </a:lnTo>
                <a:lnTo>
                  <a:pt x="4477220" y="1486103"/>
                </a:lnTo>
                <a:lnTo>
                  <a:pt x="4476750" y="1487233"/>
                </a:lnTo>
                <a:lnTo>
                  <a:pt x="4476750" y="1489862"/>
                </a:lnTo>
                <a:lnTo>
                  <a:pt x="4477220" y="1490980"/>
                </a:lnTo>
                <a:lnTo>
                  <a:pt x="4479074" y="1492834"/>
                </a:lnTo>
                <a:lnTo>
                  <a:pt x="4480204" y="1493304"/>
                </a:lnTo>
                <a:lnTo>
                  <a:pt x="4482833" y="1493304"/>
                </a:lnTo>
                <a:lnTo>
                  <a:pt x="4483951" y="1492834"/>
                </a:lnTo>
                <a:lnTo>
                  <a:pt x="4485818" y="1490980"/>
                </a:lnTo>
                <a:lnTo>
                  <a:pt x="4486275" y="1489862"/>
                </a:lnTo>
                <a:lnTo>
                  <a:pt x="4486275" y="1487233"/>
                </a:lnTo>
                <a:close/>
              </a:path>
              <a:path w="4962525" h="4460875">
                <a:moveTo>
                  <a:pt x="4486275" y="745337"/>
                </a:moveTo>
                <a:lnTo>
                  <a:pt x="4485818" y="744220"/>
                </a:lnTo>
                <a:lnTo>
                  <a:pt x="4483951" y="742353"/>
                </a:lnTo>
                <a:lnTo>
                  <a:pt x="4482833" y="741883"/>
                </a:lnTo>
                <a:lnTo>
                  <a:pt x="4480204" y="741883"/>
                </a:lnTo>
                <a:lnTo>
                  <a:pt x="4479074" y="742353"/>
                </a:lnTo>
                <a:lnTo>
                  <a:pt x="4477220" y="744220"/>
                </a:lnTo>
                <a:lnTo>
                  <a:pt x="4476750" y="745337"/>
                </a:lnTo>
                <a:lnTo>
                  <a:pt x="4476750" y="747966"/>
                </a:lnTo>
                <a:lnTo>
                  <a:pt x="4477220" y="749084"/>
                </a:lnTo>
                <a:lnTo>
                  <a:pt x="4479074" y="750951"/>
                </a:lnTo>
                <a:lnTo>
                  <a:pt x="4480204" y="751408"/>
                </a:lnTo>
                <a:lnTo>
                  <a:pt x="4482833" y="751408"/>
                </a:lnTo>
                <a:lnTo>
                  <a:pt x="4483951" y="750951"/>
                </a:lnTo>
                <a:lnTo>
                  <a:pt x="4485818" y="749084"/>
                </a:lnTo>
                <a:lnTo>
                  <a:pt x="4486275" y="747966"/>
                </a:lnTo>
                <a:lnTo>
                  <a:pt x="4486275" y="745337"/>
                </a:lnTo>
                <a:close/>
              </a:path>
              <a:path w="4962525" h="4460875">
                <a:moveTo>
                  <a:pt x="4486275" y="3441"/>
                </a:moveTo>
                <a:lnTo>
                  <a:pt x="4485818" y="2324"/>
                </a:lnTo>
                <a:lnTo>
                  <a:pt x="4483951" y="457"/>
                </a:lnTo>
                <a:lnTo>
                  <a:pt x="4482833" y="0"/>
                </a:lnTo>
                <a:lnTo>
                  <a:pt x="4480204" y="0"/>
                </a:lnTo>
                <a:lnTo>
                  <a:pt x="4479074" y="457"/>
                </a:lnTo>
                <a:lnTo>
                  <a:pt x="4477220" y="2324"/>
                </a:lnTo>
                <a:lnTo>
                  <a:pt x="4476750" y="3441"/>
                </a:lnTo>
                <a:lnTo>
                  <a:pt x="4476750" y="6070"/>
                </a:lnTo>
                <a:lnTo>
                  <a:pt x="4477220" y="7200"/>
                </a:lnTo>
                <a:lnTo>
                  <a:pt x="4479074" y="9055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55"/>
                </a:lnTo>
                <a:lnTo>
                  <a:pt x="4485818" y="7200"/>
                </a:lnTo>
                <a:lnTo>
                  <a:pt x="4486275" y="6070"/>
                </a:lnTo>
                <a:lnTo>
                  <a:pt x="4486275" y="3441"/>
                </a:lnTo>
                <a:close/>
              </a:path>
              <a:path w="4962525" h="4460875">
                <a:moveTo>
                  <a:pt x="4533900" y="4454791"/>
                </a:moveTo>
                <a:lnTo>
                  <a:pt x="4533443" y="4453674"/>
                </a:lnTo>
                <a:lnTo>
                  <a:pt x="4531576" y="4451807"/>
                </a:lnTo>
                <a:lnTo>
                  <a:pt x="4530458" y="4451350"/>
                </a:lnTo>
                <a:lnTo>
                  <a:pt x="4527829" y="4451350"/>
                </a:lnTo>
                <a:lnTo>
                  <a:pt x="4526699" y="4451807"/>
                </a:lnTo>
                <a:lnTo>
                  <a:pt x="4524845" y="4453674"/>
                </a:lnTo>
                <a:lnTo>
                  <a:pt x="4524375" y="4454791"/>
                </a:lnTo>
                <a:lnTo>
                  <a:pt x="4524375" y="4457420"/>
                </a:lnTo>
                <a:lnTo>
                  <a:pt x="4524845" y="4458551"/>
                </a:lnTo>
                <a:lnTo>
                  <a:pt x="4526699" y="4460405"/>
                </a:lnTo>
                <a:lnTo>
                  <a:pt x="4527829" y="4460875"/>
                </a:lnTo>
                <a:lnTo>
                  <a:pt x="4530458" y="4460875"/>
                </a:lnTo>
                <a:lnTo>
                  <a:pt x="4531576" y="4460405"/>
                </a:lnTo>
                <a:lnTo>
                  <a:pt x="4533443" y="4458551"/>
                </a:lnTo>
                <a:lnTo>
                  <a:pt x="4533900" y="4457420"/>
                </a:lnTo>
                <a:lnTo>
                  <a:pt x="4533900" y="4454791"/>
                </a:lnTo>
                <a:close/>
              </a:path>
              <a:path w="4962525" h="4460875">
                <a:moveTo>
                  <a:pt x="4533900" y="3712908"/>
                </a:moveTo>
                <a:lnTo>
                  <a:pt x="4533443" y="3711778"/>
                </a:lnTo>
                <a:lnTo>
                  <a:pt x="4531576" y="3709924"/>
                </a:lnTo>
                <a:lnTo>
                  <a:pt x="4530458" y="3709454"/>
                </a:lnTo>
                <a:lnTo>
                  <a:pt x="4527829" y="3709454"/>
                </a:lnTo>
                <a:lnTo>
                  <a:pt x="4526699" y="3709924"/>
                </a:lnTo>
                <a:lnTo>
                  <a:pt x="4524845" y="3711778"/>
                </a:lnTo>
                <a:lnTo>
                  <a:pt x="4524375" y="3712908"/>
                </a:lnTo>
                <a:lnTo>
                  <a:pt x="4524375" y="3715537"/>
                </a:lnTo>
                <a:lnTo>
                  <a:pt x="4524845" y="3716655"/>
                </a:lnTo>
                <a:lnTo>
                  <a:pt x="4526699" y="3718509"/>
                </a:lnTo>
                <a:lnTo>
                  <a:pt x="4527829" y="3718979"/>
                </a:lnTo>
                <a:lnTo>
                  <a:pt x="4530458" y="3718979"/>
                </a:lnTo>
                <a:lnTo>
                  <a:pt x="4531576" y="3718509"/>
                </a:lnTo>
                <a:lnTo>
                  <a:pt x="4533443" y="3716655"/>
                </a:lnTo>
                <a:lnTo>
                  <a:pt x="4533900" y="3715537"/>
                </a:lnTo>
                <a:lnTo>
                  <a:pt x="4533900" y="3712908"/>
                </a:lnTo>
                <a:close/>
              </a:path>
              <a:path w="4962525" h="4460875">
                <a:moveTo>
                  <a:pt x="4533900" y="2971012"/>
                </a:moveTo>
                <a:lnTo>
                  <a:pt x="4533443" y="2969882"/>
                </a:lnTo>
                <a:lnTo>
                  <a:pt x="4531576" y="2968028"/>
                </a:lnTo>
                <a:lnTo>
                  <a:pt x="4530458" y="2967558"/>
                </a:lnTo>
                <a:lnTo>
                  <a:pt x="4527829" y="2967558"/>
                </a:lnTo>
                <a:lnTo>
                  <a:pt x="4526699" y="2968028"/>
                </a:lnTo>
                <a:lnTo>
                  <a:pt x="4524845" y="2969882"/>
                </a:lnTo>
                <a:lnTo>
                  <a:pt x="4524375" y="2971012"/>
                </a:lnTo>
                <a:lnTo>
                  <a:pt x="4524375" y="2973641"/>
                </a:lnTo>
                <a:lnTo>
                  <a:pt x="4524845" y="2974759"/>
                </a:lnTo>
                <a:lnTo>
                  <a:pt x="4526699" y="2976626"/>
                </a:lnTo>
                <a:lnTo>
                  <a:pt x="4527829" y="2977083"/>
                </a:lnTo>
                <a:lnTo>
                  <a:pt x="4530458" y="2977083"/>
                </a:lnTo>
                <a:lnTo>
                  <a:pt x="4531576" y="2976626"/>
                </a:lnTo>
                <a:lnTo>
                  <a:pt x="4533443" y="2974759"/>
                </a:lnTo>
                <a:lnTo>
                  <a:pt x="4533900" y="2973641"/>
                </a:lnTo>
                <a:lnTo>
                  <a:pt x="4533900" y="2971012"/>
                </a:lnTo>
                <a:close/>
              </a:path>
              <a:path w="4962525" h="4460875">
                <a:moveTo>
                  <a:pt x="4533900" y="2229116"/>
                </a:moveTo>
                <a:lnTo>
                  <a:pt x="4533443" y="2227999"/>
                </a:lnTo>
                <a:lnTo>
                  <a:pt x="4531576" y="2226132"/>
                </a:lnTo>
                <a:lnTo>
                  <a:pt x="4530458" y="2225675"/>
                </a:lnTo>
                <a:lnTo>
                  <a:pt x="4527829" y="2225675"/>
                </a:lnTo>
                <a:lnTo>
                  <a:pt x="4526699" y="2226132"/>
                </a:lnTo>
                <a:lnTo>
                  <a:pt x="4524845" y="2227999"/>
                </a:lnTo>
                <a:lnTo>
                  <a:pt x="4524375" y="2229116"/>
                </a:lnTo>
                <a:lnTo>
                  <a:pt x="4524375" y="2231745"/>
                </a:lnTo>
                <a:lnTo>
                  <a:pt x="4524845" y="2232876"/>
                </a:lnTo>
                <a:lnTo>
                  <a:pt x="4526699" y="2234730"/>
                </a:lnTo>
                <a:lnTo>
                  <a:pt x="4527829" y="2235200"/>
                </a:lnTo>
                <a:lnTo>
                  <a:pt x="4530458" y="2235200"/>
                </a:lnTo>
                <a:lnTo>
                  <a:pt x="4531576" y="2234730"/>
                </a:lnTo>
                <a:lnTo>
                  <a:pt x="4533443" y="2232876"/>
                </a:lnTo>
                <a:lnTo>
                  <a:pt x="4533900" y="2231745"/>
                </a:lnTo>
                <a:lnTo>
                  <a:pt x="4533900" y="2229116"/>
                </a:lnTo>
                <a:close/>
              </a:path>
              <a:path w="4962525" h="4460875">
                <a:moveTo>
                  <a:pt x="4533900" y="1487233"/>
                </a:moveTo>
                <a:lnTo>
                  <a:pt x="4533443" y="1486103"/>
                </a:lnTo>
                <a:lnTo>
                  <a:pt x="4531576" y="1484249"/>
                </a:lnTo>
                <a:lnTo>
                  <a:pt x="4530458" y="1483779"/>
                </a:lnTo>
                <a:lnTo>
                  <a:pt x="4527829" y="1483779"/>
                </a:lnTo>
                <a:lnTo>
                  <a:pt x="4526699" y="1484249"/>
                </a:lnTo>
                <a:lnTo>
                  <a:pt x="4524845" y="1486103"/>
                </a:lnTo>
                <a:lnTo>
                  <a:pt x="4524375" y="1487233"/>
                </a:lnTo>
                <a:lnTo>
                  <a:pt x="4524375" y="1489862"/>
                </a:lnTo>
                <a:lnTo>
                  <a:pt x="4524845" y="1490980"/>
                </a:lnTo>
                <a:lnTo>
                  <a:pt x="4526699" y="1492834"/>
                </a:lnTo>
                <a:lnTo>
                  <a:pt x="4527829" y="1493304"/>
                </a:lnTo>
                <a:lnTo>
                  <a:pt x="4530458" y="1493304"/>
                </a:lnTo>
                <a:lnTo>
                  <a:pt x="4531576" y="1492834"/>
                </a:lnTo>
                <a:lnTo>
                  <a:pt x="4533443" y="1490980"/>
                </a:lnTo>
                <a:lnTo>
                  <a:pt x="4533900" y="1489862"/>
                </a:lnTo>
                <a:lnTo>
                  <a:pt x="4533900" y="1487233"/>
                </a:lnTo>
                <a:close/>
              </a:path>
              <a:path w="4962525" h="4460875">
                <a:moveTo>
                  <a:pt x="4533900" y="745337"/>
                </a:moveTo>
                <a:lnTo>
                  <a:pt x="4533443" y="744220"/>
                </a:lnTo>
                <a:lnTo>
                  <a:pt x="4531576" y="742353"/>
                </a:lnTo>
                <a:lnTo>
                  <a:pt x="4530458" y="741883"/>
                </a:lnTo>
                <a:lnTo>
                  <a:pt x="4527829" y="741883"/>
                </a:lnTo>
                <a:lnTo>
                  <a:pt x="4526699" y="742353"/>
                </a:lnTo>
                <a:lnTo>
                  <a:pt x="4524845" y="744220"/>
                </a:lnTo>
                <a:lnTo>
                  <a:pt x="4524375" y="745337"/>
                </a:lnTo>
                <a:lnTo>
                  <a:pt x="4524375" y="747966"/>
                </a:lnTo>
                <a:lnTo>
                  <a:pt x="4524845" y="749084"/>
                </a:lnTo>
                <a:lnTo>
                  <a:pt x="4526699" y="750951"/>
                </a:lnTo>
                <a:lnTo>
                  <a:pt x="4527829" y="751408"/>
                </a:lnTo>
                <a:lnTo>
                  <a:pt x="4530458" y="751408"/>
                </a:lnTo>
                <a:lnTo>
                  <a:pt x="4531576" y="750951"/>
                </a:lnTo>
                <a:lnTo>
                  <a:pt x="4533443" y="749084"/>
                </a:lnTo>
                <a:lnTo>
                  <a:pt x="4533900" y="747966"/>
                </a:lnTo>
                <a:lnTo>
                  <a:pt x="4533900" y="745337"/>
                </a:lnTo>
                <a:close/>
              </a:path>
              <a:path w="4962525" h="4460875">
                <a:moveTo>
                  <a:pt x="4533900" y="3441"/>
                </a:moveTo>
                <a:lnTo>
                  <a:pt x="4533443" y="2324"/>
                </a:lnTo>
                <a:lnTo>
                  <a:pt x="4531576" y="457"/>
                </a:lnTo>
                <a:lnTo>
                  <a:pt x="4530458" y="0"/>
                </a:lnTo>
                <a:lnTo>
                  <a:pt x="4527829" y="0"/>
                </a:lnTo>
                <a:lnTo>
                  <a:pt x="4526699" y="457"/>
                </a:lnTo>
                <a:lnTo>
                  <a:pt x="4524845" y="2324"/>
                </a:lnTo>
                <a:lnTo>
                  <a:pt x="4524375" y="3441"/>
                </a:lnTo>
                <a:lnTo>
                  <a:pt x="4524375" y="6070"/>
                </a:lnTo>
                <a:lnTo>
                  <a:pt x="4524845" y="7200"/>
                </a:lnTo>
                <a:lnTo>
                  <a:pt x="4526699" y="9055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55"/>
                </a:lnTo>
                <a:lnTo>
                  <a:pt x="4533443" y="7200"/>
                </a:lnTo>
                <a:lnTo>
                  <a:pt x="4533900" y="6070"/>
                </a:lnTo>
                <a:lnTo>
                  <a:pt x="4533900" y="3441"/>
                </a:lnTo>
                <a:close/>
              </a:path>
              <a:path w="4962525" h="4460875">
                <a:moveTo>
                  <a:pt x="4581525" y="4454791"/>
                </a:moveTo>
                <a:lnTo>
                  <a:pt x="4581068" y="4453674"/>
                </a:lnTo>
                <a:lnTo>
                  <a:pt x="4579201" y="4451807"/>
                </a:lnTo>
                <a:lnTo>
                  <a:pt x="4578083" y="4451350"/>
                </a:lnTo>
                <a:lnTo>
                  <a:pt x="4575454" y="4451350"/>
                </a:lnTo>
                <a:lnTo>
                  <a:pt x="4574324" y="4451807"/>
                </a:lnTo>
                <a:lnTo>
                  <a:pt x="4572470" y="4453674"/>
                </a:lnTo>
                <a:lnTo>
                  <a:pt x="4572000" y="4454791"/>
                </a:lnTo>
                <a:lnTo>
                  <a:pt x="4572000" y="4457420"/>
                </a:lnTo>
                <a:lnTo>
                  <a:pt x="4572470" y="4458551"/>
                </a:lnTo>
                <a:lnTo>
                  <a:pt x="4574324" y="4460405"/>
                </a:lnTo>
                <a:lnTo>
                  <a:pt x="4575454" y="4460875"/>
                </a:lnTo>
                <a:lnTo>
                  <a:pt x="4578083" y="4460875"/>
                </a:lnTo>
                <a:lnTo>
                  <a:pt x="4579201" y="4460405"/>
                </a:lnTo>
                <a:lnTo>
                  <a:pt x="4581068" y="4458551"/>
                </a:lnTo>
                <a:lnTo>
                  <a:pt x="4581525" y="4457420"/>
                </a:lnTo>
                <a:lnTo>
                  <a:pt x="4581525" y="4454791"/>
                </a:lnTo>
                <a:close/>
              </a:path>
              <a:path w="4962525" h="4460875">
                <a:moveTo>
                  <a:pt x="4581525" y="3712908"/>
                </a:moveTo>
                <a:lnTo>
                  <a:pt x="4581068" y="3711778"/>
                </a:lnTo>
                <a:lnTo>
                  <a:pt x="4579201" y="3709924"/>
                </a:lnTo>
                <a:lnTo>
                  <a:pt x="4578083" y="3709454"/>
                </a:lnTo>
                <a:lnTo>
                  <a:pt x="4575454" y="3709454"/>
                </a:lnTo>
                <a:lnTo>
                  <a:pt x="4574324" y="3709924"/>
                </a:lnTo>
                <a:lnTo>
                  <a:pt x="4572470" y="3711778"/>
                </a:lnTo>
                <a:lnTo>
                  <a:pt x="4572000" y="3712908"/>
                </a:lnTo>
                <a:lnTo>
                  <a:pt x="4572000" y="3715537"/>
                </a:lnTo>
                <a:lnTo>
                  <a:pt x="4572470" y="3716655"/>
                </a:lnTo>
                <a:lnTo>
                  <a:pt x="4574324" y="3718509"/>
                </a:lnTo>
                <a:lnTo>
                  <a:pt x="4575454" y="3718979"/>
                </a:lnTo>
                <a:lnTo>
                  <a:pt x="4578083" y="3718979"/>
                </a:lnTo>
                <a:lnTo>
                  <a:pt x="4579201" y="3718509"/>
                </a:lnTo>
                <a:lnTo>
                  <a:pt x="4581068" y="3716655"/>
                </a:lnTo>
                <a:lnTo>
                  <a:pt x="4581525" y="3715537"/>
                </a:lnTo>
                <a:lnTo>
                  <a:pt x="4581525" y="3712908"/>
                </a:lnTo>
                <a:close/>
              </a:path>
              <a:path w="4962525" h="4460875">
                <a:moveTo>
                  <a:pt x="4581525" y="2971012"/>
                </a:moveTo>
                <a:lnTo>
                  <a:pt x="4581068" y="2969882"/>
                </a:lnTo>
                <a:lnTo>
                  <a:pt x="4579201" y="2968028"/>
                </a:lnTo>
                <a:lnTo>
                  <a:pt x="4578083" y="2967558"/>
                </a:lnTo>
                <a:lnTo>
                  <a:pt x="4575454" y="2967558"/>
                </a:lnTo>
                <a:lnTo>
                  <a:pt x="4574324" y="2968028"/>
                </a:lnTo>
                <a:lnTo>
                  <a:pt x="4572470" y="2969882"/>
                </a:lnTo>
                <a:lnTo>
                  <a:pt x="4572000" y="2971012"/>
                </a:lnTo>
                <a:lnTo>
                  <a:pt x="4572000" y="2973641"/>
                </a:lnTo>
                <a:lnTo>
                  <a:pt x="4572470" y="2974759"/>
                </a:lnTo>
                <a:lnTo>
                  <a:pt x="4574324" y="2976626"/>
                </a:lnTo>
                <a:lnTo>
                  <a:pt x="4575454" y="2977083"/>
                </a:lnTo>
                <a:lnTo>
                  <a:pt x="4578083" y="2977083"/>
                </a:lnTo>
                <a:lnTo>
                  <a:pt x="4579201" y="2976626"/>
                </a:lnTo>
                <a:lnTo>
                  <a:pt x="4581068" y="2974759"/>
                </a:lnTo>
                <a:lnTo>
                  <a:pt x="4581525" y="2973641"/>
                </a:lnTo>
                <a:lnTo>
                  <a:pt x="4581525" y="2971012"/>
                </a:lnTo>
                <a:close/>
              </a:path>
              <a:path w="4962525" h="4460875">
                <a:moveTo>
                  <a:pt x="4581525" y="2229116"/>
                </a:moveTo>
                <a:lnTo>
                  <a:pt x="4581068" y="2227999"/>
                </a:lnTo>
                <a:lnTo>
                  <a:pt x="4579201" y="2226132"/>
                </a:lnTo>
                <a:lnTo>
                  <a:pt x="4578083" y="2225675"/>
                </a:lnTo>
                <a:lnTo>
                  <a:pt x="4575454" y="2225675"/>
                </a:lnTo>
                <a:lnTo>
                  <a:pt x="4574324" y="2226132"/>
                </a:lnTo>
                <a:lnTo>
                  <a:pt x="4572470" y="2227999"/>
                </a:lnTo>
                <a:lnTo>
                  <a:pt x="4572000" y="2229116"/>
                </a:lnTo>
                <a:lnTo>
                  <a:pt x="4572000" y="2231745"/>
                </a:lnTo>
                <a:lnTo>
                  <a:pt x="4572470" y="2232876"/>
                </a:lnTo>
                <a:lnTo>
                  <a:pt x="4574324" y="2234730"/>
                </a:lnTo>
                <a:lnTo>
                  <a:pt x="4575454" y="2235200"/>
                </a:lnTo>
                <a:lnTo>
                  <a:pt x="4578083" y="2235200"/>
                </a:lnTo>
                <a:lnTo>
                  <a:pt x="4579201" y="2234730"/>
                </a:lnTo>
                <a:lnTo>
                  <a:pt x="4581068" y="2232876"/>
                </a:lnTo>
                <a:lnTo>
                  <a:pt x="4581525" y="2231745"/>
                </a:lnTo>
                <a:lnTo>
                  <a:pt x="4581525" y="2229116"/>
                </a:lnTo>
                <a:close/>
              </a:path>
              <a:path w="4962525" h="4460875">
                <a:moveTo>
                  <a:pt x="4581525" y="1487233"/>
                </a:moveTo>
                <a:lnTo>
                  <a:pt x="4581068" y="1486103"/>
                </a:lnTo>
                <a:lnTo>
                  <a:pt x="4579201" y="1484249"/>
                </a:lnTo>
                <a:lnTo>
                  <a:pt x="4578083" y="1483779"/>
                </a:lnTo>
                <a:lnTo>
                  <a:pt x="4575454" y="1483779"/>
                </a:lnTo>
                <a:lnTo>
                  <a:pt x="4574324" y="1484249"/>
                </a:lnTo>
                <a:lnTo>
                  <a:pt x="4572470" y="1486103"/>
                </a:lnTo>
                <a:lnTo>
                  <a:pt x="4572000" y="1487233"/>
                </a:lnTo>
                <a:lnTo>
                  <a:pt x="4572000" y="1489862"/>
                </a:lnTo>
                <a:lnTo>
                  <a:pt x="4572470" y="1490980"/>
                </a:lnTo>
                <a:lnTo>
                  <a:pt x="4574324" y="1492834"/>
                </a:lnTo>
                <a:lnTo>
                  <a:pt x="4575454" y="1493304"/>
                </a:lnTo>
                <a:lnTo>
                  <a:pt x="4578083" y="1493304"/>
                </a:lnTo>
                <a:lnTo>
                  <a:pt x="4579201" y="1492834"/>
                </a:lnTo>
                <a:lnTo>
                  <a:pt x="4581068" y="1490980"/>
                </a:lnTo>
                <a:lnTo>
                  <a:pt x="4581525" y="1489862"/>
                </a:lnTo>
                <a:lnTo>
                  <a:pt x="4581525" y="1487233"/>
                </a:lnTo>
                <a:close/>
              </a:path>
              <a:path w="4962525" h="4460875">
                <a:moveTo>
                  <a:pt x="4581525" y="745337"/>
                </a:moveTo>
                <a:lnTo>
                  <a:pt x="4581068" y="744220"/>
                </a:lnTo>
                <a:lnTo>
                  <a:pt x="4579201" y="742353"/>
                </a:lnTo>
                <a:lnTo>
                  <a:pt x="4578083" y="741883"/>
                </a:lnTo>
                <a:lnTo>
                  <a:pt x="4575454" y="741883"/>
                </a:lnTo>
                <a:lnTo>
                  <a:pt x="4574324" y="742353"/>
                </a:lnTo>
                <a:lnTo>
                  <a:pt x="4572470" y="744220"/>
                </a:lnTo>
                <a:lnTo>
                  <a:pt x="4572000" y="745337"/>
                </a:lnTo>
                <a:lnTo>
                  <a:pt x="4572000" y="747966"/>
                </a:lnTo>
                <a:lnTo>
                  <a:pt x="4572470" y="749084"/>
                </a:lnTo>
                <a:lnTo>
                  <a:pt x="4574324" y="750951"/>
                </a:lnTo>
                <a:lnTo>
                  <a:pt x="4575454" y="751408"/>
                </a:lnTo>
                <a:lnTo>
                  <a:pt x="4578083" y="751408"/>
                </a:lnTo>
                <a:lnTo>
                  <a:pt x="4579201" y="750951"/>
                </a:lnTo>
                <a:lnTo>
                  <a:pt x="4581068" y="749084"/>
                </a:lnTo>
                <a:lnTo>
                  <a:pt x="4581525" y="747966"/>
                </a:lnTo>
                <a:lnTo>
                  <a:pt x="4581525" y="745337"/>
                </a:lnTo>
                <a:close/>
              </a:path>
              <a:path w="4962525" h="4460875">
                <a:moveTo>
                  <a:pt x="4581525" y="3441"/>
                </a:moveTo>
                <a:lnTo>
                  <a:pt x="4581068" y="2324"/>
                </a:lnTo>
                <a:lnTo>
                  <a:pt x="4579201" y="457"/>
                </a:lnTo>
                <a:lnTo>
                  <a:pt x="4578083" y="0"/>
                </a:lnTo>
                <a:lnTo>
                  <a:pt x="4575454" y="0"/>
                </a:lnTo>
                <a:lnTo>
                  <a:pt x="4574324" y="457"/>
                </a:lnTo>
                <a:lnTo>
                  <a:pt x="4572470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70" y="7200"/>
                </a:lnTo>
                <a:lnTo>
                  <a:pt x="4574324" y="9055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55"/>
                </a:lnTo>
                <a:lnTo>
                  <a:pt x="4581068" y="7200"/>
                </a:lnTo>
                <a:lnTo>
                  <a:pt x="4581525" y="6070"/>
                </a:lnTo>
                <a:lnTo>
                  <a:pt x="4581525" y="3441"/>
                </a:lnTo>
                <a:close/>
              </a:path>
              <a:path w="4962525" h="4460875">
                <a:moveTo>
                  <a:pt x="4629150" y="4454791"/>
                </a:moveTo>
                <a:lnTo>
                  <a:pt x="4628693" y="4453674"/>
                </a:lnTo>
                <a:lnTo>
                  <a:pt x="4626826" y="4451807"/>
                </a:lnTo>
                <a:lnTo>
                  <a:pt x="4625708" y="4451350"/>
                </a:lnTo>
                <a:lnTo>
                  <a:pt x="4623079" y="4451350"/>
                </a:lnTo>
                <a:lnTo>
                  <a:pt x="4621949" y="4451807"/>
                </a:lnTo>
                <a:lnTo>
                  <a:pt x="4620095" y="4453674"/>
                </a:lnTo>
                <a:lnTo>
                  <a:pt x="4619625" y="4454791"/>
                </a:lnTo>
                <a:lnTo>
                  <a:pt x="4619625" y="4457420"/>
                </a:lnTo>
                <a:lnTo>
                  <a:pt x="4620095" y="4458551"/>
                </a:lnTo>
                <a:lnTo>
                  <a:pt x="4621949" y="4460405"/>
                </a:lnTo>
                <a:lnTo>
                  <a:pt x="4623079" y="4460875"/>
                </a:lnTo>
                <a:lnTo>
                  <a:pt x="4625708" y="4460875"/>
                </a:lnTo>
                <a:lnTo>
                  <a:pt x="4626826" y="4460405"/>
                </a:lnTo>
                <a:lnTo>
                  <a:pt x="4628693" y="4458551"/>
                </a:lnTo>
                <a:lnTo>
                  <a:pt x="4629150" y="4457420"/>
                </a:lnTo>
                <a:lnTo>
                  <a:pt x="4629150" y="4454791"/>
                </a:lnTo>
                <a:close/>
              </a:path>
              <a:path w="4962525" h="4460875">
                <a:moveTo>
                  <a:pt x="4629150" y="3712908"/>
                </a:moveTo>
                <a:lnTo>
                  <a:pt x="4628693" y="3711778"/>
                </a:lnTo>
                <a:lnTo>
                  <a:pt x="4626826" y="3709924"/>
                </a:lnTo>
                <a:lnTo>
                  <a:pt x="4625708" y="3709454"/>
                </a:lnTo>
                <a:lnTo>
                  <a:pt x="4623079" y="3709454"/>
                </a:lnTo>
                <a:lnTo>
                  <a:pt x="4621949" y="3709924"/>
                </a:lnTo>
                <a:lnTo>
                  <a:pt x="4620095" y="3711778"/>
                </a:lnTo>
                <a:lnTo>
                  <a:pt x="4619625" y="3712908"/>
                </a:lnTo>
                <a:lnTo>
                  <a:pt x="4619625" y="3715537"/>
                </a:lnTo>
                <a:lnTo>
                  <a:pt x="4620095" y="3716655"/>
                </a:lnTo>
                <a:lnTo>
                  <a:pt x="4621949" y="3718509"/>
                </a:lnTo>
                <a:lnTo>
                  <a:pt x="4623079" y="3718979"/>
                </a:lnTo>
                <a:lnTo>
                  <a:pt x="4625708" y="3718979"/>
                </a:lnTo>
                <a:lnTo>
                  <a:pt x="4626826" y="3718509"/>
                </a:lnTo>
                <a:lnTo>
                  <a:pt x="4628693" y="3716655"/>
                </a:lnTo>
                <a:lnTo>
                  <a:pt x="4629150" y="3715537"/>
                </a:lnTo>
                <a:lnTo>
                  <a:pt x="4629150" y="3712908"/>
                </a:lnTo>
                <a:close/>
              </a:path>
              <a:path w="4962525" h="4460875">
                <a:moveTo>
                  <a:pt x="4629150" y="2971012"/>
                </a:moveTo>
                <a:lnTo>
                  <a:pt x="4628693" y="2969882"/>
                </a:lnTo>
                <a:lnTo>
                  <a:pt x="4626826" y="2968028"/>
                </a:lnTo>
                <a:lnTo>
                  <a:pt x="4625708" y="2967558"/>
                </a:lnTo>
                <a:lnTo>
                  <a:pt x="4623079" y="2967558"/>
                </a:lnTo>
                <a:lnTo>
                  <a:pt x="4621949" y="2968028"/>
                </a:lnTo>
                <a:lnTo>
                  <a:pt x="4620095" y="2969882"/>
                </a:lnTo>
                <a:lnTo>
                  <a:pt x="4619625" y="2971012"/>
                </a:lnTo>
                <a:lnTo>
                  <a:pt x="4619625" y="2973641"/>
                </a:lnTo>
                <a:lnTo>
                  <a:pt x="4620095" y="2974759"/>
                </a:lnTo>
                <a:lnTo>
                  <a:pt x="4621949" y="2976626"/>
                </a:lnTo>
                <a:lnTo>
                  <a:pt x="4623079" y="2977083"/>
                </a:lnTo>
                <a:lnTo>
                  <a:pt x="4625708" y="2977083"/>
                </a:lnTo>
                <a:lnTo>
                  <a:pt x="4626826" y="2976626"/>
                </a:lnTo>
                <a:lnTo>
                  <a:pt x="4628693" y="2974759"/>
                </a:lnTo>
                <a:lnTo>
                  <a:pt x="4629150" y="2973641"/>
                </a:lnTo>
                <a:lnTo>
                  <a:pt x="4629150" y="2971012"/>
                </a:lnTo>
                <a:close/>
              </a:path>
              <a:path w="4962525" h="4460875">
                <a:moveTo>
                  <a:pt x="4629150" y="2229116"/>
                </a:moveTo>
                <a:lnTo>
                  <a:pt x="4628693" y="2227999"/>
                </a:lnTo>
                <a:lnTo>
                  <a:pt x="4626826" y="2226132"/>
                </a:lnTo>
                <a:lnTo>
                  <a:pt x="4625708" y="2225675"/>
                </a:lnTo>
                <a:lnTo>
                  <a:pt x="4623079" y="2225675"/>
                </a:lnTo>
                <a:lnTo>
                  <a:pt x="4621949" y="2226132"/>
                </a:lnTo>
                <a:lnTo>
                  <a:pt x="4620095" y="2227999"/>
                </a:lnTo>
                <a:lnTo>
                  <a:pt x="4619625" y="2229116"/>
                </a:lnTo>
                <a:lnTo>
                  <a:pt x="4619625" y="2231745"/>
                </a:lnTo>
                <a:lnTo>
                  <a:pt x="4620095" y="2232876"/>
                </a:lnTo>
                <a:lnTo>
                  <a:pt x="4621949" y="2234730"/>
                </a:lnTo>
                <a:lnTo>
                  <a:pt x="4623079" y="2235200"/>
                </a:lnTo>
                <a:lnTo>
                  <a:pt x="4625708" y="2235200"/>
                </a:lnTo>
                <a:lnTo>
                  <a:pt x="4626826" y="2234730"/>
                </a:lnTo>
                <a:lnTo>
                  <a:pt x="4628693" y="2232876"/>
                </a:lnTo>
                <a:lnTo>
                  <a:pt x="4629150" y="2231745"/>
                </a:lnTo>
                <a:lnTo>
                  <a:pt x="4629150" y="2229116"/>
                </a:lnTo>
                <a:close/>
              </a:path>
              <a:path w="4962525" h="4460875">
                <a:moveTo>
                  <a:pt x="4629150" y="1487233"/>
                </a:moveTo>
                <a:lnTo>
                  <a:pt x="4628693" y="1486103"/>
                </a:lnTo>
                <a:lnTo>
                  <a:pt x="4626826" y="1484249"/>
                </a:lnTo>
                <a:lnTo>
                  <a:pt x="4625708" y="1483779"/>
                </a:lnTo>
                <a:lnTo>
                  <a:pt x="4623079" y="1483779"/>
                </a:lnTo>
                <a:lnTo>
                  <a:pt x="4621949" y="1484249"/>
                </a:lnTo>
                <a:lnTo>
                  <a:pt x="4620095" y="1486103"/>
                </a:lnTo>
                <a:lnTo>
                  <a:pt x="4619625" y="1487233"/>
                </a:lnTo>
                <a:lnTo>
                  <a:pt x="4619625" y="1489862"/>
                </a:lnTo>
                <a:lnTo>
                  <a:pt x="4620095" y="1490980"/>
                </a:lnTo>
                <a:lnTo>
                  <a:pt x="4621949" y="1492834"/>
                </a:lnTo>
                <a:lnTo>
                  <a:pt x="4623079" y="1493304"/>
                </a:lnTo>
                <a:lnTo>
                  <a:pt x="4625708" y="1493304"/>
                </a:lnTo>
                <a:lnTo>
                  <a:pt x="4626826" y="1492834"/>
                </a:lnTo>
                <a:lnTo>
                  <a:pt x="4628693" y="1490980"/>
                </a:lnTo>
                <a:lnTo>
                  <a:pt x="4629150" y="1489862"/>
                </a:lnTo>
                <a:lnTo>
                  <a:pt x="4629150" y="1487233"/>
                </a:lnTo>
                <a:close/>
              </a:path>
              <a:path w="4962525" h="4460875">
                <a:moveTo>
                  <a:pt x="4629150" y="745337"/>
                </a:moveTo>
                <a:lnTo>
                  <a:pt x="4628693" y="744220"/>
                </a:lnTo>
                <a:lnTo>
                  <a:pt x="4626826" y="742353"/>
                </a:lnTo>
                <a:lnTo>
                  <a:pt x="4625708" y="741883"/>
                </a:lnTo>
                <a:lnTo>
                  <a:pt x="4623079" y="741883"/>
                </a:lnTo>
                <a:lnTo>
                  <a:pt x="4621949" y="742353"/>
                </a:lnTo>
                <a:lnTo>
                  <a:pt x="4620095" y="744220"/>
                </a:lnTo>
                <a:lnTo>
                  <a:pt x="4619625" y="745337"/>
                </a:lnTo>
                <a:lnTo>
                  <a:pt x="4619625" y="747966"/>
                </a:lnTo>
                <a:lnTo>
                  <a:pt x="4620095" y="749084"/>
                </a:lnTo>
                <a:lnTo>
                  <a:pt x="4621949" y="750951"/>
                </a:lnTo>
                <a:lnTo>
                  <a:pt x="4623079" y="751408"/>
                </a:lnTo>
                <a:lnTo>
                  <a:pt x="4625708" y="751408"/>
                </a:lnTo>
                <a:lnTo>
                  <a:pt x="4626826" y="750951"/>
                </a:lnTo>
                <a:lnTo>
                  <a:pt x="4628693" y="749084"/>
                </a:lnTo>
                <a:lnTo>
                  <a:pt x="4629150" y="747966"/>
                </a:lnTo>
                <a:lnTo>
                  <a:pt x="4629150" y="745337"/>
                </a:lnTo>
                <a:close/>
              </a:path>
              <a:path w="4962525" h="4460875">
                <a:moveTo>
                  <a:pt x="4629150" y="3441"/>
                </a:moveTo>
                <a:lnTo>
                  <a:pt x="4628693" y="2324"/>
                </a:lnTo>
                <a:lnTo>
                  <a:pt x="4626826" y="457"/>
                </a:lnTo>
                <a:lnTo>
                  <a:pt x="4625708" y="0"/>
                </a:lnTo>
                <a:lnTo>
                  <a:pt x="4623079" y="0"/>
                </a:lnTo>
                <a:lnTo>
                  <a:pt x="4621949" y="457"/>
                </a:lnTo>
                <a:lnTo>
                  <a:pt x="4620095" y="2324"/>
                </a:lnTo>
                <a:lnTo>
                  <a:pt x="4619625" y="3441"/>
                </a:lnTo>
                <a:lnTo>
                  <a:pt x="4619625" y="6070"/>
                </a:lnTo>
                <a:lnTo>
                  <a:pt x="4620095" y="7200"/>
                </a:lnTo>
                <a:lnTo>
                  <a:pt x="4621949" y="9055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55"/>
                </a:lnTo>
                <a:lnTo>
                  <a:pt x="4628693" y="7200"/>
                </a:lnTo>
                <a:lnTo>
                  <a:pt x="4629150" y="6070"/>
                </a:lnTo>
                <a:lnTo>
                  <a:pt x="4629150" y="3441"/>
                </a:lnTo>
                <a:close/>
              </a:path>
              <a:path w="4962525" h="4460875">
                <a:moveTo>
                  <a:pt x="4676775" y="4454791"/>
                </a:moveTo>
                <a:lnTo>
                  <a:pt x="4676318" y="4453674"/>
                </a:lnTo>
                <a:lnTo>
                  <a:pt x="4674451" y="4451807"/>
                </a:lnTo>
                <a:lnTo>
                  <a:pt x="4673333" y="4451350"/>
                </a:lnTo>
                <a:lnTo>
                  <a:pt x="4670704" y="4451350"/>
                </a:lnTo>
                <a:lnTo>
                  <a:pt x="4669574" y="4451807"/>
                </a:lnTo>
                <a:lnTo>
                  <a:pt x="4667720" y="4453674"/>
                </a:lnTo>
                <a:lnTo>
                  <a:pt x="4667250" y="4454791"/>
                </a:lnTo>
                <a:lnTo>
                  <a:pt x="4667250" y="4457420"/>
                </a:lnTo>
                <a:lnTo>
                  <a:pt x="4667720" y="4458551"/>
                </a:lnTo>
                <a:lnTo>
                  <a:pt x="4669574" y="4460405"/>
                </a:lnTo>
                <a:lnTo>
                  <a:pt x="4670704" y="4460875"/>
                </a:lnTo>
                <a:lnTo>
                  <a:pt x="4673333" y="4460875"/>
                </a:lnTo>
                <a:lnTo>
                  <a:pt x="4674451" y="4460405"/>
                </a:lnTo>
                <a:lnTo>
                  <a:pt x="4676318" y="4458551"/>
                </a:lnTo>
                <a:lnTo>
                  <a:pt x="4676775" y="4457420"/>
                </a:lnTo>
                <a:lnTo>
                  <a:pt x="4676775" y="4454791"/>
                </a:lnTo>
                <a:close/>
              </a:path>
              <a:path w="4962525" h="4460875">
                <a:moveTo>
                  <a:pt x="4676775" y="3712908"/>
                </a:moveTo>
                <a:lnTo>
                  <a:pt x="4676318" y="3711778"/>
                </a:lnTo>
                <a:lnTo>
                  <a:pt x="4674451" y="3709924"/>
                </a:lnTo>
                <a:lnTo>
                  <a:pt x="4673333" y="3709454"/>
                </a:lnTo>
                <a:lnTo>
                  <a:pt x="4670704" y="3709454"/>
                </a:lnTo>
                <a:lnTo>
                  <a:pt x="4669574" y="3709924"/>
                </a:lnTo>
                <a:lnTo>
                  <a:pt x="4667720" y="3711778"/>
                </a:lnTo>
                <a:lnTo>
                  <a:pt x="4667250" y="3712908"/>
                </a:lnTo>
                <a:lnTo>
                  <a:pt x="4667250" y="3715537"/>
                </a:lnTo>
                <a:lnTo>
                  <a:pt x="4667720" y="3716655"/>
                </a:lnTo>
                <a:lnTo>
                  <a:pt x="4669574" y="3718509"/>
                </a:lnTo>
                <a:lnTo>
                  <a:pt x="4670704" y="3718979"/>
                </a:lnTo>
                <a:lnTo>
                  <a:pt x="4673333" y="3718979"/>
                </a:lnTo>
                <a:lnTo>
                  <a:pt x="4674451" y="3718509"/>
                </a:lnTo>
                <a:lnTo>
                  <a:pt x="4676318" y="3716655"/>
                </a:lnTo>
                <a:lnTo>
                  <a:pt x="4676775" y="3715537"/>
                </a:lnTo>
                <a:lnTo>
                  <a:pt x="4676775" y="3712908"/>
                </a:lnTo>
                <a:close/>
              </a:path>
              <a:path w="4962525" h="4460875">
                <a:moveTo>
                  <a:pt x="4676775" y="2971012"/>
                </a:moveTo>
                <a:lnTo>
                  <a:pt x="4676318" y="2969882"/>
                </a:lnTo>
                <a:lnTo>
                  <a:pt x="4674451" y="2968028"/>
                </a:lnTo>
                <a:lnTo>
                  <a:pt x="4673333" y="2967558"/>
                </a:lnTo>
                <a:lnTo>
                  <a:pt x="4670704" y="2967558"/>
                </a:lnTo>
                <a:lnTo>
                  <a:pt x="4669574" y="2968028"/>
                </a:lnTo>
                <a:lnTo>
                  <a:pt x="4667720" y="2969882"/>
                </a:lnTo>
                <a:lnTo>
                  <a:pt x="4667250" y="2971012"/>
                </a:lnTo>
                <a:lnTo>
                  <a:pt x="4667250" y="2973641"/>
                </a:lnTo>
                <a:lnTo>
                  <a:pt x="4667720" y="2974759"/>
                </a:lnTo>
                <a:lnTo>
                  <a:pt x="4669574" y="2976626"/>
                </a:lnTo>
                <a:lnTo>
                  <a:pt x="4670704" y="2977083"/>
                </a:lnTo>
                <a:lnTo>
                  <a:pt x="4673333" y="2977083"/>
                </a:lnTo>
                <a:lnTo>
                  <a:pt x="4674451" y="2976626"/>
                </a:lnTo>
                <a:lnTo>
                  <a:pt x="4676318" y="2974759"/>
                </a:lnTo>
                <a:lnTo>
                  <a:pt x="4676775" y="2973641"/>
                </a:lnTo>
                <a:lnTo>
                  <a:pt x="4676775" y="2971012"/>
                </a:lnTo>
                <a:close/>
              </a:path>
              <a:path w="4962525" h="4460875">
                <a:moveTo>
                  <a:pt x="4676775" y="2229116"/>
                </a:moveTo>
                <a:lnTo>
                  <a:pt x="4676318" y="2227999"/>
                </a:lnTo>
                <a:lnTo>
                  <a:pt x="4674451" y="2226132"/>
                </a:lnTo>
                <a:lnTo>
                  <a:pt x="4673333" y="2225675"/>
                </a:lnTo>
                <a:lnTo>
                  <a:pt x="4670704" y="2225675"/>
                </a:lnTo>
                <a:lnTo>
                  <a:pt x="4669574" y="2226132"/>
                </a:lnTo>
                <a:lnTo>
                  <a:pt x="4667720" y="2227999"/>
                </a:lnTo>
                <a:lnTo>
                  <a:pt x="4667250" y="2229116"/>
                </a:lnTo>
                <a:lnTo>
                  <a:pt x="4667250" y="2231745"/>
                </a:lnTo>
                <a:lnTo>
                  <a:pt x="4667720" y="2232876"/>
                </a:lnTo>
                <a:lnTo>
                  <a:pt x="4669574" y="2234730"/>
                </a:lnTo>
                <a:lnTo>
                  <a:pt x="4670704" y="2235200"/>
                </a:lnTo>
                <a:lnTo>
                  <a:pt x="4673333" y="2235200"/>
                </a:lnTo>
                <a:lnTo>
                  <a:pt x="4674451" y="2234730"/>
                </a:lnTo>
                <a:lnTo>
                  <a:pt x="4676318" y="2232876"/>
                </a:lnTo>
                <a:lnTo>
                  <a:pt x="4676775" y="2231745"/>
                </a:lnTo>
                <a:lnTo>
                  <a:pt x="4676775" y="2229116"/>
                </a:lnTo>
                <a:close/>
              </a:path>
              <a:path w="4962525" h="4460875">
                <a:moveTo>
                  <a:pt x="4676775" y="1487233"/>
                </a:moveTo>
                <a:lnTo>
                  <a:pt x="4676318" y="1486103"/>
                </a:lnTo>
                <a:lnTo>
                  <a:pt x="4674451" y="1484249"/>
                </a:lnTo>
                <a:lnTo>
                  <a:pt x="4673333" y="1483779"/>
                </a:lnTo>
                <a:lnTo>
                  <a:pt x="4670704" y="1483779"/>
                </a:lnTo>
                <a:lnTo>
                  <a:pt x="4669574" y="1484249"/>
                </a:lnTo>
                <a:lnTo>
                  <a:pt x="4667720" y="1486103"/>
                </a:lnTo>
                <a:lnTo>
                  <a:pt x="4667250" y="1487233"/>
                </a:lnTo>
                <a:lnTo>
                  <a:pt x="4667250" y="1489862"/>
                </a:lnTo>
                <a:lnTo>
                  <a:pt x="4667720" y="1490980"/>
                </a:lnTo>
                <a:lnTo>
                  <a:pt x="4669574" y="1492834"/>
                </a:lnTo>
                <a:lnTo>
                  <a:pt x="4670704" y="1493304"/>
                </a:lnTo>
                <a:lnTo>
                  <a:pt x="4673333" y="1493304"/>
                </a:lnTo>
                <a:lnTo>
                  <a:pt x="4674451" y="1492834"/>
                </a:lnTo>
                <a:lnTo>
                  <a:pt x="4676318" y="1490980"/>
                </a:lnTo>
                <a:lnTo>
                  <a:pt x="4676775" y="1489862"/>
                </a:lnTo>
                <a:lnTo>
                  <a:pt x="4676775" y="1487233"/>
                </a:lnTo>
                <a:close/>
              </a:path>
              <a:path w="4962525" h="4460875">
                <a:moveTo>
                  <a:pt x="4676775" y="745337"/>
                </a:moveTo>
                <a:lnTo>
                  <a:pt x="4676318" y="744220"/>
                </a:lnTo>
                <a:lnTo>
                  <a:pt x="4674451" y="742353"/>
                </a:lnTo>
                <a:lnTo>
                  <a:pt x="4673333" y="741883"/>
                </a:lnTo>
                <a:lnTo>
                  <a:pt x="4670704" y="741883"/>
                </a:lnTo>
                <a:lnTo>
                  <a:pt x="4669574" y="742353"/>
                </a:lnTo>
                <a:lnTo>
                  <a:pt x="4667720" y="744220"/>
                </a:lnTo>
                <a:lnTo>
                  <a:pt x="4667250" y="745337"/>
                </a:lnTo>
                <a:lnTo>
                  <a:pt x="4667250" y="747966"/>
                </a:lnTo>
                <a:lnTo>
                  <a:pt x="4667720" y="749084"/>
                </a:lnTo>
                <a:lnTo>
                  <a:pt x="4669574" y="750951"/>
                </a:lnTo>
                <a:lnTo>
                  <a:pt x="4670704" y="751408"/>
                </a:lnTo>
                <a:lnTo>
                  <a:pt x="4673333" y="751408"/>
                </a:lnTo>
                <a:lnTo>
                  <a:pt x="4674451" y="750951"/>
                </a:lnTo>
                <a:lnTo>
                  <a:pt x="4676318" y="749084"/>
                </a:lnTo>
                <a:lnTo>
                  <a:pt x="4676775" y="747966"/>
                </a:lnTo>
                <a:lnTo>
                  <a:pt x="4676775" y="745337"/>
                </a:lnTo>
                <a:close/>
              </a:path>
              <a:path w="4962525" h="4460875">
                <a:moveTo>
                  <a:pt x="4676775" y="3441"/>
                </a:moveTo>
                <a:lnTo>
                  <a:pt x="4676318" y="2324"/>
                </a:lnTo>
                <a:lnTo>
                  <a:pt x="4674451" y="457"/>
                </a:lnTo>
                <a:lnTo>
                  <a:pt x="4673333" y="0"/>
                </a:lnTo>
                <a:lnTo>
                  <a:pt x="4670704" y="0"/>
                </a:lnTo>
                <a:lnTo>
                  <a:pt x="4669574" y="457"/>
                </a:lnTo>
                <a:lnTo>
                  <a:pt x="4667720" y="2324"/>
                </a:lnTo>
                <a:lnTo>
                  <a:pt x="4667250" y="3441"/>
                </a:lnTo>
                <a:lnTo>
                  <a:pt x="4667250" y="6070"/>
                </a:lnTo>
                <a:lnTo>
                  <a:pt x="4667720" y="7200"/>
                </a:lnTo>
                <a:lnTo>
                  <a:pt x="4669574" y="9055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55"/>
                </a:lnTo>
                <a:lnTo>
                  <a:pt x="4676318" y="7200"/>
                </a:lnTo>
                <a:lnTo>
                  <a:pt x="4676775" y="6070"/>
                </a:lnTo>
                <a:lnTo>
                  <a:pt x="4676775" y="3441"/>
                </a:lnTo>
                <a:close/>
              </a:path>
              <a:path w="4962525" h="4460875">
                <a:moveTo>
                  <a:pt x="4724400" y="4454791"/>
                </a:moveTo>
                <a:lnTo>
                  <a:pt x="4723943" y="4453674"/>
                </a:lnTo>
                <a:lnTo>
                  <a:pt x="4722076" y="4451807"/>
                </a:lnTo>
                <a:lnTo>
                  <a:pt x="4720958" y="4451350"/>
                </a:lnTo>
                <a:lnTo>
                  <a:pt x="4718329" y="4451350"/>
                </a:lnTo>
                <a:lnTo>
                  <a:pt x="4717199" y="4451807"/>
                </a:lnTo>
                <a:lnTo>
                  <a:pt x="4715345" y="4453674"/>
                </a:lnTo>
                <a:lnTo>
                  <a:pt x="4714875" y="4454791"/>
                </a:lnTo>
                <a:lnTo>
                  <a:pt x="4714875" y="4457420"/>
                </a:lnTo>
                <a:lnTo>
                  <a:pt x="4715345" y="4458551"/>
                </a:lnTo>
                <a:lnTo>
                  <a:pt x="4717199" y="4460405"/>
                </a:lnTo>
                <a:lnTo>
                  <a:pt x="4718329" y="4460875"/>
                </a:lnTo>
                <a:lnTo>
                  <a:pt x="4720958" y="4460875"/>
                </a:lnTo>
                <a:lnTo>
                  <a:pt x="4722076" y="4460405"/>
                </a:lnTo>
                <a:lnTo>
                  <a:pt x="4723943" y="4458551"/>
                </a:lnTo>
                <a:lnTo>
                  <a:pt x="4724400" y="4457420"/>
                </a:lnTo>
                <a:lnTo>
                  <a:pt x="4724400" y="4454791"/>
                </a:lnTo>
                <a:close/>
              </a:path>
              <a:path w="4962525" h="4460875">
                <a:moveTo>
                  <a:pt x="4724400" y="3712908"/>
                </a:moveTo>
                <a:lnTo>
                  <a:pt x="4723943" y="3711778"/>
                </a:lnTo>
                <a:lnTo>
                  <a:pt x="4722076" y="3709924"/>
                </a:lnTo>
                <a:lnTo>
                  <a:pt x="4720958" y="3709454"/>
                </a:lnTo>
                <a:lnTo>
                  <a:pt x="4718329" y="3709454"/>
                </a:lnTo>
                <a:lnTo>
                  <a:pt x="4717199" y="3709924"/>
                </a:lnTo>
                <a:lnTo>
                  <a:pt x="4715345" y="3711778"/>
                </a:lnTo>
                <a:lnTo>
                  <a:pt x="4714875" y="3712908"/>
                </a:lnTo>
                <a:lnTo>
                  <a:pt x="4714875" y="3715537"/>
                </a:lnTo>
                <a:lnTo>
                  <a:pt x="4715345" y="3716655"/>
                </a:lnTo>
                <a:lnTo>
                  <a:pt x="4717199" y="3718509"/>
                </a:lnTo>
                <a:lnTo>
                  <a:pt x="4718329" y="3718979"/>
                </a:lnTo>
                <a:lnTo>
                  <a:pt x="4720958" y="3718979"/>
                </a:lnTo>
                <a:lnTo>
                  <a:pt x="4722076" y="3718509"/>
                </a:lnTo>
                <a:lnTo>
                  <a:pt x="4723943" y="3716655"/>
                </a:lnTo>
                <a:lnTo>
                  <a:pt x="4724400" y="3715537"/>
                </a:lnTo>
                <a:lnTo>
                  <a:pt x="4724400" y="3712908"/>
                </a:lnTo>
                <a:close/>
              </a:path>
              <a:path w="4962525" h="4460875">
                <a:moveTo>
                  <a:pt x="4724400" y="2971012"/>
                </a:moveTo>
                <a:lnTo>
                  <a:pt x="4723943" y="2969882"/>
                </a:lnTo>
                <a:lnTo>
                  <a:pt x="4722076" y="2968028"/>
                </a:lnTo>
                <a:lnTo>
                  <a:pt x="4720958" y="2967558"/>
                </a:lnTo>
                <a:lnTo>
                  <a:pt x="4718329" y="2967558"/>
                </a:lnTo>
                <a:lnTo>
                  <a:pt x="4717199" y="2968028"/>
                </a:lnTo>
                <a:lnTo>
                  <a:pt x="4715345" y="2969882"/>
                </a:lnTo>
                <a:lnTo>
                  <a:pt x="4714875" y="2971012"/>
                </a:lnTo>
                <a:lnTo>
                  <a:pt x="4714875" y="2973641"/>
                </a:lnTo>
                <a:lnTo>
                  <a:pt x="4715345" y="2974759"/>
                </a:lnTo>
                <a:lnTo>
                  <a:pt x="4717199" y="2976626"/>
                </a:lnTo>
                <a:lnTo>
                  <a:pt x="4718329" y="2977083"/>
                </a:lnTo>
                <a:lnTo>
                  <a:pt x="4720958" y="2977083"/>
                </a:lnTo>
                <a:lnTo>
                  <a:pt x="4722076" y="2976626"/>
                </a:lnTo>
                <a:lnTo>
                  <a:pt x="4723943" y="2974759"/>
                </a:lnTo>
                <a:lnTo>
                  <a:pt x="4724400" y="2973641"/>
                </a:lnTo>
                <a:lnTo>
                  <a:pt x="4724400" y="2971012"/>
                </a:lnTo>
                <a:close/>
              </a:path>
              <a:path w="4962525" h="4460875">
                <a:moveTo>
                  <a:pt x="4724400" y="2229116"/>
                </a:moveTo>
                <a:lnTo>
                  <a:pt x="4723943" y="2227999"/>
                </a:lnTo>
                <a:lnTo>
                  <a:pt x="4722076" y="2226132"/>
                </a:lnTo>
                <a:lnTo>
                  <a:pt x="4720958" y="2225675"/>
                </a:lnTo>
                <a:lnTo>
                  <a:pt x="4718329" y="2225675"/>
                </a:lnTo>
                <a:lnTo>
                  <a:pt x="4717199" y="2226132"/>
                </a:lnTo>
                <a:lnTo>
                  <a:pt x="4715345" y="2227999"/>
                </a:lnTo>
                <a:lnTo>
                  <a:pt x="4714875" y="2229116"/>
                </a:lnTo>
                <a:lnTo>
                  <a:pt x="4714875" y="2231745"/>
                </a:lnTo>
                <a:lnTo>
                  <a:pt x="4715345" y="2232876"/>
                </a:lnTo>
                <a:lnTo>
                  <a:pt x="4717199" y="2234730"/>
                </a:lnTo>
                <a:lnTo>
                  <a:pt x="4718329" y="2235200"/>
                </a:lnTo>
                <a:lnTo>
                  <a:pt x="4720958" y="2235200"/>
                </a:lnTo>
                <a:lnTo>
                  <a:pt x="4722076" y="2234730"/>
                </a:lnTo>
                <a:lnTo>
                  <a:pt x="4723943" y="2232876"/>
                </a:lnTo>
                <a:lnTo>
                  <a:pt x="4724400" y="2231745"/>
                </a:lnTo>
                <a:lnTo>
                  <a:pt x="4724400" y="2229116"/>
                </a:lnTo>
                <a:close/>
              </a:path>
              <a:path w="4962525" h="4460875">
                <a:moveTo>
                  <a:pt x="4724400" y="1487233"/>
                </a:moveTo>
                <a:lnTo>
                  <a:pt x="4723943" y="1486103"/>
                </a:lnTo>
                <a:lnTo>
                  <a:pt x="4722076" y="1484249"/>
                </a:lnTo>
                <a:lnTo>
                  <a:pt x="4720958" y="1483779"/>
                </a:lnTo>
                <a:lnTo>
                  <a:pt x="4718329" y="1483779"/>
                </a:lnTo>
                <a:lnTo>
                  <a:pt x="4717199" y="1484249"/>
                </a:lnTo>
                <a:lnTo>
                  <a:pt x="4715345" y="1486103"/>
                </a:lnTo>
                <a:lnTo>
                  <a:pt x="4714875" y="1487233"/>
                </a:lnTo>
                <a:lnTo>
                  <a:pt x="4714875" y="1489862"/>
                </a:lnTo>
                <a:lnTo>
                  <a:pt x="4715345" y="1490980"/>
                </a:lnTo>
                <a:lnTo>
                  <a:pt x="4717199" y="1492834"/>
                </a:lnTo>
                <a:lnTo>
                  <a:pt x="4718329" y="1493304"/>
                </a:lnTo>
                <a:lnTo>
                  <a:pt x="4720958" y="1493304"/>
                </a:lnTo>
                <a:lnTo>
                  <a:pt x="4722076" y="1492834"/>
                </a:lnTo>
                <a:lnTo>
                  <a:pt x="4723943" y="1490980"/>
                </a:lnTo>
                <a:lnTo>
                  <a:pt x="4724400" y="1489862"/>
                </a:lnTo>
                <a:lnTo>
                  <a:pt x="4724400" y="1487233"/>
                </a:lnTo>
                <a:close/>
              </a:path>
              <a:path w="4962525" h="4460875">
                <a:moveTo>
                  <a:pt x="4724400" y="745337"/>
                </a:moveTo>
                <a:lnTo>
                  <a:pt x="4723943" y="744220"/>
                </a:lnTo>
                <a:lnTo>
                  <a:pt x="4722076" y="742353"/>
                </a:lnTo>
                <a:lnTo>
                  <a:pt x="4720958" y="741883"/>
                </a:lnTo>
                <a:lnTo>
                  <a:pt x="4718329" y="741883"/>
                </a:lnTo>
                <a:lnTo>
                  <a:pt x="4717199" y="742353"/>
                </a:lnTo>
                <a:lnTo>
                  <a:pt x="4715345" y="744220"/>
                </a:lnTo>
                <a:lnTo>
                  <a:pt x="4714875" y="745337"/>
                </a:lnTo>
                <a:lnTo>
                  <a:pt x="4714875" y="747966"/>
                </a:lnTo>
                <a:lnTo>
                  <a:pt x="4715345" y="749084"/>
                </a:lnTo>
                <a:lnTo>
                  <a:pt x="4717199" y="750951"/>
                </a:lnTo>
                <a:lnTo>
                  <a:pt x="4718329" y="751408"/>
                </a:lnTo>
                <a:lnTo>
                  <a:pt x="4720958" y="751408"/>
                </a:lnTo>
                <a:lnTo>
                  <a:pt x="4722076" y="750951"/>
                </a:lnTo>
                <a:lnTo>
                  <a:pt x="4723943" y="749084"/>
                </a:lnTo>
                <a:lnTo>
                  <a:pt x="4724400" y="747966"/>
                </a:lnTo>
                <a:lnTo>
                  <a:pt x="4724400" y="745337"/>
                </a:lnTo>
                <a:close/>
              </a:path>
              <a:path w="4962525" h="4460875">
                <a:moveTo>
                  <a:pt x="4724400" y="3441"/>
                </a:moveTo>
                <a:lnTo>
                  <a:pt x="4723943" y="2324"/>
                </a:lnTo>
                <a:lnTo>
                  <a:pt x="4722076" y="457"/>
                </a:lnTo>
                <a:lnTo>
                  <a:pt x="4720958" y="0"/>
                </a:lnTo>
                <a:lnTo>
                  <a:pt x="4718329" y="0"/>
                </a:lnTo>
                <a:lnTo>
                  <a:pt x="4717199" y="457"/>
                </a:lnTo>
                <a:lnTo>
                  <a:pt x="4715345" y="2324"/>
                </a:lnTo>
                <a:lnTo>
                  <a:pt x="4714875" y="3441"/>
                </a:lnTo>
                <a:lnTo>
                  <a:pt x="4714875" y="6070"/>
                </a:lnTo>
                <a:lnTo>
                  <a:pt x="4715345" y="7200"/>
                </a:lnTo>
                <a:lnTo>
                  <a:pt x="4717199" y="9055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55"/>
                </a:lnTo>
                <a:lnTo>
                  <a:pt x="4723943" y="7200"/>
                </a:lnTo>
                <a:lnTo>
                  <a:pt x="4724400" y="6070"/>
                </a:lnTo>
                <a:lnTo>
                  <a:pt x="4724400" y="3441"/>
                </a:lnTo>
                <a:close/>
              </a:path>
              <a:path w="4962525" h="4460875">
                <a:moveTo>
                  <a:pt x="4772025" y="4454791"/>
                </a:moveTo>
                <a:lnTo>
                  <a:pt x="4771568" y="4453674"/>
                </a:lnTo>
                <a:lnTo>
                  <a:pt x="4769701" y="4451807"/>
                </a:lnTo>
                <a:lnTo>
                  <a:pt x="4768583" y="4451350"/>
                </a:lnTo>
                <a:lnTo>
                  <a:pt x="4765954" y="4451350"/>
                </a:lnTo>
                <a:lnTo>
                  <a:pt x="4764824" y="4451807"/>
                </a:lnTo>
                <a:lnTo>
                  <a:pt x="4762970" y="4453674"/>
                </a:lnTo>
                <a:lnTo>
                  <a:pt x="4762500" y="4454791"/>
                </a:lnTo>
                <a:lnTo>
                  <a:pt x="4762500" y="4457420"/>
                </a:lnTo>
                <a:lnTo>
                  <a:pt x="4762970" y="4458551"/>
                </a:lnTo>
                <a:lnTo>
                  <a:pt x="4764824" y="4460405"/>
                </a:lnTo>
                <a:lnTo>
                  <a:pt x="4765954" y="4460875"/>
                </a:lnTo>
                <a:lnTo>
                  <a:pt x="4768583" y="4460875"/>
                </a:lnTo>
                <a:lnTo>
                  <a:pt x="4769701" y="4460405"/>
                </a:lnTo>
                <a:lnTo>
                  <a:pt x="4771568" y="4458551"/>
                </a:lnTo>
                <a:lnTo>
                  <a:pt x="4772025" y="4457420"/>
                </a:lnTo>
                <a:lnTo>
                  <a:pt x="4772025" y="4454791"/>
                </a:lnTo>
                <a:close/>
              </a:path>
              <a:path w="4962525" h="4460875">
                <a:moveTo>
                  <a:pt x="4772025" y="3712908"/>
                </a:moveTo>
                <a:lnTo>
                  <a:pt x="4771568" y="3711778"/>
                </a:lnTo>
                <a:lnTo>
                  <a:pt x="4769701" y="3709924"/>
                </a:lnTo>
                <a:lnTo>
                  <a:pt x="4768583" y="3709454"/>
                </a:lnTo>
                <a:lnTo>
                  <a:pt x="4765954" y="3709454"/>
                </a:lnTo>
                <a:lnTo>
                  <a:pt x="4764824" y="3709924"/>
                </a:lnTo>
                <a:lnTo>
                  <a:pt x="4762970" y="3711778"/>
                </a:lnTo>
                <a:lnTo>
                  <a:pt x="4762500" y="3712908"/>
                </a:lnTo>
                <a:lnTo>
                  <a:pt x="4762500" y="3715537"/>
                </a:lnTo>
                <a:lnTo>
                  <a:pt x="4762970" y="3716655"/>
                </a:lnTo>
                <a:lnTo>
                  <a:pt x="4764824" y="3718509"/>
                </a:lnTo>
                <a:lnTo>
                  <a:pt x="4765954" y="3718979"/>
                </a:lnTo>
                <a:lnTo>
                  <a:pt x="4768583" y="3718979"/>
                </a:lnTo>
                <a:lnTo>
                  <a:pt x="4769701" y="3718509"/>
                </a:lnTo>
                <a:lnTo>
                  <a:pt x="4771568" y="3716655"/>
                </a:lnTo>
                <a:lnTo>
                  <a:pt x="4772025" y="3715537"/>
                </a:lnTo>
                <a:lnTo>
                  <a:pt x="4772025" y="3712908"/>
                </a:lnTo>
                <a:close/>
              </a:path>
              <a:path w="4962525" h="4460875">
                <a:moveTo>
                  <a:pt x="4772025" y="2971012"/>
                </a:moveTo>
                <a:lnTo>
                  <a:pt x="4771568" y="2969882"/>
                </a:lnTo>
                <a:lnTo>
                  <a:pt x="4769701" y="2968028"/>
                </a:lnTo>
                <a:lnTo>
                  <a:pt x="4768583" y="2967558"/>
                </a:lnTo>
                <a:lnTo>
                  <a:pt x="4765954" y="2967558"/>
                </a:lnTo>
                <a:lnTo>
                  <a:pt x="4764824" y="2968028"/>
                </a:lnTo>
                <a:lnTo>
                  <a:pt x="4762970" y="2969882"/>
                </a:lnTo>
                <a:lnTo>
                  <a:pt x="4762500" y="2971012"/>
                </a:lnTo>
                <a:lnTo>
                  <a:pt x="4762500" y="2973641"/>
                </a:lnTo>
                <a:lnTo>
                  <a:pt x="4762970" y="2974759"/>
                </a:lnTo>
                <a:lnTo>
                  <a:pt x="4764824" y="2976626"/>
                </a:lnTo>
                <a:lnTo>
                  <a:pt x="4765954" y="2977083"/>
                </a:lnTo>
                <a:lnTo>
                  <a:pt x="4768583" y="2977083"/>
                </a:lnTo>
                <a:lnTo>
                  <a:pt x="4769701" y="2976626"/>
                </a:lnTo>
                <a:lnTo>
                  <a:pt x="4771568" y="2974759"/>
                </a:lnTo>
                <a:lnTo>
                  <a:pt x="4772025" y="2973641"/>
                </a:lnTo>
                <a:lnTo>
                  <a:pt x="4772025" y="2971012"/>
                </a:lnTo>
                <a:close/>
              </a:path>
              <a:path w="4962525" h="4460875">
                <a:moveTo>
                  <a:pt x="4772025" y="2229116"/>
                </a:moveTo>
                <a:lnTo>
                  <a:pt x="4771568" y="2227999"/>
                </a:lnTo>
                <a:lnTo>
                  <a:pt x="4769701" y="2226132"/>
                </a:lnTo>
                <a:lnTo>
                  <a:pt x="4768583" y="2225675"/>
                </a:lnTo>
                <a:lnTo>
                  <a:pt x="4765954" y="2225675"/>
                </a:lnTo>
                <a:lnTo>
                  <a:pt x="4764824" y="2226132"/>
                </a:lnTo>
                <a:lnTo>
                  <a:pt x="4762970" y="2227999"/>
                </a:lnTo>
                <a:lnTo>
                  <a:pt x="4762500" y="2229116"/>
                </a:lnTo>
                <a:lnTo>
                  <a:pt x="4762500" y="2231745"/>
                </a:lnTo>
                <a:lnTo>
                  <a:pt x="4762970" y="2232876"/>
                </a:lnTo>
                <a:lnTo>
                  <a:pt x="4764824" y="2234730"/>
                </a:lnTo>
                <a:lnTo>
                  <a:pt x="4765954" y="2235200"/>
                </a:lnTo>
                <a:lnTo>
                  <a:pt x="4768583" y="2235200"/>
                </a:lnTo>
                <a:lnTo>
                  <a:pt x="4769701" y="2234730"/>
                </a:lnTo>
                <a:lnTo>
                  <a:pt x="4771568" y="2232876"/>
                </a:lnTo>
                <a:lnTo>
                  <a:pt x="4772025" y="2231745"/>
                </a:lnTo>
                <a:lnTo>
                  <a:pt x="4772025" y="2229116"/>
                </a:lnTo>
                <a:close/>
              </a:path>
              <a:path w="4962525" h="4460875">
                <a:moveTo>
                  <a:pt x="4772025" y="1487233"/>
                </a:moveTo>
                <a:lnTo>
                  <a:pt x="4771568" y="1486103"/>
                </a:lnTo>
                <a:lnTo>
                  <a:pt x="4769701" y="1484249"/>
                </a:lnTo>
                <a:lnTo>
                  <a:pt x="4768583" y="1483779"/>
                </a:lnTo>
                <a:lnTo>
                  <a:pt x="4765954" y="1483779"/>
                </a:lnTo>
                <a:lnTo>
                  <a:pt x="4764824" y="1484249"/>
                </a:lnTo>
                <a:lnTo>
                  <a:pt x="4762970" y="1486103"/>
                </a:lnTo>
                <a:lnTo>
                  <a:pt x="4762500" y="1487233"/>
                </a:lnTo>
                <a:lnTo>
                  <a:pt x="4762500" y="1489862"/>
                </a:lnTo>
                <a:lnTo>
                  <a:pt x="4762970" y="1490980"/>
                </a:lnTo>
                <a:lnTo>
                  <a:pt x="4764824" y="1492834"/>
                </a:lnTo>
                <a:lnTo>
                  <a:pt x="4765954" y="1493304"/>
                </a:lnTo>
                <a:lnTo>
                  <a:pt x="4768583" y="1493304"/>
                </a:lnTo>
                <a:lnTo>
                  <a:pt x="4769701" y="1492834"/>
                </a:lnTo>
                <a:lnTo>
                  <a:pt x="4771568" y="1490980"/>
                </a:lnTo>
                <a:lnTo>
                  <a:pt x="4772025" y="1489862"/>
                </a:lnTo>
                <a:lnTo>
                  <a:pt x="4772025" y="1487233"/>
                </a:lnTo>
                <a:close/>
              </a:path>
              <a:path w="4962525" h="4460875">
                <a:moveTo>
                  <a:pt x="4772025" y="745337"/>
                </a:moveTo>
                <a:lnTo>
                  <a:pt x="4771568" y="744220"/>
                </a:lnTo>
                <a:lnTo>
                  <a:pt x="4769701" y="742353"/>
                </a:lnTo>
                <a:lnTo>
                  <a:pt x="4768583" y="741883"/>
                </a:lnTo>
                <a:lnTo>
                  <a:pt x="4765954" y="741883"/>
                </a:lnTo>
                <a:lnTo>
                  <a:pt x="4764824" y="742353"/>
                </a:lnTo>
                <a:lnTo>
                  <a:pt x="4762970" y="744220"/>
                </a:lnTo>
                <a:lnTo>
                  <a:pt x="4762500" y="745337"/>
                </a:lnTo>
                <a:lnTo>
                  <a:pt x="4762500" y="747966"/>
                </a:lnTo>
                <a:lnTo>
                  <a:pt x="4762970" y="749084"/>
                </a:lnTo>
                <a:lnTo>
                  <a:pt x="4764824" y="750951"/>
                </a:lnTo>
                <a:lnTo>
                  <a:pt x="4765954" y="751408"/>
                </a:lnTo>
                <a:lnTo>
                  <a:pt x="4768583" y="751408"/>
                </a:lnTo>
                <a:lnTo>
                  <a:pt x="4769701" y="750951"/>
                </a:lnTo>
                <a:lnTo>
                  <a:pt x="4771568" y="749084"/>
                </a:lnTo>
                <a:lnTo>
                  <a:pt x="4772025" y="747966"/>
                </a:lnTo>
                <a:lnTo>
                  <a:pt x="4772025" y="745337"/>
                </a:lnTo>
                <a:close/>
              </a:path>
              <a:path w="4962525" h="4460875">
                <a:moveTo>
                  <a:pt x="4772025" y="3441"/>
                </a:moveTo>
                <a:lnTo>
                  <a:pt x="4771568" y="2324"/>
                </a:lnTo>
                <a:lnTo>
                  <a:pt x="4769701" y="457"/>
                </a:lnTo>
                <a:lnTo>
                  <a:pt x="4768583" y="0"/>
                </a:lnTo>
                <a:lnTo>
                  <a:pt x="4765954" y="0"/>
                </a:lnTo>
                <a:lnTo>
                  <a:pt x="4764824" y="457"/>
                </a:lnTo>
                <a:lnTo>
                  <a:pt x="4762970" y="2324"/>
                </a:lnTo>
                <a:lnTo>
                  <a:pt x="4762500" y="3441"/>
                </a:lnTo>
                <a:lnTo>
                  <a:pt x="4762500" y="6070"/>
                </a:lnTo>
                <a:lnTo>
                  <a:pt x="4762970" y="7200"/>
                </a:lnTo>
                <a:lnTo>
                  <a:pt x="4764824" y="9055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55"/>
                </a:lnTo>
                <a:lnTo>
                  <a:pt x="4771568" y="7200"/>
                </a:lnTo>
                <a:lnTo>
                  <a:pt x="4772025" y="6070"/>
                </a:lnTo>
                <a:lnTo>
                  <a:pt x="4772025" y="3441"/>
                </a:lnTo>
                <a:close/>
              </a:path>
              <a:path w="4962525" h="4460875">
                <a:moveTo>
                  <a:pt x="4819650" y="4454791"/>
                </a:moveTo>
                <a:lnTo>
                  <a:pt x="4819193" y="4453674"/>
                </a:lnTo>
                <a:lnTo>
                  <a:pt x="4817326" y="4451807"/>
                </a:lnTo>
                <a:lnTo>
                  <a:pt x="4816208" y="4451350"/>
                </a:lnTo>
                <a:lnTo>
                  <a:pt x="4813579" y="4451350"/>
                </a:lnTo>
                <a:lnTo>
                  <a:pt x="4812449" y="4451807"/>
                </a:lnTo>
                <a:lnTo>
                  <a:pt x="4810595" y="4453674"/>
                </a:lnTo>
                <a:lnTo>
                  <a:pt x="4810125" y="4454791"/>
                </a:lnTo>
                <a:lnTo>
                  <a:pt x="4810125" y="4457420"/>
                </a:lnTo>
                <a:lnTo>
                  <a:pt x="4810595" y="4458551"/>
                </a:lnTo>
                <a:lnTo>
                  <a:pt x="4812449" y="4460405"/>
                </a:lnTo>
                <a:lnTo>
                  <a:pt x="4813579" y="4460875"/>
                </a:lnTo>
                <a:lnTo>
                  <a:pt x="4816208" y="4460875"/>
                </a:lnTo>
                <a:lnTo>
                  <a:pt x="4817326" y="4460405"/>
                </a:lnTo>
                <a:lnTo>
                  <a:pt x="4819193" y="4458551"/>
                </a:lnTo>
                <a:lnTo>
                  <a:pt x="4819650" y="4457420"/>
                </a:lnTo>
                <a:lnTo>
                  <a:pt x="4819650" y="4454791"/>
                </a:lnTo>
                <a:close/>
              </a:path>
              <a:path w="4962525" h="4460875">
                <a:moveTo>
                  <a:pt x="4819650" y="3712908"/>
                </a:moveTo>
                <a:lnTo>
                  <a:pt x="4819193" y="3711778"/>
                </a:lnTo>
                <a:lnTo>
                  <a:pt x="4817326" y="3709924"/>
                </a:lnTo>
                <a:lnTo>
                  <a:pt x="4816208" y="3709454"/>
                </a:lnTo>
                <a:lnTo>
                  <a:pt x="4813579" y="3709454"/>
                </a:lnTo>
                <a:lnTo>
                  <a:pt x="4812449" y="3709924"/>
                </a:lnTo>
                <a:lnTo>
                  <a:pt x="4810595" y="3711778"/>
                </a:lnTo>
                <a:lnTo>
                  <a:pt x="4810125" y="3712908"/>
                </a:lnTo>
                <a:lnTo>
                  <a:pt x="4810125" y="3715537"/>
                </a:lnTo>
                <a:lnTo>
                  <a:pt x="4810595" y="3716655"/>
                </a:lnTo>
                <a:lnTo>
                  <a:pt x="4812449" y="3718509"/>
                </a:lnTo>
                <a:lnTo>
                  <a:pt x="4813579" y="3718979"/>
                </a:lnTo>
                <a:lnTo>
                  <a:pt x="4816208" y="3718979"/>
                </a:lnTo>
                <a:lnTo>
                  <a:pt x="4817326" y="3718509"/>
                </a:lnTo>
                <a:lnTo>
                  <a:pt x="4819193" y="3716655"/>
                </a:lnTo>
                <a:lnTo>
                  <a:pt x="4819650" y="3715537"/>
                </a:lnTo>
                <a:lnTo>
                  <a:pt x="4819650" y="3712908"/>
                </a:lnTo>
                <a:close/>
              </a:path>
              <a:path w="4962525" h="4460875">
                <a:moveTo>
                  <a:pt x="4819650" y="2971012"/>
                </a:moveTo>
                <a:lnTo>
                  <a:pt x="4819193" y="2969882"/>
                </a:lnTo>
                <a:lnTo>
                  <a:pt x="4817326" y="2968028"/>
                </a:lnTo>
                <a:lnTo>
                  <a:pt x="4816208" y="2967558"/>
                </a:lnTo>
                <a:lnTo>
                  <a:pt x="4813579" y="2967558"/>
                </a:lnTo>
                <a:lnTo>
                  <a:pt x="4812449" y="2968028"/>
                </a:lnTo>
                <a:lnTo>
                  <a:pt x="4810595" y="2969882"/>
                </a:lnTo>
                <a:lnTo>
                  <a:pt x="4810125" y="2971012"/>
                </a:lnTo>
                <a:lnTo>
                  <a:pt x="4810125" y="2973641"/>
                </a:lnTo>
                <a:lnTo>
                  <a:pt x="4810595" y="2974759"/>
                </a:lnTo>
                <a:lnTo>
                  <a:pt x="4812449" y="2976626"/>
                </a:lnTo>
                <a:lnTo>
                  <a:pt x="4813579" y="2977083"/>
                </a:lnTo>
                <a:lnTo>
                  <a:pt x="4816208" y="2977083"/>
                </a:lnTo>
                <a:lnTo>
                  <a:pt x="4817326" y="2976626"/>
                </a:lnTo>
                <a:lnTo>
                  <a:pt x="4819193" y="2974759"/>
                </a:lnTo>
                <a:lnTo>
                  <a:pt x="4819650" y="2973641"/>
                </a:lnTo>
                <a:lnTo>
                  <a:pt x="4819650" y="2971012"/>
                </a:lnTo>
                <a:close/>
              </a:path>
              <a:path w="4962525" h="4460875">
                <a:moveTo>
                  <a:pt x="4819650" y="2229116"/>
                </a:moveTo>
                <a:lnTo>
                  <a:pt x="4819193" y="2227999"/>
                </a:lnTo>
                <a:lnTo>
                  <a:pt x="4817326" y="2226132"/>
                </a:lnTo>
                <a:lnTo>
                  <a:pt x="4816208" y="2225675"/>
                </a:lnTo>
                <a:lnTo>
                  <a:pt x="4813579" y="2225675"/>
                </a:lnTo>
                <a:lnTo>
                  <a:pt x="4812449" y="2226132"/>
                </a:lnTo>
                <a:lnTo>
                  <a:pt x="4810595" y="2227999"/>
                </a:lnTo>
                <a:lnTo>
                  <a:pt x="4810125" y="2229116"/>
                </a:lnTo>
                <a:lnTo>
                  <a:pt x="4810125" y="2231745"/>
                </a:lnTo>
                <a:lnTo>
                  <a:pt x="4810595" y="2232876"/>
                </a:lnTo>
                <a:lnTo>
                  <a:pt x="4812449" y="2234730"/>
                </a:lnTo>
                <a:lnTo>
                  <a:pt x="4813579" y="2235200"/>
                </a:lnTo>
                <a:lnTo>
                  <a:pt x="4816208" y="2235200"/>
                </a:lnTo>
                <a:lnTo>
                  <a:pt x="4817326" y="2234730"/>
                </a:lnTo>
                <a:lnTo>
                  <a:pt x="4819193" y="2232876"/>
                </a:lnTo>
                <a:lnTo>
                  <a:pt x="4819650" y="2231745"/>
                </a:lnTo>
                <a:lnTo>
                  <a:pt x="4819650" y="2229116"/>
                </a:lnTo>
                <a:close/>
              </a:path>
              <a:path w="4962525" h="4460875">
                <a:moveTo>
                  <a:pt x="4819650" y="1487233"/>
                </a:moveTo>
                <a:lnTo>
                  <a:pt x="4819193" y="1486103"/>
                </a:lnTo>
                <a:lnTo>
                  <a:pt x="4817326" y="1484249"/>
                </a:lnTo>
                <a:lnTo>
                  <a:pt x="4816208" y="1483779"/>
                </a:lnTo>
                <a:lnTo>
                  <a:pt x="4813579" y="1483779"/>
                </a:lnTo>
                <a:lnTo>
                  <a:pt x="4812449" y="1484249"/>
                </a:lnTo>
                <a:lnTo>
                  <a:pt x="4810595" y="1486103"/>
                </a:lnTo>
                <a:lnTo>
                  <a:pt x="4810125" y="1487233"/>
                </a:lnTo>
                <a:lnTo>
                  <a:pt x="4810125" y="1489862"/>
                </a:lnTo>
                <a:lnTo>
                  <a:pt x="4810595" y="1490980"/>
                </a:lnTo>
                <a:lnTo>
                  <a:pt x="4812449" y="1492834"/>
                </a:lnTo>
                <a:lnTo>
                  <a:pt x="4813579" y="1493304"/>
                </a:lnTo>
                <a:lnTo>
                  <a:pt x="4816208" y="1493304"/>
                </a:lnTo>
                <a:lnTo>
                  <a:pt x="4817326" y="1492834"/>
                </a:lnTo>
                <a:lnTo>
                  <a:pt x="4819193" y="1490980"/>
                </a:lnTo>
                <a:lnTo>
                  <a:pt x="4819650" y="1489862"/>
                </a:lnTo>
                <a:lnTo>
                  <a:pt x="4819650" y="1487233"/>
                </a:lnTo>
                <a:close/>
              </a:path>
              <a:path w="4962525" h="4460875">
                <a:moveTo>
                  <a:pt x="4819650" y="745337"/>
                </a:moveTo>
                <a:lnTo>
                  <a:pt x="4819193" y="744220"/>
                </a:lnTo>
                <a:lnTo>
                  <a:pt x="4817326" y="742353"/>
                </a:lnTo>
                <a:lnTo>
                  <a:pt x="4816208" y="741883"/>
                </a:lnTo>
                <a:lnTo>
                  <a:pt x="4813579" y="741883"/>
                </a:lnTo>
                <a:lnTo>
                  <a:pt x="4812449" y="742353"/>
                </a:lnTo>
                <a:lnTo>
                  <a:pt x="4810595" y="744220"/>
                </a:lnTo>
                <a:lnTo>
                  <a:pt x="4810125" y="745337"/>
                </a:lnTo>
                <a:lnTo>
                  <a:pt x="4810125" y="747966"/>
                </a:lnTo>
                <a:lnTo>
                  <a:pt x="4810595" y="749084"/>
                </a:lnTo>
                <a:lnTo>
                  <a:pt x="4812449" y="750951"/>
                </a:lnTo>
                <a:lnTo>
                  <a:pt x="4813579" y="751408"/>
                </a:lnTo>
                <a:lnTo>
                  <a:pt x="4816208" y="751408"/>
                </a:lnTo>
                <a:lnTo>
                  <a:pt x="4817326" y="750951"/>
                </a:lnTo>
                <a:lnTo>
                  <a:pt x="4819193" y="749084"/>
                </a:lnTo>
                <a:lnTo>
                  <a:pt x="4819650" y="747966"/>
                </a:lnTo>
                <a:lnTo>
                  <a:pt x="4819650" y="745337"/>
                </a:lnTo>
                <a:close/>
              </a:path>
              <a:path w="4962525" h="4460875">
                <a:moveTo>
                  <a:pt x="4819650" y="3441"/>
                </a:moveTo>
                <a:lnTo>
                  <a:pt x="4819193" y="2324"/>
                </a:lnTo>
                <a:lnTo>
                  <a:pt x="4817326" y="457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57"/>
                </a:lnTo>
                <a:lnTo>
                  <a:pt x="4810595" y="2324"/>
                </a:lnTo>
                <a:lnTo>
                  <a:pt x="4810125" y="3441"/>
                </a:lnTo>
                <a:lnTo>
                  <a:pt x="4810125" y="6070"/>
                </a:lnTo>
                <a:lnTo>
                  <a:pt x="4810595" y="7200"/>
                </a:lnTo>
                <a:lnTo>
                  <a:pt x="4812449" y="9055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55"/>
                </a:lnTo>
                <a:lnTo>
                  <a:pt x="4819193" y="7200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4962525" h="4460875">
                <a:moveTo>
                  <a:pt x="4867275" y="4454791"/>
                </a:moveTo>
                <a:lnTo>
                  <a:pt x="4866818" y="4453674"/>
                </a:lnTo>
                <a:lnTo>
                  <a:pt x="4864951" y="4451807"/>
                </a:lnTo>
                <a:lnTo>
                  <a:pt x="4863833" y="4451350"/>
                </a:lnTo>
                <a:lnTo>
                  <a:pt x="4861204" y="4451350"/>
                </a:lnTo>
                <a:lnTo>
                  <a:pt x="4860074" y="4451807"/>
                </a:lnTo>
                <a:lnTo>
                  <a:pt x="4858220" y="4453674"/>
                </a:lnTo>
                <a:lnTo>
                  <a:pt x="4857750" y="4454791"/>
                </a:lnTo>
                <a:lnTo>
                  <a:pt x="4857750" y="4457420"/>
                </a:lnTo>
                <a:lnTo>
                  <a:pt x="4858220" y="4458551"/>
                </a:lnTo>
                <a:lnTo>
                  <a:pt x="4860074" y="4460405"/>
                </a:lnTo>
                <a:lnTo>
                  <a:pt x="4861204" y="4460875"/>
                </a:lnTo>
                <a:lnTo>
                  <a:pt x="4863833" y="4460875"/>
                </a:lnTo>
                <a:lnTo>
                  <a:pt x="4864951" y="4460405"/>
                </a:lnTo>
                <a:lnTo>
                  <a:pt x="4866818" y="4458551"/>
                </a:lnTo>
                <a:lnTo>
                  <a:pt x="4867275" y="4457420"/>
                </a:lnTo>
                <a:lnTo>
                  <a:pt x="4867275" y="4454791"/>
                </a:lnTo>
                <a:close/>
              </a:path>
              <a:path w="4962525" h="4460875">
                <a:moveTo>
                  <a:pt x="4867275" y="3712908"/>
                </a:moveTo>
                <a:lnTo>
                  <a:pt x="4866818" y="3711778"/>
                </a:lnTo>
                <a:lnTo>
                  <a:pt x="4864951" y="3709924"/>
                </a:lnTo>
                <a:lnTo>
                  <a:pt x="4863833" y="3709454"/>
                </a:lnTo>
                <a:lnTo>
                  <a:pt x="4861204" y="3709454"/>
                </a:lnTo>
                <a:lnTo>
                  <a:pt x="4860074" y="3709924"/>
                </a:lnTo>
                <a:lnTo>
                  <a:pt x="4858220" y="3711778"/>
                </a:lnTo>
                <a:lnTo>
                  <a:pt x="4857750" y="3712908"/>
                </a:lnTo>
                <a:lnTo>
                  <a:pt x="4857750" y="3715537"/>
                </a:lnTo>
                <a:lnTo>
                  <a:pt x="4858220" y="3716655"/>
                </a:lnTo>
                <a:lnTo>
                  <a:pt x="4860074" y="3718509"/>
                </a:lnTo>
                <a:lnTo>
                  <a:pt x="4861204" y="3718979"/>
                </a:lnTo>
                <a:lnTo>
                  <a:pt x="4863833" y="3718979"/>
                </a:lnTo>
                <a:lnTo>
                  <a:pt x="4864951" y="3718509"/>
                </a:lnTo>
                <a:lnTo>
                  <a:pt x="4866818" y="3716655"/>
                </a:lnTo>
                <a:lnTo>
                  <a:pt x="4867275" y="3715537"/>
                </a:lnTo>
                <a:lnTo>
                  <a:pt x="4867275" y="3712908"/>
                </a:lnTo>
                <a:close/>
              </a:path>
              <a:path w="4962525" h="4460875">
                <a:moveTo>
                  <a:pt x="4867275" y="2971012"/>
                </a:moveTo>
                <a:lnTo>
                  <a:pt x="4866818" y="2969882"/>
                </a:lnTo>
                <a:lnTo>
                  <a:pt x="4864951" y="2968028"/>
                </a:lnTo>
                <a:lnTo>
                  <a:pt x="4863833" y="2967558"/>
                </a:lnTo>
                <a:lnTo>
                  <a:pt x="4861204" y="2967558"/>
                </a:lnTo>
                <a:lnTo>
                  <a:pt x="4860074" y="2968028"/>
                </a:lnTo>
                <a:lnTo>
                  <a:pt x="4858220" y="2969882"/>
                </a:lnTo>
                <a:lnTo>
                  <a:pt x="4857750" y="2971012"/>
                </a:lnTo>
                <a:lnTo>
                  <a:pt x="4857750" y="2973641"/>
                </a:lnTo>
                <a:lnTo>
                  <a:pt x="4858220" y="2974759"/>
                </a:lnTo>
                <a:lnTo>
                  <a:pt x="4860074" y="2976626"/>
                </a:lnTo>
                <a:lnTo>
                  <a:pt x="4861204" y="2977083"/>
                </a:lnTo>
                <a:lnTo>
                  <a:pt x="4863833" y="2977083"/>
                </a:lnTo>
                <a:lnTo>
                  <a:pt x="4864951" y="2976626"/>
                </a:lnTo>
                <a:lnTo>
                  <a:pt x="4866818" y="2974759"/>
                </a:lnTo>
                <a:lnTo>
                  <a:pt x="4867275" y="2973641"/>
                </a:lnTo>
                <a:lnTo>
                  <a:pt x="4867275" y="2971012"/>
                </a:lnTo>
                <a:close/>
              </a:path>
              <a:path w="4962525" h="4460875">
                <a:moveTo>
                  <a:pt x="4867275" y="2229116"/>
                </a:moveTo>
                <a:lnTo>
                  <a:pt x="4866818" y="2227999"/>
                </a:lnTo>
                <a:lnTo>
                  <a:pt x="4864951" y="2226132"/>
                </a:lnTo>
                <a:lnTo>
                  <a:pt x="4863833" y="2225675"/>
                </a:lnTo>
                <a:lnTo>
                  <a:pt x="4861204" y="2225675"/>
                </a:lnTo>
                <a:lnTo>
                  <a:pt x="4860074" y="2226132"/>
                </a:lnTo>
                <a:lnTo>
                  <a:pt x="4858220" y="2227999"/>
                </a:lnTo>
                <a:lnTo>
                  <a:pt x="4857750" y="2229116"/>
                </a:lnTo>
                <a:lnTo>
                  <a:pt x="4857750" y="2231745"/>
                </a:lnTo>
                <a:lnTo>
                  <a:pt x="4858220" y="2232876"/>
                </a:lnTo>
                <a:lnTo>
                  <a:pt x="4860074" y="2234730"/>
                </a:lnTo>
                <a:lnTo>
                  <a:pt x="4861204" y="2235200"/>
                </a:lnTo>
                <a:lnTo>
                  <a:pt x="4863833" y="2235200"/>
                </a:lnTo>
                <a:lnTo>
                  <a:pt x="4864951" y="2234730"/>
                </a:lnTo>
                <a:lnTo>
                  <a:pt x="4866818" y="2232876"/>
                </a:lnTo>
                <a:lnTo>
                  <a:pt x="4867275" y="2231745"/>
                </a:lnTo>
                <a:lnTo>
                  <a:pt x="4867275" y="2229116"/>
                </a:lnTo>
                <a:close/>
              </a:path>
              <a:path w="4962525" h="4460875">
                <a:moveTo>
                  <a:pt x="4867275" y="1487233"/>
                </a:moveTo>
                <a:lnTo>
                  <a:pt x="4866818" y="1486103"/>
                </a:lnTo>
                <a:lnTo>
                  <a:pt x="4864951" y="1484249"/>
                </a:lnTo>
                <a:lnTo>
                  <a:pt x="4863833" y="1483779"/>
                </a:lnTo>
                <a:lnTo>
                  <a:pt x="4861204" y="1483779"/>
                </a:lnTo>
                <a:lnTo>
                  <a:pt x="4860074" y="1484249"/>
                </a:lnTo>
                <a:lnTo>
                  <a:pt x="4858220" y="1486103"/>
                </a:lnTo>
                <a:lnTo>
                  <a:pt x="4857750" y="1487233"/>
                </a:lnTo>
                <a:lnTo>
                  <a:pt x="4857750" y="1489862"/>
                </a:lnTo>
                <a:lnTo>
                  <a:pt x="4858220" y="1490980"/>
                </a:lnTo>
                <a:lnTo>
                  <a:pt x="4860074" y="1492834"/>
                </a:lnTo>
                <a:lnTo>
                  <a:pt x="4861204" y="1493304"/>
                </a:lnTo>
                <a:lnTo>
                  <a:pt x="4863833" y="1493304"/>
                </a:lnTo>
                <a:lnTo>
                  <a:pt x="4864951" y="1492834"/>
                </a:lnTo>
                <a:lnTo>
                  <a:pt x="4866818" y="1490980"/>
                </a:lnTo>
                <a:lnTo>
                  <a:pt x="4867275" y="1489862"/>
                </a:lnTo>
                <a:lnTo>
                  <a:pt x="4867275" y="1487233"/>
                </a:lnTo>
                <a:close/>
              </a:path>
              <a:path w="4962525" h="4460875">
                <a:moveTo>
                  <a:pt x="4867275" y="745337"/>
                </a:moveTo>
                <a:lnTo>
                  <a:pt x="4866818" y="744220"/>
                </a:lnTo>
                <a:lnTo>
                  <a:pt x="4864951" y="742353"/>
                </a:lnTo>
                <a:lnTo>
                  <a:pt x="4863833" y="741883"/>
                </a:lnTo>
                <a:lnTo>
                  <a:pt x="4861204" y="741883"/>
                </a:lnTo>
                <a:lnTo>
                  <a:pt x="4860074" y="742353"/>
                </a:lnTo>
                <a:lnTo>
                  <a:pt x="4858220" y="744220"/>
                </a:lnTo>
                <a:lnTo>
                  <a:pt x="4857750" y="745337"/>
                </a:lnTo>
                <a:lnTo>
                  <a:pt x="4857750" y="747966"/>
                </a:lnTo>
                <a:lnTo>
                  <a:pt x="4858220" y="749084"/>
                </a:lnTo>
                <a:lnTo>
                  <a:pt x="4860074" y="750951"/>
                </a:lnTo>
                <a:lnTo>
                  <a:pt x="4861204" y="751408"/>
                </a:lnTo>
                <a:lnTo>
                  <a:pt x="4863833" y="751408"/>
                </a:lnTo>
                <a:lnTo>
                  <a:pt x="4864951" y="750951"/>
                </a:lnTo>
                <a:lnTo>
                  <a:pt x="4866818" y="749084"/>
                </a:lnTo>
                <a:lnTo>
                  <a:pt x="4867275" y="747966"/>
                </a:lnTo>
                <a:lnTo>
                  <a:pt x="4867275" y="745337"/>
                </a:lnTo>
                <a:close/>
              </a:path>
              <a:path w="4962525" h="4460875">
                <a:moveTo>
                  <a:pt x="4867275" y="3441"/>
                </a:moveTo>
                <a:lnTo>
                  <a:pt x="4866818" y="2324"/>
                </a:lnTo>
                <a:lnTo>
                  <a:pt x="4864951" y="457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57"/>
                </a:lnTo>
                <a:lnTo>
                  <a:pt x="4858220" y="2324"/>
                </a:lnTo>
                <a:lnTo>
                  <a:pt x="4857750" y="3441"/>
                </a:lnTo>
                <a:lnTo>
                  <a:pt x="4857750" y="6070"/>
                </a:lnTo>
                <a:lnTo>
                  <a:pt x="4858220" y="7200"/>
                </a:lnTo>
                <a:lnTo>
                  <a:pt x="4860074" y="9055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55"/>
                </a:lnTo>
                <a:lnTo>
                  <a:pt x="4866818" y="7200"/>
                </a:lnTo>
                <a:lnTo>
                  <a:pt x="4867275" y="6070"/>
                </a:lnTo>
                <a:lnTo>
                  <a:pt x="4867275" y="3441"/>
                </a:lnTo>
                <a:close/>
              </a:path>
              <a:path w="4962525" h="4460875">
                <a:moveTo>
                  <a:pt x="4914900" y="4454791"/>
                </a:moveTo>
                <a:lnTo>
                  <a:pt x="4914443" y="4453674"/>
                </a:lnTo>
                <a:lnTo>
                  <a:pt x="4912576" y="4451807"/>
                </a:lnTo>
                <a:lnTo>
                  <a:pt x="4911458" y="4451350"/>
                </a:lnTo>
                <a:lnTo>
                  <a:pt x="4908829" y="4451350"/>
                </a:lnTo>
                <a:lnTo>
                  <a:pt x="4907699" y="4451807"/>
                </a:lnTo>
                <a:lnTo>
                  <a:pt x="4905845" y="4453674"/>
                </a:lnTo>
                <a:lnTo>
                  <a:pt x="4905375" y="4454791"/>
                </a:lnTo>
                <a:lnTo>
                  <a:pt x="4905375" y="4457420"/>
                </a:lnTo>
                <a:lnTo>
                  <a:pt x="4905845" y="4458551"/>
                </a:lnTo>
                <a:lnTo>
                  <a:pt x="4907699" y="4460405"/>
                </a:lnTo>
                <a:lnTo>
                  <a:pt x="4908829" y="4460875"/>
                </a:lnTo>
                <a:lnTo>
                  <a:pt x="4911458" y="4460875"/>
                </a:lnTo>
                <a:lnTo>
                  <a:pt x="4912576" y="4460405"/>
                </a:lnTo>
                <a:lnTo>
                  <a:pt x="4914443" y="4458551"/>
                </a:lnTo>
                <a:lnTo>
                  <a:pt x="4914900" y="4457420"/>
                </a:lnTo>
                <a:lnTo>
                  <a:pt x="4914900" y="4454791"/>
                </a:lnTo>
                <a:close/>
              </a:path>
              <a:path w="4962525" h="4460875">
                <a:moveTo>
                  <a:pt x="4914900" y="3712908"/>
                </a:moveTo>
                <a:lnTo>
                  <a:pt x="4914443" y="3711778"/>
                </a:lnTo>
                <a:lnTo>
                  <a:pt x="4912576" y="3709924"/>
                </a:lnTo>
                <a:lnTo>
                  <a:pt x="4911458" y="3709454"/>
                </a:lnTo>
                <a:lnTo>
                  <a:pt x="4908829" y="3709454"/>
                </a:lnTo>
                <a:lnTo>
                  <a:pt x="4907699" y="3709924"/>
                </a:lnTo>
                <a:lnTo>
                  <a:pt x="4905845" y="3711778"/>
                </a:lnTo>
                <a:lnTo>
                  <a:pt x="4905375" y="3712908"/>
                </a:lnTo>
                <a:lnTo>
                  <a:pt x="4905375" y="3715537"/>
                </a:lnTo>
                <a:lnTo>
                  <a:pt x="4905845" y="3716655"/>
                </a:lnTo>
                <a:lnTo>
                  <a:pt x="4907699" y="3718509"/>
                </a:lnTo>
                <a:lnTo>
                  <a:pt x="4908829" y="3718979"/>
                </a:lnTo>
                <a:lnTo>
                  <a:pt x="4911458" y="3718979"/>
                </a:lnTo>
                <a:lnTo>
                  <a:pt x="4912576" y="3718509"/>
                </a:lnTo>
                <a:lnTo>
                  <a:pt x="4914443" y="3716655"/>
                </a:lnTo>
                <a:lnTo>
                  <a:pt x="4914900" y="3715537"/>
                </a:lnTo>
                <a:lnTo>
                  <a:pt x="4914900" y="3712908"/>
                </a:lnTo>
                <a:close/>
              </a:path>
              <a:path w="4962525" h="4460875">
                <a:moveTo>
                  <a:pt x="4914900" y="2971012"/>
                </a:moveTo>
                <a:lnTo>
                  <a:pt x="4914443" y="2969882"/>
                </a:lnTo>
                <a:lnTo>
                  <a:pt x="4912576" y="2968028"/>
                </a:lnTo>
                <a:lnTo>
                  <a:pt x="4911458" y="2967558"/>
                </a:lnTo>
                <a:lnTo>
                  <a:pt x="4908829" y="2967558"/>
                </a:lnTo>
                <a:lnTo>
                  <a:pt x="4907699" y="2968028"/>
                </a:lnTo>
                <a:lnTo>
                  <a:pt x="4905845" y="2969882"/>
                </a:lnTo>
                <a:lnTo>
                  <a:pt x="4905375" y="2971012"/>
                </a:lnTo>
                <a:lnTo>
                  <a:pt x="4905375" y="2973641"/>
                </a:lnTo>
                <a:lnTo>
                  <a:pt x="4905845" y="2974759"/>
                </a:lnTo>
                <a:lnTo>
                  <a:pt x="4907699" y="2976626"/>
                </a:lnTo>
                <a:lnTo>
                  <a:pt x="4908829" y="2977083"/>
                </a:lnTo>
                <a:lnTo>
                  <a:pt x="4911458" y="2977083"/>
                </a:lnTo>
                <a:lnTo>
                  <a:pt x="4912576" y="2976626"/>
                </a:lnTo>
                <a:lnTo>
                  <a:pt x="4914443" y="2974759"/>
                </a:lnTo>
                <a:lnTo>
                  <a:pt x="4914900" y="2973641"/>
                </a:lnTo>
                <a:lnTo>
                  <a:pt x="4914900" y="2971012"/>
                </a:lnTo>
                <a:close/>
              </a:path>
              <a:path w="4962525" h="4460875">
                <a:moveTo>
                  <a:pt x="4914900" y="2229116"/>
                </a:moveTo>
                <a:lnTo>
                  <a:pt x="4914443" y="2227999"/>
                </a:lnTo>
                <a:lnTo>
                  <a:pt x="4912576" y="2226132"/>
                </a:lnTo>
                <a:lnTo>
                  <a:pt x="4911458" y="2225675"/>
                </a:lnTo>
                <a:lnTo>
                  <a:pt x="4908829" y="2225675"/>
                </a:lnTo>
                <a:lnTo>
                  <a:pt x="4907699" y="2226132"/>
                </a:lnTo>
                <a:lnTo>
                  <a:pt x="4905845" y="2227999"/>
                </a:lnTo>
                <a:lnTo>
                  <a:pt x="4905375" y="2229116"/>
                </a:lnTo>
                <a:lnTo>
                  <a:pt x="4905375" y="2231745"/>
                </a:lnTo>
                <a:lnTo>
                  <a:pt x="4905845" y="2232876"/>
                </a:lnTo>
                <a:lnTo>
                  <a:pt x="4907699" y="2234730"/>
                </a:lnTo>
                <a:lnTo>
                  <a:pt x="4908829" y="2235200"/>
                </a:lnTo>
                <a:lnTo>
                  <a:pt x="4911458" y="2235200"/>
                </a:lnTo>
                <a:lnTo>
                  <a:pt x="4912576" y="2234730"/>
                </a:lnTo>
                <a:lnTo>
                  <a:pt x="4914443" y="2232876"/>
                </a:lnTo>
                <a:lnTo>
                  <a:pt x="4914900" y="2231745"/>
                </a:lnTo>
                <a:lnTo>
                  <a:pt x="4914900" y="2229116"/>
                </a:lnTo>
                <a:close/>
              </a:path>
              <a:path w="4962525" h="4460875">
                <a:moveTo>
                  <a:pt x="4914900" y="1487233"/>
                </a:moveTo>
                <a:lnTo>
                  <a:pt x="4914443" y="1486103"/>
                </a:lnTo>
                <a:lnTo>
                  <a:pt x="4912576" y="1484249"/>
                </a:lnTo>
                <a:lnTo>
                  <a:pt x="4911458" y="1483779"/>
                </a:lnTo>
                <a:lnTo>
                  <a:pt x="4908829" y="1483779"/>
                </a:lnTo>
                <a:lnTo>
                  <a:pt x="4907699" y="1484249"/>
                </a:lnTo>
                <a:lnTo>
                  <a:pt x="4905845" y="1486103"/>
                </a:lnTo>
                <a:lnTo>
                  <a:pt x="4905375" y="1487233"/>
                </a:lnTo>
                <a:lnTo>
                  <a:pt x="4905375" y="1489862"/>
                </a:lnTo>
                <a:lnTo>
                  <a:pt x="4905845" y="1490980"/>
                </a:lnTo>
                <a:lnTo>
                  <a:pt x="4907699" y="1492834"/>
                </a:lnTo>
                <a:lnTo>
                  <a:pt x="4908829" y="1493304"/>
                </a:lnTo>
                <a:lnTo>
                  <a:pt x="4911458" y="1493304"/>
                </a:lnTo>
                <a:lnTo>
                  <a:pt x="4912576" y="1492834"/>
                </a:lnTo>
                <a:lnTo>
                  <a:pt x="4914443" y="1490980"/>
                </a:lnTo>
                <a:lnTo>
                  <a:pt x="4914900" y="1489862"/>
                </a:lnTo>
                <a:lnTo>
                  <a:pt x="4914900" y="1487233"/>
                </a:lnTo>
                <a:close/>
              </a:path>
              <a:path w="4962525" h="4460875">
                <a:moveTo>
                  <a:pt x="4914900" y="745337"/>
                </a:moveTo>
                <a:lnTo>
                  <a:pt x="4914443" y="744220"/>
                </a:lnTo>
                <a:lnTo>
                  <a:pt x="4912576" y="742353"/>
                </a:lnTo>
                <a:lnTo>
                  <a:pt x="4911458" y="741883"/>
                </a:lnTo>
                <a:lnTo>
                  <a:pt x="4908829" y="741883"/>
                </a:lnTo>
                <a:lnTo>
                  <a:pt x="4907699" y="742353"/>
                </a:lnTo>
                <a:lnTo>
                  <a:pt x="4905845" y="744220"/>
                </a:lnTo>
                <a:lnTo>
                  <a:pt x="4905375" y="745337"/>
                </a:lnTo>
                <a:lnTo>
                  <a:pt x="4905375" y="747966"/>
                </a:lnTo>
                <a:lnTo>
                  <a:pt x="4905845" y="749084"/>
                </a:lnTo>
                <a:lnTo>
                  <a:pt x="4907699" y="750951"/>
                </a:lnTo>
                <a:lnTo>
                  <a:pt x="4908829" y="751408"/>
                </a:lnTo>
                <a:lnTo>
                  <a:pt x="4911458" y="751408"/>
                </a:lnTo>
                <a:lnTo>
                  <a:pt x="4912576" y="750951"/>
                </a:lnTo>
                <a:lnTo>
                  <a:pt x="4914443" y="749084"/>
                </a:lnTo>
                <a:lnTo>
                  <a:pt x="4914900" y="747966"/>
                </a:lnTo>
                <a:lnTo>
                  <a:pt x="4914900" y="745337"/>
                </a:lnTo>
                <a:close/>
              </a:path>
              <a:path w="4962525" h="4460875">
                <a:moveTo>
                  <a:pt x="4914900" y="3441"/>
                </a:moveTo>
                <a:lnTo>
                  <a:pt x="4914443" y="2324"/>
                </a:lnTo>
                <a:lnTo>
                  <a:pt x="4912576" y="457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57"/>
                </a:lnTo>
                <a:lnTo>
                  <a:pt x="4905845" y="2324"/>
                </a:lnTo>
                <a:lnTo>
                  <a:pt x="4905375" y="3441"/>
                </a:lnTo>
                <a:lnTo>
                  <a:pt x="4905375" y="6070"/>
                </a:lnTo>
                <a:lnTo>
                  <a:pt x="4905845" y="7200"/>
                </a:lnTo>
                <a:lnTo>
                  <a:pt x="4907699" y="9055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55"/>
                </a:lnTo>
                <a:lnTo>
                  <a:pt x="4914443" y="7200"/>
                </a:lnTo>
                <a:lnTo>
                  <a:pt x="4914900" y="6070"/>
                </a:lnTo>
                <a:lnTo>
                  <a:pt x="4914900" y="3441"/>
                </a:lnTo>
                <a:close/>
              </a:path>
              <a:path w="4962525" h="4460875">
                <a:moveTo>
                  <a:pt x="4962525" y="4454791"/>
                </a:moveTo>
                <a:lnTo>
                  <a:pt x="4962068" y="4453674"/>
                </a:lnTo>
                <a:lnTo>
                  <a:pt x="4960201" y="4451807"/>
                </a:lnTo>
                <a:lnTo>
                  <a:pt x="4959083" y="4451350"/>
                </a:lnTo>
                <a:lnTo>
                  <a:pt x="4956454" y="4451350"/>
                </a:lnTo>
                <a:lnTo>
                  <a:pt x="4955324" y="4451807"/>
                </a:lnTo>
                <a:lnTo>
                  <a:pt x="4953470" y="4453674"/>
                </a:lnTo>
                <a:lnTo>
                  <a:pt x="4953000" y="4454791"/>
                </a:lnTo>
                <a:lnTo>
                  <a:pt x="4953000" y="4457420"/>
                </a:lnTo>
                <a:lnTo>
                  <a:pt x="4953470" y="4458551"/>
                </a:lnTo>
                <a:lnTo>
                  <a:pt x="4955324" y="4460405"/>
                </a:lnTo>
                <a:lnTo>
                  <a:pt x="4956454" y="4460875"/>
                </a:lnTo>
                <a:lnTo>
                  <a:pt x="4959083" y="4460875"/>
                </a:lnTo>
                <a:lnTo>
                  <a:pt x="4960201" y="4460405"/>
                </a:lnTo>
                <a:lnTo>
                  <a:pt x="4962068" y="4458551"/>
                </a:lnTo>
                <a:lnTo>
                  <a:pt x="4962525" y="4457420"/>
                </a:lnTo>
                <a:lnTo>
                  <a:pt x="4962525" y="4454791"/>
                </a:lnTo>
                <a:close/>
              </a:path>
              <a:path w="4962525" h="4460875">
                <a:moveTo>
                  <a:pt x="4962525" y="3712908"/>
                </a:moveTo>
                <a:lnTo>
                  <a:pt x="4962068" y="3711778"/>
                </a:lnTo>
                <a:lnTo>
                  <a:pt x="4960201" y="3709924"/>
                </a:lnTo>
                <a:lnTo>
                  <a:pt x="4959083" y="3709454"/>
                </a:lnTo>
                <a:lnTo>
                  <a:pt x="4956454" y="3709454"/>
                </a:lnTo>
                <a:lnTo>
                  <a:pt x="4955324" y="3709924"/>
                </a:lnTo>
                <a:lnTo>
                  <a:pt x="4953470" y="3711778"/>
                </a:lnTo>
                <a:lnTo>
                  <a:pt x="4953000" y="3712908"/>
                </a:lnTo>
                <a:lnTo>
                  <a:pt x="4953000" y="3715537"/>
                </a:lnTo>
                <a:lnTo>
                  <a:pt x="4953470" y="3716655"/>
                </a:lnTo>
                <a:lnTo>
                  <a:pt x="4955324" y="3718509"/>
                </a:lnTo>
                <a:lnTo>
                  <a:pt x="4956454" y="3718979"/>
                </a:lnTo>
                <a:lnTo>
                  <a:pt x="4959083" y="3718979"/>
                </a:lnTo>
                <a:lnTo>
                  <a:pt x="4960201" y="3718509"/>
                </a:lnTo>
                <a:lnTo>
                  <a:pt x="4962068" y="3716655"/>
                </a:lnTo>
                <a:lnTo>
                  <a:pt x="4962525" y="3715537"/>
                </a:lnTo>
                <a:lnTo>
                  <a:pt x="4962525" y="3712908"/>
                </a:lnTo>
                <a:close/>
              </a:path>
              <a:path w="4962525" h="4460875">
                <a:moveTo>
                  <a:pt x="4962525" y="2971012"/>
                </a:moveTo>
                <a:lnTo>
                  <a:pt x="4962068" y="2969882"/>
                </a:lnTo>
                <a:lnTo>
                  <a:pt x="4960201" y="2968028"/>
                </a:lnTo>
                <a:lnTo>
                  <a:pt x="4959083" y="2967558"/>
                </a:lnTo>
                <a:lnTo>
                  <a:pt x="4956454" y="2967558"/>
                </a:lnTo>
                <a:lnTo>
                  <a:pt x="4955324" y="2968028"/>
                </a:lnTo>
                <a:lnTo>
                  <a:pt x="4953470" y="2969882"/>
                </a:lnTo>
                <a:lnTo>
                  <a:pt x="4953000" y="2971012"/>
                </a:lnTo>
                <a:lnTo>
                  <a:pt x="4953000" y="2973641"/>
                </a:lnTo>
                <a:lnTo>
                  <a:pt x="4953470" y="2974759"/>
                </a:lnTo>
                <a:lnTo>
                  <a:pt x="4955324" y="2976626"/>
                </a:lnTo>
                <a:lnTo>
                  <a:pt x="4956454" y="2977083"/>
                </a:lnTo>
                <a:lnTo>
                  <a:pt x="4959083" y="2977083"/>
                </a:lnTo>
                <a:lnTo>
                  <a:pt x="4960201" y="2976626"/>
                </a:lnTo>
                <a:lnTo>
                  <a:pt x="4962068" y="2974759"/>
                </a:lnTo>
                <a:lnTo>
                  <a:pt x="4962525" y="2973641"/>
                </a:lnTo>
                <a:lnTo>
                  <a:pt x="4962525" y="2971012"/>
                </a:lnTo>
                <a:close/>
              </a:path>
              <a:path w="4962525" h="4460875">
                <a:moveTo>
                  <a:pt x="4962525" y="2229116"/>
                </a:moveTo>
                <a:lnTo>
                  <a:pt x="4962068" y="2227999"/>
                </a:lnTo>
                <a:lnTo>
                  <a:pt x="4960201" y="2226132"/>
                </a:lnTo>
                <a:lnTo>
                  <a:pt x="4959083" y="2225675"/>
                </a:lnTo>
                <a:lnTo>
                  <a:pt x="4956454" y="2225675"/>
                </a:lnTo>
                <a:lnTo>
                  <a:pt x="4955324" y="2226132"/>
                </a:lnTo>
                <a:lnTo>
                  <a:pt x="4953470" y="2227999"/>
                </a:lnTo>
                <a:lnTo>
                  <a:pt x="4953000" y="2229116"/>
                </a:lnTo>
                <a:lnTo>
                  <a:pt x="4953000" y="2231745"/>
                </a:lnTo>
                <a:lnTo>
                  <a:pt x="4953470" y="2232876"/>
                </a:lnTo>
                <a:lnTo>
                  <a:pt x="4955324" y="2234730"/>
                </a:lnTo>
                <a:lnTo>
                  <a:pt x="4956454" y="2235200"/>
                </a:lnTo>
                <a:lnTo>
                  <a:pt x="4959083" y="2235200"/>
                </a:lnTo>
                <a:lnTo>
                  <a:pt x="4960201" y="2234730"/>
                </a:lnTo>
                <a:lnTo>
                  <a:pt x="4962068" y="2232876"/>
                </a:lnTo>
                <a:lnTo>
                  <a:pt x="4962525" y="2231745"/>
                </a:lnTo>
                <a:lnTo>
                  <a:pt x="4962525" y="2229116"/>
                </a:lnTo>
                <a:close/>
              </a:path>
              <a:path w="4962525" h="4460875">
                <a:moveTo>
                  <a:pt x="4962525" y="1487233"/>
                </a:moveTo>
                <a:lnTo>
                  <a:pt x="4962068" y="1486103"/>
                </a:lnTo>
                <a:lnTo>
                  <a:pt x="4960201" y="1484249"/>
                </a:lnTo>
                <a:lnTo>
                  <a:pt x="4959083" y="1483779"/>
                </a:lnTo>
                <a:lnTo>
                  <a:pt x="4956454" y="1483779"/>
                </a:lnTo>
                <a:lnTo>
                  <a:pt x="4955324" y="1484249"/>
                </a:lnTo>
                <a:lnTo>
                  <a:pt x="4953470" y="1486103"/>
                </a:lnTo>
                <a:lnTo>
                  <a:pt x="4953000" y="1487233"/>
                </a:lnTo>
                <a:lnTo>
                  <a:pt x="4953000" y="1489862"/>
                </a:lnTo>
                <a:lnTo>
                  <a:pt x="4953470" y="1490980"/>
                </a:lnTo>
                <a:lnTo>
                  <a:pt x="4955324" y="1492834"/>
                </a:lnTo>
                <a:lnTo>
                  <a:pt x="4956454" y="1493304"/>
                </a:lnTo>
                <a:lnTo>
                  <a:pt x="4959083" y="1493304"/>
                </a:lnTo>
                <a:lnTo>
                  <a:pt x="4960201" y="1492834"/>
                </a:lnTo>
                <a:lnTo>
                  <a:pt x="4962068" y="1490980"/>
                </a:lnTo>
                <a:lnTo>
                  <a:pt x="4962525" y="1489862"/>
                </a:lnTo>
                <a:lnTo>
                  <a:pt x="4962525" y="1487233"/>
                </a:lnTo>
                <a:close/>
              </a:path>
              <a:path w="4962525" h="4460875">
                <a:moveTo>
                  <a:pt x="4962525" y="745337"/>
                </a:moveTo>
                <a:lnTo>
                  <a:pt x="4962068" y="744220"/>
                </a:lnTo>
                <a:lnTo>
                  <a:pt x="4960201" y="742353"/>
                </a:lnTo>
                <a:lnTo>
                  <a:pt x="4959083" y="741883"/>
                </a:lnTo>
                <a:lnTo>
                  <a:pt x="4956454" y="741883"/>
                </a:lnTo>
                <a:lnTo>
                  <a:pt x="4955324" y="742353"/>
                </a:lnTo>
                <a:lnTo>
                  <a:pt x="4953470" y="744220"/>
                </a:lnTo>
                <a:lnTo>
                  <a:pt x="4953000" y="745337"/>
                </a:lnTo>
                <a:lnTo>
                  <a:pt x="4953000" y="747966"/>
                </a:lnTo>
                <a:lnTo>
                  <a:pt x="4953470" y="749084"/>
                </a:lnTo>
                <a:lnTo>
                  <a:pt x="4955324" y="750951"/>
                </a:lnTo>
                <a:lnTo>
                  <a:pt x="4956454" y="751408"/>
                </a:lnTo>
                <a:lnTo>
                  <a:pt x="4959083" y="751408"/>
                </a:lnTo>
                <a:lnTo>
                  <a:pt x="4960201" y="750951"/>
                </a:lnTo>
                <a:lnTo>
                  <a:pt x="4962068" y="749084"/>
                </a:lnTo>
                <a:lnTo>
                  <a:pt x="4962525" y="747966"/>
                </a:lnTo>
                <a:lnTo>
                  <a:pt x="4962525" y="745337"/>
                </a:lnTo>
                <a:close/>
              </a:path>
              <a:path w="4962525" h="4460875">
                <a:moveTo>
                  <a:pt x="4962525" y="3441"/>
                </a:moveTo>
                <a:lnTo>
                  <a:pt x="4962068" y="2324"/>
                </a:lnTo>
                <a:lnTo>
                  <a:pt x="4960201" y="457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57"/>
                </a:lnTo>
                <a:lnTo>
                  <a:pt x="4953470" y="2324"/>
                </a:lnTo>
                <a:lnTo>
                  <a:pt x="4953000" y="3441"/>
                </a:lnTo>
                <a:lnTo>
                  <a:pt x="4953000" y="6070"/>
                </a:lnTo>
                <a:lnTo>
                  <a:pt x="4953470" y="7200"/>
                </a:lnTo>
                <a:lnTo>
                  <a:pt x="4955324" y="9055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55"/>
                </a:lnTo>
                <a:lnTo>
                  <a:pt x="4962068" y="7200"/>
                </a:lnTo>
                <a:lnTo>
                  <a:pt x="4962525" y="6070"/>
                </a:lnTo>
                <a:lnTo>
                  <a:pt x="49625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62770" y="5701646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2770" y="4959755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62770" y="4217863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2770" y="3475971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62770" y="2734080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62770" y="1992188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53934" y="900131"/>
            <a:ext cx="3983990" cy="5130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Wages(Rs.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In 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Lakhs)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Approved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Labour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Budget</a:t>
            </a:r>
            <a:endParaRPr sz="1400">
              <a:latin typeface="Trebuchet MS"/>
              <a:cs typeface="Trebuchet MS"/>
            </a:endParaRPr>
          </a:p>
          <a:p>
            <a:pPr marL="208279">
              <a:lnSpc>
                <a:spcPct val="100000"/>
              </a:lnSpc>
              <a:spcBef>
                <a:spcPts val="42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70K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46409" y="3085108"/>
            <a:ext cx="177800" cy="16948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Wages(Rs.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In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Lakhs)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42579" y="1342708"/>
            <a:ext cx="9525" cy="5200650"/>
          </a:xfrm>
          <a:custGeom>
            <a:avLst/>
            <a:gdLst/>
            <a:ahLst/>
            <a:cxnLst/>
            <a:rect l="l" t="t" r="r" b="b"/>
            <a:pathLst>
              <a:path w="9525" h="5200650">
                <a:moveTo>
                  <a:pt x="6077" y="5200648"/>
                </a:moveTo>
                <a:lnTo>
                  <a:pt x="3447" y="5200648"/>
                </a:lnTo>
                <a:lnTo>
                  <a:pt x="2324" y="5200183"/>
                </a:lnTo>
                <a:lnTo>
                  <a:pt x="464" y="5198323"/>
                </a:lnTo>
                <a:lnTo>
                  <a:pt x="0" y="5197200"/>
                </a:lnTo>
                <a:lnTo>
                  <a:pt x="0" y="5194570"/>
                </a:lnTo>
                <a:lnTo>
                  <a:pt x="464" y="5193447"/>
                </a:lnTo>
                <a:lnTo>
                  <a:pt x="2324" y="5191588"/>
                </a:lnTo>
                <a:lnTo>
                  <a:pt x="3447" y="5191123"/>
                </a:lnTo>
                <a:lnTo>
                  <a:pt x="6077" y="5191123"/>
                </a:lnTo>
                <a:lnTo>
                  <a:pt x="7200" y="5191588"/>
                </a:lnTo>
                <a:lnTo>
                  <a:pt x="9060" y="5193447"/>
                </a:lnTo>
                <a:lnTo>
                  <a:pt x="9524" y="5194570"/>
                </a:lnTo>
                <a:lnTo>
                  <a:pt x="9524" y="5197200"/>
                </a:lnTo>
                <a:lnTo>
                  <a:pt x="9060" y="5198323"/>
                </a:lnTo>
                <a:lnTo>
                  <a:pt x="7200" y="5200183"/>
                </a:lnTo>
                <a:lnTo>
                  <a:pt x="6077" y="5200648"/>
                </a:lnTo>
                <a:close/>
              </a:path>
              <a:path w="9525" h="5200650">
                <a:moveTo>
                  <a:pt x="6077" y="5153023"/>
                </a:moveTo>
                <a:lnTo>
                  <a:pt x="3447" y="5153023"/>
                </a:lnTo>
                <a:lnTo>
                  <a:pt x="2324" y="5152558"/>
                </a:lnTo>
                <a:lnTo>
                  <a:pt x="464" y="5150698"/>
                </a:lnTo>
                <a:lnTo>
                  <a:pt x="0" y="5149575"/>
                </a:lnTo>
                <a:lnTo>
                  <a:pt x="0" y="5146945"/>
                </a:lnTo>
                <a:lnTo>
                  <a:pt x="464" y="5145822"/>
                </a:lnTo>
                <a:lnTo>
                  <a:pt x="2324" y="5143963"/>
                </a:lnTo>
                <a:lnTo>
                  <a:pt x="3447" y="5143498"/>
                </a:lnTo>
                <a:lnTo>
                  <a:pt x="6077" y="5143498"/>
                </a:lnTo>
                <a:lnTo>
                  <a:pt x="7200" y="5143963"/>
                </a:lnTo>
                <a:lnTo>
                  <a:pt x="9060" y="5145822"/>
                </a:lnTo>
                <a:lnTo>
                  <a:pt x="9524" y="5146945"/>
                </a:lnTo>
                <a:lnTo>
                  <a:pt x="9524" y="5149575"/>
                </a:lnTo>
                <a:lnTo>
                  <a:pt x="9060" y="5150698"/>
                </a:lnTo>
                <a:lnTo>
                  <a:pt x="7200" y="5152558"/>
                </a:lnTo>
                <a:lnTo>
                  <a:pt x="6077" y="5153023"/>
                </a:lnTo>
                <a:close/>
              </a:path>
              <a:path w="9525" h="5200650">
                <a:moveTo>
                  <a:pt x="6077" y="5105398"/>
                </a:moveTo>
                <a:lnTo>
                  <a:pt x="3447" y="5105398"/>
                </a:lnTo>
                <a:lnTo>
                  <a:pt x="2324" y="5104933"/>
                </a:lnTo>
                <a:lnTo>
                  <a:pt x="464" y="5103073"/>
                </a:lnTo>
                <a:lnTo>
                  <a:pt x="0" y="5101950"/>
                </a:lnTo>
                <a:lnTo>
                  <a:pt x="0" y="5099320"/>
                </a:lnTo>
                <a:lnTo>
                  <a:pt x="464" y="5098197"/>
                </a:lnTo>
                <a:lnTo>
                  <a:pt x="2324" y="5096338"/>
                </a:lnTo>
                <a:lnTo>
                  <a:pt x="3447" y="5095873"/>
                </a:lnTo>
                <a:lnTo>
                  <a:pt x="6077" y="5095873"/>
                </a:lnTo>
                <a:lnTo>
                  <a:pt x="7200" y="5096338"/>
                </a:lnTo>
                <a:lnTo>
                  <a:pt x="9060" y="5098197"/>
                </a:lnTo>
                <a:lnTo>
                  <a:pt x="9524" y="5099320"/>
                </a:lnTo>
                <a:lnTo>
                  <a:pt x="9524" y="5101950"/>
                </a:lnTo>
                <a:lnTo>
                  <a:pt x="9060" y="5103073"/>
                </a:lnTo>
                <a:lnTo>
                  <a:pt x="7200" y="5104933"/>
                </a:lnTo>
                <a:lnTo>
                  <a:pt x="6077" y="5105398"/>
                </a:lnTo>
                <a:close/>
              </a:path>
              <a:path w="9525" h="5200650">
                <a:moveTo>
                  <a:pt x="6077" y="5057773"/>
                </a:moveTo>
                <a:lnTo>
                  <a:pt x="3447" y="5057773"/>
                </a:lnTo>
                <a:lnTo>
                  <a:pt x="2324" y="5057308"/>
                </a:lnTo>
                <a:lnTo>
                  <a:pt x="464" y="5055448"/>
                </a:lnTo>
                <a:lnTo>
                  <a:pt x="0" y="5054325"/>
                </a:lnTo>
                <a:lnTo>
                  <a:pt x="0" y="5051695"/>
                </a:lnTo>
                <a:lnTo>
                  <a:pt x="464" y="5050572"/>
                </a:lnTo>
                <a:lnTo>
                  <a:pt x="2324" y="5048713"/>
                </a:lnTo>
                <a:lnTo>
                  <a:pt x="3447" y="5048248"/>
                </a:lnTo>
                <a:lnTo>
                  <a:pt x="6077" y="5048248"/>
                </a:lnTo>
                <a:lnTo>
                  <a:pt x="7200" y="5048713"/>
                </a:lnTo>
                <a:lnTo>
                  <a:pt x="9060" y="5050572"/>
                </a:lnTo>
                <a:lnTo>
                  <a:pt x="9524" y="5051695"/>
                </a:lnTo>
                <a:lnTo>
                  <a:pt x="9524" y="5054325"/>
                </a:lnTo>
                <a:lnTo>
                  <a:pt x="9060" y="5055448"/>
                </a:lnTo>
                <a:lnTo>
                  <a:pt x="7200" y="5057308"/>
                </a:lnTo>
                <a:lnTo>
                  <a:pt x="6077" y="5057773"/>
                </a:lnTo>
                <a:close/>
              </a:path>
              <a:path w="9525" h="5200650">
                <a:moveTo>
                  <a:pt x="6077" y="5010148"/>
                </a:moveTo>
                <a:lnTo>
                  <a:pt x="3447" y="5010148"/>
                </a:lnTo>
                <a:lnTo>
                  <a:pt x="2324" y="5009683"/>
                </a:lnTo>
                <a:lnTo>
                  <a:pt x="464" y="5007823"/>
                </a:lnTo>
                <a:lnTo>
                  <a:pt x="0" y="5006700"/>
                </a:lnTo>
                <a:lnTo>
                  <a:pt x="0" y="5004070"/>
                </a:lnTo>
                <a:lnTo>
                  <a:pt x="464" y="5002947"/>
                </a:lnTo>
                <a:lnTo>
                  <a:pt x="2324" y="5001088"/>
                </a:lnTo>
                <a:lnTo>
                  <a:pt x="3447" y="5000623"/>
                </a:lnTo>
                <a:lnTo>
                  <a:pt x="6077" y="5000623"/>
                </a:lnTo>
                <a:lnTo>
                  <a:pt x="7200" y="5001088"/>
                </a:lnTo>
                <a:lnTo>
                  <a:pt x="9060" y="5002947"/>
                </a:lnTo>
                <a:lnTo>
                  <a:pt x="9524" y="5004070"/>
                </a:lnTo>
                <a:lnTo>
                  <a:pt x="9524" y="5006700"/>
                </a:lnTo>
                <a:lnTo>
                  <a:pt x="9060" y="5007823"/>
                </a:lnTo>
                <a:lnTo>
                  <a:pt x="7200" y="5009683"/>
                </a:lnTo>
                <a:lnTo>
                  <a:pt x="6077" y="5010148"/>
                </a:lnTo>
                <a:close/>
              </a:path>
              <a:path w="9525" h="5200650">
                <a:moveTo>
                  <a:pt x="6077" y="4962523"/>
                </a:moveTo>
                <a:lnTo>
                  <a:pt x="3447" y="4962523"/>
                </a:lnTo>
                <a:lnTo>
                  <a:pt x="2324" y="4962058"/>
                </a:lnTo>
                <a:lnTo>
                  <a:pt x="464" y="4960198"/>
                </a:lnTo>
                <a:lnTo>
                  <a:pt x="0" y="4959075"/>
                </a:lnTo>
                <a:lnTo>
                  <a:pt x="0" y="4956445"/>
                </a:lnTo>
                <a:lnTo>
                  <a:pt x="464" y="4955322"/>
                </a:lnTo>
                <a:lnTo>
                  <a:pt x="2324" y="4953463"/>
                </a:lnTo>
                <a:lnTo>
                  <a:pt x="3447" y="4952998"/>
                </a:lnTo>
                <a:lnTo>
                  <a:pt x="6077" y="4952998"/>
                </a:lnTo>
                <a:lnTo>
                  <a:pt x="7200" y="4953463"/>
                </a:lnTo>
                <a:lnTo>
                  <a:pt x="9060" y="4955322"/>
                </a:lnTo>
                <a:lnTo>
                  <a:pt x="9524" y="4956445"/>
                </a:lnTo>
                <a:lnTo>
                  <a:pt x="9524" y="4959075"/>
                </a:lnTo>
                <a:lnTo>
                  <a:pt x="9060" y="4960198"/>
                </a:lnTo>
                <a:lnTo>
                  <a:pt x="7200" y="4962058"/>
                </a:lnTo>
                <a:lnTo>
                  <a:pt x="6077" y="4962523"/>
                </a:lnTo>
                <a:close/>
              </a:path>
              <a:path w="9525" h="5200650">
                <a:moveTo>
                  <a:pt x="6077" y="4914898"/>
                </a:moveTo>
                <a:lnTo>
                  <a:pt x="3447" y="4914898"/>
                </a:lnTo>
                <a:lnTo>
                  <a:pt x="2324" y="4914433"/>
                </a:lnTo>
                <a:lnTo>
                  <a:pt x="464" y="4912573"/>
                </a:lnTo>
                <a:lnTo>
                  <a:pt x="0" y="4911450"/>
                </a:lnTo>
                <a:lnTo>
                  <a:pt x="0" y="4908820"/>
                </a:lnTo>
                <a:lnTo>
                  <a:pt x="464" y="4907697"/>
                </a:lnTo>
                <a:lnTo>
                  <a:pt x="2324" y="4905838"/>
                </a:lnTo>
                <a:lnTo>
                  <a:pt x="3447" y="4905373"/>
                </a:lnTo>
                <a:lnTo>
                  <a:pt x="6077" y="4905373"/>
                </a:lnTo>
                <a:lnTo>
                  <a:pt x="7200" y="4905838"/>
                </a:lnTo>
                <a:lnTo>
                  <a:pt x="9060" y="4907697"/>
                </a:lnTo>
                <a:lnTo>
                  <a:pt x="9524" y="4908820"/>
                </a:lnTo>
                <a:lnTo>
                  <a:pt x="9524" y="4911450"/>
                </a:lnTo>
                <a:lnTo>
                  <a:pt x="9060" y="4912573"/>
                </a:lnTo>
                <a:lnTo>
                  <a:pt x="7200" y="4914433"/>
                </a:lnTo>
                <a:lnTo>
                  <a:pt x="6077" y="4914898"/>
                </a:lnTo>
                <a:close/>
              </a:path>
              <a:path w="9525" h="5200650">
                <a:moveTo>
                  <a:pt x="6077" y="4867273"/>
                </a:moveTo>
                <a:lnTo>
                  <a:pt x="3447" y="4867273"/>
                </a:lnTo>
                <a:lnTo>
                  <a:pt x="2324" y="4866808"/>
                </a:lnTo>
                <a:lnTo>
                  <a:pt x="464" y="4864948"/>
                </a:lnTo>
                <a:lnTo>
                  <a:pt x="0" y="4863825"/>
                </a:lnTo>
                <a:lnTo>
                  <a:pt x="0" y="4861195"/>
                </a:lnTo>
                <a:lnTo>
                  <a:pt x="464" y="4860072"/>
                </a:lnTo>
                <a:lnTo>
                  <a:pt x="2324" y="4858213"/>
                </a:lnTo>
                <a:lnTo>
                  <a:pt x="3447" y="4857748"/>
                </a:lnTo>
                <a:lnTo>
                  <a:pt x="6077" y="4857748"/>
                </a:lnTo>
                <a:lnTo>
                  <a:pt x="7200" y="4858213"/>
                </a:lnTo>
                <a:lnTo>
                  <a:pt x="9060" y="4860072"/>
                </a:lnTo>
                <a:lnTo>
                  <a:pt x="9524" y="4861195"/>
                </a:lnTo>
                <a:lnTo>
                  <a:pt x="9524" y="4863825"/>
                </a:lnTo>
                <a:lnTo>
                  <a:pt x="9060" y="4864948"/>
                </a:lnTo>
                <a:lnTo>
                  <a:pt x="7200" y="4866808"/>
                </a:lnTo>
                <a:lnTo>
                  <a:pt x="6077" y="4867273"/>
                </a:lnTo>
                <a:close/>
              </a:path>
              <a:path w="9525" h="5200650">
                <a:moveTo>
                  <a:pt x="6077" y="4819648"/>
                </a:moveTo>
                <a:lnTo>
                  <a:pt x="3447" y="4819648"/>
                </a:lnTo>
                <a:lnTo>
                  <a:pt x="2324" y="4819183"/>
                </a:lnTo>
                <a:lnTo>
                  <a:pt x="464" y="4817323"/>
                </a:lnTo>
                <a:lnTo>
                  <a:pt x="0" y="4816200"/>
                </a:lnTo>
                <a:lnTo>
                  <a:pt x="0" y="4813570"/>
                </a:lnTo>
                <a:lnTo>
                  <a:pt x="464" y="4812447"/>
                </a:lnTo>
                <a:lnTo>
                  <a:pt x="2324" y="4810588"/>
                </a:lnTo>
                <a:lnTo>
                  <a:pt x="3447" y="4810123"/>
                </a:lnTo>
                <a:lnTo>
                  <a:pt x="6077" y="4810123"/>
                </a:lnTo>
                <a:lnTo>
                  <a:pt x="7200" y="4810588"/>
                </a:lnTo>
                <a:lnTo>
                  <a:pt x="9060" y="4812447"/>
                </a:lnTo>
                <a:lnTo>
                  <a:pt x="9524" y="4813570"/>
                </a:lnTo>
                <a:lnTo>
                  <a:pt x="9524" y="4816200"/>
                </a:lnTo>
                <a:lnTo>
                  <a:pt x="9060" y="4817323"/>
                </a:lnTo>
                <a:lnTo>
                  <a:pt x="7200" y="4819183"/>
                </a:lnTo>
                <a:lnTo>
                  <a:pt x="6077" y="4819648"/>
                </a:lnTo>
                <a:close/>
              </a:path>
              <a:path w="9525" h="5200650">
                <a:moveTo>
                  <a:pt x="6077" y="4772023"/>
                </a:moveTo>
                <a:lnTo>
                  <a:pt x="3447" y="4772023"/>
                </a:lnTo>
                <a:lnTo>
                  <a:pt x="2324" y="4771558"/>
                </a:lnTo>
                <a:lnTo>
                  <a:pt x="464" y="4769698"/>
                </a:lnTo>
                <a:lnTo>
                  <a:pt x="0" y="4768575"/>
                </a:lnTo>
                <a:lnTo>
                  <a:pt x="0" y="4765945"/>
                </a:lnTo>
                <a:lnTo>
                  <a:pt x="464" y="4764823"/>
                </a:lnTo>
                <a:lnTo>
                  <a:pt x="2324" y="4762963"/>
                </a:lnTo>
                <a:lnTo>
                  <a:pt x="3447" y="4762498"/>
                </a:lnTo>
                <a:lnTo>
                  <a:pt x="6077" y="4762498"/>
                </a:lnTo>
                <a:lnTo>
                  <a:pt x="7200" y="4762963"/>
                </a:lnTo>
                <a:lnTo>
                  <a:pt x="9060" y="4764823"/>
                </a:lnTo>
                <a:lnTo>
                  <a:pt x="9524" y="4765945"/>
                </a:lnTo>
                <a:lnTo>
                  <a:pt x="9524" y="4768575"/>
                </a:lnTo>
                <a:lnTo>
                  <a:pt x="9060" y="4769698"/>
                </a:lnTo>
                <a:lnTo>
                  <a:pt x="7200" y="4771558"/>
                </a:lnTo>
                <a:lnTo>
                  <a:pt x="6077" y="4772023"/>
                </a:lnTo>
                <a:close/>
              </a:path>
              <a:path w="9525" h="5200650">
                <a:moveTo>
                  <a:pt x="6077" y="4724398"/>
                </a:moveTo>
                <a:lnTo>
                  <a:pt x="3447" y="4724398"/>
                </a:lnTo>
                <a:lnTo>
                  <a:pt x="2324" y="4723933"/>
                </a:lnTo>
                <a:lnTo>
                  <a:pt x="464" y="4722073"/>
                </a:lnTo>
                <a:lnTo>
                  <a:pt x="0" y="4720950"/>
                </a:lnTo>
                <a:lnTo>
                  <a:pt x="0" y="4718320"/>
                </a:lnTo>
                <a:lnTo>
                  <a:pt x="464" y="4717198"/>
                </a:lnTo>
                <a:lnTo>
                  <a:pt x="2324" y="4715338"/>
                </a:lnTo>
                <a:lnTo>
                  <a:pt x="3447" y="4714873"/>
                </a:lnTo>
                <a:lnTo>
                  <a:pt x="6077" y="4714873"/>
                </a:lnTo>
                <a:lnTo>
                  <a:pt x="7200" y="4715338"/>
                </a:lnTo>
                <a:lnTo>
                  <a:pt x="9060" y="4717198"/>
                </a:lnTo>
                <a:lnTo>
                  <a:pt x="9524" y="4718320"/>
                </a:lnTo>
                <a:lnTo>
                  <a:pt x="9524" y="4720950"/>
                </a:lnTo>
                <a:lnTo>
                  <a:pt x="9060" y="4722073"/>
                </a:lnTo>
                <a:lnTo>
                  <a:pt x="7200" y="4723933"/>
                </a:lnTo>
                <a:lnTo>
                  <a:pt x="6077" y="4724398"/>
                </a:lnTo>
                <a:close/>
              </a:path>
              <a:path w="9525" h="5200650">
                <a:moveTo>
                  <a:pt x="6077" y="4676773"/>
                </a:moveTo>
                <a:lnTo>
                  <a:pt x="3447" y="4676773"/>
                </a:lnTo>
                <a:lnTo>
                  <a:pt x="2324" y="4676308"/>
                </a:lnTo>
                <a:lnTo>
                  <a:pt x="464" y="4674448"/>
                </a:lnTo>
                <a:lnTo>
                  <a:pt x="0" y="4673325"/>
                </a:lnTo>
                <a:lnTo>
                  <a:pt x="0" y="4670695"/>
                </a:lnTo>
                <a:lnTo>
                  <a:pt x="464" y="4669572"/>
                </a:lnTo>
                <a:lnTo>
                  <a:pt x="2324" y="4667713"/>
                </a:lnTo>
                <a:lnTo>
                  <a:pt x="3447" y="4667248"/>
                </a:lnTo>
                <a:lnTo>
                  <a:pt x="6077" y="4667248"/>
                </a:lnTo>
                <a:lnTo>
                  <a:pt x="7200" y="4667713"/>
                </a:lnTo>
                <a:lnTo>
                  <a:pt x="9060" y="4669572"/>
                </a:lnTo>
                <a:lnTo>
                  <a:pt x="9524" y="4670695"/>
                </a:lnTo>
                <a:lnTo>
                  <a:pt x="9524" y="4673325"/>
                </a:lnTo>
                <a:lnTo>
                  <a:pt x="9060" y="4674448"/>
                </a:lnTo>
                <a:lnTo>
                  <a:pt x="7200" y="4676308"/>
                </a:lnTo>
                <a:lnTo>
                  <a:pt x="6077" y="4676773"/>
                </a:lnTo>
                <a:close/>
              </a:path>
              <a:path w="9525" h="5200650">
                <a:moveTo>
                  <a:pt x="6077" y="4629148"/>
                </a:moveTo>
                <a:lnTo>
                  <a:pt x="3447" y="4629148"/>
                </a:lnTo>
                <a:lnTo>
                  <a:pt x="2324" y="4628683"/>
                </a:lnTo>
                <a:lnTo>
                  <a:pt x="464" y="4626823"/>
                </a:lnTo>
                <a:lnTo>
                  <a:pt x="0" y="4625700"/>
                </a:lnTo>
                <a:lnTo>
                  <a:pt x="0" y="4623070"/>
                </a:lnTo>
                <a:lnTo>
                  <a:pt x="464" y="4621948"/>
                </a:lnTo>
                <a:lnTo>
                  <a:pt x="2324" y="4620088"/>
                </a:lnTo>
                <a:lnTo>
                  <a:pt x="3447" y="4619623"/>
                </a:lnTo>
                <a:lnTo>
                  <a:pt x="6077" y="4619623"/>
                </a:lnTo>
                <a:lnTo>
                  <a:pt x="7200" y="4620088"/>
                </a:lnTo>
                <a:lnTo>
                  <a:pt x="9060" y="4621948"/>
                </a:lnTo>
                <a:lnTo>
                  <a:pt x="9524" y="4623070"/>
                </a:lnTo>
                <a:lnTo>
                  <a:pt x="9524" y="4625700"/>
                </a:lnTo>
                <a:lnTo>
                  <a:pt x="9060" y="4626823"/>
                </a:lnTo>
                <a:lnTo>
                  <a:pt x="7200" y="4628683"/>
                </a:lnTo>
                <a:lnTo>
                  <a:pt x="6077" y="4629148"/>
                </a:lnTo>
                <a:close/>
              </a:path>
              <a:path w="9525" h="5200650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5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5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5200650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0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0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5200650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5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5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5200650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0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0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5200650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5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5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5200650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0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0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5200650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5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5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5200650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0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0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5200650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5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5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5200650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0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0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5200650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5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5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5200650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0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0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5200650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5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5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5200650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0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0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5200650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5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5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5200650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0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0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5200650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5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5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5200650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0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0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5200650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5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5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5200650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0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0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5200650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5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5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5200650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0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0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5200650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5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5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5200650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3"/>
                </a:lnTo>
                <a:lnTo>
                  <a:pt x="0" y="3482701"/>
                </a:lnTo>
                <a:lnTo>
                  <a:pt x="0" y="3480070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0"/>
                </a:lnTo>
                <a:lnTo>
                  <a:pt x="9524" y="3482701"/>
                </a:lnTo>
                <a:lnTo>
                  <a:pt x="9060" y="3483823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5200650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5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5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5200650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3"/>
                </a:lnTo>
                <a:lnTo>
                  <a:pt x="0" y="3387451"/>
                </a:lnTo>
                <a:lnTo>
                  <a:pt x="0" y="3384820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0"/>
                </a:lnTo>
                <a:lnTo>
                  <a:pt x="9524" y="3387451"/>
                </a:lnTo>
                <a:lnTo>
                  <a:pt x="9060" y="3388573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5200650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5200650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5200650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8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8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5200650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3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3"/>
                </a:lnTo>
                <a:lnTo>
                  <a:pt x="6077" y="3190873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3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5200650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8"/>
                </a:lnTo>
                <a:lnTo>
                  <a:pt x="0" y="3149326"/>
                </a:lnTo>
                <a:lnTo>
                  <a:pt x="0" y="3146695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8"/>
                </a:lnTo>
                <a:lnTo>
                  <a:pt x="6077" y="3143248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5"/>
                </a:lnTo>
                <a:lnTo>
                  <a:pt x="9524" y="3149326"/>
                </a:lnTo>
                <a:lnTo>
                  <a:pt x="9060" y="3150448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5200650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3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3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5200650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8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8"/>
                </a:lnTo>
                <a:lnTo>
                  <a:pt x="6077" y="3047998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8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5200650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3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3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5200650">
                <a:moveTo>
                  <a:pt x="6077" y="2962273"/>
                </a:moveTo>
                <a:lnTo>
                  <a:pt x="3447" y="2962273"/>
                </a:lnTo>
                <a:lnTo>
                  <a:pt x="2324" y="2961808"/>
                </a:lnTo>
                <a:lnTo>
                  <a:pt x="464" y="2959948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3"/>
                </a:lnTo>
                <a:lnTo>
                  <a:pt x="3447" y="2952748"/>
                </a:lnTo>
                <a:lnTo>
                  <a:pt x="6077" y="2952748"/>
                </a:lnTo>
                <a:lnTo>
                  <a:pt x="7200" y="2953213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8"/>
                </a:lnTo>
                <a:lnTo>
                  <a:pt x="7200" y="2961808"/>
                </a:lnTo>
                <a:lnTo>
                  <a:pt x="6077" y="2962273"/>
                </a:lnTo>
                <a:close/>
              </a:path>
              <a:path w="9525" h="5200650">
                <a:moveTo>
                  <a:pt x="6077" y="2914648"/>
                </a:moveTo>
                <a:lnTo>
                  <a:pt x="3447" y="2914648"/>
                </a:lnTo>
                <a:lnTo>
                  <a:pt x="2324" y="2914183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8"/>
                </a:lnTo>
                <a:lnTo>
                  <a:pt x="3447" y="2905123"/>
                </a:lnTo>
                <a:lnTo>
                  <a:pt x="6077" y="2905123"/>
                </a:lnTo>
                <a:lnTo>
                  <a:pt x="7200" y="2905588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3"/>
                </a:lnTo>
                <a:lnTo>
                  <a:pt x="6077" y="2914648"/>
                </a:lnTo>
                <a:close/>
              </a:path>
              <a:path w="9525" h="5200650">
                <a:moveTo>
                  <a:pt x="6077" y="2867023"/>
                </a:moveTo>
                <a:lnTo>
                  <a:pt x="3447" y="2867023"/>
                </a:lnTo>
                <a:lnTo>
                  <a:pt x="2324" y="2866558"/>
                </a:lnTo>
                <a:lnTo>
                  <a:pt x="464" y="2864698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8"/>
                </a:lnTo>
                <a:lnTo>
                  <a:pt x="7200" y="2866558"/>
                </a:lnTo>
                <a:lnTo>
                  <a:pt x="6077" y="2867023"/>
                </a:lnTo>
                <a:close/>
              </a:path>
              <a:path w="9525" h="5200650">
                <a:moveTo>
                  <a:pt x="6077" y="2819398"/>
                </a:moveTo>
                <a:lnTo>
                  <a:pt x="3447" y="2819398"/>
                </a:lnTo>
                <a:lnTo>
                  <a:pt x="2324" y="2818933"/>
                </a:lnTo>
                <a:lnTo>
                  <a:pt x="464" y="2817073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8"/>
                </a:lnTo>
                <a:lnTo>
                  <a:pt x="3447" y="2809873"/>
                </a:lnTo>
                <a:lnTo>
                  <a:pt x="6077" y="2809873"/>
                </a:lnTo>
                <a:lnTo>
                  <a:pt x="7200" y="2810338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3"/>
                </a:lnTo>
                <a:lnTo>
                  <a:pt x="7200" y="2818933"/>
                </a:lnTo>
                <a:lnTo>
                  <a:pt x="6077" y="2819398"/>
                </a:lnTo>
                <a:close/>
              </a:path>
              <a:path w="9525" h="5200650">
                <a:moveTo>
                  <a:pt x="6077" y="2771773"/>
                </a:moveTo>
                <a:lnTo>
                  <a:pt x="3447" y="2771773"/>
                </a:lnTo>
                <a:lnTo>
                  <a:pt x="2324" y="2771308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8"/>
                </a:lnTo>
                <a:lnTo>
                  <a:pt x="6077" y="2771773"/>
                </a:lnTo>
                <a:close/>
              </a:path>
              <a:path w="9525" h="5200650">
                <a:moveTo>
                  <a:pt x="6077" y="2724148"/>
                </a:moveTo>
                <a:lnTo>
                  <a:pt x="3447" y="2724148"/>
                </a:lnTo>
                <a:lnTo>
                  <a:pt x="2324" y="2723683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3"/>
                </a:lnTo>
                <a:lnTo>
                  <a:pt x="6077" y="2714623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3"/>
                </a:lnTo>
                <a:lnTo>
                  <a:pt x="6077" y="2724148"/>
                </a:lnTo>
                <a:close/>
              </a:path>
              <a:path w="9525" h="5200650">
                <a:moveTo>
                  <a:pt x="6077" y="2676523"/>
                </a:moveTo>
                <a:lnTo>
                  <a:pt x="3447" y="2676523"/>
                </a:lnTo>
                <a:lnTo>
                  <a:pt x="2324" y="2676058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3"/>
                </a:lnTo>
                <a:lnTo>
                  <a:pt x="3447" y="2666998"/>
                </a:lnTo>
                <a:lnTo>
                  <a:pt x="6077" y="2666998"/>
                </a:lnTo>
                <a:lnTo>
                  <a:pt x="7200" y="2667463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8"/>
                </a:lnTo>
                <a:lnTo>
                  <a:pt x="6077" y="2676523"/>
                </a:lnTo>
                <a:close/>
              </a:path>
              <a:path w="9525" h="5200650">
                <a:moveTo>
                  <a:pt x="6077" y="2628898"/>
                </a:moveTo>
                <a:lnTo>
                  <a:pt x="3447" y="2628898"/>
                </a:lnTo>
                <a:lnTo>
                  <a:pt x="2324" y="2628433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8"/>
                </a:lnTo>
                <a:lnTo>
                  <a:pt x="2324" y="2619838"/>
                </a:lnTo>
                <a:lnTo>
                  <a:pt x="3447" y="2619373"/>
                </a:lnTo>
                <a:lnTo>
                  <a:pt x="6077" y="2619373"/>
                </a:lnTo>
                <a:lnTo>
                  <a:pt x="7200" y="2619838"/>
                </a:lnTo>
                <a:lnTo>
                  <a:pt x="9060" y="2621698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3"/>
                </a:lnTo>
                <a:lnTo>
                  <a:pt x="6077" y="2628898"/>
                </a:lnTo>
                <a:close/>
              </a:path>
              <a:path w="9525" h="5200650">
                <a:moveTo>
                  <a:pt x="6077" y="2581273"/>
                </a:moveTo>
                <a:lnTo>
                  <a:pt x="3447" y="2581273"/>
                </a:lnTo>
                <a:lnTo>
                  <a:pt x="2324" y="2580808"/>
                </a:lnTo>
                <a:lnTo>
                  <a:pt x="464" y="2578948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3"/>
                </a:lnTo>
                <a:lnTo>
                  <a:pt x="3447" y="2571748"/>
                </a:lnTo>
                <a:lnTo>
                  <a:pt x="6077" y="2571748"/>
                </a:lnTo>
                <a:lnTo>
                  <a:pt x="7200" y="2572213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8"/>
                </a:lnTo>
                <a:lnTo>
                  <a:pt x="7200" y="2580808"/>
                </a:lnTo>
                <a:lnTo>
                  <a:pt x="6077" y="2581273"/>
                </a:lnTo>
                <a:close/>
              </a:path>
              <a:path w="9525" h="5200650">
                <a:moveTo>
                  <a:pt x="6077" y="2533648"/>
                </a:moveTo>
                <a:lnTo>
                  <a:pt x="3447" y="2533648"/>
                </a:lnTo>
                <a:lnTo>
                  <a:pt x="2324" y="2533183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3"/>
                </a:lnTo>
                <a:lnTo>
                  <a:pt x="6077" y="2533648"/>
                </a:lnTo>
                <a:close/>
              </a:path>
              <a:path w="9525" h="5200650">
                <a:moveTo>
                  <a:pt x="6077" y="2486023"/>
                </a:moveTo>
                <a:lnTo>
                  <a:pt x="3447" y="2486023"/>
                </a:lnTo>
                <a:lnTo>
                  <a:pt x="2324" y="2485558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3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3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8"/>
                </a:lnTo>
                <a:lnTo>
                  <a:pt x="6077" y="2486023"/>
                </a:lnTo>
                <a:close/>
              </a:path>
              <a:path w="9525" h="5200650">
                <a:moveTo>
                  <a:pt x="6077" y="2438398"/>
                </a:moveTo>
                <a:lnTo>
                  <a:pt x="3447" y="2438398"/>
                </a:lnTo>
                <a:lnTo>
                  <a:pt x="2324" y="2437933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8"/>
                </a:lnTo>
                <a:lnTo>
                  <a:pt x="2324" y="2429338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8"/>
                </a:lnTo>
                <a:lnTo>
                  <a:pt x="9060" y="2431198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3"/>
                </a:lnTo>
                <a:lnTo>
                  <a:pt x="6077" y="2438398"/>
                </a:lnTo>
                <a:close/>
              </a:path>
              <a:path w="9525" h="5200650">
                <a:moveTo>
                  <a:pt x="6077" y="2390773"/>
                </a:moveTo>
                <a:lnTo>
                  <a:pt x="3447" y="2390773"/>
                </a:lnTo>
                <a:lnTo>
                  <a:pt x="2324" y="2390308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3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3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8"/>
                </a:lnTo>
                <a:lnTo>
                  <a:pt x="6077" y="2390773"/>
                </a:lnTo>
                <a:close/>
              </a:path>
              <a:path w="9525" h="5200650">
                <a:moveTo>
                  <a:pt x="6077" y="2343148"/>
                </a:moveTo>
                <a:lnTo>
                  <a:pt x="3447" y="2343148"/>
                </a:lnTo>
                <a:lnTo>
                  <a:pt x="2324" y="2342683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8"/>
                </a:lnTo>
                <a:lnTo>
                  <a:pt x="2324" y="2334088"/>
                </a:lnTo>
                <a:lnTo>
                  <a:pt x="3447" y="2333623"/>
                </a:lnTo>
                <a:lnTo>
                  <a:pt x="6077" y="2333623"/>
                </a:lnTo>
                <a:lnTo>
                  <a:pt x="7200" y="2334088"/>
                </a:lnTo>
                <a:lnTo>
                  <a:pt x="9060" y="2335948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3"/>
                </a:lnTo>
                <a:lnTo>
                  <a:pt x="6077" y="2343148"/>
                </a:lnTo>
                <a:close/>
              </a:path>
              <a:path w="9525" h="5200650">
                <a:moveTo>
                  <a:pt x="6077" y="2295523"/>
                </a:moveTo>
                <a:lnTo>
                  <a:pt x="3447" y="2295523"/>
                </a:lnTo>
                <a:lnTo>
                  <a:pt x="2324" y="2295058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3"/>
                </a:lnTo>
                <a:lnTo>
                  <a:pt x="2324" y="2286463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3"/>
                </a:lnTo>
                <a:lnTo>
                  <a:pt x="9060" y="2288323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8"/>
                </a:lnTo>
                <a:lnTo>
                  <a:pt x="6077" y="2295523"/>
                </a:lnTo>
                <a:close/>
              </a:path>
              <a:path w="9525" h="5200650">
                <a:moveTo>
                  <a:pt x="6077" y="2247898"/>
                </a:moveTo>
                <a:lnTo>
                  <a:pt x="3447" y="2247898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8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8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8"/>
                </a:lnTo>
                <a:close/>
              </a:path>
              <a:path w="9525" h="5200650">
                <a:moveTo>
                  <a:pt x="6077" y="2200273"/>
                </a:moveTo>
                <a:lnTo>
                  <a:pt x="3447" y="2200273"/>
                </a:lnTo>
                <a:lnTo>
                  <a:pt x="2324" y="2199808"/>
                </a:lnTo>
                <a:lnTo>
                  <a:pt x="464" y="2197948"/>
                </a:lnTo>
                <a:lnTo>
                  <a:pt x="0" y="2196826"/>
                </a:lnTo>
                <a:lnTo>
                  <a:pt x="0" y="2194196"/>
                </a:lnTo>
                <a:lnTo>
                  <a:pt x="464" y="2193073"/>
                </a:lnTo>
                <a:lnTo>
                  <a:pt x="2324" y="2191213"/>
                </a:lnTo>
                <a:lnTo>
                  <a:pt x="3447" y="2190748"/>
                </a:lnTo>
                <a:lnTo>
                  <a:pt x="6077" y="2190748"/>
                </a:lnTo>
                <a:lnTo>
                  <a:pt x="7200" y="2191213"/>
                </a:lnTo>
                <a:lnTo>
                  <a:pt x="9060" y="2193073"/>
                </a:lnTo>
                <a:lnTo>
                  <a:pt x="9524" y="2194196"/>
                </a:lnTo>
                <a:lnTo>
                  <a:pt x="9524" y="2196826"/>
                </a:lnTo>
                <a:lnTo>
                  <a:pt x="9060" y="2197948"/>
                </a:lnTo>
                <a:lnTo>
                  <a:pt x="7200" y="2199808"/>
                </a:lnTo>
                <a:lnTo>
                  <a:pt x="6077" y="2200273"/>
                </a:lnTo>
                <a:close/>
              </a:path>
              <a:path w="9525" h="5200650">
                <a:moveTo>
                  <a:pt x="6077" y="2152648"/>
                </a:moveTo>
                <a:lnTo>
                  <a:pt x="3447" y="2152648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8"/>
                </a:lnTo>
                <a:close/>
              </a:path>
              <a:path w="9525" h="5200650">
                <a:moveTo>
                  <a:pt x="6077" y="2105023"/>
                </a:moveTo>
                <a:lnTo>
                  <a:pt x="3447" y="2105023"/>
                </a:lnTo>
                <a:lnTo>
                  <a:pt x="2324" y="2104558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3"/>
                </a:lnTo>
                <a:lnTo>
                  <a:pt x="2324" y="2095963"/>
                </a:lnTo>
                <a:lnTo>
                  <a:pt x="3447" y="2095498"/>
                </a:lnTo>
                <a:lnTo>
                  <a:pt x="6077" y="2095498"/>
                </a:lnTo>
                <a:lnTo>
                  <a:pt x="7200" y="2095963"/>
                </a:lnTo>
                <a:lnTo>
                  <a:pt x="9060" y="2097823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8"/>
                </a:lnTo>
                <a:lnTo>
                  <a:pt x="6077" y="2105023"/>
                </a:lnTo>
                <a:close/>
              </a:path>
              <a:path w="9525" h="5200650">
                <a:moveTo>
                  <a:pt x="6077" y="2057398"/>
                </a:moveTo>
                <a:lnTo>
                  <a:pt x="3447" y="2057398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8"/>
                </a:lnTo>
                <a:lnTo>
                  <a:pt x="2324" y="2048338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8"/>
                </a:lnTo>
                <a:lnTo>
                  <a:pt x="9060" y="2050198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8"/>
                </a:lnTo>
                <a:close/>
              </a:path>
              <a:path w="9525" h="5200650">
                <a:moveTo>
                  <a:pt x="6077" y="2009773"/>
                </a:moveTo>
                <a:lnTo>
                  <a:pt x="3447" y="2009773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3"/>
                </a:lnTo>
                <a:close/>
              </a:path>
              <a:path w="9525" h="5200650">
                <a:moveTo>
                  <a:pt x="6077" y="1962148"/>
                </a:moveTo>
                <a:lnTo>
                  <a:pt x="3447" y="1962148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8"/>
                </a:lnTo>
                <a:close/>
              </a:path>
              <a:path w="9525" h="5200650">
                <a:moveTo>
                  <a:pt x="6077" y="1914523"/>
                </a:moveTo>
                <a:lnTo>
                  <a:pt x="3447" y="1914523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6"/>
                </a:lnTo>
                <a:lnTo>
                  <a:pt x="0" y="1908446"/>
                </a:lnTo>
                <a:lnTo>
                  <a:pt x="464" y="1907323"/>
                </a:lnTo>
                <a:lnTo>
                  <a:pt x="2324" y="1905464"/>
                </a:lnTo>
                <a:lnTo>
                  <a:pt x="3447" y="1904998"/>
                </a:lnTo>
                <a:lnTo>
                  <a:pt x="6077" y="1904998"/>
                </a:lnTo>
                <a:lnTo>
                  <a:pt x="7200" y="1905464"/>
                </a:lnTo>
                <a:lnTo>
                  <a:pt x="9060" y="1907323"/>
                </a:lnTo>
                <a:lnTo>
                  <a:pt x="9524" y="1908446"/>
                </a:lnTo>
                <a:lnTo>
                  <a:pt x="9524" y="1911076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3"/>
                </a:lnTo>
                <a:close/>
              </a:path>
              <a:path w="9525" h="5200650">
                <a:moveTo>
                  <a:pt x="6077" y="1866898"/>
                </a:moveTo>
                <a:lnTo>
                  <a:pt x="3447" y="1866898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1"/>
                </a:lnTo>
                <a:lnTo>
                  <a:pt x="0" y="1860821"/>
                </a:lnTo>
                <a:lnTo>
                  <a:pt x="464" y="1859698"/>
                </a:lnTo>
                <a:lnTo>
                  <a:pt x="2324" y="1857839"/>
                </a:lnTo>
                <a:lnTo>
                  <a:pt x="3447" y="1857373"/>
                </a:lnTo>
                <a:lnTo>
                  <a:pt x="6077" y="1857373"/>
                </a:lnTo>
                <a:lnTo>
                  <a:pt x="7200" y="1857839"/>
                </a:lnTo>
                <a:lnTo>
                  <a:pt x="9060" y="1859698"/>
                </a:lnTo>
                <a:lnTo>
                  <a:pt x="9524" y="1860821"/>
                </a:lnTo>
                <a:lnTo>
                  <a:pt x="9524" y="1863451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8"/>
                </a:lnTo>
                <a:close/>
              </a:path>
              <a:path w="9525" h="5200650">
                <a:moveTo>
                  <a:pt x="6077" y="1819273"/>
                </a:moveTo>
                <a:lnTo>
                  <a:pt x="3447" y="1819273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6"/>
                </a:lnTo>
                <a:lnTo>
                  <a:pt x="0" y="1813196"/>
                </a:lnTo>
                <a:lnTo>
                  <a:pt x="464" y="1812073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3"/>
                </a:lnTo>
                <a:lnTo>
                  <a:pt x="9524" y="1813196"/>
                </a:lnTo>
                <a:lnTo>
                  <a:pt x="9524" y="1815826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3"/>
                </a:lnTo>
                <a:close/>
              </a:path>
              <a:path w="9525" h="5200650">
                <a:moveTo>
                  <a:pt x="6077" y="1771648"/>
                </a:moveTo>
                <a:lnTo>
                  <a:pt x="3447" y="1771648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1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1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8"/>
                </a:lnTo>
                <a:close/>
              </a:path>
              <a:path w="9525" h="5200650">
                <a:moveTo>
                  <a:pt x="6077" y="1724023"/>
                </a:moveTo>
                <a:lnTo>
                  <a:pt x="3447" y="1724023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6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6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3"/>
                </a:lnTo>
                <a:close/>
              </a:path>
              <a:path w="9525" h="5200650">
                <a:moveTo>
                  <a:pt x="6077" y="1676398"/>
                </a:moveTo>
                <a:lnTo>
                  <a:pt x="3447" y="1676398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1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1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8"/>
                </a:lnTo>
                <a:close/>
              </a:path>
              <a:path w="9525" h="5200650">
                <a:moveTo>
                  <a:pt x="6077" y="1628773"/>
                </a:moveTo>
                <a:lnTo>
                  <a:pt x="3447" y="1628773"/>
                </a:lnTo>
                <a:lnTo>
                  <a:pt x="2324" y="1628308"/>
                </a:lnTo>
                <a:lnTo>
                  <a:pt x="464" y="1626449"/>
                </a:lnTo>
                <a:lnTo>
                  <a:pt x="0" y="1625326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6"/>
                </a:lnTo>
                <a:lnTo>
                  <a:pt x="9060" y="1626449"/>
                </a:lnTo>
                <a:lnTo>
                  <a:pt x="7200" y="1628308"/>
                </a:lnTo>
                <a:lnTo>
                  <a:pt x="6077" y="1628773"/>
                </a:lnTo>
                <a:close/>
              </a:path>
              <a:path w="9525" h="5200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1"/>
                </a:lnTo>
                <a:lnTo>
                  <a:pt x="0" y="1575071"/>
                </a:lnTo>
                <a:lnTo>
                  <a:pt x="464" y="1573948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8"/>
                </a:lnTo>
                <a:lnTo>
                  <a:pt x="9524" y="1575071"/>
                </a:lnTo>
                <a:lnTo>
                  <a:pt x="9524" y="1577701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5200650">
                <a:moveTo>
                  <a:pt x="6077" y="1533523"/>
                </a:moveTo>
                <a:lnTo>
                  <a:pt x="3447" y="1533523"/>
                </a:lnTo>
                <a:lnTo>
                  <a:pt x="2324" y="1533058"/>
                </a:lnTo>
                <a:lnTo>
                  <a:pt x="464" y="1531199"/>
                </a:lnTo>
                <a:lnTo>
                  <a:pt x="0" y="1530076"/>
                </a:lnTo>
                <a:lnTo>
                  <a:pt x="0" y="1527446"/>
                </a:lnTo>
                <a:lnTo>
                  <a:pt x="464" y="1526323"/>
                </a:lnTo>
                <a:lnTo>
                  <a:pt x="2324" y="1524463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3"/>
                </a:lnTo>
                <a:lnTo>
                  <a:pt x="9060" y="1526323"/>
                </a:lnTo>
                <a:lnTo>
                  <a:pt x="9524" y="1527446"/>
                </a:lnTo>
                <a:lnTo>
                  <a:pt x="9524" y="1530076"/>
                </a:lnTo>
                <a:lnTo>
                  <a:pt x="9060" y="1531199"/>
                </a:lnTo>
                <a:lnTo>
                  <a:pt x="7200" y="1533058"/>
                </a:lnTo>
                <a:lnTo>
                  <a:pt x="6077" y="1533523"/>
                </a:lnTo>
                <a:close/>
              </a:path>
              <a:path w="9525" h="5200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1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1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5200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6"/>
                </a:lnTo>
                <a:lnTo>
                  <a:pt x="0" y="1432196"/>
                </a:lnTo>
                <a:lnTo>
                  <a:pt x="464" y="1431073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3"/>
                </a:lnTo>
                <a:lnTo>
                  <a:pt x="9524" y="1432196"/>
                </a:lnTo>
                <a:lnTo>
                  <a:pt x="9524" y="1434826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5200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1"/>
                </a:lnTo>
                <a:lnTo>
                  <a:pt x="0" y="1384571"/>
                </a:lnTo>
                <a:lnTo>
                  <a:pt x="464" y="1383448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8"/>
                </a:lnTo>
                <a:lnTo>
                  <a:pt x="9524" y="1384571"/>
                </a:lnTo>
                <a:lnTo>
                  <a:pt x="9524" y="1387201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5200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6"/>
                </a:lnTo>
                <a:lnTo>
                  <a:pt x="0" y="1336946"/>
                </a:lnTo>
                <a:lnTo>
                  <a:pt x="464" y="1335823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3"/>
                </a:lnTo>
                <a:lnTo>
                  <a:pt x="9524" y="1336946"/>
                </a:lnTo>
                <a:lnTo>
                  <a:pt x="9524" y="1339576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5200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1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1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5200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6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6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5200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1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1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5200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6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6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5200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1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1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5200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6"/>
                </a:lnTo>
                <a:lnTo>
                  <a:pt x="0" y="1051196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6"/>
                </a:lnTo>
                <a:lnTo>
                  <a:pt x="9524" y="1053826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5200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1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1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5200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6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6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5200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1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1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5200650">
                <a:moveTo>
                  <a:pt x="6077" y="866773"/>
                </a:moveTo>
                <a:lnTo>
                  <a:pt x="3447" y="866773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6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6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3"/>
                </a:lnTo>
                <a:close/>
              </a:path>
              <a:path w="9525" h="5200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5200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5200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5200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5200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5200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5200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1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1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5200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5200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5200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6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6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5200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5200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6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6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5200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1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1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5200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6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6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5200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5200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6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6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5200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1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1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5200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6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6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165337" y="6554415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29968" y="1342708"/>
            <a:ext cx="9525" cy="5200650"/>
          </a:xfrm>
          <a:custGeom>
            <a:avLst/>
            <a:gdLst/>
            <a:ahLst/>
            <a:cxnLst/>
            <a:rect l="l" t="t" r="r" b="b"/>
            <a:pathLst>
              <a:path w="9525" h="5200650">
                <a:moveTo>
                  <a:pt x="6077" y="5200648"/>
                </a:moveTo>
                <a:lnTo>
                  <a:pt x="3447" y="5200648"/>
                </a:lnTo>
                <a:lnTo>
                  <a:pt x="2324" y="5200183"/>
                </a:lnTo>
                <a:lnTo>
                  <a:pt x="464" y="5198323"/>
                </a:lnTo>
                <a:lnTo>
                  <a:pt x="0" y="5197200"/>
                </a:lnTo>
                <a:lnTo>
                  <a:pt x="0" y="5194570"/>
                </a:lnTo>
                <a:lnTo>
                  <a:pt x="464" y="5193447"/>
                </a:lnTo>
                <a:lnTo>
                  <a:pt x="2324" y="5191588"/>
                </a:lnTo>
                <a:lnTo>
                  <a:pt x="3447" y="5191123"/>
                </a:lnTo>
                <a:lnTo>
                  <a:pt x="6077" y="5191123"/>
                </a:lnTo>
                <a:lnTo>
                  <a:pt x="7200" y="5191588"/>
                </a:lnTo>
                <a:lnTo>
                  <a:pt x="9060" y="5193447"/>
                </a:lnTo>
                <a:lnTo>
                  <a:pt x="9524" y="5194570"/>
                </a:lnTo>
                <a:lnTo>
                  <a:pt x="9524" y="5197200"/>
                </a:lnTo>
                <a:lnTo>
                  <a:pt x="9060" y="5198323"/>
                </a:lnTo>
                <a:lnTo>
                  <a:pt x="7200" y="5200183"/>
                </a:lnTo>
                <a:lnTo>
                  <a:pt x="6077" y="5200648"/>
                </a:lnTo>
                <a:close/>
              </a:path>
              <a:path w="9525" h="5200650">
                <a:moveTo>
                  <a:pt x="6077" y="5153023"/>
                </a:moveTo>
                <a:lnTo>
                  <a:pt x="3447" y="5153023"/>
                </a:lnTo>
                <a:lnTo>
                  <a:pt x="2324" y="5152558"/>
                </a:lnTo>
                <a:lnTo>
                  <a:pt x="464" y="5150698"/>
                </a:lnTo>
                <a:lnTo>
                  <a:pt x="0" y="5149575"/>
                </a:lnTo>
                <a:lnTo>
                  <a:pt x="0" y="5146945"/>
                </a:lnTo>
                <a:lnTo>
                  <a:pt x="464" y="5145822"/>
                </a:lnTo>
                <a:lnTo>
                  <a:pt x="2324" y="5143963"/>
                </a:lnTo>
                <a:lnTo>
                  <a:pt x="3447" y="5143498"/>
                </a:lnTo>
                <a:lnTo>
                  <a:pt x="6077" y="5143498"/>
                </a:lnTo>
                <a:lnTo>
                  <a:pt x="7200" y="5143963"/>
                </a:lnTo>
                <a:lnTo>
                  <a:pt x="9060" y="5145822"/>
                </a:lnTo>
                <a:lnTo>
                  <a:pt x="9524" y="5146945"/>
                </a:lnTo>
                <a:lnTo>
                  <a:pt x="9524" y="5149575"/>
                </a:lnTo>
                <a:lnTo>
                  <a:pt x="9060" y="5150698"/>
                </a:lnTo>
                <a:lnTo>
                  <a:pt x="7200" y="5152558"/>
                </a:lnTo>
                <a:lnTo>
                  <a:pt x="6077" y="5153023"/>
                </a:lnTo>
                <a:close/>
              </a:path>
              <a:path w="9525" h="5200650">
                <a:moveTo>
                  <a:pt x="6077" y="5105398"/>
                </a:moveTo>
                <a:lnTo>
                  <a:pt x="3447" y="5105398"/>
                </a:lnTo>
                <a:lnTo>
                  <a:pt x="2324" y="5104933"/>
                </a:lnTo>
                <a:lnTo>
                  <a:pt x="464" y="5103073"/>
                </a:lnTo>
                <a:lnTo>
                  <a:pt x="0" y="5101950"/>
                </a:lnTo>
                <a:lnTo>
                  <a:pt x="0" y="5099320"/>
                </a:lnTo>
                <a:lnTo>
                  <a:pt x="464" y="5098197"/>
                </a:lnTo>
                <a:lnTo>
                  <a:pt x="2324" y="5096338"/>
                </a:lnTo>
                <a:lnTo>
                  <a:pt x="3447" y="5095873"/>
                </a:lnTo>
                <a:lnTo>
                  <a:pt x="6077" y="5095873"/>
                </a:lnTo>
                <a:lnTo>
                  <a:pt x="7200" y="5096338"/>
                </a:lnTo>
                <a:lnTo>
                  <a:pt x="9060" y="5098197"/>
                </a:lnTo>
                <a:lnTo>
                  <a:pt x="9524" y="5099320"/>
                </a:lnTo>
                <a:lnTo>
                  <a:pt x="9524" y="5101950"/>
                </a:lnTo>
                <a:lnTo>
                  <a:pt x="9060" y="5103073"/>
                </a:lnTo>
                <a:lnTo>
                  <a:pt x="7200" y="5104933"/>
                </a:lnTo>
                <a:lnTo>
                  <a:pt x="6077" y="5105398"/>
                </a:lnTo>
                <a:close/>
              </a:path>
              <a:path w="9525" h="5200650">
                <a:moveTo>
                  <a:pt x="6077" y="5057773"/>
                </a:moveTo>
                <a:lnTo>
                  <a:pt x="3447" y="5057773"/>
                </a:lnTo>
                <a:lnTo>
                  <a:pt x="2324" y="5057308"/>
                </a:lnTo>
                <a:lnTo>
                  <a:pt x="464" y="5055448"/>
                </a:lnTo>
                <a:lnTo>
                  <a:pt x="0" y="5054325"/>
                </a:lnTo>
                <a:lnTo>
                  <a:pt x="0" y="5051695"/>
                </a:lnTo>
                <a:lnTo>
                  <a:pt x="464" y="5050572"/>
                </a:lnTo>
                <a:lnTo>
                  <a:pt x="2324" y="5048713"/>
                </a:lnTo>
                <a:lnTo>
                  <a:pt x="3447" y="5048248"/>
                </a:lnTo>
                <a:lnTo>
                  <a:pt x="6077" y="5048248"/>
                </a:lnTo>
                <a:lnTo>
                  <a:pt x="7200" y="5048713"/>
                </a:lnTo>
                <a:lnTo>
                  <a:pt x="9060" y="5050572"/>
                </a:lnTo>
                <a:lnTo>
                  <a:pt x="9524" y="5051695"/>
                </a:lnTo>
                <a:lnTo>
                  <a:pt x="9524" y="5054325"/>
                </a:lnTo>
                <a:lnTo>
                  <a:pt x="9060" y="5055448"/>
                </a:lnTo>
                <a:lnTo>
                  <a:pt x="7200" y="5057308"/>
                </a:lnTo>
                <a:lnTo>
                  <a:pt x="6077" y="5057773"/>
                </a:lnTo>
                <a:close/>
              </a:path>
              <a:path w="9525" h="5200650">
                <a:moveTo>
                  <a:pt x="6077" y="5010148"/>
                </a:moveTo>
                <a:lnTo>
                  <a:pt x="3447" y="5010148"/>
                </a:lnTo>
                <a:lnTo>
                  <a:pt x="2324" y="5009683"/>
                </a:lnTo>
                <a:lnTo>
                  <a:pt x="464" y="5007823"/>
                </a:lnTo>
                <a:lnTo>
                  <a:pt x="0" y="5006700"/>
                </a:lnTo>
                <a:lnTo>
                  <a:pt x="0" y="5004070"/>
                </a:lnTo>
                <a:lnTo>
                  <a:pt x="464" y="5002947"/>
                </a:lnTo>
                <a:lnTo>
                  <a:pt x="2324" y="5001088"/>
                </a:lnTo>
                <a:lnTo>
                  <a:pt x="3447" y="5000623"/>
                </a:lnTo>
                <a:lnTo>
                  <a:pt x="6077" y="5000623"/>
                </a:lnTo>
                <a:lnTo>
                  <a:pt x="7200" y="5001088"/>
                </a:lnTo>
                <a:lnTo>
                  <a:pt x="9060" y="5002947"/>
                </a:lnTo>
                <a:lnTo>
                  <a:pt x="9524" y="5004070"/>
                </a:lnTo>
                <a:lnTo>
                  <a:pt x="9524" y="5006700"/>
                </a:lnTo>
                <a:lnTo>
                  <a:pt x="9060" y="5007823"/>
                </a:lnTo>
                <a:lnTo>
                  <a:pt x="7200" y="5009683"/>
                </a:lnTo>
                <a:lnTo>
                  <a:pt x="6077" y="5010148"/>
                </a:lnTo>
                <a:close/>
              </a:path>
              <a:path w="9525" h="5200650">
                <a:moveTo>
                  <a:pt x="6077" y="4962523"/>
                </a:moveTo>
                <a:lnTo>
                  <a:pt x="3447" y="4962523"/>
                </a:lnTo>
                <a:lnTo>
                  <a:pt x="2324" y="4962058"/>
                </a:lnTo>
                <a:lnTo>
                  <a:pt x="464" y="4960198"/>
                </a:lnTo>
                <a:lnTo>
                  <a:pt x="0" y="4959075"/>
                </a:lnTo>
                <a:lnTo>
                  <a:pt x="0" y="4956445"/>
                </a:lnTo>
                <a:lnTo>
                  <a:pt x="464" y="4955322"/>
                </a:lnTo>
                <a:lnTo>
                  <a:pt x="2324" y="4953463"/>
                </a:lnTo>
                <a:lnTo>
                  <a:pt x="3447" y="4952998"/>
                </a:lnTo>
                <a:lnTo>
                  <a:pt x="6077" y="4952998"/>
                </a:lnTo>
                <a:lnTo>
                  <a:pt x="7200" y="4953463"/>
                </a:lnTo>
                <a:lnTo>
                  <a:pt x="9060" y="4955322"/>
                </a:lnTo>
                <a:lnTo>
                  <a:pt x="9524" y="4956445"/>
                </a:lnTo>
                <a:lnTo>
                  <a:pt x="9524" y="4959075"/>
                </a:lnTo>
                <a:lnTo>
                  <a:pt x="9060" y="4960198"/>
                </a:lnTo>
                <a:lnTo>
                  <a:pt x="7200" y="4962058"/>
                </a:lnTo>
                <a:lnTo>
                  <a:pt x="6077" y="4962523"/>
                </a:lnTo>
                <a:close/>
              </a:path>
              <a:path w="9525" h="5200650">
                <a:moveTo>
                  <a:pt x="6077" y="4914898"/>
                </a:moveTo>
                <a:lnTo>
                  <a:pt x="3447" y="4914898"/>
                </a:lnTo>
                <a:lnTo>
                  <a:pt x="2324" y="4914433"/>
                </a:lnTo>
                <a:lnTo>
                  <a:pt x="464" y="4912573"/>
                </a:lnTo>
                <a:lnTo>
                  <a:pt x="0" y="4911450"/>
                </a:lnTo>
                <a:lnTo>
                  <a:pt x="0" y="4908820"/>
                </a:lnTo>
                <a:lnTo>
                  <a:pt x="464" y="4907697"/>
                </a:lnTo>
                <a:lnTo>
                  <a:pt x="2324" y="4905838"/>
                </a:lnTo>
                <a:lnTo>
                  <a:pt x="3447" y="4905373"/>
                </a:lnTo>
                <a:lnTo>
                  <a:pt x="6077" y="4905373"/>
                </a:lnTo>
                <a:lnTo>
                  <a:pt x="7200" y="4905838"/>
                </a:lnTo>
                <a:lnTo>
                  <a:pt x="9060" y="4907697"/>
                </a:lnTo>
                <a:lnTo>
                  <a:pt x="9524" y="4908820"/>
                </a:lnTo>
                <a:lnTo>
                  <a:pt x="9524" y="4911450"/>
                </a:lnTo>
                <a:lnTo>
                  <a:pt x="9060" y="4912573"/>
                </a:lnTo>
                <a:lnTo>
                  <a:pt x="7200" y="4914433"/>
                </a:lnTo>
                <a:lnTo>
                  <a:pt x="6077" y="4914898"/>
                </a:lnTo>
                <a:close/>
              </a:path>
              <a:path w="9525" h="5200650">
                <a:moveTo>
                  <a:pt x="6077" y="4867273"/>
                </a:moveTo>
                <a:lnTo>
                  <a:pt x="3447" y="4867273"/>
                </a:lnTo>
                <a:lnTo>
                  <a:pt x="2324" y="4866808"/>
                </a:lnTo>
                <a:lnTo>
                  <a:pt x="464" y="4864948"/>
                </a:lnTo>
                <a:lnTo>
                  <a:pt x="0" y="4863825"/>
                </a:lnTo>
                <a:lnTo>
                  <a:pt x="0" y="4861195"/>
                </a:lnTo>
                <a:lnTo>
                  <a:pt x="464" y="4860072"/>
                </a:lnTo>
                <a:lnTo>
                  <a:pt x="2324" y="4858213"/>
                </a:lnTo>
                <a:lnTo>
                  <a:pt x="3447" y="4857748"/>
                </a:lnTo>
                <a:lnTo>
                  <a:pt x="6077" y="4857748"/>
                </a:lnTo>
                <a:lnTo>
                  <a:pt x="7200" y="4858213"/>
                </a:lnTo>
                <a:lnTo>
                  <a:pt x="9060" y="4860072"/>
                </a:lnTo>
                <a:lnTo>
                  <a:pt x="9524" y="4861195"/>
                </a:lnTo>
                <a:lnTo>
                  <a:pt x="9524" y="4863825"/>
                </a:lnTo>
                <a:lnTo>
                  <a:pt x="9060" y="4864948"/>
                </a:lnTo>
                <a:lnTo>
                  <a:pt x="7200" y="4866808"/>
                </a:lnTo>
                <a:lnTo>
                  <a:pt x="6077" y="4867273"/>
                </a:lnTo>
                <a:close/>
              </a:path>
              <a:path w="9525" h="5200650">
                <a:moveTo>
                  <a:pt x="6077" y="4819648"/>
                </a:moveTo>
                <a:lnTo>
                  <a:pt x="3447" y="4819648"/>
                </a:lnTo>
                <a:lnTo>
                  <a:pt x="2324" y="4819183"/>
                </a:lnTo>
                <a:lnTo>
                  <a:pt x="464" y="4817323"/>
                </a:lnTo>
                <a:lnTo>
                  <a:pt x="0" y="4816200"/>
                </a:lnTo>
                <a:lnTo>
                  <a:pt x="0" y="4813570"/>
                </a:lnTo>
                <a:lnTo>
                  <a:pt x="464" y="4812447"/>
                </a:lnTo>
                <a:lnTo>
                  <a:pt x="2324" y="4810588"/>
                </a:lnTo>
                <a:lnTo>
                  <a:pt x="3447" y="4810123"/>
                </a:lnTo>
                <a:lnTo>
                  <a:pt x="6077" y="4810123"/>
                </a:lnTo>
                <a:lnTo>
                  <a:pt x="7200" y="4810588"/>
                </a:lnTo>
                <a:lnTo>
                  <a:pt x="9060" y="4812447"/>
                </a:lnTo>
                <a:lnTo>
                  <a:pt x="9524" y="4813570"/>
                </a:lnTo>
                <a:lnTo>
                  <a:pt x="9524" y="4816200"/>
                </a:lnTo>
                <a:lnTo>
                  <a:pt x="9060" y="4817323"/>
                </a:lnTo>
                <a:lnTo>
                  <a:pt x="7200" y="4819183"/>
                </a:lnTo>
                <a:lnTo>
                  <a:pt x="6077" y="4819648"/>
                </a:lnTo>
                <a:close/>
              </a:path>
              <a:path w="9525" h="5200650">
                <a:moveTo>
                  <a:pt x="6077" y="4772023"/>
                </a:moveTo>
                <a:lnTo>
                  <a:pt x="3447" y="4772023"/>
                </a:lnTo>
                <a:lnTo>
                  <a:pt x="2324" y="4771558"/>
                </a:lnTo>
                <a:lnTo>
                  <a:pt x="464" y="4769698"/>
                </a:lnTo>
                <a:lnTo>
                  <a:pt x="0" y="4768575"/>
                </a:lnTo>
                <a:lnTo>
                  <a:pt x="0" y="4765945"/>
                </a:lnTo>
                <a:lnTo>
                  <a:pt x="464" y="4764823"/>
                </a:lnTo>
                <a:lnTo>
                  <a:pt x="2324" y="4762963"/>
                </a:lnTo>
                <a:lnTo>
                  <a:pt x="3447" y="4762498"/>
                </a:lnTo>
                <a:lnTo>
                  <a:pt x="6077" y="4762498"/>
                </a:lnTo>
                <a:lnTo>
                  <a:pt x="7200" y="4762963"/>
                </a:lnTo>
                <a:lnTo>
                  <a:pt x="9060" y="4764823"/>
                </a:lnTo>
                <a:lnTo>
                  <a:pt x="9524" y="4765945"/>
                </a:lnTo>
                <a:lnTo>
                  <a:pt x="9524" y="4768575"/>
                </a:lnTo>
                <a:lnTo>
                  <a:pt x="9060" y="4769698"/>
                </a:lnTo>
                <a:lnTo>
                  <a:pt x="7200" y="4771558"/>
                </a:lnTo>
                <a:lnTo>
                  <a:pt x="6077" y="4772023"/>
                </a:lnTo>
                <a:close/>
              </a:path>
              <a:path w="9525" h="5200650">
                <a:moveTo>
                  <a:pt x="6077" y="4724398"/>
                </a:moveTo>
                <a:lnTo>
                  <a:pt x="3447" y="4724398"/>
                </a:lnTo>
                <a:lnTo>
                  <a:pt x="2324" y="4723933"/>
                </a:lnTo>
                <a:lnTo>
                  <a:pt x="464" y="4722073"/>
                </a:lnTo>
                <a:lnTo>
                  <a:pt x="0" y="4720950"/>
                </a:lnTo>
                <a:lnTo>
                  <a:pt x="0" y="4718320"/>
                </a:lnTo>
                <a:lnTo>
                  <a:pt x="464" y="4717198"/>
                </a:lnTo>
                <a:lnTo>
                  <a:pt x="2324" y="4715338"/>
                </a:lnTo>
                <a:lnTo>
                  <a:pt x="3447" y="4714873"/>
                </a:lnTo>
                <a:lnTo>
                  <a:pt x="6077" y="4714873"/>
                </a:lnTo>
                <a:lnTo>
                  <a:pt x="7200" y="4715338"/>
                </a:lnTo>
                <a:lnTo>
                  <a:pt x="9060" y="4717198"/>
                </a:lnTo>
                <a:lnTo>
                  <a:pt x="9524" y="4718320"/>
                </a:lnTo>
                <a:lnTo>
                  <a:pt x="9524" y="4720950"/>
                </a:lnTo>
                <a:lnTo>
                  <a:pt x="9060" y="4722073"/>
                </a:lnTo>
                <a:lnTo>
                  <a:pt x="7200" y="4723933"/>
                </a:lnTo>
                <a:lnTo>
                  <a:pt x="6077" y="4724398"/>
                </a:lnTo>
                <a:close/>
              </a:path>
              <a:path w="9525" h="5200650">
                <a:moveTo>
                  <a:pt x="6077" y="4676773"/>
                </a:moveTo>
                <a:lnTo>
                  <a:pt x="3447" y="4676773"/>
                </a:lnTo>
                <a:lnTo>
                  <a:pt x="2324" y="4676308"/>
                </a:lnTo>
                <a:lnTo>
                  <a:pt x="464" y="4674448"/>
                </a:lnTo>
                <a:lnTo>
                  <a:pt x="0" y="4673325"/>
                </a:lnTo>
                <a:lnTo>
                  <a:pt x="0" y="4670695"/>
                </a:lnTo>
                <a:lnTo>
                  <a:pt x="464" y="4669572"/>
                </a:lnTo>
                <a:lnTo>
                  <a:pt x="2324" y="4667713"/>
                </a:lnTo>
                <a:lnTo>
                  <a:pt x="3447" y="4667248"/>
                </a:lnTo>
                <a:lnTo>
                  <a:pt x="6077" y="4667248"/>
                </a:lnTo>
                <a:lnTo>
                  <a:pt x="7200" y="4667713"/>
                </a:lnTo>
                <a:lnTo>
                  <a:pt x="9060" y="4669572"/>
                </a:lnTo>
                <a:lnTo>
                  <a:pt x="9524" y="4670695"/>
                </a:lnTo>
                <a:lnTo>
                  <a:pt x="9524" y="4673325"/>
                </a:lnTo>
                <a:lnTo>
                  <a:pt x="9060" y="4674448"/>
                </a:lnTo>
                <a:lnTo>
                  <a:pt x="7200" y="4676308"/>
                </a:lnTo>
                <a:lnTo>
                  <a:pt x="6077" y="4676773"/>
                </a:lnTo>
                <a:close/>
              </a:path>
              <a:path w="9525" h="5200650">
                <a:moveTo>
                  <a:pt x="6077" y="4629148"/>
                </a:moveTo>
                <a:lnTo>
                  <a:pt x="3447" y="4629148"/>
                </a:lnTo>
                <a:lnTo>
                  <a:pt x="2324" y="4628683"/>
                </a:lnTo>
                <a:lnTo>
                  <a:pt x="464" y="4626823"/>
                </a:lnTo>
                <a:lnTo>
                  <a:pt x="0" y="4625700"/>
                </a:lnTo>
                <a:lnTo>
                  <a:pt x="0" y="4623070"/>
                </a:lnTo>
                <a:lnTo>
                  <a:pt x="464" y="4621948"/>
                </a:lnTo>
                <a:lnTo>
                  <a:pt x="2324" y="4620088"/>
                </a:lnTo>
                <a:lnTo>
                  <a:pt x="3447" y="4619623"/>
                </a:lnTo>
                <a:lnTo>
                  <a:pt x="6077" y="4619623"/>
                </a:lnTo>
                <a:lnTo>
                  <a:pt x="7200" y="4620088"/>
                </a:lnTo>
                <a:lnTo>
                  <a:pt x="9060" y="4621948"/>
                </a:lnTo>
                <a:lnTo>
                  <a:pt x="9524" y="4623070"/>
                </a:lnTo>
                <a:lnTo>
                  <a:pt x="9524" y="4625700"/>
                </a:lnTo>
                <a:lnTo>
                  <a:pt x="9060" y="4626823"/>
                </a:lnTo>
                <a:lnTo>
                  <a:pt x="7200" y="4628683"/>
                </a:lnTo>
                <a:lnTo>
                  <a:pt x="6077" y="4629148"/>
                </a:lnTo>
                <a:close/>
              </a:path>
              <a:path w="9525" h="5200650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5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5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5200650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0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0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5200650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5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5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5200650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0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0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5200650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5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5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5200650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0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0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5200650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5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5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5200650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0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0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5200650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5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5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5200650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0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0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5200650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5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5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5200650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0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0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5200650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5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5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5200650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0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0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5200650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5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5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5200650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0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0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5200650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5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5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5200650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0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0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5200650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5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5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5200650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0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0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5200650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5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5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5200650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0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0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5200650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5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5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5200650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3"/>
                </a:lnTo>
                <a:lnTo>
                  <a:pt x="0" y="3482701"/>
                </a:lnTo>
                <a:lnTo>
                  <a:pt x="0" y="3480070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0"/>
                </a:lnTo>
                <a:lnTo>
                  <a:pt x="9524" y="3482701"/>
                </a:lnTo>
                <a:lnTo>
                  <a:pt x="9060" y="3483823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5200650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5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5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5200650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3"/>
                </a:lnTo>
                <a:lnTo>
                  <a:pt x="0" y="3387451"/>
                </a:lnTo>
                <a:lnTo>
                  <a:pt x="0" y="3384820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0"/>
                </a:lnTo>
                <a:lnTo>
                  <a:pt x="9524" y="3387451"/>
                </a:lnTo>
                <a:lnTo>
                  <a:pt x="9060" y="3388573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5200650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5200650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5200650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8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8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5200650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3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3"/>
                </a:lnTo>
                <a:lnTo>
                  <a:pt x="6077" y="3190873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3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5200650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8"/>
                </a:lnTo>
                <a:lnTo>
                  <a:pt x="0" y="3149326"/>
                </a:lnTo>
                <a:lnTo>
                  <a:pt x="0" y="3146695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8"/>
                </a:lnTo>
                <a:lnTo>
                  <a:pt x="6077" y="3143248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5"/>
                </a:lnTo>
                <a:lnTo>
                  <a:pt x="9524" y="3149326"/>
                </a:lnTo>
                <a:lnTo>
                  <a:pt x="9060" y="3150448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5200650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3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3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5200650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8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8"/>
                </a:lnTo>
                <a:lnTo>
                  <a:pt x="6077" y="3047998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8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5200650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3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3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5200650">
                <a:moveTo>
                  <a:pt x="6077" y="2962273"/>
                </a:moveTo>
                <a:lnTo>
                  <a:pt x="3447" y="2962273"/>
                </a:lnTo>
                <a:lnTo>
                  <a:pt x="2324" y="2961808"/>
                </a:lnTo>
                <a:lnTo>
                  <a:pt x="464" y="2959948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3"/>
                </a:lnTo>
                <a:lnTo>
                  <a:pt x="3447" y="2952748"/>
                </a:lnTo>
                <a:lnTo>
                  <a:pt x="6077" y="2952748"/>
                </a:lnTo>
                <a:lnTo>
                  <a:pt x="7200" y="2953213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8"/>
                </a:lnTo>
                <a:lnTo>
                  <a:pt x="7200" y="2961808"/>
                </a:lnTo>
                <a:lnTo>
                  <a:pt x="6077" y="2962273"/>
                </a:lnTo>
                <a:close/>
              </a:path>
              <a:path w="9525" h="5200650">
                <a:moveTo>
                  <a:pt x="6077" y="2914648"/>
                </a:moveTo>
                <a:lnTo>
                  <a:pt x="3447" y="2914648"/>
                </a:lnTo>
                <a:lnTo>
                  <a:pt x="2324" y="2914183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8"/>
                </a:lnTo>
                <a:lnTo>
                  <a:pt x="3447" y="2905123"/>
                </a:lnTo>
                <a:lnTo>
                  <a:pt x="6077" y="2905123"/>
                </a:lnTo>
                <a:lnTo>
                  <a:pt x="7200" y="2905588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3"/>
                </a:lnTo>
                <a:lnTo>
                  <a:pt x="6077" y="2914648"/>
                </a:lnTo>
                <a:close/>
              </a:path>
              <a:path w="9525" h="5200650">
                <a:moveTo>
                  <a:pt x="6077" y="2867023"/>
                </a:moveTo>
                <a:lnTo>
                  <a:pt x="3447" y="2867023"/>
                </a:lnTo>
                <a:lnTo>
                  <a:pt x="2324" y="2866558"/>
                </a:lnTo>
                <a:lnTo>
                  <a:pt x="464" y="2864698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8"/>
                </a:lnTo>
                <a:lnTo>
                  <a:pt x="7200" y="2866558"/>
                </a:lnTo>
                <a:lnTo>
                  <a:pt x="6077" y="2867023"/>
                </a:lnTo>
                <a:close/>
              </a:path>
              <a:path w="9525" h="5200650">
                <a:moveTo>
                  <a:pt x="6077" y="2819398"/>
                </a:moveTo>
                <a:lnTo>
                  <a:pt x="3447" y="2819398"/>
                </a:lnTo>
                <a:lnTo>
                  <a:pt x="2324" y="2818933"/>
                </a:lnTo>
                <a:lnTo>
                  <a:pt x="464" y="2817073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8"/>
                </a:lnTo>
                <a:lnTo>
                  <a:pt x="3447" y="2809873"/>
                </a:lnTo>
                <a:lnTo>
                  <a:pt x="6077" y="2809873"/>
                </a:lnTo>
                <a:lnTo>
                  <a:pt x="7200" y="2810338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3"/>
                </a:lnTo>
                <a:lnTo>
                  <a:pt x="7200" y="2818933"/>
                </a:lnTo>
                <a:lnTo>
                  <a:pt x="6077" y="2819398"/>
                </a:lnTo>
                <a:close/>
              </a:path>
              <a:path w="9525" h="5200650">
                <a:moveTo>
                  <a:pt x="6077" y="2771773"/>
                </a:moveTo>
                <a:lnTo>
                  <a:pt x="3447" y="2771773"/>
                </a:lnTo>
                <a:lnTo>
                  <a:pt x="2324" y="2771308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8"/>
                </a:lnTo>
                <a:lnTo>
                  <a:pt x="6077" y="2771773"/>
                </a:lnTo>
                <a:close/>
              </a:path>
              <a:path w="9525" h="5200650">
                <a:moveTo>
                  <a:pt x="6077" y="2724148"/>
                </a:moveTo>
                <a:lnTo>
                  <a:pt x="3447" y="2724148"/>
                </a:lnTo>
                <a:lnTo>
                  <a:pt x="2324" y="2723683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3"/>
                </a:lnTo>
                <a:lnTo>
                  <a:pt x="6077" y="2714623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3"/>
                </a:lnTo>
                <a:lnTo>
                  <a:pt x="6077" y="2724148"/>
                </a:lnTo>
                <a:close/>
              </a:path>
              <a:path w="9525" h="5200650">
                <a:moveTo>
                  <a:pt x="6077" y="2676523"/>
                </a:moveTo>
                <a:lnTo>
                  <a:pt x="3447" y="2676523"/>
                </a:lnTo>
                <a:lnTo>
                  <a:pt x="2324" y="2676058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3"/>
                </a:lnTo>
                <a:lnTo>
                  <a:pt x="3447" y="2666998"/>
                </a:lnTo>
                <a:lnTo>
                  <a:pt x="6077" y="2666998"/>
                </a:lnTo>
                <a:lnTo>
                  <a:pt x="7200" y="2667463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8"/>
                </a:lnTo>
                <a:lnTo>
                  <a:pt x="6077" y="2676523"/>
                </a:lnTo>
                <a:close/>
              </a:path>
              <a:path w="9525" h="5200650">
                <a:moveTo>
                  <a:pt x="6077" y="2628898"/>
                </a:moveTo>
                <a:lnTo>
                  <a:pt x="3447" y="2628898"/>
                </a:lnTo>
                <a:lnTo>
                  <a:pt x="2324" y="2628433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8"/>
                </a:lnTo>
                <a:lnTo>
                  <a:pt x="2324" y="2619838"/>
                </a:lnTo>
                <a:lnTo>
                  <a:pt x="3447" y="2619373"/>
                </a:lnTo>
                <a:lnTo>
                  <a:pt x="6077" y="2619373"/>
                </a:lnTo>
                <a:lnTo>
                  <a:pt x="7200" y="2619838"/>
                </a:lnTo>
                <a:lnTo>
                  <a:pt x="9060" y="2621698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3"/>
                </a:lnTo>
                <a:lnTo>
                  <a:pt x="6077" y="2628898"/>
                </a:lnTo>
                <a:close/>
              </a:path>
              <a:path w="9525" h="5200650">
                <a:moveTo>
                  <a:pt x="6077" y="2581273"/>
                </a:moveTo>
                <a:lnTo>
                  <a:pt x="3447" y="2581273"/>
                </a:lnTo>
                <a:lnTo>
                  <a:pt x="2324" y="2580808"/>
                </a:lnTo>
                <a:lnTo>
                  <a:pt x="464" y="2578948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3"/>
                </a:lnTo>
                <a:lnTo>
                  <a:pt x="3447" y="2571748"/>
                </a:lnTo>
                <a:lnTo>
                  <a:pt x="6077" y="2571748"/>
                </a:lnTo>
                <a:lnTo>
                  <a:pt x="7200" y="2572213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8"/>
                </a:lnTo>
                <a:lnTo>
                  <a:pt x="7200" y="2580808"/>
                </a:lnTo>
                <a:lnTo>
                  <a:pt x="6077" y="2581273"/>
                </a:lnTo>
                <a:close/>
              </a:path>
              <a:path w="9525" h="5200650">
                <a:moveTo>
                  <a:pt x="6077" y="2533648"/>
                </a:moveTo>
                <a:lnTo>
                  <a:pt x="3447" y="2533648"/>
                </a:lnTo>
                <a:lnTo>
                  <a:pt x="2324" y="2533183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3"/>
                </a:lnTo>
                <a:lnTo>
                  <a:pt x="6077" y="2533648"/>
                </a:lnTo>
                <a:close/>
              </a:path>
              <a:path w="9525" h="5200650">
                <a:moveTo>
                  <a:pt x="6077" y="2486023"/>
                </a:moveTo>
                <a:lnTo>
                  <a:pt x="3447" y="2486023"/>
                </a:lnTo>
                <a:lnTo>
                  <a:pt x="2324" y="2485558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3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3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8"/>
                </a:lnTo>
                <a:lnTo>
                  <a:pt x="6077" y="2486023"/>
                </a:lnTo>
                <a:close/>
              </a:path>
              <a:path w="9525" h="5200650">
                <a:moveTo>
                  <a:pt x="6077" y="2438398"/>
                </a:moveTo>
                <a:lnTo>
                  <a:pt x="3447" y="2438398"/>
                </a:lnTo>
                <a:lnTo>
                  <a:pt x="2324" y="2437933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8"/>
                </a:lnTo>
                <a:lnTo>
                  <a:pt x="2324" y="2429338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8"/>
                </a:lnTo>
                <a:lnTo>
                  <a:pt x="9060" y="2431198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3"/>
                </a:lnTo>
                <a:lnTo>
                  <a:pt x="6077" y="2438398"/>
                </a:lnTo>
                <a:close/>
              </a:path>
              <a:path w="9525" h="5200650">
                <a:moveTo>
                  <a:pt x="6077" y="2390773"/>
                </a:moveTo>
                <a:lnTo>
                  <a:pt x="3447" y="2390773"/>
                </a:lnTo>
                <a:lnTo>
                  <a:pt x="2324" y="2390308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3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3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8"/>
                </a:lnTo>
                <a:lnTo>
                  <a:pt x="6077" y="2390773"/>
                </a:lnTo>
                <a:close/>
              </a:path>
              <a:path w="9525" h="5200650">
                <a:moveTo>
                  <a:pt x="6077" y="2343148"/>
                </a:moveTo>
                <a:lnTo>
                  <a:pt x="3447" y="2343148"/>
                </a:lnTo>
                <a:lnTo>
                  <a:pt x="2324" y="2342683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8"/>
                </a:lnTo>
                <a:lnTo>
                  <a:pt x="2324" y="2334088"/>
                </a:lnTo>
                <a:lnTo>
                  <a:pt x="3447" y="2333623"/>
                </a:lnTo>
                <a:lnTo>
                  <a:pt x="6077" y="2333623"/>
                </a:lnTo>
                <a:lnTo>
                  <a:pt x="7200" y="2334088"/>
                </a:lnTo>
                <a:lnTo>
                  <a:pt x="9060" y="2335948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3"/>
                </a:lnTo>
                <a:lnTo>
                  <a:pt x="6077" y="2343148"/>
                </a:lnTo>
                <a:close/>
              </a:path>
              <a:path w="9525" h="5200650">
                <a:moveTo>
                  <a:pt x="6077" y="2295523"/>
                </a:moveTo>
                <a:lnTo>
                  <a:pt x="3447" y="2295523"/>
                </a:lnTo>
                <a:lnTo>
                  <a:pt x="2324" y="2295058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3"/>
                </a:lnTo>
                <a:lnTo>
                  <a:pt x="2324" y="2286463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3"/>
                </a:lnTo>
                <a:lnTo>
                  <a:pt x="9060" y="2288323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8"/>
                </a:lnTo>
                <a:lnTo>
                  <a:pt x="6077" y="2295523"/>
                </a:lnTo>
                <a:close/>
              </a:path>
              <a:path w="9525" h="5200650">
                <a:moveTo>
                  <a:pt x="6077" y="2247898"/>
                </a:moveTo>
                <a:lnTo>
                  <a:pt x="3447" y="2247898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8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8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8"/>
                </a:lnTo>
                <a:close/>
              </a:path>
              <a:path w="9525" h="5200650">
                <a:moveTo>
                  <a:pt x="6077" y="2200273"/>
                </a:moveTo>
                <a:lnTo>
                  <a:pt x="3447" y="2200273"/>
                </a:lnTo>
                <a:lnTo>
                  <a:pt x="2324" y="2199808"/>
                </a:lnTo>
                <a:lnTo>
                  <a:pt x="464" y="2197948"/>
                </a:lnTo>
                <a:lnTo>
                  <a:pt x="0" y="2196826"/>
                </a:lnTo>
                <a:lnTo>
                  <a:pt x="0" y="2194196"/>
                </a:lnTo>
                <a:lnTo>
                  <a:pt x="464" y="2193073"/>
                </a:lnTo>
                <a:lnTo>
                  <a:pt x="2324" y="2191213"/>
                </a:lnTo>
                <a:lnTo>
                  <a:pt x="3447" y="2190748"/>
                </a:lnTo>
                <a:lnTo>
                  <a:pt x="6077" y="2190748"/>
                </a:lnTo>
                <a:lnTo>
                  <a:pt x="7200" y="2191213"/>
                </a:lnTo>
                <a:lnTo>
                  <a:pt x="9060" y="2193073"/>
                </a:lnTo>
                <a:lnTo>
                  <a:pt x="9524" y="2194196"/>
                </a:lnTo>
                <a:lnTo>
                  <a:pt x="9524" y="2196826"/>
                </a:lnTo>
                <a:lnTo>
                  <a:pt x="9060" y="2197948"/>
                </a:lnTo>
                <a:lnTo>
                  <a:pt x="7200" y="2199808"/>
                </a:lnTo>
                <a:lnTo>
                  <a:pt x="6077" y="2200273"/>
                </a:lnTo>
                <a:close/>
              </a:path>
              <a:path w="9525" h="5200650">
                <a:moveTo>
                  <a:pt x="6077" y="2152648"/>
                </a:moveTo>
                <a:lnTo>
                  <a:pt x="3447" y="2152648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8"/>
                </a:lnTo>
                <a:close/>
              </a:path>
              <a:path w="9525" h="5200650">
                <a:moveTo>
                  <a:pt x="6077" y="2105023"/>
                </a:moveTo>
                <a:lnTo>
                  <a:pt x="3447" y="2105023"/>
                </a:lnTo>
                <a:lnTo>
                  <a:pt x="2324" y="2104558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3"/>
                </a:lnTo>
                <a:lnTo>
                  <a:pt x="2324" y="2095963"/>
                </a:lnTo>
                <a:lnTo>
                  <a:pt x="3447" y="2095498"/>
                </a:lnTo>
                <a:lnTo>
                  <a:pt x="6077" y="2095498"/>
                </a:lnTo>
                <a:lnTo>
                  <a:pt x="7200" y="2095963"/>
                </a:lnTo>
                <a:lnTo>
                  <a:pt x="9060" y="2097823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8"/>
                </a:lnTo>
                <a:lnTo>
                  <a:pt x="6077" y="2105023"/>
                </a:lnTo>
                <a:close/>
              </a:path>
              <a:path w="9525" h="5200650">
                <a:moveTo>
                  <a:pt x="6077" y="2057398"/>
                </a:moveTo>
                <a:lnTo>
                  <a:pt x="3447" y="2057398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8"/>
                </a:lnTo>
                <a:lnTo>
                  <a:pt x="2324" y="2048338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8"/>
                </a:lnTo>
                <a:lnTo>
                  <a:pt x="9060" y="2050198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8"/>
                </a:lnTo>
                <a:close/>
              </a:path>
              <a:path w="9525" h="5200650">
                <a:moveTo>
                  <a:pt x="6077" y="2009773"/>
                </a:moveTo>
                <a:lnTo>
                  <a:pt x="3447" y="2009773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3"/>
                </a:lnTo>
                <a:close/>
              </a:path>
              <a:path w="9525" h="5200650">
                <a:moveTo>
                  <a:pt x="6077" y="1962148"/>
                </a:moveTo>
                <a:lnTo>
                  <a:pt x="3447" y="1962148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8"/>
                </a:lnTo>
                <a:close/>
              </a:path>
              <a:path w="9525" h="5200650">
                <a:moveTo>
                  <a:pt x="6077" y="1914523"/>
                </a:moveTo>
                <a:lnTo>
                  <a:pt x="3447" y="1914523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6"/>
                </a:lnTo>
                <a:lnTo>
                  <a:pt x="0" y="1908446"/>
                </a:lnTo>
                <a:lnTo>
                  <a:pt x="464" y="1907323"/>
                </a:lnTo>
                <a:lnTo>
                  <a:pt x="2324" y="1905464"/>
                </a:lnTo>
                <a:lnTo>
                  <a:pt x="3447" y="1904998"/>
                </a:lnTo>
                <a:lnTo>
                  <a:pt x="6077" y="1904998"/>
                </a:lnTo>
                <a:lnTo>
                  <a:pt x="7200" y="1905464"/>
                </a:lnTo>
                <a:lnTo>
                  <a:pt x="9060" y="1907323"/>
                </a:lnTo>
                <a:lnTo>
                  <a:pt x="9524" y="1908446"/>
                </a:lnTo>
                <a:lnTo>
                  <a:pt x="9524" y="1911076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3"/>
                </a:lnTo>
                <a:close/>
              </a:path>
              <a:path w="9525" h="5200650">
                <a:moveTo>
                  <a:pt x="6077" y="1866898"/>
                </a:moveTo>
                <a:lnTo>
                  <a:pt x="3447" y="1866898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1"/>
                </a:lnTo>
                <a:lnTo>
                  <a:pt x="0" y="1860821"/>
                </a:lnTo>
                <a:lnTo>
                  <a:pt x="464" y="1859698"/>
                </a:lnTo>
                <a:lnTo>
                  <a:pt x="2324" y="1857839"/>
                </a:lnTo>
                <a:lnTo>
                  <a:pt x="3447" y="1857373"/>
                </a:lnTo>
                <a:lnTo>
                  <a:pt x="6077" y="1857373"/>
                </a:lnTo>
                <a:lnTo>
                  <a:pt x="7200" y="1857839"/>
                </a:lnTo>
                <a:lnTo>
                  <a:pt x="9060" y="1859698"/>
                </a:lnTo>
                <a:lnTo>
                  <a:pt x="9524" y="1860821"/>
                </a:lnTo>
                <a:lnTo>
                  <a:pt x="9524" y="1863451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8"/>
                </a:lnTo>
                <a:close/>
              </a:path>
              <a:path w="9525" h="5200650">
                <a:moveTo>
                  <a:pt x="6077" y="1819273"/>
                </a:moveTo>
                <a:lnTo>
                  <a:pt x="3447" y="1819273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6"/>
                </a:lnTo>
                <a:lnTo>
                  <a:pt x="0" y="1813196"/>
                </a:lnTo>
                <a:lnTo>
                  <a:pt x="464" y="1812073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3"/>
                </a:lnTo>
                <a:lnTo>
                  <a:pt x="9524" y="1813196"/>
                </a:lnTo>
                <a:lnTo>
                  <a:pt x="9524" y="1815826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3"/>
                </a:lnTo>
                <a:close/>
              </a:path>
              <a:path w="9525" h="5200650">
                <a:moveTo>
                  <a:pt x="6077" y="1771648"/>
                </a:moveTo>
                <a:lnTo>
                  <a:pt x="3447" y="1771648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1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1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8"/>
                </a:lnTo>
                <a:close/>
              </a:path>
              <a:path w="9525" h="5200650">
                <a:moveTo>
                  <a:pt x="6077" y="1724023"/>
                </a:moveTo>
                <a:lnTo>
                  <a:pt x="3447" y="1724023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6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6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3"/>
                </a:lnTo>
                <a:close/>
              </a:path>
              <a:path w="9525" h="5200650">
                <a:moveTo>
                  <a:pt x="6077" y="1676398"/>
                </a:moveTo>
                <a:lnTo>
                  <a:pt x="3447" y="1676398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1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1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8"/>
                </a:lnTo>
                <a:close/>
              </a:path>
              <a:path w="9525" h="5200650">
                <a:moveTo>
                  <a:pt x="6077" y="1628773"/>
                </a:moveTo>
                <a:lnTo>
                  <a:pt x="3447" y="1628773"/>
                </a:lnTo>
                <a:lnTo>
                  <a:pt x="2324" y="1628308"/>
                </a:lnTo>
                <a:lnTo>
                  <a:pt x="464" y="1626449"/>
                </a:lnTo>
                <a:lnTo>
                  <a:pt x="0" y="1625326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6"/>
                </a:lnTo>
                <a:lnTo>
                  <a:pt x="9060" y="1626449"/>
                </a:lnTo>
                <a:lnTo>
                  <a:pt x="7200" y="1628308"/>
                </a:lnTo>
                <a:lnTo>
                  <a:pt x="6077" y="1628773"/>
                </a:lnTo>
                <a:close/>
              </a:path>
              <a:path w="9525" h="5200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1"/>
                </a:lnTo>
                <a:lnTo>
                  <a:pt x="0" y="1575071"/>
                </a:lnTo>
                <a:lnTo>
                  <a:pt x="464" y="1573948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8"/>
                </a:lnTo>
                <a:lnTo>
                  <a:pt x="9524" y="1575071"/>
                </a:lnTo>
                <a:lnTo>
                  <a:pt x="9524" y="1577701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5200650">
                <a:moveTo>
                  <a:pt x="6077" y="1533523"/>
                </a:moveTo>
                <a:lnTo>
                  <a:pt x="3447" y="1533523"/>
                </a:lnTo>
                <a:lnTo>
                  <a:pt x="2324" y="1533058"/>
                </a:lnTo>
                <a:lnTo>
                  <a:pt x="464" y="1531199"/>
                </a:lnTo>
                <a:lnTo>
                  <a:pt x="0" y="1530076"/>
                </a:lnTo>
                <a:lnTo>
                  <a:pt x="0" y="1527446"/>
                </a:lnTo>
                <a:lnTo>
                  <a:pt x="464" y="1526323"/>
                </a:lnTo>
                <a:lnTo>
                  <a:pt x="2324" y="1524463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3"/>
                </a:lnTo>
                <a:lnTo>
                  <a:pt x="9060" y="1526323"/>
                </a:lnTo>
                <a:lnTo>
                  <a:pt x="9524" y="1527446"/>
                </a:lnTo>
                <a:lnTo>
                  <a:pt x="9524" y="1530076"/>
                </a:lnTo>
                <a:lnTo>
                  <a:pt x="9060" y="1531199"/>
                </a:lnTo>
                <a:lnTo>
                  <a:pt x="7200" y="1533058"/>
                </a:lnTo>
                <a:lnTo>
                  <a:pt x="6077" y="1533523"/>
                </a:lnTo>
                <a:close/>
              </a:path>
              <a:path w="9525" h="5200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1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1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5200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6"/>
                </a:lnTo>
                <a:lnTo>
                  <a:pt x="0" y="1432196"/>
                </a:lnTo>
                <a:lnTo>
                  <a:pt x="464" y="1431073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3"/>
                </a:lnTo>
                <a:lnTo>
                  <a:pt x="9524" y="1432196"/>
                </a:lnTo>
                <a:lnTo>
                  <a:pt x="9524" y="1434826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5200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1"/>
                </a:lnTo>
                <a:lnTo>
                  <a:pt x="0" y="1384571"/>
                </a:lnTo>
                <a:lnTo>
                  <a:pt x="464" y="1383448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8"/>
                </a:lnTo>
                <a:lnTo>
                  <a:pt x="9524" y="1384571"/>
                </a:lnTo>
                <a:lnTo>
                  <a:pt x="9524" y="1387201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5200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6"/>
                </a:lnTo>
                <a:lnTo>
                  <a:pt x="0" y="1336946"/>
                </a:lnTo>
                <a:lnTo>
                  <a:pt x="464" y="1335823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3"/>
                </a:lnTo>
                <a:lnTo>
                  <a:pt x="9524" y="1336946"/>
                </a:lnTo>
                <a:lnTo>
                  <a:pt x="9524" y="1339576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5200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1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1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5200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6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6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5200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1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1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5200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6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6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5200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1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1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5200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6"/>
                </a:lnTo>
                <a:lnTo>
                  <a:pt x="0" y="1051196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6"/>
                </a:lnTo>
                <a:lnTo>
                  <a:pt x="9524" y="1053826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5200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1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1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5200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6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6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5200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1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1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5200650">
                <a:moveTo>
                  <a:pt x="6077" y="866773"/>
                </a:moveTo>
                <a:lnTo>
                  <a:pt x="3447" y="866773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6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6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3"/>
                </a:lnTo>
                <a:close/>
              </a:path>
              <a:path w="9525" h="5200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5200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5200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5200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5200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5200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5200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1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1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5200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5200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5200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6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6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5200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5200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6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6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5200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1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1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5200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6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6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5200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5200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6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6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5200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1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1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5200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6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6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252726" y="6554415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17358" y="1342708"/>
            <a:ext cx="9525" cy="5200650"/>
          </a:xfrm>
          <a:custGeom>
            <a:avLst/>
            <a:gdLst/>
            <a:ahLst/>
            <a:cxnLst/>
            <a:rect l="l" t="t" r="r" b="b"/>
            <a:pathLst>
              <a:path w="9525" h="5200650">
                <a:moveTo>
                  <a:pt x="6077" y="5200648"/>
                </a:moveTo>
                <a:lnTo>
                  <a:pt x="3447" y="5200648"/>
                </a:lnTo>
                <a:lnTo>
                  <a:pt x="2324" y="5200183"/>
                </a:lnTo>
                <a:lnTo>
                  <a:pt x="464" y="5198323"/>
                </a:lnTo>
                <a:lnTo>
                  <a:pt x="0" y="5197200"/>
                </a:lnTo>
                <a:lnTo>
                  <a:pt x="0" y="5194570"/>
                </a:lnTo>
                <a:lnTo>
                  <a:pt x="464" y="5193447"/>
                </a:lnTo>
                <a:lnTo>
                  <a:pt x="2324" y="5191588"/>
                </a:lnTo>
                <a:lnTo>
                  <a:pt x="3447" y="5191123"/>
                </a:lnTo>
                <a:lnTo>
                  <a:pt x="6077" y="5191123"/>
                </a:lnTo>
                <a:lnTo>
                  <a:pt x="7200" y="5191588"/>
                </a:lnTo>
                <a:lnTo>
                  <a:pt x="9060" y="5193447"/>
                </a:lnTo>
                <a:lnTo>
                  <a:pt x="9524" y="5194570"/>
                </a:lnTo>
                <a:lnTo>
                  <a:pt x="9524" y="5197200"/>
                </a:lnTo>
                <a:lnTo>
                  <a:pt x="9060" y="5198323"/>
                </a:lnTo>
                <a:lnTo>
                  <a:pt x="7200" y="5200183"/>
                </a:lnTo>
                <a:lnTo>
                  <a:pt x="6077" y="5200648"/>
                </a:lnTo>
                <a:close/>
              </a:path>
              <a:path w="9525" h="5200650">
                <a:moveTo>
                  <a:pt x="6077" y="5153023"/>
                </a:moveTo>
                <a:lnTo>
                  <a:pt x="3447" y="5153023"/>
                </a:lnTo>
                <a:lnTo>
                  <a:pt x="2324" y="5152558"/>
                </a:lnTo>
                <a:lnTo>
                  <a:pt x="464" y="5150698"/>
                </a:lnTo>
                <a:lnTo>
                  <a:pt x="0" y="5149575"/>
                </a:lnTo>
                <a:lnTo>
                  <a:pt x="0" y="5146945"/>
                </a:lnTo>
                <a:lnTo>
                  <a:pt x="464" y="5145822"/>
                </a:lnTo>
                <a:lnTo>
                  <a:pt x="2324" y="5143963"/>
                </a:lnTo>
                <a:lnTo>
                  <a:pt x="3447" y="5143498"/>
                </a:lnTo>
                <a:lnTo>
                  <a:pt x="6077" y="5143498"/>
                </a:lnTo>
                <a:lnTo>
                  <a:pt x="7200" y="5143963"/>
                </a:lnTo>
                <a:lnTo>
                  <a:pt x="9060" y="5145822"/>
                </a:lnTo>
                <a:lnTo>
                  <a:pt x="9524" y="5146945"/>
                </a:lnTo>
                <a:lnTo>
                  <a:pt x="9524" y="5149575"/>
                </a:lnTo>
                <a:lnTo>
                  <a:pt x="9060" y="5150698"/>
                </a:lnTo>
                <a:lnTo>
                  <a:pt x="7200" y="5152558"/>
                </a:lnTo>
                <a:lnTo>
                  <a:pt x="6077" y="5153023"/>
                </a:lnTo>
                <a:close/>
              </a:path>
              <a:path w="9525" h="5200650">
                <a:moveTo>
                  <a:pt x="6077" y="5105398"/>
                </a:moveTo>
                <a:lnTo>
                  <a:pt x="3447" y="5105398"/>
                </a:lnTo>
                <a:lnTo>
                  <a:pt x="2324" y="5104933"/>
                </a:lnTo>
                <a:lnTo>
                  <a:pt x="464" y="5103073"/>
                </a:lnTo>
                <a:lnTo>
                  <a:pt x="0" y="5101950"/>
                </a:lnTo>
                <a:lnTo>
                  <a:pt x="0" y="5099320"/>
                </a:lnTo>
                <a:lnTo>
                  <a:pt x="464" y="5098197"/>
                </a:lnTo>
                <a:lnTo>
                  <a:pt x="2324" y="5096338"/>
                </a:lnTo>
                <a:lnTo>
                  <a:pt x="3447" y="5095873"/>
                </a:lnTo>
                <a:lnTo>
                  <a:pt x="6077" y="5095873"/>
                </a:lnTo>
                <a:lnTo>
                  <a:pt x="7200" y="5096338"/>
                </a:lnTo>
                <a:lnTo>
                  <a:pt x="9060" y="5098197"/>
                </a:lnTo>
                <a:lnTo>
                  <a:pt x="9524" y="5099320"/>
                </a:lnTo>
                <a:lnTo>
                  <a:pt x="9524" y="5101950"/>
                </a:lnTo>
                <a:lnTo>
                  <a:pt x="9060" y="5103073"/>
                </a:lnTo>
                <a:lnTo>
                  <a:pt x="7200" y="5104933"/>
                </a:lnTo>
                <a:lnTo>
                  <a:pt x="6077" y="5105398"/>
                </a:lnTo>
                <a:close/>
              </a:path>
              <a:path w="9525" h="5200650">
                <a:moveTo>
                  <a:pt x="6077" y="5057773"/>
                </a:moveTo>
                <a:lnTo>
                  <a:pt x="3447" y="5057773"/>
                </a:lnTo>
                <a:lnTo>
                  <a:pt x="2324" y="5057308"/>
                </a:lnTo>
                <a:lnTo>
                  <a:pt x="464" y="5055448"/>
                </a:lnTo>
                <a:lnTo>
                  <a:pt x="0" y="5054325"/>
                </a:lnTo>
                <a:lnTo>
                  <a:pt x="0" y="5051695"/>
                </a:lnTo>
                <a:lnTo>
                  <a:pt x="464" y="5050572"/>
                </a:lnTo>
                <a:lnTo>
                  <a:pt x="2324" y="5048713"/>
                </a:lnTo>
                <a:lnTo>
                  <a:pt x="3447" y="5048248"/>
                </a:lnTo>
                <a:lnTo>
                  <a:pt x="6077" y="5048248"/>
                </a:lnTo>
                <a:lnTo>
                  <a:pt x="7200" y="5048713"/>
                </a:lnTo>
                <a:lnTo>
                  <a:pt x="9060" y="5050572"/>
                </a:lnTo>
                <a:lnTo>
                  <a:pt x="9524" y="5051695"/>
                </a:lnTo>
                <a:lnTo>
                  <a:pt x="9524" y="5054325"/>
                </a:lnTo>
                <a:lnTo>
                  <a:pt x="9060" y="5055448"/>
                </a:lnTo>
                <a:lnTo>
                  <a:pt x="7200" y="5057308"/>
                </a:lnTo>
                <a:lnTo>
                  <a:pt x="6077" y="5057773"/>
                </a:lnTo>
                <a:close/>
              </a:path>
              <a:path w="9525" h="5200650">
                <a:moveTo>
                  <a:pt x="6077" y="5010148"/>
                </a:moveTo>
                <a:lnTo>
                  <a:pt x="3447" y="5010148"/>
                </a:lnTo>
                <a:lnTo>
                  <a:pt x="2324" y="5009683"/>
                </a:lnTo>
                <a:lnTo>
                  <a:pt x="464" y="5007823"/>
                </a:lnTo>
                <a:lnTo>
                  <a:pt x="0" y="5006700"/>
                </a:lnTo>
                <a:lnTo>
                  <a:pt x="0" y="5004070"/>
                </a:lnTo>
                <a:lnTo>
                  <a:pt x="464" y="5002947"/>
                </a:lnTo>
                <a:lnTo>
                  <a:pt x="2324" y="5001088"/>
                </a:lnTo>
                <a:lnTo>
                  <a:pt x="3447" y="5000623"/>
                </a:lnTo>
                <a:lnTo>
                  <a:pt x="6077" y="5000623"/>
                </a:lnTo>
                <a:lnTo>
                  <a:pt x="7200" y="5001088"/>
                </a:lnTo>
                <a:lnTo>
                  <a:pt x="9060" y="5002947"/>
                </a:lnTo>
                <a:lnTo>
                  <a:pt x="9524" y="5004070"/>
                </a:lnTo>
                <a:lnTo>
                  <a:pt x="9524" y="5006700"/>
                </a:lnTo>
                <a:lnTo>
                  <a:pt x="9060" y="5007823"/>
                </a:lnTo>
                <a:lnTo>
                  <a:pt x="7200" y="5009683"/>
                </a:lnTo>
                <a:lnTo>
                  <a:pt x="6077" y="5010148"/>
                </a:lnTo>
                <a:close/>
              </a:path>
              <a:path w="9525" h="5200650">
                <a:moveTo>
                  <a:pt x="6077" y="4962523"/>
                </a:moveTo>
                <a:lnTo>
                  <a:pt x="3447" y="4962523"/>
                </a:lnTo>
                <a:lnTo>
                  <a:pt x="2324" y="4962058"/>
                </a:lnTo>
                <a:lnTo>
                  <a:pt x="464" y="4960198"/>
                </a:lnTo>
                <a:lnTo>
                  <a:pt x="0" y="4959075"/>
                </a:lnTo>
                <a:lnTo>
                  <a:pt x="0" y="4956445"/>
                </a:lnTo>
                <a:lnTo>
                  <a:pt x="464" y="4955322"/>
                </a:lnTo>
                <a:lnTo>
                  <a:pt x="2324" y="4953463"/>
                </a:lnTo>
                <a:lnTo>
                  <a:pt x="3447" y="4952998"/>
                </a:lnTo>
                <a:lnTo>
                  <a:pt x="6077" y="4952998"/>
                </a:lnTo>
                <a:lnTo>
                  <a:pt x="7200" y="4953463"/>
                </a:lnTo>
                <a:lnTo>
                  <a:pt x="9060" y="4955322"/>
                </a:lnTo>
                <a:lnTo>
                  <a:pt x="9524" y="4956445"/>
                </a:lnTo>
                <a:lnTo>
                  <a:pt x="9524" y="4959075"/>
                </a:lnTo>
                <a:lnTo>
                  <a:pt x="9060" y="4960198"/>
                </a:lnTo>
                <a:lnTo>
                  <a:pt x="7200" y="4962058"/>
                </a:lnTo>
                <a:lnTo>
                  <a:pt x="6077" y="4962523"/>
                </a:lnTo>
                <a:close/>
              </a:path>
              <a:path w="9525" h="5200650">
                <a:moveTo>
                  <a:pt x="6077" y="4914898"/>
                </a:moveTo>
                <a:lnTo>
                  <a:pt x="3447" y="4914898"/>
                </a:lnTo>
                <a:lnTo>
                  <a:pt x="2324" y="4914433"/>
                </a:lnTo>
                <a:lnTo>
                  <a:pt x="464" y="4912573"/>
                </a:lnTo>
                <a:lnTo>
                  <a:pt x="0" y="4911450"/>
                </a:lnTo>
                <a:lnTo>
                  <a:pt x="0" y="4908820"/>
                </a:lnTo>
                <a:lnTo>
                  <a:pt x="464" y="4907697"/>
                </a:lnTo>
                <a:lnTo>
                  <a:pt x="2324" y="4905838"/>
                </a:lnTo>
                <a:lnTo>
                  <a:pt x="3447" y="4905373"/>
                </a:lnTo>
                <a:lnTo>
                  <a:pt x="6077" y="4905373"/>
                </a:lnTo>
                <a:lnTo>
                  <a:pt x="7200" y="4905838"/>
                </a:lnTo>
                <a:lnTo>
                  <a:pt x="9060" y="4907697"/>
                </a:lnTo>
                <a:lnTo>
                  <a:pt x="9524" y="4908820"/>
                </a:lnTo>
                <a:lnTo>
                  <a:pt x="9524" y="4911450"/>
                </a:lnTo>
                <a:lnTo>
                  <a:pt x="9060" y="4912573"/>
                </a:lnTo>
                <a:lnTo>
                  <a:pt x="7200" y="4914433"/>
                </a:lnTo>
                <a:lnTo>
                  <a:pt x="6077" y="4914898"/>
                </a:lnTo>
                <a:close/>
              </a:path>
              <a:path w="9525" h="5200650">
                <a:moveTo>
                  <a:pt x="6077" y="4867273"/>
                </a:moveTo>
                <a:lnTo>
                  <a:pt x="3447" y="4867273"/>
                </a:lnTo>
                <a:lnTo>
                  <a:pt x="2324" y="4866808"/>
                </a:lnTo>
                <a:lnTo>
                  <a:pt x="464" y="4864948"/>
                </a:lnTo>
                <a:lnTo>
                  <a:pt x="0" y="4863825"/>
                </a:lnTo>
                <a:lnTo>
                  <a:pt x="0" y="4861195"/>
                </a:lnTo>
                <a:lnTo>
                  <a:pt x="464" y="4860072"/>
                </a:lnTo>
                <a:lnTo>
                  <a:pt x="2324" y="4858213"/>
                </a:lnTo>
                <a:lnTo>
                  <a:pt x="3447" y="4857748"/>
                </a:lnTo>
                <a:lnTo>
                  <a:pt x="6077" y="4857748"/>
                </a:lnTo>
                <a:lnTo>
                  <a:pt x="7200" y="4858213"/>
                </a:lnTo>
                <a:lnTo>
                  <a:pt x="9060" y="4860072"/>
                </a:lnTo>
                <a:lnTo>
                  <a:pt x="9524" y="4861195"/>
                </a:lnTo>
                <a:lnTo>
                  <a:pt x="9524" y="4863825"/>
                </a:lnTo>
                <a:lnTo>
                  <a:pt x="9060" y="4864948"/>
                </a:lnTo>
                <a:lnTo>
                  <a:pt x="7200" y="4866808"/>
                </a:lnTo>
                <a:lnTo>
                  <a:pt x="6077" y="4867273"/>
                </a:lnTo>
                <a:close/>
              </a:path>
              <a:path w="9525" h="5200650">
                <a:moveTo>
                  <a:pt x="6077" y="4819648"/>
                </a:moveTo>
                <a:lnTo>
                  <a:pt x="3447" y="4819648"/>
                </a:lnTo>
                <a:lnTo>
                  <a:pt x="2324" y="4819183"/>
                </a:lnTo>
                <a:lnTo>
                  <a:pt x="464" y="4817323"/>
                </a:lnTo>
                <a:lnTo>
                  <a:pt x="0" y="4816200"/>
                </a:lnTo>
                <a:lnTo>
                  <a:pt x="0" y="4813570"/>
                </a:lnTo>
                <a:lnTo>
                  <a:pt x="464" y="4812447"/>
                </a:lnTo>
                <a:lnTo>
                  <a:pt x="2324" y="4810588"/>
                </a:lnTo>
                <a:lnTo>
                  <a:pt x="3447" y="4810123"/>
                </a:lnTo>
                <a:lnTo>
                  <a:pt x="6077" y="4810123"/>
                </a:lnTo>
                <a:lnTo>
                  <a:pt x="7200" y="4810588"/>
                </a:lnTo>
                <a:lnTo>
                  <a:pt x="9060" y="4812447"/>
                </a:lnTo>
                <a:lnTo>
                  <a:pt x="9524" y="4813570"/>
                </a:lnTo>
                <a:lnTo>
                  <a:pt x="9524" y="4816200"/>
                </a:lnTo>
                <a:lnTo>
                  <a:pt x="9060" y="4817323"/>
                </a:lnTo>
                <a:lnTo>
                  <a:pt x="7200" y="4819183"/>
                </a:lnTo>
                <a:lnTo>
                  <a:pt x="6077" y="4819648"/>
                </a:lnTo>
                <a:close/>
              </a:path>
              <a:path w="9525" h="5200650">
                <a:moveTo>
                  <a:pt x="6077" y="4772023"/>
                </a:moveTo>
                <a:lnTo>
                  <a:pt x="3447" y="4772023"/>
                </a:lnTo>
                <a:lnTo>
                  <a:pt x="2324" y="4771558"/>
                </a:lnTo>
                <a:lnTo>
                  <a:pt x="464" y="4769698"/>
                </a:lnTo>
                <a:lnTo>
                  <a:pt x="0" y="4768575"/>
                </a:lnTo>
                <a:lnTo>
                  <a:pt x="0" y="4765945"/>
                </a:lnTo>
                <a:lnTo>
                  <a:pt x="464" y="4764823"/>
                </a:lnTo>
                <a:lnTo>
                  <a:pt x="2324" y="4762963"/>
                </a:lnTo>
                <a:lnTo>
                  <a:pt x="3447" y="4762498"/>
                </a:lnTo>
                <a:lnTo>
                  <a:pt x="6077" y="4762498"/>
                </a:lnTo>
                <a:lnTo>
                  <a:pt x="7200" y="4762963"/>
                </a:lnTo>
                <a:lnTo>
                  <a:pt x="9060" y="4764823"/>
                </a:lnTo>
                <a:lnTo>
                  <a:pt x="9524" y="4765945"/>
                </a:lnTo>
                <a:lnTo>
                  <a:pt x="9524" y="4768575"/>
                </a:lnTo>
                <a:lnTo>
                  <a:pt x="9060" y="4769698"/>
                </a:lnTo>
                <a:lnTo>
                  <a:pt x="7200" y="4771558"/>
                </a:lnTo>
                <a:lnTo>
                  <a:pt x="6077" y="4772023"/>
                </a:lnTo>
                <a:close/>
              </a:path>
              <a:path w="9525" h="5200650">
                <a:moveTo>
                  <a:pt x="6077" y="4724398"/>
                </a:moveTo>
                <a:lnTo>
                  <a:pt x="3447" y="4724398"/>
                </a:lnTo>
                <a:lnTo>
                  <a:pt x="2324" y="4723933"/>
                </a:lnTo>
                <a:lnTo>
                  <a:pt x="464" y="4722073"/>
                </a:lnTo>
                <a:lnTo>
                  <a:pt x="0" y="4720950"/>
                </a:lnTo>
                <a:lnTo>
                  <a:pt x="0" y="4718320"/>
                </a:lnTo>
                <a:lnTo>
                  <a:pt x="464" y="4717198"/>
                </a:lnTo>
                <a:lnTo>
                  <a:pt x="2324" y="4715338"/>
                </a:lnTo>
                <a:lnTo>
                  <a:pt x="3447" y="4714873"/>
                </a:lnTo>
                <a:lnTo>
                  <a:pt x="6077" y="4714873"/>
                </a:lnTo>
                <a:lnTo>
                  <a:pt x="7200" y="4715338"/>
                </a:lnTo>
                <a:lnTo>
                  <a:pt x="9060" y="4717198"/>
                </a:lnTo>
                <a:lnTo>
                  <a:pt x="9524" y="4718320"/>
                </a:lnTo>
                <a:lnTo>
                  <a:pt x="9524" y="4720950"/>
                </a:lnTo>
                <a:lnTo>
                  <a:pt x="9060" y="4722073"/>
                </a:lnTo>
                <a:lnTo>
                  <a:pt x="7200" y="4723933"/>
                </a:lnTo>
                <a:lnTo>
                  <a:pt x="6077" y="4724398"/>
                </a:lnTo>
                <a:close/>
              </a:path>
              <a:path w="9525" h="5200650">
                <a:moveTo>
                  <a:pt x="6077" y="4676773"/>
                </a:moveTo>
                <a:lnTo>
                  <a:pt x="3447" y="4676773"/>
                </a:lnTo>
                <a:lnTo>
                  <a:pt x="2324" y="4676308"/>
                </a:lnTo>
                <a:lnTo>
                  <a:pt x="464" y="4674448"/>
                </a:lnTo>
                <a:lnTo>
                  <a:pt x="0" y="4673325"/>
                </a:lnTo>
                <a:lnTo>
                  <a:pt x="0" y="4670695"/>
                </a:lnTo>
                <a:lnTo>
                  <a:pt x="464" y="4669572"/>
                </a:lnTo>
                <a:lnTo>
                  <a:pt x="2324" y="4667713"/>
                </a:lnTo>
                <a:lnTo>
                  <a:pt x="3447" y="4667248"/>
                </a:lnTo>
                <a:lnTo>
                  <a:pt x="6077" y="4667248"/>
                </a:lnTo>
                <a:lnTo>
                  <a:pt x="7200" y="4667713"/>
                </a:lnTo>
                <a:lnTo>
                  <a:pt x="9060" y="4669572"/>
                </a:lnTo>
                <a:lnTo>
                  <a:pt x="9524" y="4670695"/>
                </a:lnTo>
                <a:lnTo>
                  <a:pt x="9524" y="4673325"/>
                </a:lnTo>
                <a:lnTo>
                  <a:pt x="9060" y="4674448"/>
                </a:lnTo>
                <a:lnTo>
                  <a:pt x="7200" y="4676308"/>
                </a:lnTo>
                <a:lnTo>
                  <a:pt x="6077" y="4676773"/>
                </a:lnTo>
                <a:close/>
              </a:path>
              <a:path w="9525" h="5200650">
                <a:moveTo>
                  <a:pt x="6077" y="4629148"/>
                </a:moveTo>
                <a:lnTo>
                  <a:pt x="3447" y="4629148"/>
                </a:lnTo>
                <a:lnTo>
                  <a:pt x="2324" y="4628683"/>
                </a:lnTo>
                <a:lnTo>
                  <a:pt x="464" y="4626823"/>
                </a:lnTo>
                <a:lnTo>
                  <a:pt x="0" y="4625700"/>
                </a:lnTo>
                <a:lnTo>
                  <a:pt x="0" y="4623070"/>
                </a:lnTo>
                <a:lnTo>
                  <a:pt x="464" y="4621948"/>
                </a:lnTo>
                <a:lnTo>
                  <a:pt x="2324" y="4620088"/>
                </a:lnTo>
                <a:lnTo>
                  <a:pt x="3447" y="4619623"/>
                </a:lnTo>
                <a:lnTo>
                  <a:pt x="6077" y="4619623"/>
                </a:lnTo>
                <a:lnTo>
                  <a:pt x="7200" y="4620088"/>
                </a:lnTo>
                <a:lnTo>
                  <a:pt x="9060" y="4621948"/>
                </a:lnTo>
                <a:lnTo>
                  <a:pt x="9524" y="4623070"/>
                </a:lnTo>
                <a:lnTo>
                  <a:pt x="9524" y="4625700"/>
                </a:lnTo>
                <a:lnTo>
                  <a:pt x="9060" y="4626823"/>
                </a:lnTo>
                <a:lnTo>
                  <a:pt x="7200" y="4628683"/>
                </a:lnTo>
                <a:lnTo>
                  <a:pt x="6077" y="4629148"/>
                </a:lnTo>
                <a:close/>
              </a:path>
              <a:path w="9525" h="5200650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5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5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5200650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0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0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5200650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5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5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5200650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0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0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5200650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5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5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5200650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0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0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5200650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5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5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5200650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0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0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5200650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5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5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5200650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0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0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5200650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5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5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5200650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0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0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5200650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5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5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5200650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0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0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5200650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5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5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5200650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0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0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5200650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5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5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5200650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0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0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5200650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5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5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5200650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0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0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5200650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5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5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5200650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0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0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5200650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5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5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5200650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3"/>
                </a:lnTo>
                <a:lnTo>
                  <a:pt x="0" y="3482701"/>
                </a:lnTo>
                <a:lnTo>
                  <a:pt x="0" y="3480070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0"/>
                </a:lnTo>
                <a:lnTo>
                  <a:pt x="9524" y="3482701"/>
                </a:lnTo>
                <a:lnTo>
                  <a:pt x="9060" y="3483823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5200650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5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5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5200650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3"/>
                </a:lnTo>
                <a:lnTo>
                  <a:pt x="0" y="3387451"/>
                </a:lnTo>
                <a:lnTo>
                  <a:pt x="0" y="3384820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0"/>
                </a:lnTo>
                <a:lnTo>
                  <a:pt x="9524" y="3387451"/>
                </a:lnTo>
                <a:lnTo>
                  <a:pt x="9060" y="3388573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5200650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5200650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5200650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8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8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5200650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3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3"/>
                </a:lnTo>
                <a:lnTo>
                  <a:pt x="6077" y="3190873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3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5200650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8"/>
                </a:lnTo>
                <a:lnTo>
                  <a:pt x="0" y="3149326"/>
                </a:lnTo>
                <a:lnTo>
                  <a:pt x="0" y="3146695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8"/>
                </a:lnTo>
                <a:lnTo>
                  <a:pt x="6077" y="3143248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5"/>
                </a:lnTo>
                <a:lnTo>
                  <a:pt x="9524" y="3149326"/>
                </a:lnTo>
                <a:lnTo>
                  <a:pt x="9060" y="3150448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5200650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3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3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5200650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8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8"/>
                </a:lnTo>
                <a:lnTo>
                  <a:pt x="6077" y="3047998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8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5200650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3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3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5200650">
                <a:moveTo>
                  <a:pt x="6077" y="2962273"/>
                </a:moveTo>
                <a:lnTo>
                  <a:pt x="3447" y="2962273"/>
                </a:lnTo>
                <a:lnTo>
                  <a:pt x="2324" y="2961808"/>
                </a:lnTo>
                <a:lnTo>
                  <a:pt x="464" y="2959948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3"/>
                </a:lnTo>
                <a:lnTo>
                  <a:pt x="3447" y="2952748"/>
                </a:lnTo>
                <a:lnTo>
                  <a:pt x="6077" y="2952748"/>
                </a:lnTo>
                <a:lnTo>
                  <a:pt x="7200" y="2953213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8"/>
                </a:lnTo>
                <a:lnTo>
                  <a:pt x="7200" y="2961808"/>
                </a:lnTo>
                <a:lnTo>
                  <a:pt x="6077" y="2962273"/>
                </a:lnTo>
                <a:close/>
              </a:path>
              <a:path w="9525" h="5200650">
                <a:moveTo>
                  <a:pt x="6077" y="2914648"/>
                </a:moveTo>
                <a:lnTo>
                  <a:pt x="3447" y="2914648"/>
                </a:lnTo>
                <a:lnTo>
                  <a:pt x="2324" y="2914183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8"/>
                </a:lnTo>
                <a:lnTo>
                  <a:pt x="3447" y="2905123"/>
                </a:lnTo>
                <a:lnTo>
                  <a:pt x="6077" y="2905123"/>
                </a:lnTo>
                <a:lnTo>
                  <a:pt x="7200" y="2905588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3"/>
                </a:lnTo>
                <a:lnTo>
                  <a:pt x="6077" y="2914648"/>
                </a:lnTo>
                <a:close/>
              </a:path>
              <a:path w="9525" h="5200650">
                <a:moveTo>
                  <a:pt x="6077" y="2867023"/>
                </a:moveTo>
                <a:lnTo>
                  <a:pt x="3447" y="2867023"/>
                </a:lnTo>
                <a:lnTo>
                  <a:pt x="2324" y="2866558"/>
                </a:lnTo>
                <a:lnTo>
                  <a:pt x="464" y="2864698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8"/>
                </a:lnTo>
                <a:lnTo>
                  <a:pt x="7200" y="2866558"/>
                </a:lnTo>
                <a:lnTo>
                  <a:pt x="6077" y="2867023"/>
                </a:lnTo>
                <a:close/>
              </a:path>
              <a:path w="9525" h="5200650">
                <a:moveTo>
                  <a:pt x="6077" y="2819398"/>
                </a:moveTo>
                <a:lnTo>
                  <a:pt x="3447" y="2819398"/>
                </a:lnTo>
                <a:lnTo>
                  <a:pt x="2324" y="2818933"/>
                </a:lnTo>
                <a:lnTo>
                  <a:pt x="464" y="2817073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8"/>
                </a:lnTo>
                <a:lnTo>
                  <a:pt x="3447" y="2809873"/>
                </a:lnTo>
                <a:lnTo>
                  <a:pt x="6077" y="2809873"/>
                </a:lnTo>
                <a:lnTo>
                  <a:pt x="7200" y="2810338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3"/>
                </a:lnTo>
                <a:lnTo>
                  <a:pt x="7200" y="2818933"/>
                </a:lnTo>
                <a:lnTo>
                  <a:pt x="6077" y="2819398"/>
                </a:lnTo>
                <a:close/>
              </a:path>
              <a:path w="9525" h="5200650">
                <a:moveTo>
                  <a:pt x="6077" y="2771773"/>
                </a:moveTo>
                <a:lnTo>
                  <a:pt x="3447" y="2771773"/>
                </a:lnTo>
                <a:lnTo>
                  <a:pt x="2324" y="2771308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8"/>
                </a:lnTo>
                <a:lnTo>
                  <a:pt x="6077" y="2771773"/>
                </a:lnTo>
                <a:close/>
              </a:path>
              <a:path w="9525" h="5200650">
                <a:moveTo>
                  <a:pt x="6077" y="2724148"/>
                </a:moveTo>
                <a:lnTo>
                  <a:pt x="3447" y="2724148"/>
                </a:lnTo>
                <a:lnTo>
                  <a:pt x="2324" y="2723683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3"/>
                </a:lnTo>
                <a:lnTo>
                  <a:pt x="6077" y="2714623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3"/>
                </a:lnTo>
                <a:lnTo>
                  <a:pt x="6077" y="2724148"/>
                </a:lnTo>
                <a:close/>
              </a:path>
              <a:path w="9525" h="5200650">
                <a:moveTo>
                  <a:pt x="6077" y="2676523"/>
                </a:moveTo>
                <a:lnTo>
                  <a:pt x="3447" y="2676523"/>
                </a:lnTo>
                <a:lnTo>
                  <a:pt x="2324" y="2676058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3"/>
                </a:lnTo>
                <a:lnTo>
                  <a:pt x="3447" y="2666998"/>
                </a:lnTo>
                <a:lnTo>
                  <a:pt x="6077" y="2666998"/>
                </a:lnTo>
                <a:lnTo>
                  <a:pt x="7200" y="2667463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8"/>
                </a:lnTo>
                <a:lnTo>
                  <a:pt x="6077" y="2676523"/>
                </a:lnTo>
                <a:close/>
              </a:path>
              <a:path w="9525" h="5200650">
                <a:moveTo>
                  <a:pt x="6077" y="2628898"/>
                </a:moveTo>
                <a:lnTo>
                  <a:pt x="3447" y="2628898"/>
                </a:lnTo>
                <a:lnTo>
                  <a:pt x="2324" y="2628433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8"/>
                </a:lnTo>
                <a:lnTo>
                  <a:pt x="2324" y="2619838"/>
                </a:lnTo>
                <a:lnTo>
                  <a:pt x="3447" y="2619373"/>
                </a:lnTo>
                <a:lnTo>
                  <a:pt x="6077" y="2619373"/>
                </a:lnTo>
                <a:lnTo>
                  <a:pt x="7200" y="2619838"/>
                </a:lnTo>
                <a:lnTo>
                  <a:pt x="9060" y="2621698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3"/>
                </a:lnTo>
                <a:lnTo>
                  <a:pt x="6077" y="2628898"/>
                </a:lnTo>
                <a:close/>
              </a:path>
              <a:path w="9525" h="5200650">
                <a:moveTo>
                  <a:pt x="6077" y="2581273"/>
                </a:moveTo>
                <a:lnTo>
                  <a:pt x="3447" y="2581273"/>
                </a:lnTo>
                <a:lnTo>
                  <a:pt x="2324" y="2580808"/>
                </a:lnTo>
                <a:lnTo>
                  <a:pt x="464" y="2578948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3"/>
                </a:lnTo>
                <a:lnTo>
                  <a:pt x="3447" y="2571748"/>
                </a:lnTo>
                <a:lnTo>
                  <a:pt x="6077" y="2571748"/>
                </a:lnTo>
                <a:lnTo>
                  <a:pt x="7200" y="2572213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8"/>
                </a:lnTo>
                <a:lnTo>
                  <a:pt x="7200" y="2580808"/>
                </a:lnTo>
                <a:lnTo>
                  <a:pt x="6077" y="2581273"/>
                </a:lnTo>
                <a:close/>
              </a:path>
              <a:path w="9525" h="5200650">
                <a:moveTo>
                  <a:pt x="6077" y="2533648"/>
                </a:moveTo>
                <a:lnTo>
                  <a:pt x="3447" y="2533648"/>
                </a:lnTo>
                <a:lnTo>
                  <a:pt x="2324" y="2533183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3"/>
                </a:lnTo>
                <a:lnTo>
                  <a:pt x="6077" y="2533648"/>
                </a:lnTo>
                <a:close/>
              </a:path>
              <a:path w="9525" h="5200650">
                <a:moveTo>
                  <a:pt x="6077" y="2486023"/>
                </a:moveTo>
                <a:lnTo>
                  <a:pt x="3447" y="2486023"/>
                </a:lnTo>
                <a:lnTo>
                  <a:pt x="2324" y="2485558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3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3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8"/>
                </a:lnTo>
                <a:lnTo>
                  <a:pt x="6077" y="2486023"/>
                </a:lnTo>
                <a:close/>
              </a:path>
              <a:path w="9525" h="5200650">
                <a:moveTo>
                  <a:pt x="6077" y="2438398"/>
                </a:moveTo>
                <a:lnTo>
                  <a:pt x="3447" y="2438398"/>
                </a:lnTo>
                <a:lnTo>
                  <a:pt x="2324" y="2437933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8"/>
                </a:lnTo>
                <a:lnTo>
                  <a:pt x="2324" y="2429338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8"/>
                </a:lnTo>
                <a:lnTo>
                  <a:pt x="9060" y="2431198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3"/>
                </a:lnTo>
                <a:lnTo>
                  <a:pt x="6077" y="2438398"/>
                </a:lnTo>
                <a:close/>
              </a:path>
              <a:path w="9525" h="5200650">
                <a:moveTo>
                  <a:pt x="6077" y="2390773"/>
                </a:moveTo>
                <a:lnTo>
                  <a:pt x="3447" y="2390773"/>
                </a:lnTo>
                <a:lnTo>
                  <a:pt x="2324" y="2390308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3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3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8"/>
                </a:lnTo>
                <a:lnTo>
                  <a:pt x="6077" y="2390773"/>
                </a:lnTo>
                <a:close/>
              </a:path>
              <a:path w="9525" h="5200650">
                <a:moveTo>
                  <a:pt x="6077" y="2343148"/>
                </a:moveTo>
                <a:lnTo>
                  <a:pt x="3447" y="2343148"/>
                </a:lnTo>
                <a:lnTo>
                  <a:pt x="2324" y="2342683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8"/>
                </a:lnTo>
                <a:lnTo>
                  <a:pt x="2324" y="2334088"/>
                </a:lnTo>
                <a:lnTo>
                  <a:pt x="3447" y="2333623"/>
                </a:lnTo>
                <a:lnTo>
                  <a:pt x="6077" y="2333623"/>
                </a:lnTo>
                <a:lnTo>
                  <a:pt x="7200" y="2334088"/>
                </a:lnTo>
                <a:lnTo>
                  <a:pt x="9060" y="2335948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3"/>
                </a:lnTo>
                <a:lnTo>
                  <a:pt x="6077" y="2343148"/>
                </a:lnTo>
                <a:close/>
              </a:path>
              <a:path w="9525" h="5200650">
                <a:moveTo>
                  <a:pt x="6077" y="2295523"/>
                </a:moveTo>
                <a:lnTo>
                  <a:pt x="3447" y="2295523"/>
                </a:lnTo>
                <a:lnTo>
                  <a:pt x="2324" y="2295058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3"/>
                </a:lnTo>
                <a:lnTo>
                  <a:pt x="2324" y="2286463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3"/>
                </a:lnTo>
                <a:lnTo>
                  <a:pt x="9060" y="2288323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8"/>
                </a:lnTo>
                <a:lnTo>
                  <a:pt x="6077" y="2295523"/>
                </a:lnTo>
                <a:close/>
              </a:path>
              <a:path w="9525" h="5200650">
                <a:moveTo>
                  <a:pt x="6077" y="2247898"/>
                </a:moveTo>
                <a:lnTo>
                  <a:pt x="3447" y="2247898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8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8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8"/>
                </a:lnTo>
                <a:close/>
              </a:path>
              <a:path w="9525" h="5200650">
                <a:moveTo>
                  <a:pt x="6077" y="2200273"/>
                </a:moveTo>
                <a:lnTo>
                  <a:pt x="3447" y="2200273"/>
                </a:lnTo>
                <a:lnTo>
                  <a:pt x="2324" y="2199808"/>
                </a:lnTo>
                <a:lnTo>
                  <a:pt x="464" y="2197948"/>
                </a:lnTo>
                <a:lnTo>
                  <a:pt x="0" y="2196826"/>
                </a:lnTo>
                <a:lnTo>
                  <a:pt x="0" y="2194196"/>
                </a:lnTo>
                <a:lnTo>
                  <a:pt x="464" y="2193073"/>
                </a:lnTo>
                <a:lnTo>
                  <a:pt x="2324" y="2191213"/>
                </a:lnTo>
                <a:lnTo>
                  <a:pt x="3447" y="2190748"/>
                </a:lnTo>
                <a:lnTo>
                  <a:pt x="6077" y="2190748"/>
                </a:lnTo>
                <a:lnTo>
                  <a:pt x="7200" y="2191213"/>
                </a:lnTo>
                <a:lnTo>
                  <a:pt x="9060" y="2193073"/>
                </a:lnTo>
                <a:lnTo>
                  <a:pt x="9524" y="2194196"/>
                </a:lnTo>
                <a:lnTo>
                  <a:pt x="9524" y="2196826"/>
                </a:lnTo>
                <a:lnTo>
                  <a:pt x="9060" y="2197948"/>
                </a:lnTo>
                <a:lnTo>
                  <a:pt x="7200" y="2199808"/>
                </a:lnTo>
                <a:lnTo>
                  <a:pt x="6077" y="2200273"/>
                </a:lnTo>
                <a:close/>
              </a:path>
              <a:path w="9525" h="5200650">
                <a:moveTo>
                  <a:pt x="6077" y="2152648"/>
                </a:moveTo>
                <a:lnTo>
                  <a:pt x="3447" y="2152648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8"/>
                </a:lnTo>
                <a:close/>
              </a:path>
              <a:path w="9525" h="5200650">
                <a:moveTo>
                  <a:pt x="6077" y="2105023"/>
                </a:moveTo>
                <a:lnTo>
                  <a:pt x="3447" y="2105023"/>
                </a:lnTo>
                <a:lnTo>
                  <a:pt x="2324" y="2104558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3"/>
                </a:lnTo>
                <a:lnTo>
                  <a:pt x="2324" y="2095963"/>
                </a:lnTo>
                <a:lnTo>
                  <a:pt x="3447" y="2095498"/>
                </a:lnTo>
                <a:lnTo>
                  <a:pt x="6077" y="2095498"/>
                </a:lnTo>
                <a:lnTo>
                  <a:pt x="7200" y="2095963"/>
                </a:lnTo>
                <a:lnTo>
                  <a:pt x="9060" y="2097823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8"/>
                </a:lnTo>
                <a:lnTo>
                  <a:pt x="6077" y="2105023"/>
                </a:lnTo>
                <a:close/>
              </a:path>
              <a:path w="9525" h="5200650">
                <a:moveTo>
                  <a:pt x="6077" y="2057398"/>
                </a:moveTo>
                <a:lnTo>
                  <a:pt x="3447" y="2057398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8"/>
                </a:lnTo>
                <a:lnTo>
                  <a:pt x="2324" y="2048338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8"/>
                </a:lnTo>
                <a:lnTo>
                  <a:pt x="9060" y="2050198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8"/>
                </a:lnTo>
                <a:close/>
              </a:path>
              <a:path w="9525" h="5200650">
                <a:moveTo>
                  <a:pt x="6077" y="2009773"/>
                </a:moveTo>
                <a:lnTo>
                  <a:pt x="3447" y="2009773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3"/>
                </a:lnTo>
                <a:close/>
              </a:path>
              <a:path w="9525" h="5200650">
                <a:moveTo>
                  <a:pt x="6077" y="1962148"/>
                </a:moveTo>
                <a:lnTo>
                  <a:pt x="3447" y="1962148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8"/>
                </a:lnTo>
                <a:close/>
              </a:path>
              <a:path w="9525" h="5200650">
                <a:moveTo>
                  <a:pt x="6077" y="1914523"/>
                </a:moveTo>
                <a:lnTo>
                  <a:pt x="3447" y="1914523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6"/>
                </a:lnTo>
                <a:lnTo>
                  <a:pt x="0" y="1908446"/>
                </a:lnTo>
                <a:lnTo>
                  <a:pt x="464" y="1907323"/>
                </a:lnTo>
                <a:lnTo>
                  <a:pt x="2324" y="1905464"/>
                </a:lnTo>
                <a:lnTo>
                  <a:pt x="3447" y="1904998"/>
                </a:lnTo>
                <a:lnTo>
                  <a:pt x="6077" y="1904998"/>
                </a:lnTo>
                <a:lnTo>
                  <a:pt x="7200" y="1905464"/>
                </a:lnTo>
                <a:lnTo>
                  <a:pt x="9060" y="1907323"/>
                </a:lnTo>
                <a:lnTo>
                  <a:pt x="9524" y="1908446"/>
                </a:lnTo>
                <a:lnTo>
                  <a:pt x="9524" y="1911076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3"/>
                </a:lnTo>
                <a:close/>
              </a:path>
              <a:path w="9525" h="5200650">
                <a:moveTo>
                  <a:pt x="6077" y="1866898"/>
                </a:moveTo>
                <a:lnTo>
                  <a:pt x="3447" y="1866898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1"/>
                </a:lnTo>
                <a:lnTo>
                  <a:pt x="0" y="1860821"/>
                </a:lnTo>
                <a:lnTo>
                  <a:pt x="464" y="1859698"/>
                </a:lnTo>
                <a:lnTo>
                  <a:pt x="2324" y="1857839"/>
                </a:lnTo>
                <a:lnTo>
                  <a:pt x="3447" y="1857373"/>
                </a:lnTo>
                <a:lnTo>
                  <a:pt x="6077" y="1857373"/>
                </a:lnTo>
                <a:lnTo>
                  <a:pt x="7200" y="1857839"/>
                </a:lnTo>
                <a:lnTo>
                  <a:pt x="9060" y="1859698"/>
                </a:lnTo>
                <a:lnTo>
                  <a:pt x="9524" y="1860821"/>
                </a:lnTo>
                <a:lnTo>
                  <a:pt x="9524" y="1863451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8"/>
                </a:lnTo>
                <a:close/>
              </a:path>
              <a:path w="9525" h="5200650">
                <a:moveTo>
                  <a:pt x="6077" y="1819273"/>
                </a:moveTo>
                <a:lnTo>
                  <a:pt x="3447" y="1819273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6"/>
                </a:lnTo>
                <a:lnTo>
                  <a:pt x="0" y="1813196"/>
                </a:lnTo>
                <a:lnTo>
                  <a:pt x="464" y="1812073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3"/>
                </a:lnTo>
                <a:lnTo>
                  <a:pt x="9524" y="1813196"/>
                </a:lnTo>
                <a:lnTo>
                  <a:pt x="9524" y="1815826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3"/>
                </a:lnTo>
                <a:close/>
              </a:path>
              <a:path w="9525" h="5200650">
                <a:moveTo>
                  <a:pt x="6077" y="1771648"/>
                </a:moveTo>
                <a:lnTo>
                  <a:pt x="3447" y="1771648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1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1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8"/>
                </a:lnTo>
                <a:close/>
              </a:path>
              <a:path w="9525" h="5200650">
                <a:moveTo>
                  <a:pt x="6077" y="1724023"/>
                </a:moveTo>
                <a:lnTo>
                  <a:pt x="3447" y="1724023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6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6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3"/>
                </a:lnTo>
                <a:close/>
              </a:path>
              <a:path w="9525" h="5200650">
                <a:moveTo>
                  <a:pt x="6077" y="1676398"/>
                </a:moveTo>
                <a:lnTo>
                  <a:pt x="3447" y="1676398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1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1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8"/>
                </a:lnTo>
                <a:close/>
              </a:path>
              <a:path w="9525" h="5200650">
                <a:moveTo>
                  <a:pt x="6077" y="1628773"/>
                </a:moveTo>
                <a:lnTo>
                  <a:pt x="3447" y="1628773"/>
                </a:lnTo>
                <a:lnTo>
                  <a:pt x="2324" y="1628308"/>
                </a:lnTo>
                <a:lnTo>
                  <a:pt x="464" y="1626449"/>
                </a:lnTo>
                <a:lnTo>
                  <a:pt x="0" y="1625326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6"/>
                </a:lnTo>
                <a:lnTo>
                  <a:pt x="9060" y="1626449"/>
                </a:lnTo>
                <a:lnTo>
                  <a:pt x="7200" y="1628308"/>
                </a:lnTo>
                <a:lnTo>
                  <a:pt x="6077" y="1628773"/>
                </a:lnTo>
                <a:close/>
              </a:path>
              <a:path w="9525" h="5200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1"/>
                </a:lnTo>
                <a:lnTo>
                  <a:pt x="0" y="1575071"/>
                </a:lnTo>
                <a:lnTo>
                  <a:pt x="464" y="1573948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8"/>
                </a:lnTo>
                <a:lnTo>
                  <a:pt x="9524" y="1575071"/>
                </a:lnTo>
                <a:lnTo>
                  <a:pt x="9524" y="1577701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5200650">
                <a:moveTo>
                  <a:pt x="6077" y="1533523"/>
                </a:moveTo>
                <a:lnTo>
                  <a:pt x="3447" y="1533523"/>
                </a:lnTo>
                <a:lnTo>
                  <a:pt x="2324" y="1533058"/>
                </a:lnTo>
                <a:lnTo>
                  <a:pt x="464" y="1531199"/>
                </a:lnTo>
                <a:lnTo>
                  <a:pt x="0" y="1530076"/>
                </a:lnTo>
                <a:lnTo>
                  <a:pt x="0" y="1527446"/>
                </a:lnTo>
                <a:lnTo>
                  <a:pt x="464" y="1526323"/>
                </a:lnTo>
                <a:lnTo>
                  <a:pt x="2324" y="1524463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3"/>
                </a:lnTo>
                <a:lnTo>
                  <a:pt x="9060" y="1526323"/>
                </a:lnTo>
                <a:lnTo>
                  <a:pt x="9524" y="1527446"/>
                </a:lnTo>
                <a:lnTo>
                  <a:pt x="9524" y="1530076"/>
                </a:lnTo>
                <a:lnTo>
                  <a:pt x="9060" y="1531199"/>
                </a:lnTo>
                <a:lnTo>
                  <a:pt x="7200" y="1533058"/>
                </a:lnTo>
                <a:lnTo>
                  <a:pt x="6077" y="1533523"/>
                </a:lnTo>
                <a:close/>
              </a:path>
              <a:path w="9525" h="5200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1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1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5200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6"/>
                </a:lnTo>
                <a:lnTo>
                  <a:pt x="0" y="1432196"/>
                </a:lnTo>
                <a:lnTo>
                  <a:pt x="464" y="1431073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3"/>
                </a:lnTo>
                <a:lnTo>
                  <a:pt x="9524" y="1432196"/>
                </a:lnTo>
                <a:lnTo>
                  <a:pt x="9524" y="1434826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5200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1"/>
                </a:lnTo>
                <a:lnTo>
                  <a:pt x="0" y="1384571"/>
                </a:lnTo>
                <a:lnTo>
                  <a:pt x="464" y="1383448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8"/>
                </a:lnTo>
                <a:lnTo>
                  <a:pt x="9524" y="1384571"/>
                </a:lnTo>
                <a:lnTo>
                  <a:pt x="9524" y="1387201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5200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6"/>
                </a:lnTo>
                <a:lnTo>
                  <a:pt x="0" y="1336946"/>
                </a:lnTo>
                <a:lnTo>
                  <a:pt x="464" y="1335823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3"/>
                </a:lnTo>
                <a:lnTo>
                  <a:pt x="9524" y="1336946"/>
                </a:lnTo>
                <a:lnTo>
                  <a:pt x="9524" y="1339576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5200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1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1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5200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6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6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5200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1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1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5200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6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6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5200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1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1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5200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6"/>
                </a:lnTo>
                <a:lnTo>
                  <a:pt x="0" y="1051196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6"/>
                </a:lnTo>
                <a:lnTo>
                  <a:pt x="9524" y="1053826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5200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1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1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5200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6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6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5200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1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1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5200650">
                <a:moveTo>
                  <a:pt x="6077" y="866773"/>
                </a:moveTo>
                <a:lnTo>
                  <a:pt x="3447" y="866773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6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6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3"/>
                </a:lnTo>
                <a:close/>
              </a:path>
              <a:path w="9525" h="5200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5200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5200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5200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5200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5200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5200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1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1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5200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5200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5200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6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6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5200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5200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6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6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5200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1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1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5200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6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6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5200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5200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6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6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5200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1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1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5200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6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6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875819" y="6545715"/>
            <a:ext cx="1530985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6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Approved</a:t>
            </a: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Labour</a:t>
            </a: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 Budget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504747" y="1342708"/>
            <a:ext cx="9525" cy="5200650"/>
          </a:xfrm>
          <a:custGeom>
            <a:avLst/>
            <a:gdLst/>
            <a:ahLst/>
            <a:cxnLst/>
            <a:rect l="l" t="t" r="r" b="b"/>
            <a:pathLst>
              <a:path w="9525" h="5200650">
                <a:moveTo>
                  <a:pt x="6077" y="5200648"/>
                </a:moveTo>
                <a:lnTo>
                  <a:pt x="3447" y="5200648"/>
                </a:lnTo>
                <a:lnTo>
                  <a:pt x="2324" y="5200183"/>
                </a:lnTo>
                <a:lnTo>
                  <a:pt x="464" y="5198323"/>
                </a:lnTo>
                <a:lnTo>
                  <a:pt x="0" y="5197200"/>
                </a:lnTo>
                <a:lnTo>
                  <a:pt x="0" y="5194570"/>
                </a:lnTo>
                <a:lnTo>
                  <a:pt x="464" y="5193447"/>
                </a:lnTo>
                <a:lnTo>
                  <a:pt x="2324" y="5191588"/>
                </a:lnTo>
                <a:lnTo>
                  <a:pt x="3447" y="5191123"/>
                </a:lnTo>
                <a:lnTo>
                  <a:pt x="6077" y="5191123"/>
                </a:lnTo>
                <a:lnTo>
                  <a:pt x="7200" y="5191588"/>
                </a:lnTo>
                <a:lnTo>
                  <a:pt x="9060" y="5193447"/>
                </a:lnTo>
                <a:lnTo>
                  <a:pt x="9524" y="5194570"/>
                </a:lnTo>
                <a:lnTo>
                  <a:pt x="9524" y="5197200"/>
                </a:lnTo>
                <a:lnTo>
                  <a:pt x="9060" y="5198323"/>
                </a:lnTo>
                <a:lnTo>
                  <a:pt x="7200" y="5200183"/>
                </a:lnTo>
                <a:lnTo>
                  <a:pt x="6077" y="5200648"/>
                </a:lnTo>
                <a:close/>
              </a:path>
              <a:path w="9525" h="5200650">
                <a:moveTo>
                  <a:pt x="6077" y="5153023"/>
                </a:moveTo>
                <a:lnTo>
                  <a:pt x="3447" y="5153023"/>
                </a:lnTo>
                <a:lnTo>
                  <a:pt x="2324" y="5152558"/>
                </a:lnTo>
                <a:lnTo>
                  <a:pt x="464" y="5150698"/>
                </a:lnTo>
                <a:lnTo>
                  <a:pt x="0" y="5149575"/>
                </a:lnTo>
                <a:lnTo>
                  <a:pt x="0" y="5146945"/>
                </a:lnTo>
                <a:lnTo>
                  <a:pt x="464" y="5145822"/>
                </a:lnTo>
                <a:lnTo>
                  <a:pt x="2324" y="5143963"/>
                </a:lnTo>
                <a:lnTo>
                  <a:pt x="3447" y="5143498"/>
                </a:lnTo>
                <a:lnTo>
                  <a:pt x="6077" y="5143498"/>
                </a:lnTo>
                <a:lnTo>
                  <a:pt x="7200" y="5143963"/>
                </a:lnTo>
                <a:lnTo>
                  <a:pt x="9060" y="5145822"/>
                </a:lnTo>
                <a:lnTo>
                  <a:pt x="9524" y="5146945"/>
                </a:lnTo>
                <a:lnTo>
                  <a:pt x="9524" y="5149575"/>
                </a:lnTo>
                <a:lnTo>
                  <a:pt x="9060" y="5150698"/>
                </a:lnTo>
                <a:lnTo>
                  <a:pt x="7200" y="5152558"/>
                </a:lnTo>
                <a:lnTo>
                  <a:pt x="6077" y="5153023"/>
                </a:lnTo>
                <a:close/>
              </a:path>
              <a:path w="9525" h="5200650">
                <a:moveTo>
                  <a:pt x="6077" y="5105398"/>
                </a:moveTo>
                <a:lnTo>
                  <a:pt x="3447" y="5105398"/>
                </a:lnTo>
                <a:lnTo>
                  <a:pt x="2324" y="5104933"/>
                </a:lnTo>
                <a:lnTo>
                  <a:pt x="464" y="5103073"/>
                </a:lnTo>
                <a:lnTo>
                  <a:pt x="0" y="5101950"/>
                </a:lnTo>
                <a:lnTo>
                  <a:pt x="0" y="5099320"/>
                </a:lnTo>
                <a:lnTo>
                  <a:pt x="464" y="5098197"/>
                </a:lnTo>
                <a:lnTo>
                  <a:pt x="2324" y="5096338"/>
                </a:lnTo>
                <a:lnTo>
                  <a:pt x="3447" y="5095873"/>
                </a:lnTo>
                <a:lnTo>
                  <a:pt x="6077" y="5095873"/>
                </a:lnTo>
                <a:lnTo>
                  <a:pt x="7200" y="5096338"/>
                </a:lnTo>
                <a:lnTo>
                  <a:pt x="9060" y="5098197"/>
                </a:lnTo>
                <a:lnTo>
                  <a:pt x="9524" y="5099320"/>
                </a:lnTo>
                <a:lnTo>
                  <a:pt x="9524" y="5101950"/>
                </a:lnTo>
                <a:lnTo>
                  <a:pt x="9060" y="5103073"/>
                </a:lnTo>
                <a:lnTo>
                  <a:pt x="7200" y="5104933"/>
                </a:lnTo>
                <a:lnTo>
                  <a:pt x="6077" y="5105398"/>
                </a:lnTo>
                <a:close/>
              </a:path>
              <a:path w="9525" h="5200650">
                <a:moveTo>
                  <a:pt x="6077" y="5057773"/>
                </a:moveTo>
                <a:lnTo>
                  <a:pt x="3447" y="5057773"/>
                </a:lnTo>
                <a:lnTo>
                  <a:pt x="2324" y="5057308"/>
                </a:lnTo>
                <a:lnTo>
                  <a:pt x="464" y="5055448"/>
                </a:lnTo>
                <a:lnTo>
                  <a:pt x="0" y="5054325"/>
                </a:lnTo>
                <a:lnTo>
                  <a:pt x="0" y="5051695"/>
                </a:lnTo>
                <a:lnTo>
                  <a:pt x="464" y="5050572"/>
                </a:lnTo>
                <a:lnTo>
                  <a:pt x="2324" y="5048713"/>
                </a:lnTo>
                <a:lnTo>
                  <a:pt x="3447" y="5048248"/>
                </a:lnTo>
                <a:lnTo>
                  <a:pt x="6077" y="5048248"/>
                </a:lnTo>
                <a:lnTo>
                  <a:pt x="7200" y="5048713"/>
                </a:lnTo>
                <a:lnTo>
                  <a:pt x="9060" y="5050572"/>
                </a:lnTo>
                <a:lnTo>
                  <a:pt x="9524" y="5051695"/>
                </a:lnTo>
                <a:lnTo>
                  <a:pt x="9524" y="5054325"/>
                </a:lnTo>
                <a:lnTo>
                  <a:pt x="9060" y="5055448"/>
                </a:lnTo>
                <a:lnTo>
                  <a:pt x="7200" y="5057308"/>
                </a:lnTo>
                <a:lnTo>
                  <a:pt x="6077" y="5057773"/>
                </a:lnTo>
                <a:close/>
              </a:path>
              <a:path w="9525" h="5200650">
                <a:moveTo>
                  <a:pt x="6077" y="5010148"/>
                </a:moveTo>
                <a:lnTo>
                  <a:pt x="3447" y="5010148"/>
                </a:lnTo>
                <a:lnTo>
                  <a:pt x="2324" y="5009683"/>
                </a:lnTo>
                <a:lnTo>
                  <a:pt x="464" y="5007823"/>
                </a:lnTo>
                <a:lnTo>
                  <a:pt x="0" y="5006700"/>
                </a:lnTo>
                <a:lnTo>
                  <a:pt x="0" y="5004070"/>
                </a:lnTo>
                <a:lnTo>
                  <a:pt x="464" y="5002947"/>
                </a:lnTo>
                <a:lnTo>
                  <a:pt x="2324" y="5001088"/>
                </a:lnTo>
                <a:lnTo>
                  <a:pt x="3447" y="5000623"/>
                </a:lnTo>
                <a:lnTo>
                  <a:pt x="6077" y="5000623"/>
                </a:lnTo>
                <a:lnTo>
                  <a:pt x="7200" y="5001088"/>
                </a:lnTo>
                <a:lnTo>
                  <a:pt x="9060" y="5002947"/>
                </a:lnTo>
                <a:lnTo>
                  <a:pt x="9524" y="5004070"/>
                </a:lnTo>
                <a:lnTo>
                  <a:pt x="9524" y="5006700"/>
                </a:lnTo>
                <a:lnTo>
                  <a:pt x="9060" y="5007823"/>
                </a:lnTo>
                <a:lnTo>
                  <a:pt x="7200" y="5009683"/>
                </a:lnTo>
                <a:lnTo>
                  <a:pt x="6077" y="5010148"/>
                </a:lnTo>
                <a:close/>
              </a:path>
              <a:path w="9525" h="5200650">
                <a:moveTo>
                  <a:pt x="6077" y="4962523"/>
                </a:moveTo>
                <a:lnTo>
                  <a:pt x="3447" y="4962523"/>
                </a:lnTo>
                <a:lnTo>
                  <a:pt x="2324" y="4962058"/>
                </a:lnTo>
                <a:lnTo>
                  <a:pt x="464" y="4960198"/>
                </a:lnTo>
                <a:lnTo>
                  <a:pt x="0" y="4959075"/>
                </a:lnTo>
                <a:lnTo>
                  <a:pt x="0" y="4956445"/>
                </a:lnTo>
                <a:lnTo>
                  <a:pt x="464" y="4955322"/>
                </a:lnTo>
                <a:lnTo>
                  <a:pt x="2324" y="4953463"/>
                </a:lnTo>
                <a:lnTo>
                  <a:pt x="3447" y="4952998"/>
                </a:lnTo>
                <a:lnTo>
                  <a:pt x="6077" y="4952998"/>
                </a:lnTo>
                <a:lnTo>
                  <a:pt x="7200" y="4953463"/>
                </a:lnTo>
                <a:lnTo>
                  <a:pt x="9060" y="4955322"/>
                </a:lnTo>
                <a:lnTo>
                  <a:pt x="9524" y="4956445"/>
                </a:lnTo>
                <a:lnTo>
                  <a:pt x="9524" y="4959075"/>
                </a:lnTo>
                <a:lnTo>
                  <a:pt x="9060" y="4960198"/>
                </a:lnTo>
                <a:lnTo>
                  <a:pt x="7200" y="4962058"/>
                </a:lnTo>
                <a:lnTo>
                  <a:pt x="6077" y="4962523"/>
                </a:lnTo>
                <a:close/>
              </a:path>
              <a:path w="9525" h="5200650">
                <a:moveTo>
                  <a:pt x="6077" y="4914898"/>
                </a:moveTo>
                <a:lnTo>
                  <a:pt x="3447" y="4914898"/>
                </a:lnTo>
                <a:lnTo>
                  <a:pt x="2324" y="4914433"/>
                </a:lnTo>
                <a:lnTo>
                  <a:pt x="464" y="4912573"/>
                </a:lnTo>
                <a:lnTo>
                  <a:pt x="0" y="4911450"/>
                </a:lnTo>
                <a:lnTo>
                  <a:pt x="0" y="4908820"/>
                </a:lnTo>
                <a:lnTo>
                  <a:pt x="464" y="4907697"/>
                </a:lnTo>
                <a:lnTo>
                  <a:pt x="2324" y="4905838"/>
                </a:lnTo>
                <a:lnTo>
                  <a:pt x="3447" y="4905373"/>
                </a:lnTo>
                <a:lnTo>
                  <a:pt x="6077" y="4905373"/>
                </a:lnTo>
                <a:lnTo>
                  <a:pt x="7200" y="4905838"/>
                </a:lnTo>
                <a:lnTo>
                  <a:pt x="9060" y="4907697"/>
                </a:lnTo>
                <a:lnTo>
                  <a:pt x="9524" y="4908820"/>
                </a:lnTo>
                <a:lnTo>
                  <a:pt x="9524" y="4911450"/>
                </a:lnTo>
                <a:lnTo>
                  <a:pt x="9060" y="4912573"/>
                </a:lnTo>
                <a:lnTo>
                  <a:pt x="7200" y="4914433"/>
                </a:lnTo>
                <a:lnTo>
                  <a:pt x="6077" y="4914898"/>
                </a:lnTo>
                <a:close/>
              </a:path>
              <a:path w="9525" h="5200650">
                <a:moveTo>
                  <a:pt x="6077" y="4867273"/>
                </a:moveTo>
                <a:lnTo>
                  <a:pt x="3447" y="4867273"/>
                </a:lnTo>
                <a:lnTo>
                  <a:pt x="2324" y="4866808"/>
                </a:lnTo>
                <a:lnTo>
                  <a:pt x="464" y="4864948"/>
                </a:lnTo>
                <a:lnTo>
                  <a:pt x="0" y="4863825"/>
                </a:lnTo>
                <a:lnTo>
                  <a:pt x="0" y="4861195"/>
                </a:lnTo>
                <a:lnTo>
                  <a:pt x="464" y="4860072"/>
                </a:lnTo>
                <a:lnTo>
                  <a:pt x="2324" y="4858213"/>
                </a:lnTo>
                <a:lnTo>
                  <a:pt x="3447" y="4857748"/>
                </a:lnTo>
                <a:lnTo>
                  <a:pt x="6077" y="4857748"/>
                </a:lnTo>
                <a:lnTo>
                  <a:pt x="7200" y="4858213"/>
                </a:lnTo>
                <a:lnTo>
                  <a:pt x="9060" y="4860072"/>
                </a:lnTo>
                <a:lnTo>
                  <a:pt x="9524" y="4861195"/>
                </a:lnTo>
                <a:lnTo>
                  <a:pt x="9524" y="4863825"/>
                </a:lnTo>
                <a:lnTo>
                  <a:pt x="9060" y="4864948"/>
                </a:lnTo>
                <a:lnTo>
                  <a:pt x="7200" y="4866808"/>
                </a:lnTo>
                <a:lnTo>
                  <a:pt x="6077" y="4867273"/>
                </a:lnTo>
                <a:close/>
              </a:path>
              <a:path w="9525" h="5200650">
                <a:moveTo>
                  <a:pt x="6077" y="4819648"/>
                </a:moveTo>
                <a:lnTo>
                  <a:pt x="3447" y="4819648"/>
                </a:lnTo>
                <a:lnTo>
                  <a:pt x="2324" y="4819183"/>
                </a:lnTo>
                <a:lnTo>
                  <a:pt x="464" y="4817323"/>
                </a:lnTo>
                <a:lnTo>
                  <a:pt x="0" y="4816200"/>
                </a:lnTo>
                <a:lnTo>
                  <a:pt x="0" y="4813570"/>
                </a:lnTo>
                <a:lnTo>
                  <a:pt x="464" y="4812447"/>
                </a:lnTo>
                <a:lnTo>
                  <a:pt x="2324" y="4810588"/>
                </a:lnTo>
                <a:lnTo>
                  <a:pt x="3447" y="4810123"/>
                </a:lnTo>
                <a:lnTo>
                  <a:pt x="6077" y="4810123"/>
                </a:lnTo>
                <a:lnTo>
                  <a:pt x="7200" y="4810588"/>
                </a:lnTo>
                <a:lnTo>
                  <a:pt x="9060" y="4812447"/>
                </a:lnTo>
                <a:lnTo>
                  <a:pt x="9524" y="4813570"/>
                </a:lnTo>
                <a:lnTo>
                  <a:pt x="9524" y="4816200"/>
                </a:lnTo>
                <a:lnTo>
                  <a:pt x="9060" y="4817323"/>
                </a:lnTo>
                <a:lnTo>
                  <a:pt x="7200" y="4819183"/>
                </a:lnTo>
                <a:lnTo>
                  <a:pt x="6077" y="4819648"/>
                </a:lnTo>
                <a:close/>
              </a:path>
              <a:path w="9525" h="5200650">
                <a:moveTo>
                  <a:pt x="6077" y="4772023"/>
                </a:moveTo>
                <a:lnTo>
                  <a:pt x="3447" y="4772023"/>
                </a:lnTo>
                <a:lnTo>
                  <a:pt x="2324" y="4771558"/>
                </a:lnTo>
                <a:lnTo>
                  <a:pt x="464" y="4769698"/>
                </a:lnTo>
                <a:lnTo>
                  <a:pt x="0" y="4768575"/>
                </a:lnTo>
                <a:lnTo>
                  <a:pt x="0" y="4765945"/>
                </a:lnTo>
                <a:lnTo>
                  <a:pt x="464" y="4764823"/>
                </a:lnTo>
                <a:lnTo>
                  <a:pt x="2324" y="4762963"/>
                </a:lnTo>
                <a:lnTo>
                  <a:pt x="3447" y="4762498"/>
                </a:lnTo>
                <a:lnTo>
                  <a:pt x="6077" y="4762498"/>
                </a:lnTo>
                <a:lnTo>
                  <a:pt x="7200" y="4762963"/>
                </a:lnTo>
                <a:lnTo>
                  <a:pt x="9060" y="4764823"/>
                </a:lnTo>
                <a:lnTo>
                  <a:pt x="9524" y="4765945"/>
                </a:lnTo>
                <a:lnTo>
                  <a:pt x="9524" y="4768575"/>
                </a:lnTo>
                <a:lnTo>
                  <a:pt x="9060" y="4769698"/>
                </a:lnTo>
                <a:lnTo>
                  <a:pt x="7200" y="4771558"/>
                </a:lnTo>
                <a:lnTo>
                  <a:pt x="6077" y="4772023"/>
                </a:lnTo>
                <a:close/>
              </a:path>
              <a:path w="9525" h="5200650">
                <a:moveTo>
                  <a:pt x="6077" y="4724398"/>
                </a:moveTo>
                <a:lnTo>
                  <a:pt x="3447" y="4724398"/>
                </a:lnTo>
                <a:lnTo>
                  <a:pt x="2324" y="4723933"/>
                </a:lnTo>
                <a:lnTo>
                  <a:pt x="464" y="4722073"/>
                </a:lnTo>
                <a:lnTo>
                  <a:pt x="0" y="4720950"/>
                </a:lnTo>
                <a:lnTo>
                  <a:pt x="0" y="4718320"/>
                </a:lnTo>
                <a:lnTo>
                  <a:pt x="464" y="4717198"/>
                </a:lnTo>
                <a:lnTo>
                  <a:pt x="2324" y="4715338"/>
                </a:lnTo>
                <a:lnTo>
                  <a:pt x="3447" y="4714873"/>
                </a:lnTo>
                <a:lnTo>
                  <a:pt x="6077" y="4714873"/>
                </a:lnTo>
                <a:lnTo>
                  <a:pt x="7200" y="4715338"/>
                </a:lnTo>
                <a:lnTo>
                  <a:pt x="9060" y="4717198"/>
                </a:lnTo>
                <a:lnTo>
                  <a:pt x="9524" y="4718320"/>
                </a:lnTo>
                <a:lnTo>
                  <a:pt x="9524" y="4720950"/>
                </a:lnTo>
                <a:lnTo>
                  <a:pt x="9060" y="4722073"/>
                </a:lnTo>
                <a:lnTo>
                  <a:pt x="7200" y="4723933"/>
                </a:lnTo>
                <a:lnTo>
                  <a:pt x="6077" y="4724398"/>
                </a:lnTo>
                <a:close/>
              </a:path>
              <a:path w="9525" h="5200650">
                <a:moveTo>
                  <a:pt x="6077" y="4676773"/>
                </a:moveTo>
                <a:lnTo>
                  <a:pt x="3447" y="4676773"/>
                </a:lnTo>
                <a:lnTo>
                  <a:pt x="2324" y="4676308"/>
                </a:lnTo>
                <a:lnTo>
                  <a:pt x="464" y="4674448"/>
                </a:lnTo>
                <a:lnTo>
                  <a:pt x="0" y="4673325"/>
                </a:lnTo>
                <a:lnTo>
                  <a:pt x="0" y="4670695"/>
                </a:lnTo>
                <a:lnTo>
                  <a:pt x="464" y="4669572"/>
                </a:lnTo>
                <a:lnTo>
                  <a:pt x="2324" y="4667713"/>
                </a:lnTo>
                <a:lnTo>
                  <a:pt x="3447" y="4667248"/>
                </a:lnTo>
                <a:lnTo>
                  <a:pt x="6077" y="4667248"/>
                </a:lnTo>
                <a:lnTo>
                  <a:pt x="7200" y="4667713"/>
                </a:lnTo>
                <a:lnTo>
                  <a:pt x="9060" y="4669572"/>
                </a:lnTo>
                <a:lnTo>
                  <a:pt x="9524" y="4670695"/>
                </a:lnTo>
                <a:lnTo>
                  <a:pt x="9524" y="4673325"/>
                </a:lnTo>
                <a:lnTo>
                  <a:pt x="9060" y="4674448"/>
                </a:lnTo>
                <a:lnTo>
                  <a:pt x="7200" y="4676308"/>
                </a:lnTo>
                <a:lnTo>
                  <a:pt x="6077" y="4676773"/>
                </a:lnTo>
                <a:close/>
              </a:path>
              <a:path w="9525" h="5200650">
                <a:moveTo>
                  <a:pt x="6077" y="4629148"/>
                </a:moveTo>
                <a:lnTo>
                  <a:pt x="3447" y="4629148"/>
                </a:lnTo>
                <a:lnTo>
                  <a:pt x="2324" y="4628683"/>
                </a:lnTo>
                <a:lnTo>
                  <a:pt x="464" y="4626823"/>
                </a:lnTo>
                <a:lnTo>
                  <a:pt x="0" y="4625700"/>
                </a:lnTo>
                <a:lnTo>
                  <a:pt x="0" y="4623070"/>
                </a:lnTo>
                <a:lnTo>
                  <a:pt x="464" y="4621948"/>
                </a:lnTo>
                <a:lnTo>
                  <a:pt x="2324" y="4620088"/>
                </a:lnTo>
                <a:lnTo>
                  <a:pt x="3447" y="4619623"/>
                </a:lnTo>
                <a:lnTo>
                  <a:pt x="6077" y="4619623"/>
                </a:lnTo>
                <a:lnTo>
                  <a:pt x="7200" y="4620088"/>
                </a:lnTo>
                <a:lnTo>
                  <a:pt x="9060" y="4621948"/>
                </a:lnTo>
                <a:lnTo>
                  <a:pt x="9524" y="4623070"/>
                </a:lnTo>
                <a:lnTo>
                  <a:pt x="9524" y="4625700"/>
                </a:lnTo>
                <a:lnTo>
                  <a:pt x="9060" y="4626823"/>
                </a:lnTo>
                <a:lnTo>
                  <a:pt x="7200" y="4628683"/>
                </a:lnTo>
                <a:lnTo>
                  <a:pt x="6077" y="4629148"/>
                </a:lnTo>
                <a:close/>
              </a:path>
              <a:path w="9525" h="5200650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5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5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5200650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0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0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5200650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5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5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5200650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0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0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5200650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5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5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5200650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0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0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5200650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5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5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5200650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0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0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5200650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5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5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5200650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0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0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5200650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5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5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5200650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0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0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5200650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5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5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5200650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0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0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5200650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5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5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5200650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0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0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5200650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5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5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5200650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0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0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5200650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5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5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5200650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0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0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5200650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5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5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5200650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0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0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5200650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5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5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5200650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3"/>
                </a:lnTo>
                <a:lnTo>
                  <a:pt x="0" y="3482701"/>
                </a:lnTo>
                <a:lnTo>
                  <a:pt x="0" y="3480070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0"/>
                </a:lnTo>
                <a:lnTo>
                  <a:pt x="9524" y="3482701"/>
                </a:lnTo>
                <a:lnTo>
                  <a:pt x="9060" y="3483823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5200650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5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5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5200650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3"/>
                </a:lnTo>
                <a:lnTo>
                  <a:pt x="0" y="3387451"/>
                </a:lnTo>
                <a:lnTo>
                  <a:pt x="0" y="3384820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0"/>
                </a:lnTo>
                <a:lnTo>
                  <a:pt x="9524" y="3387451"/>
                </a:lnTo>
                <a:lnTo>
                  <a:pt x="9060" y="3388573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5200650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5200650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5200650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8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8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5200650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3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3"/>
                </a:lnTo>
                <a:lnTo>
                  <a:pt x="6077" y="3190873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3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5200650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8"/>
                </a:lnTo>
                <a:lnTo>
                  <a:pt x="0" y="3149326"/>
                </a:lnTo>
                <a:lnTo>
                  <a:pt x="0" y="3146695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8"/>
                </a:lnTo>
                <a:lnTo>
                  <a:pt x="6077" y="3143248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5"/>
                </a:lnTo>
                <a:lnTo>
                  <a:pt x="9524" y="3149326"/>
                </a:lnTo>
                <a:lnTo>
                  <a:pt x="9060" y="3150448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5200650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3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3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5200650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8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8"/>
                </a:lnTo>
                <a:lnTo>
                  <a:pt x="6077" y="3047998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8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5200650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3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3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5200650">
                <a:moveTo>
                  <a:pt x="6077" y="2962273"/>
                </a:moveTo>
                <a:lnTo>
                  <a:pt x="3447" y="2962273"/>
                </a:lnTo>
                <a:lnTo>
                  <a:pt x="2324" y="2961808"/>
                </a:lnTo>
                <a:lnTo>
                  <a:pt x="464" y="2959948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3"/>
                </a:lnTo>
                <a:lnTo>
                  <a:pt x="3447" y="2952748"/>
                </a:lnTo>
                <a:lnTo>
                  <a:pt x="6077" y="2952748"/>
                </a:lnTo>
                <a:lnTo>
                  <a:pt x="7200" y="2953213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8"/>
                </a:lnTo>
                <a:lnTo>
                  <a:pt x="7200" y="2961808"/>
                </a:lnTo>
                <a:lnTo>
                  <a:pt x="6077" y="2962273"/>
                </a:lnTo>
                <a:close/>
              </a:path>
              <a:path w="9525" h="5200650">
                <a:moveTo>
                  <a:pt x="6077" y="2914648"/>
                </a:moveTo>
                <a:lnTo>
                  <a:pt x="3447" y="2914648"/>
                </a:lnTo>
                <a:lnTo>
                  <a:pt x="2324" y="2914183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8"/>
                </a:lnTo>
                <a:lnTo>
                  <a:pt x="3447" y="2905123"/>
                </a:lnTo>
                <a:lnTo>
                  <a:pt x="6077" y="2905123"/>
                </a:lnTo>
                <a:lnTo>
                  <a:pt x="7200" y="2905588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3"/>
                </a:lnTo>
                <a:lnTo>
                  <a:pt x="6077" y="2914648"/>
                </a:lnTo>
                <a:close/>
              </a:path>
              <a:path w="9525" h="5200650">
                <a:moveTo>
                  <a:pt x="6077" y="2867023"/>
                </a:moveTo>
                <a:lnTo>
                  <a:pt x="3447" y="2867023"/>
                </a:lnTo>
                <a:lnTo>
                  <a:pt x="2324" y="2866558"/>
                </a:lnTo>
                <a:lnTo>
                  <a:pt x="464" y="2864698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8"/>
                </a:lnTo>
                <a:lnTo>
                  <a:pt x="7200" y="2866558"/>
                </a:lnTo>
                <a:lnTo>
                  <a:pt x="6077" y="2867023"/>
                </a:lnTo>
                <a:close/>
              </a:path>
              <a:path w="9525" h="5200650">
                <a:moveTo>
                  <a:pt x="6077" y="2819398"/>
                </a:moveTo>
                <a:lnTo>
                  <a:pt x="3447" y="2819398"/>
                </a:lnTo>
                <a:lnTo>
                  <a:pt x="2324" y="2818933"/>
                </a:lnTo>
                <a:lnTo>
                  <a:pt x="464" y="2817073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8"/>
                </a:lnTo>
                <a:lnTo>
                  <a:pt x="3447" y="2809873"/>
                </a:lnTo>
                <a:lnTo>
                  <a:pt x="6077" y="2809873"/>
                </a:lnTo>
                <a:lnTo>
                  <a:pt x="7200" y="2810338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3"/>
                </a:lnTo>
                <a:lnTo>
                  <a:pt x="7200" y="2818933"/>
                </a:lnTo>
                <a:lnTo>
                  <a:pt x="6077" y="2819398"/>
                </a:lnTo>
                <a:close/>
              </a:path>
              <a:path w="9525" h="5200650">
                <a:moveTo>
                  <a:pt x="6077" y="2771773"/>
                </a:moveTo>
                <a:lnTo>
                  <a:pt x="3447" y="2771773"/>
                </a:lnTo>
                <a:lnTo>
                  <a:pt x="2324" y="2771308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8"/>
                </a:lnTo>
                <a:lnTo>
                  <a:pt x="6077" y="2771773"/>
                </a:lnTo>
                <a:close/>
              </a:path>
              <a:path w="9525" h="5200650">
                <a:moveTo>
                  <a:pt x="6077" y="2724148"/>
                </a:moveTo>
                <a:lnTo>
                  <a:pt x="3447" y="2724148"/>
                </a:lnTo>
                <a:lnTo>
                  <a:pt x="2324" y="2723683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3"/>
                </a:lnTo>
                <a:lnTo>
                  <a:pt x="6077" y="2714623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3"/>
                </a:lnTo>
                <a:lnTo>
                  <a:pt x="6077" y="2724148"/>
                </a:lnTo>
                <a:close/>
              </a:path>
              <a:path w="9525" h="5200650">
                <a:moveTo>
                  <a:pt x="6077" y="2676523"/>
                </a:moveTo>
                <a:lnTo>
                  <a:pt x="3447" y="2676523"/>
                </a:lnTo>
                <a:lnTo>
                  <a:pt x="2324" y="2676058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3"/>
                </a:lnTo>
                <a:lnTo>
                  <a:pt x="3447" y="2666998"/>
                </a:lnTo>
                <a:lnTo>
                  <a:pt x="6077" y="2666998"/>
                </a:lnTo>
                <a:lnTo>
                  <a:pt x="7200" y="2667463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8"/>
                </a:lnTo>
                <a:lnTo>
                  <a:pt x="6077" y="2676523"/>
                </a:lnTo>
                <a:close/>
              </a:path>
              <a:path w="9525" h="5200650">
                <a:moveTo>
                  <a:pt x="6077" y="2628898"/>
                </a:moveTo>
                <a:lnTo>
                  <a:pt x="3447" y="2628898"/>
                </a:lnTo>
                <a:lnTo>
                  <a:pt x="2324" y="2628433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8"/>
                </a:lnTo>
                <a:lnTo>
                  <a:pt x="2324" y="2619838"/>
                </a:lnTo>
                <a:lnTo>
                  <a:pt x="3447" y="2619373"/>
                </a:lnTo>
                <a:lnTo>
                  <a:pt x="6077" y="2619373"/>
                </a:lnTo>
                <a:lnTo>
                  <a:pt x="7200" y="2619838"/>
                </a:lnTo>
                <a:lnTo>
                  <a:pt x="9060" y="2621698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3"/>
                </a:lnTo>
                <a:lnTo>
                  <a:pt x="6077" y="2628898"/>
                </a:lnTo>
                <a:close/>
              </a:path>
              <a:path w="9525" h="5200650">
                <a:moveTo>
                  <a:pt x="6077" y="2581273"/>
                </a:moveTo>
                <a:lnTo>
                  <a:pt x="3447" y="2581273"/>
                </a:lnTo>
                <a:lnTo>
                  <a:pt x="2324" y="2580808"/>
                </a:lnTo>
                <a:lnTo>
                  <a:pt x="464" y="2578948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3"/>
                </a:lnTo>
                <a:lnTo>
                  <a:pt x="3447" y="2571748"/>
                </a:lnTo>
                <a:lnTo>
                  <a:pt x="6077" y="2571748"/>
                </a:lnTo>
                <a:lnTo>
                  <a:pt x="7200" y="2572213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8"/>
                </a:lnTo>
                <a:lnTo>
                  <a:pt x="7200" y="2580808"/>
                </a:lnTo>
                <a:lnTo>
                  <a:pt x="6077" y="2581273"/>
                </a:lnTo>
                <a:close/>
              </a:path>
              <a:path w="9525" h="5200650">
                <a:moveTo>
                  <a:pt x="6077" y="2533648"/>
                </a:moveTo>
                <a:lnTo>
                  <a:pt x="3447" y="2533648"/>
                </a:lnTo>
                <a:lnTo>
                  <a:pt x="2324" y="2533183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3"/>
                </a:lnTo>
                <a:lnTo>
                  <a:pt x="6077" y="2533648"/>
                </a:lnTo>
                <a:close/>
              </a:path>
              <a:path w="9525" h="5200650">
                <a:moveTo>
                  <a:pt x="6077" y="2486023"/>
                </a:moveTo>
                <a:lnTo>
                  <a:pt x="3447" y="2486023"/>
                </a:lnTo>
                <a:lnTo>
                  <a:pt x="2324" y="2485558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3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3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8"/>
                </a:lnTo>
                <a:lnTo>
                  <a:pt x="6077" y="2486023"/>
                </a:lnTo>
                <a:close/>
              </a:path>
              <a:path w="9525" h="5200650">
                <a:moveTo>
                  <a:pt x="6077" y="2438398"/>
                </a:moveTo>
                <a:lnTo>
                  <a:pt x="3447" y="2438398"/>
                </a:lnTo>
                <a:lnTo>
                  <a:pt x="2324" y="2437933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8"/>
                </a:lnTo>
                <a:lnTo>
                  <a:pt x="2324" y="2429338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8"/>
                </a:lnTo>
                <a:lnTo>
                  <a:pt x="9060" y="2431198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3"/>
                </a:lnTo>
                <a:lnTo>
                  <a:pt x="6077" y="2438398"/>
                </a:lnTo>
                <a:close/>
              </a:path>
              <a:path w="9525" h="5200650">
                <a:moveTo>
                  <a:pt x="6077" y="2390773"/>
                </a:moveTo>
                <a:lnTo>
                  <a:pt x="3447" y="2390773"/>
                </a:lnTo>
                <a:lnTo>
                  <a:pt x="2324" y="2390308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3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3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8"/>
                </a:lnTo>
                <a:lnTo>
                  <a:pt x="6077" y="2390773"/>
                </a:lnTo>
                <a:close/>
              </a:path>
              <a:path w="9525" h="5200650">
                <a:moveTo>
                  <a:pt x="6077" y="2343148"/>
                </a:moveTo>
                <a:lnTo>
                  <a:pt x="3447" y="2343148"/>
                </a:lnTo>
                <a:lnTo>
                  <a:pt x="2324" y="2342683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8"/>
                </a:lnTo>
                <a:lnTo>
                  <a:pt x="2324" y="2334088"/>
                </a:lnTo>
                <a:lnTo>
                  <a:pt x="3447" y="2333623"/>
                </a:lnTo>
                <a:lnTo>
                  <a:pt x="6077" y="2333623"/>
                </a:lnTo>
                <a:lnTo>
                  <a:pt x="7200" y="2334088"/>
                </a:lnTo>
                <a:lnTo>
                  <a:pt x="9060" y="2335948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3"/>
                </a:lnTo>
                <a:lnTo>
                  <a:pt x="6077" y="2343148"/>
                </a:lnTo>
                <a:close/>
              </a:path>
              <a:path w="9525" h="5200650">
                <a:moveTo>
                  <a:pt x="6077" y="2295523"/>
                </a:moveTo>
                <a:lnTo>
                  <a:pt x="3447" y="2295523"/>
                </a:lnTo>
                <a:lnTo>
                  <a:pt x="2324" y="2295058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3"/>
                </a:lnTo>
                <a:lnTo>
                  <a:pt x="2324" y="2286463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3"/>
                </a:lnTo>
                <a:lnTo>
                  <a:pt x="9060" y="2288323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8"/>
                </a:lnTo>
                <a:lnTo>
                  <a:pt x="6077" y="2295523"/>
                </a:lnTo>
                <a:close/>
              </a:path>
              <a:path w="9525" h="5200650">
                <a:moveTo>
                  <a:pt x="6077" y="2247898"/>
                </a:moveTo>
                <a:lnTo>
                  <a:pt x="3447" y="2247898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8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8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8"/>
                </a:lnTo>
                <a:close/>
              </a:path>
              <a:path w="9525" h="5200650">
                <a:moveTo>
                  <a:pt x="6077" y="2200273"/>
                </a:moveTo>
                <a:lnTo>
                  <a:pt x="3447" y="2200273"/>
                </a:lnTo>
                <a:lnTo>
                  <a:pt x="2324" y="2199808"/>
                </a:lnTo>
                <a:lnTo>
                  <a:pt x="464" y="2197948"/>
                </a:lnTo>
                <a:lnTo>
                  <a:pt x="0" y="2196826"/>
                </a:lnTo>
                <a:lnTo>
                  <a:pt x="0" y="2194196"/>
                </a:lnTo>
                <a:lnTo>
                  <a:pt x="464" y="2193073"/>
                </a:lnTo>
                <a:lnTo>
                  <a:pt x="2324" y="2191213"/>
                </a:lnTo>
                <a:lnTo>
                  <a:pt x="3447" y="2190748"/>
                </a:lnTo>
                <a:lnTo>
                  <a:pt x="6077" y="2190748"/>
                </a:lnTo>
                <a:lnTo>
                  <a:pt x="7200" y="2191213"/>
                </a:lnTo>
                <a:lnTo>
                  <a:pt x="9060" y="2193073"/>
                </a:lnTo>
                <a:lnTo>
                  <a:pt x="9524" y="2194196"/>
                </a:lnTo>
                <a:lnTo>
                  <a:pt x="9524" y="2196826"/>
                </a:lnTo>
                <a:lnTo>
                  <a:pt x="9060" y="2197948"/>
                </a:lnTo>
                <a:lnTo>
                  <a:pt x="7200" y="2199808"/>
                </a:lnTo>
                <a:lnTo>
                  <a:pt x="6077" y="2200273"/>
                </a:lnTo>
                <a:close/>
              </a:path>
              <a:path w="9525" h="5200650">
                <a:moveTo>
                  <a:pt x="6077" y="2152648"/>
                </a:moveTo>
                <a:lnTo>
                  <a:pt x="3447" y="2152648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8"/>
                </a:lnTo>
                <a:close/>
              </a:path>
              <a:path w="9525" h="5200650">
                <a:moveTo>
                  <a:pt x="6077" y="2105023"/>
                </a:moveTo>
                <a:lnTo>
                  <a:pt x="3447" y="2105023"/>
                </a:lnTo>
                <a:lnTo>
                  <a:pt x="2324" y="2104558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3"/>
                </a:lnTo>
                <a:lnTo>
                  <a:pt x="2324" y="2095963"/>
                </a:lnTo>
                <a:lnTo>
                  <a:pt x="3447" y="2095498"/>
                </a:lnTo>
                <a:lnTo>
                  <a:pt x="6077" y="2095498"/>
                </a:lnTo>
                <a:lnTo>
                  <a:pt x="7200" y="2095963"/>
                </a:lnTo>
                <a:lnTo>
                  <a:pt x="9060" y="2097823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8"/>
                </a:lnTo>
                <a:lnTo>
                  <a:pt x="6077" y="2105023"/>
                </a:lnTo>
                <a:close/>
              </a:path>
              <a:path w="9525" h="5200650">
                <a:moveTo>
                  <a:pt x="6077" y="2057398"/>
                </a:moveTo>
                <a:lnTo>
                  <a:pt x="3447" y="2057398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8"/>
                </a:lnTo>
                <a:lnTo>
                  <a:pt x="2324" y="2048338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8"/>
                </a:lnTo>
                <a:lnTo>
                  <a:pt x="9060" y="2050198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8"/>
                </a:lnTo>
                <a:close/>
              </a:path>
              <a:path w="9525" h="5200650">
                <a:moveTo>
                  <a:pt x="6077" y="2009773"/>
                </a:moveTo>
                <a:lnTo>
                  <a:pt x="3447" y="2009773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3"/>
                </a:lnTo>
                <a:close/>
              </a:path>
              <a:path w="9525" h="5200650">
                <a:moveTo>
                  <a:pt x="6077" y="1962148"/>
                </a:moveTo>
                <a:lnTo>
                  <a:pt x="3447" y="1962148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8"/>
                </a:lnTo>
                <a:close/>
              </a:path>
              <a:path w="9525" h="5200650">
                <a:moveTo>
                  <a:pt x="6077" y="1914523"/>
                </a:moveTo>
                <a:lnTo>
                  <a:pt x="3447" y="1914523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6"/>
                </a:lnTo>
                <a:lnTo>
                  <a:pt x="0" y="1908446"/>
                </a:lnTo>
                <a:lnTo>
                  <a:pt x="464" y="1907323"/>
                </a:lnTo>
                <a:lnTo>
                  <a:pt x="2324" y="1905464"/>
                </a:lnTo>
                <a:lnTo>
                  <a:pt x="3447" y="1904998"/>
                </a:lnTo>
                <a:lnTo>
                  <a:pt x="6077" y="1904998"/>
                </a:lnTo>
                <a:lnTo>
                  <a:pt x="7200" y="1905464"/>
                </a:lnTo>
                <a:lnTo>
                  <a:pt x="9060" y="1907323"/>
                </a:lnTo>
                <a:lnTo>
                  <a:pt x="9524" y="1908446"/>
                </a:lnTo>
                <a:lnTo>
                  <a:pt x="9524" y="1911076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3"/>
                </a:lnTo>
                <a:close/>
              </a:path>
              <a:path w="9525" h="5200650">
                <a:moveTo>
                  <a:pt x="6077" y="1866898"/>
                </a:moveTo>
                <a:lnTo>
                  <a:pt x="3447" y="1866898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1"/>
                </a:lnTo>
                <a:lnTo>
                  <a:pt x="0" y="1860821"/>
                </a:lnTo>
                <a:lnTo>
                  <a:pt x="464" y="1859698"/>
                </a:lnTo>
                <a:lnTo>
                  <a:pt x="2324" y="1857839"/>
                </a:lnTo>
                <a:lnTo>
                  <a:pt x="3447" y="1857373"/>
                </a:lnTo>
                <a:lnTo>
                  <a:pt x="6077" y="1857373"/>
                </a:lnTo>
                <a:lnTo>
                  <a:pt x="7200" y="1857839"/>
                </a:lnTo>
                <a:lnTo>
                  <a:pt x="9060" y="1859698"/>
                </a:lnTo>
                <a:lnTo>
                  <a:pt x="9524" y="1860821"/>
                </a:lnTo>
                <a:lnTo>
                  <a:pt x="9524" y="1863451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8"/>
                </a:lnTo>
                <a:close/>
              </a:path>
              <a:path w="9525" h="5200650">
                <a:moveTo>
                  <a:pt x="6077" y="1819273"/>
                </a:moveTo>
                <a:lnTo>
                  <a:pt x="3447" y="1819273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6"/>
                </a:lnTo>
                <a:lnTo>
                  <a:pt x="0" y="1813196"/>
                </a:lnTo>
                <a:lnTo>
                  <a:pt x="464" y="1812073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3"/>
                </a:lnTo>
                <a:lnTo>
                  <a:pt x="9524" y="1813196"/>
                </a:lnTo>
                <a:lnTo>
                  <a:pt x="9524" y="1815826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3"/>
                </a:lnTo>
                <a:close/>
              </a:path>
              <a:path w="9525" h="5200650">
                <a:moveTo>
                  <a:pt x="6077" y="1771648"/>
                </a:moveTo>
                <a:lnTo>
                  <a:pt x="3447" y="1771648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1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1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8"/>
                </a:lnTo>
                <a:close/>
              </a:path>
              <a:path w="9525" h="5200650">
                <a:moveTo>
                  <a:pt x="6077" y="1724023"/>
                </a:moveTo>
                <a:lnTo>
                  <a:pt x="3447" y="1724023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6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6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3"/>
                </a:lnTo>
                <a:close/>
              </a:path>
              <a:path w="9525" h="5200650">
                <a:moveTo>
                  <a:pt x="6077" y="1676398"/>
                </a:moveTo>
                <a:lnTo>
                  <a:pt x="3447" y="1676398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1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1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8"/>
                </a:lnTo>
                <a:close/>
              </a:path>
              <a:path w="9525" h="5200650">
                <a:moveTo>
                  <a:pt x="6077" y="1628773"/>
                </a:moveTo>
                <a:lnTo>
                  <a:pt x="3447" y="1628773"/>
                </a:lnTo>
                <a:lnTo>
                  <a:pt x="2324" y="1628308"/>
                </a:lnTo>
                <a:lnTo>
                  <a:pt x="464" y="1626449"/>
                </a:lnTo>
                <a:lnTo>
                  <a:pt x="0" y="1625326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6"/>
                </a:lnTo>
                <a:lnTo>
                  <a:pt x="9060" y="1626449"/>
                </a:lnTo>
                <a:lnTo>
                  <a:pt x="7200" y="1628308"/>
                </a:lnTo>
                <a:lnTo>
                  <a:pt x="6077" y="1628773"/>
                </a:lnTo>
                <a:close/>
              </a:path>
              <a:path w="9525" h="5200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1"/>
                </a:lnTo>
                <a:lnTo>
                  <a:pt x="0" y="1575071"/>
                </a:lnTo>
                <a:lnTo>
                  <a:pt x="464" y="1573948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8"/>
                </a:lnTo>
                <a:lnTo>
                  <a:pt x="9524" y="1575071"/>
                </a:lnTo>
                <a:lnTo>
                  <a:pt x="9524" y="1577701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5200650">
                <a:moveTo>
                  <a:pt x="6077" y="1533523"/>
                </a:moveTo>
                <a:lnTo>
                  <a:pt x="3447" y="1533523"/>
                </a:lnTo>
                <a:lnTo>
                  <a:pt x="2324" y="1533058"/>
                </a:lnTo>
                <a:lnTo>
                  <a:pt x="464" y="1531199"/>
                </a:lnTo>
                <a:lnTo>
                  <a:pt x="0" y="1530076"/>
                </a:lnTo>
                <a:lnTo>
                  <a:pt x="0" y="1527446"/>
                </a:lnTo>
                <a:lnTo>
                  <a:pt x="464" y="1526323"/>
                </a:lnTo>
                <a:lnTo>
                  <a:pt x="2324" y="1524463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3"/>
                </a:lnTo>
                <a:lnTo>
                  <a:pt x="9060" y="1526323"/>
                </a:lnTo>
                <a:lnTo>
                  <a:pt x="9524" y="1527446"/>
                </a:lnTo>
                <a:lnTo>
                  <a:pt x="9524" y="1530076"/>
                </a:lnTo>
                <a:lnTo>
                  <a:pt x="9060" y="1531199"/>
                </a:lnTo>
                <a:lnTo>
                  <a:pt x="7200" y="1533058"/>
                </a:lnTo>
                <a:lnTo>
                  <a:pt x="6077" y="1533523"/>
                </a:lnTo>
                <a:close/>
              </a:path>
              <a:path w="9525" h="5200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1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1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5200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6"/>
                </a:lnTo>
                <a:lnTo>
                  <a:pt x="0" y="1432196"/>
                </a:lnTo>
                <a:lnTo>
                  <a:pt x="464" y="1431073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3"/>
                </a:lnTo>
                <a:lnTo>
                  <a:pt x="9524" y="1432196"/>
                </a:lnTo>
                <a:lnTo>
                  <a:pt x="9524" y="1434826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5200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1"/>
                </a:lnTo>
                <a:lnTo>
                  <a:pt x="0" y="1384571"/>
                </a:lnTo>
                <a:lnTo>
                  <a:pt x="464" y="1383448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8"/>
                </a:lnTo>
                <a:lnTo>
                  <a:pt x="9524" y="1384571"/>
                </a:lnTo>
                <a:lnTo>
                  <a:pt x="9524" y="1387201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5200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6"/>
                </a:lnTo>
                <a:lnTo>
                  <a:pt x="0" y="1336946"/>
                </a:lnTo>
                <a:lnTo>
                  <a:pt x="464" y="1335823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3"/>
                </a:lnTo>
                <a:lnTo>
                  <a:pt x="9524" y="1336946"/>
                </a:lnTo>
                <a:lnTo>
                  <a:pt x="9524" y="1339576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5200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1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1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5200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6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6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5200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1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1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5200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6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6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5200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1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1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5200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6"/>
                </a:lnTo>
                <a:lnTo>
                  <a:pt x="0" y="1051196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6"/>
                </a:lnTo>
                <a:lnTo>
                  <a:pt x="9524" y="1053826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5200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1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1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5200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6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6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5200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1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1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5200650">
                <a:moveTo>
                  <a:pt x="6077" y="866773"/>
                </a:moveTo>
                <a:lnTo>
                  <a:pt x="3447" y="866773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6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6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3"/>
                </a:lnTo>
                <a:close/>
              </a:path>
              <a:path w="9525" h="5200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5200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5200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5200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5200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5200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5200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1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1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5200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5200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5200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6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6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5200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5200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6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6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5200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1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1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5200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6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6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5200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5200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6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6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5200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1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1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5200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6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6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0396697" y="6554415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92136" y="1342708"/>
            <a:ext cx="9525" cy="5200650"/>
          </a:xfrm>
          <a:custGeom>
            <a:avLst/>
            <a:gdLst/>
            <a:ahLst/>
            <a:cxnLst/>
            <a:rect l="l" t="t" r="r" b="b"/>
            <a:pathLst>
              <a:path w="9525" h="5200650">
                <a:moveTo>
                  <a:pt x="6077" y="5200648"/>
                </a:moveTo>
                <a:lnTo>
                  <a:pt x="3447" y="5200648"/>
                </a:lnTo>
                <a:lnTo>
                  <a:pt x="2324" y="5200183"/>
                </a:lnTo>
                <a:lnTo>
                  <a:pt x="464" y="5198323"/>
                </a:lnTo>
                <a:lnTo>
                  <a:pt x="0" y="5197200"/>
                </a:lnTo>
                <a:lnTo>
                  <a:pt x="0" y="5194570"/>
                </a:lnTo>
                <a:lnTo>
                  <a:pt x="464" y="5193447"/>
                </a:lnTo>
                <a:lnTo>
                  <a:pt x="2324" y="5191588"/>
                </a:lnTo>
                <a:lnTo>
                  <a:pt x="3447" y="5191123"/>
                </a:lnTo>
                <a:lnTo>
                  <a:pt x="6077" y="5191123"/>
                </a:lnTo>
                <a:lnTo>
                  <a:pt x="7200" y="5191588"/>
                </a:lnTo>
                <a:lnTo>
                  <a:pt x="9060" y="5193447"/>
                </a:lnTo>
                <a:lnTo>
                  <a:pt x="9524" y="5194570"/>
                </a:lnTo>
                <a:lnTo>
                  <a:pt x="9524" y="5197200"/>
                </a:lnTo>
                <a:lnTo>
                  <a:pt x="9060" y="5198323"/>
                </a:lnTo>
                <a:lnTo>
                  <a:pt x="7200" y="5200183"/>
                </a:lnTo>
                <a:lnTo>
                  <a:pt x="6077" y="5200648"/>
                </a:lnTo>
                <a:close/>
              </a:path>
              <a:path w="9525" h="5200650">
                <a:moveTo>
                  <a:pt x="6077" y="5153023"/>
                </a:moveTo>
                <a:lnTo>
                  <a:pt x="3447" y="5153023"/>
                </a:lnTo>
                <a:lnTo>
                  <a:pt x="2324" y="5152558"/>
                </a:lnTo>
                <a:lnTo>
                  <a:pt x="464" y="5150698"/>
                </a:lnTo>
                <a:lnTo>
                  <a:pt x="0" y="5149575"/>
                </a:lnTo>
                <a:lnTo>
                  <a:pt x="0" y="5146945"/>
                </a:lnTo>
                <a:lnTo>
                  <a:pt x="464" y="5145822"/>
                </a:lnTo>
                <a:lnTo>
                  <a:pt x="2324" y="5143963"/>
                </a:lnTo>
                <a:lnTo>
                  <a:pt x="3447" y="5143498"/>
                </a:lnTo>
                <a:lnTo>
                  <a:pt x="6077" y="5143498"/>
                </a:lnTo>
                <a:lnTo>
                  <a:pt x="7200" y="5143963"/>
                </a:lnTo>
                <a:lnTo>
                  <a:pt x="9060" y="5145822"/>
                </a:lnTo>
                <a:lnTo>
                  <a:pt x="9524" y="5146945"/>
                </a:lnTo>
                <a:lnTo>
                  <a:pt x="9524" y="5149575"/>
                </a:lnTo>
                <a:lnTo>
                  <a:pt x="9060" y="5150698"/>
                </a:lnTo>
                <a:lnTo>
                  <a:pt x="7200" y="5152558"/>
                </a:lnTo>
                <a:lnTo>
                  <a:pt x="6077" y="5153023"/>
                </a:lnTo>
                <a:close/>
              </a:path>
              <a:path w="9525" h="5200650">
                <a:moveTo>
                  <a:pt x="6077" y="5105398"/>
                </a:moveTo>
                <a:lnTo>
                  <a:pt x="3447" y="5105398"/>
                </a:lnTo>
                <a:lnTo>
                  <a:pt x="2324" y="5104933"/>
                </a:lnTo>
                <a:lnTo>
                  <a:pt x="464" y="5103073"/>
                </a:lnTo>
                <a:lnTo>
                  <a:pt x="0" y="5101950"/>
                </a:lnTo>
                <a:lnTo>
                  <a:pt x="0" y="5099320"/>
                </a:lnTo>
                <a:lnTo>
                  <a:pt x="464" y="5098197"/>
                </a:lnTo>
                <a:lnTo>
                  <a:pt x="2324" y="5096338"/>
                </a:lnTo>
                <a:lnTo>
                  <a:pt x="3447" y="5095873"/>
                </a:lnTo>
                <a:lnTo>
                  <a:pt x="6077" y="5095873"/>
                </a:lnTo>
                <a:lnTo>
                  <a:pt x="7200" y="5096338"/>
                </a:lnTo>
                <a:lnTo>
                  <a:pt x="9060" y="5098197"/>
                </a:lnTo>
                <a:lnTo>
                  <a:pt x="9524" y="5099320"/>
                </a:lnTo>
                <a:lnTo>
                  <a:pt x="9524" y="5101950"/>
                </a:lnTo>
                <a:lnTo>
                  <a:pt x="9060" y="5103073"/>
                </a:lnTo>
                <a:lnTo>
                  <a:pt x="7200" y="5104933"/>
                </a:lnTo>
                <a:lnTo>
                  <a:pt x="6077" y="5105398"/>
                </a:lnTo>
                <a:close/>
              </a:path>
              <a:path w="9525" h="5200650">
                <a:moveTo>
                  <a:pt x="6077" y="5057773"/>
                </a:moveTo>
                <a:lnTo>
                  <a:pt x="3447" y="5057773"/>
                </a:lnTo>
                <a:lnTo>
                  <a:pt x="2324" y="5057308"/>
                </a:lnTo>
                <a:lnTo>
                  <a:pt x="464" y="5055448"/>
                </a:lnTo>
                <a:lnTo>
                  <a:pt x="0" y="5054325"/>
                </a:lnTo>
                <a:lnTo>
                  <a:pt x="0" y="5051695"/>
                </a:lnTo>
                <a:lnTo>
                  <a:pt x="464" y="5050572"/>
                </a:lnTo>
                <a:lnTo>
                  <a:pt x="2324" y="5048713"/>
                </a:lnTo>
                <a:lnTo>
                  <a:pt x="3447" y="5048248"/>
                </a:lnTo>
                <a:lnTo>
                  <a:pt x="6077" y="5048248"/>
                </a:lnTo>
                <a:lnTo>
                  <a:pt x="7200" y="5048713"/>
                </a:lnTo>
                <a:lnTo>
                  <a:pt x="9060" y="5050572"/>
                </a:lnTo>
                <a:lnTo>
                  <a:pt x="9524" y="5051695"/>
                </a:lnTo>
                <a:lnTo>
                  <a:pt x="9524" y="5054325"/>
                </a:lnTo>
                <a:lnTo>
                  <a:pt x="9060" y="5055448"/>
                </a:lnTo>
                <a:lnTo>
                  <a:pt x="7200" y="5057308"/>
                </a:lnTo>
                <a:lnTo>
                  <a:pt x="6077" y="5057773"/>
                </a:lnTo>
                <a:close/>
              </a:path>
              <a:path w="9525" h="5200650">
                <a:moveTo>
                  <a:pt x="6077" y="5010148"/>
                </a:moveTo>
                <a:lnTo>
                  <a:pt x="3447" y="5010148"/>
                </a:lnTo>
                <a:lnTo>
                  <a:pt x="2324" y="5009683"/>
                </a:lnTo>
                <a:lnTo>
                  <a:pt x="464" y="5007823"/>
                </a:lnTo>
                <a:lnTo>
                  <a:pt x="0" y="5006700"/>
                </a:lnTo>
                <a:lnTo>
                  <a:pt x="0" y="5004070"/>
                </a:lnTo>
                <a:lnTo>
                  <a:pt x="464" y="5002947"/>
                </a:lnTo>
                <a:lnTo>
                  <a:pt x="2324" y="5001088"/>
                </a:lnTo>
                <a:lnTo>
                  <a:pt x="3447" y="5000623"/>
                </a:lnTo>
                <a:lnTo>
                  <a:pt x="6077" y="5000623"/>
                </a:lnTo>
                <a:lnTo>
                  <a:pt x="7200" y="5001088"/>
                </a:lnTo>
                <a:lnTo>
                  <a:pt x="9060" y="5002947"/>
                </a:lnTo>
                <a:lnTo>
                  <a:pt x="9524" y="5004070"/>
                </a:lnTo>
                <a:lnTo>
                  <a:pt x="9524" y="5006700"/>
                </a:lnTo>
                <a:lnTo>
                  <a:pt x="9060" y="5007823"/>
                </a:lnTo>
                <a:lnTo>
                  <a:pt x="7200" y="5009683"/>
                </a:lnTo>
                <a:lnTo>
                  <a:pt x="6077" y="5010148"/>
                </a:lnTo>
                <a:close/>
              </a:path>
              <a:path w="9525" h="5200650">
                <a:moveTo>
                  <a:pt x="6077" y="4962523"/>
                </a:moveTo>
                <a:lnTo>
                  <a:pt x="3447" y="4962523"/>
                </a:lnTo>
                <a:lnTo>
                  <a:pt x="2324" y="4962058"/>
                </a:lnTo>
                <a:lnTo>
                  <a:pt x="464" y="4960198"/>
                </a:lnTo>
                <a:lnTo>
                  <a:pt x="0" y="4959075"/>
                </a:lnTo>
                <a:lnTo>
                  <a:pt x="0" y="4956445"/>
                </a:lnTo>
                <a:lnTo>
                  <a:pt x="464" y="4955322"/>
                </a:lnTo>
                <a:lnTo>
                  <a:pt x="2324" y="4953463"/>
                </a:lnTo>
                <a:lnTo>
                  <a:pt x="3447" y="4952998"/>
                </a:lnTo>
                <a:lnTo>
                  <a:pt x="6077" y="4952998"/>
                </a:lnTo>
                <a:lnTo>
                  <a:pt x="7200" y="4953463"/>
                </a:lnTo>
                <a:lnTo>
                  <a:pt x="9060" y="4955322"/>
                </a:lnTo>
                <a:lnTo>
                  <a:pt x="9524" y="4956445"/>
                </a:lnTo>
                <a:lnTo>
                  <a:pt x="9524" y="4959075"/>
                </a:lnTo>
                <a:lnTo>
                  <a:pt x="9060" y="4960198"/>
                </a:lnTo>
                <a:lnTo>
                  <a:pt x="7200" y="4962058"/>
                </a:lnTo>
                <a:lnTo>
                  <a:pt x="6077" y="4962523"/>
                </a:lnTo>
                <a:close/>
              </a:path>
              <a:path w="9525" h="5200650">
                <a:moveTo>
                  <a:pt x="6077" y="4914898"/>
                </a:moveTo>
                <a:lnTo>
                  <a:pt x="3447" y="4914898"/>
                </a:lnTo>
                <a:lnTo>
                  <a:pt x="2324" y="4914433"/>
                </a:lnTo>
                <a:lnTo>
                  <a:pt x="464" y="4912573"/>
                </a:lnTo>
                <a:lnTo>
                  <a:pt x="0" y="4911450"/>
                </a:lnTo>
                <a:lnTo>
                  <a:pt x="0" y="4908820"/>
                </a:lnTo>
                <a:lnTo>
                  <a:pt x="464" y="4907697"/>
                </a:lnTo>
                <a:lnTo>
                  <a:pt x="2324" y="4905838"/>
                </a:lnTo>
                <a:lnTo>
                  <a:pt x="3447" y="4905373"/>
                </a:lnTo>
                <a:lnTo>
                  <a:pt x="6077" y="4905373"/>
                </a:lnTo>
                <a:lnTo>
                  <a:pt x="7200" y="4905838"/>
                </a:lnTo>
                <a:lnTo>
                  <a:pt x="9060" y="4907697"/>
                </a:lnTo>
                <a:lnTo>
                  <a:pt x="9524" y="4908820"/>
                </a:lnTo>
                <a:lnTo>
                  <a:pt x="9524" y="4911450"/>
                </a:lnTo>
                <a:lnTo>
                  <a:pt x="9060" y="4912573"/>
                </a:lnTo>
                <a:lnTo>
                  <a:pt x="7200" y="4914433"/>
                </a:lnTo>
                <a:lnTo>
                  <a:pt x="6077" y="4914898"/>
                </a:lnTo>
                <a:close/>
              </a:path>
              <a:path w="9525" h="5200650">
                <a:moveTo>
                  <a:pt x="6077" y="4867273"/>
                </a:moveTo>
                <a:lnTo>
                  <a:pt x="3447" y="4867273"/>
                </a:lnTo>
                <a:lnTo>
                  <a:pt x="2324" y="4866808"/>
                </a:lnTo>
                <a:lnTo>
                  <a:pt x="464" y="4864948"/>
                </a:lnTo>
                <a:lnTo>
                  <a:pt x="0" y="4863825"/>
                </a:lnTo>
                <a:lnTo>
                  <a:pt x="0" y="4861195"/>
                </a:lnTo>
                <a:lnTo>
                  <a:pt x="464" y="4860072"/>
                </a:lnTo>
                <a:lnTo>
                  <a:pt x="2324" y="4858213"/>
                </a:lnTo>
                <a:lnTo>
                  <a:pt x="3447" y="4857748"/>
                </a:lnTo>
                <a:lnTo>
                  <a:pt x="6077" y="4857748"/>
                </a:lnTo>
                <a:lnTo>
                  <a:pt x="7200" y="4858213"/>
                </a:lnTo>
                <a:lnTo>
                  <a:pt x="9060" y="4860072"/>
                </a:lnTo>
                <a:lnTo>
                  <a:pt x="9524" y="4861195"/>
                </a:lnTo>
                <a:lnTo>
                  <a:pt x="9524" y="4863825"/>
                </a:lnTo>
                <a:lnTo>
                  <a:pt x="9060" y="4864948"/>
                </a:lnTo>
                <a:lnTo>
                  <a:pt x="7200" y="4866808"/>
                </a:lnTo>
                <a:lnTo>
                  <a:pt x="6077" y="4867273"/>
                </a:lnTo>
                <a:close/>
              </a:path>
              <a:path w="9525" h="5200650">
                <a:moveTo>
                  <a:pt x="6077" y="4819648"/>
                </a:moveTo>
                <a:lnTo>
                  <a:pt x="3447" y="4819648"/>
                </a:lnTo>
                <a:lnTo>
                  <a:pt x="2324" y="4819183"/>
                </a:lnTo>
                <a:lnTo>
                  <a:pt x="464" y="4817323"/>
                </a:lnTo>
                <a:lnTo>
                  <a:pt x="0" y="4816200"/>
                </a:lnTo>
                <a:lnTo>
                  <a:pt x="0" y="4813570"/>
                </a:lnTo>
                <a:lnTo>
                  <a:pt x="464" y="4812447"/>
                </a:lnTo>
                <a:lnTo>
                  <a:pt x="2324" y="4810588"/>
                </a:lnTo>
                <a:lnTo>
                  <a:pt x="3447" y="4810123"/>
                </a:lnTo>
                <a:lnTo>
                  <a:pt x="6077" y="4810123"/>
                </a:lnTo>
                <a:lnTo>
                  <a:pt x="7200" y="4810588"/>
                </a:lnTo>
                <a:lnTo>
                  <a:pt x="9060" y="4812447"/>
                </a:lnTo>
                <a:lnTo>
                  <a:pt x="9524" y="4813570"/>
                </a:lnTo>
                <a:lnTo>
                  <a:pt x="9524" y="4816200"/>
                </a:lnTo>
                <a:lnTo>
                  <a:pt x="9060" y="4817323"/>
                </a:lnTo>
                <a:lnTo>
                  <a:pt x="7200" y="4819183"/>
                </a:lnTo>
                <a:lnTo>
                  <a:pt x="6077" y="4819648"/>
                </a:lnTo>
                <a:close/>
              </a:path>
              <a:path w="9525" h="5200650">
                <a:moveTo>
                  <a:pt x="6077" y="4772023"/>
                </a:moveTo>
                <a:lnTo>
                  <a:pt x="3447" y="4772023"/>
                </a:lnTo>
                <a:lnTo>
                  <a:pt x="2324" y="4771558"/>
                </a:lnTo>
                <a:lnTo>
                  <a:pt x="464" y="4769698"/>
                </a:lnTo>
                <a:lnTo>
                  <a:pt x="0" y="4768575"/>
                </a:lnTo>
                <a:lnTo>
                  <a:pt x="0" y="4765945"/>
                </a:lnTo>
                <a:lnTo>
                  <a:pt x="464" y="4764823"/>
                </a:lnTo>
                <a:lnTo>
                  <a:pt x="2324" y="4762963"/>
                </a:lnTo>
                <a:lnTo>
                  <a:pt x="3447" y="4762498"/>
                </a:lnTo>
                <a:lnTo>
                  <a:pt x="6077" y="4762498"/>
                </a:lnTo>
                <a:lnTo>
                  <a:pt x="7200" y="4762963"/>
                </a:lnTo>
                <a:lnTo>
                  <a:pt x="9060" y="4764823"/>
                </a:lnTo>
                <a:lnTo>
                  <a:pt x="9524" y="4765945"/>
                </a:lnTo>
                <a:lnTo>
                  <a:pt x="9524" y="4768575"/>
                </a:lnTo>
                <a:lnTo>
                  <a:pt x="9060" y="4769698"/>
                </a:lnTo>
                <a:lnTo>
                  <a:pt x="7200" y="4771558"/>
                </a:lnTo>
                <a:lnTo>
                  <a:pt x="6077" y="4772023"/>
                </a:lnTo>
                <a:close/>
              </a:path>
              <a:path w="9525" h="5200650">
                <a:moveTo>
                  <a:pt x="6077" y="4724398"/>
                </a:moveTo>
                <a:lnTo>
                  <a:pt x="3447" y="4724398"/>
                </a:lnTo>
                <a:lnTo>
                  <a:pt x="2324" y="4723933"/>
                </a:lnTo>
                <a:lnTo>
                  <a:pt x="464" y="4722073"/>
                </a:lnTo>
                <a:lnTo>
                  <a:pt x="0" y="4720950"/>
                </a:lnTo>
                <a:lnTo>
                  <a:pt x="0" y="4718320"/>
                </a:lnTo>
                <a:lnTo>
                  <a:pt x="464" y="4717198"/>
                </a:lnTo>
                <a:lnTo>
                  <a:pt x="2324" y="4715338"/>
                </a:lnTo>
                <a:lnTo>
                  <a:pt x="3447" y="4714873"/>
                </a:lnTo>
                <a:lnTo>
                  <a:pt x="6077" y="4714873"/>
                </a:lnTo>
                <a:lnTo>
                  <a:pt x="7200" y="4715338"/>
                </a:lnTo>
                <a:lnTo>
                  <a:pt x="9060" y="4717198"/>
                </a:lnTo>
                <a:lnTo>
                  <a:pt x="9524" y="4718320"/>
                </a:lnTo>
                <a:lnTo>
                  <a:pt x="9524" y="4720950"/>
                </a:lnTo>
                <a:lnTo>
                  <a:pt x="9060" y="4722073"/>
                </a:lnTo>
                <a:lnTo>
                  <a:pt x="7200" y="4723933"/>
                </a:lnTo>
                <a:lnTo>
                  <a:pt x="6077" y="4724398"/>
                </a:lnTo>
                <a:close/>
              </a:path>
              <a:path w="9525" h="5200650">
                <a:moveTo>
                  <a:pt x="6077" y="4676773"/>
                </a:moveTo>
                <a:lnTo>
                  <a:pt x="3447" y="4676773"/>
                </a:lnTo>
                <a:lnTo>
                  <a:pt x="2324" y="4676308"/>
                </a:lnTo>
                <a:lnTo>
                  <a:pt x="464" y="4674448"/>
                </a:lnTo>
                <a:lnTo>
                  <a:pt x="0" y="4673325"/>
                </a:lnTo>
                <a:lnTo>
                  <a:pt x="0" y="4670695"/>
                </a:lnTo>
                <a:lnTo>
                  <a:pt x="464" y="4669572"/>
                </a:lnTo>
                <a:lnTo>
                  <a:pt x="2324" y="4667713"/>
                </a:lnTo>
                <a:lnTo>
                  <a:pt x="3447" y="4667248"/>
                </a:lnTo>
                <a:lnTo>
                  <a:pt x="6077" y="4667248"/>
                </a:lnTo>
                <a:lnTo>
                  <a:pt x="7200" y="4667713"/>
                </a:lnTo>
                <a:lnTo>
                  <a:pt x="9060" y="4669572"/>
                </a:lnTo>
                <a:lnTo>
                  <a:pt x="9524" y="4670695"/>
                </a:lnTo>
                <a:lnTo>
                  <a:pt x="9524" y="4673325"/>
                </a:lnTo>
                <a:lnTo>
                  <a:pt x="9060" y="4674448"/>
                </a:lnTo>
                <a:lnTo>
                  <a:pt x="7200" y="4676308"/>
                </a:lnTo>
                <a:lnTo>
                  <a:pt x="6077" y="4676773"/>
                </a:lnTo>
                <a:close/>
              </a:path>
              <a:path w="9525" h="5200650">
                <a:moveTo>
                  <a:pt x="6077" y="4629148"/>
                </a:moveTo>
                <a:lnTo>
                  <a:pt x="3447" y="4629148"/>
                </a:lnTo>
                <a:lnTo>
                  <a:pt x="2324" y="4628683"/>
                </a:lnTo>
                <a:lnTo>
                  <a:pt x="464" y="4626823"/>
                </a:lnTo>
                <a:lnTo>
                  <a:pt x="0" y="4625700"/>
                </a:lnTo>
                <a:lnTo>
                  <a:pt x="0" y="4623070"/>
                </a:lnTo>
                <a:lnTo>
                  <a:pt x="464" y="4621948"/>
                </a:lnTo>
                <a:lnTo>
                  <a:pt x="2324" y="4620088"/>
                </a:lnTo>
                <a:lnTo>
                  <a:pt x="3447" y="4619623"/>
                </a:lnTo>
                <a:lnTo>
                  <a:pt x="6077" y="4619623"/>
                </a:lnTo>
                <a:lnTo>
                  <a:pt x="7200" y="4620088"/>
                </a:lnTo>
                <a:lnTo>
                  <a:pt x="9060" y="4621948"/>
                </a:lnTo>
                <a:lnTo>
                  <a:pt x="9524" y="4623070"/>
                </a:lnTo>
                <a:lnTo>
                  <a:pt x="9524" y="4625700"/>
                </a:lnTo>
                <a:lnTo>
                  <a:pt x="9060" y="4626823"/>
                </a:lnTo>
                <a:lnTo>
                  <a:pt x="7200" y="4628683"/>
                </a:lnTo>
                <a:lnTo>
                  <a:pt x="6077" y="4629148"/>
                </a:lnTo>
                <a:close/>
              </a:path>
              <a:path w="9525" h="5200650">
                <a:moveTo>
                  <a:pt x="6077" y="4581523"/>
                </a:moveTo>
                <a:lnTo>
                  <a:pt x="3447" y="4581523"/>
                </a:lnTo>
                <a:lnTo>
                  <a:pt x="2324" y="4581058"/>
                </a:lnTo>
                <a:lnTo>
                  <a:pt x="464" y="4579198"/>
                </a:lnTo>
                <a:lnTo>
                  <a:pt x="0" y="4578075"/>
                </a:lnTo>
                <a:lnTo>
                  <a:pt x="0" y="4575445"/>
                </a:lnTo>
                <a:lnTo>
                  <a:pt x="464" y="4574323"/>
                </a:lnTo>
                <a:lnTo>
                  <a:pt x="2324" y="4572463"/>
                </a:lnTo>
                <a:lnTo>
                  <a:pt x="3447" y="4571998"/>
                </a:lnTo>
                <a:lnTo>
                  <a:pt x="6077" y="4571998"/>
                </a:lnTo>
                <a:lnTo>
                  <a:pt x="7200" y="4572463"/>
                </a:lnTo>
                <a:lnTo>
                  <a:pt x="9060" y="4574323"/>
                </a:lnTo>
                <a:lnTo>
                  <a:pt x="9524" y="4575445"/>
                </a:lnTo>
                <a:lnTo>
                  <a:pt x="9524" y="4578075"/>
                </a:lnTo>
                <a:lnTo>
                  <a:pt x="9060" y="4579198"/>
                </a:lnTo>
                <a:lnTo>
                  <a:pt x="7200" y="4581058"/>
                </a:lnTo>
                <a:lnTo>
                  <a:pt x="6077" y="4581523"/>
                </a:lnTo>
                <a:close/>
              </a:path>
              <a:path w="9525" h="5200650">
                <a:moveTo>
                  <a:pt x="6077" y="4533898"/>
                </a:moveTo>
                <a:lnTo>
                  <a:pt x="3447" y="4533898"/>
                </a:lnTo>
                <a:lnTo>
                  <a:pt x="2324" y="4533433"/>
                </a:lnTo>
                <a:lnTo>
                  <a:pt x="464" y="4531573"/>
                </a:lnTo>
                <a:lnTo>
                  <a:pt x="0" y="4530450"/>
                </a:lnTo>
                <a:lnTo>
                  <a:pt x="0" y="4527820"/>
                </a:lnTo>
                <a:lnTo>
                  <a:pt x="464" y="4526698"/>
                </a:lnTo>
                <a:lnTo>
                  <a:pt x="2324" y="4524838"/>
                </a:lnTo>
                <a:lnTo>
                  <a:pt x="3447" y="4524373"/>
                </a:lnTo>
                <a:lnTo>
                  <a:pt x="6077" y="4524373"/>
                </a:lnTo>
                <a:lnTo>
                  <a:pt x="7200" y="4524838"/>
                </a:lnTo>
                <a:lnTo>
                  <a:pt x="9060" y="4526698"/>
                </a:lnTo>
                <a:lnTo>
                  <a:pt x="9524" y="4527820"/>
                </a:lnTo>
                <a:lnTo>
                  <a:pt x="9524" y="4530450"/>
                </a:lnTo>
                <a:lnTo>
                  <a:pt x="9060" y="4531573"/>
                </a:lnTo>
                <a:lnTo>
                  <a:pt x="7200" y="4533433"/>
                </a:lnTo>
                <a:lnTo>
                  <a:pt x="6077" y="4533898"/>
                </a:lnTo>
                <a:close/>
              </a:path>
              <a:path w="9525" h="5200650">
                <a:moveTo>
                  <a:pt x="6077" y="4486273"/>
                </a:moveTo>
                <a:lnTo>
                  <a:pt x="3447" y="4486273"/>
                </a:lnTo>
                <a:lnTo>
                  <a:pt x="2324" y="4485808"/>
                </a:lnTo>
                <a:lnTo>
                  <a:pt x="464" y="4483948"/>
                </a:lnTo>
                <a:lnTo>
                  <a:pt x="0" y="4482825"/>
                </a:lnTo>
                <a:lnTo>
                  <a:pt x="0" y="4480195"/>
                </a:lnTo>
                <a:lnTo>
                  <a:pt x="464" y="4479073"/>
                </a:lnTo>
                <a:lnTo>
                  <a:pt x="2324" y="4477213"/>
                </a:lnTo>
                <a:lnTo>
                  <a:pt x="3447" y="4476748"/>
                </a:lnTo>
                <a:lnTo>
                  <a:pt x="6077" y="4476748"/>
                </a:lnTo>
                <a:lnTo>
                  <a:pt x="7200" y="4477213"/>
                </a:lnTo>
                <a:lnTo>
                  <a:pt x="9060" y="4479073"/>
                </a:lnTo>
                <a:lnTo>
                  <a:pt x="9524" y="4480195"/>
                </a:lnTo>
                <a:lnTo>
                  <a:pt x="9524" y="4482825"/>
                </a:lnTo>
                <a:lnTo>
                  <a:pt x="9060" y="4483948"/>
                </a:lnTo>
                <a:lnTo>
                  <a:pt x="7200" y="4485808"/>
                </a:lnTo>
                <a:lnTo>
                  <a:pt x="6077" y="4486273"/>
                </a:lnTo>
                <a:close/>
              </a:path>
              <a:path w="9525" h="5200650">
                <a:moveTo>
                  <a:pt x="6077" y="4438648"/>
                </a:moveTo>
                <a:lnTo>
                  <a:pt x="3447" y="4438648"/>
                </a:lnTo>
                <a:lnTo>
                  <a:pt x="2324" y="4438183"/>
                </a:lnTo>
                <a:lnTo>
                  <a:pt x="464" y="4436323"/>
                </a:lnTo>
                <a:lnTo>
                  <a:pt x="0" y="4435200"/>
                </a:lnTo>
                <a:lnTo>
                  <a:pt x="0" y="4432570"/>
                </a:lnTo>
                <a:lnTo>
                  <a:pt x="464" y="4431448"/>
                </a:lnTo>
                <a:lnTo>
                  <a:pt x="2324" y="4429588"/>
                </a:lnTo>
                <a:lnTo>
                  <a:pt x="3447" y="4429123"/>
                </a:lnTo>
                <a:lnTo>
                  <a:pt x="6077" y="4429123"/>
                </a:lnTo>
                <a:lnTo>
                  <a:pt x="7200" y="4429588"/>
                </a:lnTo>
                <a:lnTo>
                  <a:pt x="9060" y="4431448"/>
                </a:lnTo>
                <a:lnTo>
                  <a:pt x="9524" y="4432570"/>
                </a:lnTo>
                <a:lnTo>
                  <a:pt x="9524" y="4435200"/>
                </a:lnTo>
                <a:lnTo>
                  <a:pt x="9060" y="4436323"/>
                </a:lnTo>
                <a:lnTo>
                  <a:pt x="7200" y="4438183"/>
                </a:lnTo>
                <a:lnTo>
                  <a:pt x="6077" y="4438648"/>
                </a:lnTo>
                <a:close/>
              </a:path>
              <a:path w="9525" h="5200650">
                <a:moveTo>
                  <a:pt x="6077" y="4391023"/>
                </a:moveTo>
                <a:lnTo>
                  <a:pt x="3447" y="4391023"/>
                </a:lnTo>
                <a:lnTo>
                  <a:pt x="2324" y="4390558"/>
                </a:lnTo>
                <a:lnTo>
                  <a:pt x="464" y="4388698"/>
                </a:lnTo>
                <a:lnTo>
                  <a:pt x="0" y="4387575"/>
                </a:lnTo>
                <a:lnTo>
                  <a:pt x="0" y="4384945"/>
                </a:lnTo>
                <a:lnTo>
                  <a:pt x="464" y="4383823"/>
                </a:lnTo>
                <a:lnTo>
                  <a:pt x="2324" y="4381963"/>
                </a:lnTo>
                <a:lnTo>
                  <a:pt x="3447" y="4381498"/>
                </a:lnTo>
                <a:lnTo>
                  <a:pt x="6077" y="4381498"/>
                </a:lnTo>
                <a:lnTo>
                  <a:pt x="7200" y="4381963"/>
                </a:lnTo>
                <a:lnTo>
                  <a:pt x="9060" y="4383823"/>
                </a:lnTo>
                <a:lnTo>
                  <a:pt x="9524" y="4384945"/>
                </a:lnTo>
                <a:lnTo>
                  <a:pt x="9524" y="4387575"/>
                </a:lnTo>
                <a:lnTo>
                  <a:pt x="9060" y="4388698"/>
                </a:lnTo>
                <a:lnTo>
                  <a:pt x="7200" y="4390558"/>
                </a:lnTo>
                <a:lnTo>
                  <a:pt x="6077" y="4391023"/>
                </a:lnTo>
                <a:close/>
              </a:path>
              <a:path w="9525" h="5200650">
                <a:moveTo>
                  <a:pt x="6077" y="4343398"/>
                </a:moveTo>
                <a:lnTo>
                  <a:pt x="3447" y="4343398"/>
                </a:lnTo>
                <a:lnTo>
                  <a:pt x="2324" y="4342933"/>
                </a:lnTo>
                <a:lnTo>
                  <a:pt x="464" y="4341073"/>
                </a:lnTo>
                <a:lnTo>
                  <a:pt x="0" y="4339950"/>
                </a:lnTo>
                <a:lnTo>
                  <a:pt x="0" y="4337320"/>
                </a:lnTo>
                <a:lnTo>
                  <a:pt x="464" y="4336198"/>
                </a:lnTo>
                <a:lnTo>
                  <a:pt x="2324" y="4334338"/>
                </a:lnTo>
                <a:lnTo>
                  <a:pt x="3447" y="4333873"/>
                </a:lnTo>
                <a:lnTo>
                  <a:pt x="6077" y="4333873"/>
                </a:lnTo>
                <a:lnTo>
                  <a:pt x="7200" y="4334338"/>
                </a:lnTo>
                <a:lnTo>
                  <a:pt x="9060" y="4336198"/>
                </a:lnTo>
                <a:lnTo>
                  <a:pt x="9524" y="4337320"/>
                </a:lnTo>
                <a:lnTo>
                  <a:pt x="9524" y="4339950"/>
                </a:lnTo>
                <a:lnTo>
                  <a:pt x="9060" y="4341073"/>
                </a:lnTo>
                <a:lnTo>
                  <a:pt x="7200" y="4342933"/>
                </a:lnTo>
                <a:lnTo>
                  <a:pt x="6077" y="4343398"/>
                </a:lnTo>
                <a:close/>
              </a:path>
              <a:path w="9525" h="5200650">
                <a:moveTo>
                  <a:pt x="6077" y="4295773"/>
                </a:moveTo>
                <a:lnTo>
                  <a:pt x="3447" y="4295773"/>
                </a:lnTo>
                <a:lnTo>
                  <a:pt x="2324" y="4295308"/>
                </a:lnTo>
                <a:lnTo>
                  <a:pt x="464" y="4293448"/>
                </a:lnTo>
                <a:lnTo>
                  <a:pt x="0" y="4292325"/>
                </a:lnTo>
                <a:lnTo>
                  <a:pt x="0" y="4289695"/>
                </a:lnTo>
                <a:lnTo>
                  <a:pt x="464" y="4288573"/>
                </a:lnTo>
                <a:lnTo>
                  <a:pt x="2324" y="4286713"/>
                </a:lnTo>
                <a:lnTo>
                  <a:pt x="3447" y="4286248"/>
                </a:lnTo>
                <a:lnTo>
                  <a:pt x="6077" y="4286248"/>
                </a:lnTo>
                <a:lnTo>
                  <a:pt x="7200" y="4286713"/>
                </a:lnTo>
                <a:lnTo>
                  <a:pt x="9060" y="4288573"/>
                </a:lnTo>
                <a:lnTo>
                  <a:pt x="9524" y="4289695"/>
                </a:lnTo>
                <a:lnTo>
                  <a:pt x="9524" y="4292325"/>
                </a:lnTo>
                <a:lnTo>
                  <a:pt x="9060" y="4293448"/>
                </a:lnTo>
                <a:lnTo>
                  <a:pt x="7200" y="4295308"/>
                </a:lnTo>
                <a:lnTo>
                  <a:pt x="6077" y="4295773"/>
                </a:lnTo>
                <a:close/>
              </a:path>
              <a:path w="9525" h="5200650">
                <a:moveTo>
                  <a:pt x="6077" y="4248148"/>
                </a:moveTo>
                <a:lnTo>
                  <a:pt x="3447" y="4248148"/>
                </a:lnTo>
                <a:lnTo>
                  <a:pt x="2324" y="4247683"/>
                </a:lnTo>
                <a:lnTo>
                  <a:pt x="464" y="4245823"/>
                </a:lnTo>
                <a:lnTo>
                  <a:pt x="0" y="4244700"/>
                </a:lnTo>
                <a:lnTo>
                  <a:pt x="0" y="4242070"/>
                </a:lnTo>
                <a:lnTo>
                  <a:pt x="464" y="4240948"/>
                </a:lnTo>
                <a:lnTo>
                  <a:pt x="2324" y="4239088"/>
                </a:lnTo>
                <a:lnTo>
                  <a:pt x="3447" y="4238623"/>
                </a:lnTo>
                <a:lnTo>
                  <a:pt x="6077" y="4238623"/>
                </a:lnTo>
                <a:lnTo>
                  <a:pt x="7200" y="4239088"/>
                </a:lnTo>
                <a:lnTo>
                  <a:pt x="9060" y="4240948"/>
                </a:lnTo>
                <a:lnTo>
                  <a:pt x="9524" y="4242070"/>
                </a:lnTo>
                <a:lnTo>
                  <a:pt x="9524" y="4244700"/>
                </a:lnTo>
                <a:lnTo>
                  <a:pt x="9060" y="4245823"/>
                </a:lnTo>
                <a:lnTo>
                  <a:pt x="7200" y="4247683"/>
                </a:lnTo>
                <a:lnTo>
                  <a:pt x="6077" y="4248148"/>
                </a:lnTo>
                <a:close/>
              </a:path>
              <a:path w="9525" h="5200650">
                <a:moveTo>
                  <a:pt x="6077" y="4200523"/>
                </a:moveTo>
                <a:lnTo>
                  <a:pt x="3447" y="4200523"/>
                </a:lnTo>
                <a:lnTo>
                  <a:pt x="2324" y="4200058"/>
                </a:lnTo>
                <a:lnTo>
                  <a:pt x="464" y="4198198"/>
                </a:lnTo>
                <a:lnTo>
                  <a:pt x="0" y="4197075"/>
                </a:lnTo>
                <a:lnTo>
                  <a:pt x="0" y="4194445"/>
                </a:lnTo>
                <a:lnTo>
                  <a:pt x="464" y="4193323"/>
                </a:lnTo>
                <a:lnTo>
                  <a:pt x="2324" y="4191463"/>
                </a:lnTo>
                <a:lnTo>
                  <a:pt x="3447" y="4190998"/>
                </a:lnTo>
                <a:lnTo>
                  <a:pt x="6077" y="4190998"/>
                </a:lnTo>
                <a:lnTo>
                  <a:pt x="7200" y="4191463"/>
                </a:lnTo>
                <a:lnTo>
                  <a:pt x="9060" y="4193323"/>
                </a:lnTo>
                <a:lnTo>
                  <a:pt x="9524" y="4194445"/>
                </a:lnTo>
                <a:lnTo>
                  <a:pt x="9524" y="4197075"/>
                </a:lnTo>
                <a:lnTo>
                  <a:pt x="9060" y="4198198"/>
                </a:lnTo>
                <a:lnTo>
                  <a:pt x="7200" y="4200058"/>
                </a:lnTo>
                <a:lnTo>
                  <a:pt x="6077" y="4200523"/>
                </a:lnTo>
                <a:close/>
              </a:path>
              <a:path w="9525" h="5200650">
                <a:moveTo>
                  <a:pt x="6077" y="4152898"/>
                </a:moveTo>
                <a:lnTo>
                  <a:pt x="3447" y="4152898"/>
                </a:lnTo>
                <a:lnTo>
                  <a:pt x="2324" y="4152433"/>
                </a:lnTo>
                <a:lnTo>
                  <a:pt x="464" y="4150573"/>
                </a:lnTo>
                <a:lnTo>
                  <a:pt x="0" y="4149450"/>
                </a:lnTo>
                <a:lnTo>
                  <a:pt x="0" y="4146820"/>
                </a:lnTo>
                <a:lnTo>
                  <a:pt x="464" y="4145698"/>
                </a:lnTo>
                <a:lnTo>
                  <a:pt x="2324" y="4143838"/>
                </a:lnTo>
                <a:lnTo>
                  <a:pt x="3447" y="4143373"/>
                </a:lnTo>
                <a:lnTo>
                  <a:pt x="6077" y="4143373"/>
                </a:lnTo>
                <a:lnTo>
                  <a:pt x="7200" y="4143838"/>
                </a:lnTo>
                <a:lnTo>
                  <a:pt x="9060" y="4145698"/>
                </a:lnTo>
                <a:lnTo>
                  <a:pt x="9524" y="4146820"/>
                </a:lnTo>
                <a:lnTo>
                  <a:pt x="9524" y="4149450"/>
                </a:lnTo>
                <a:lnTo>
                  <a:pt x="9060" y="4150573"/>
                </a:lnTo>
                <a:lnTo>
                  <a:pt x="7200" y="4152433"/>
                </a:lnTo>
                <a:lnTo>
                  <a:pt x="6077" y="4152898"/>
                </a:lnTo>
                <a:close/>
              </a:path>
              <a:path w="9525" h="5200650">
                <a:moveTo>
                  <a:pt x="6077" y="4105273"/>
                </a:moveTo>
                <a:lnTo>
                  <a:pt x="3447" y="4105273"/>
                </a:lnTo>
                <a:lnTo>
                  <a:pt x="2324" y="4104808"/>
                </a:lnTo>
                <a:lnTo>
                  <a:pt x="464" y="4102948"/>
                </a:lnTo>
                <a:lnTo>
                  <a:pt x="0" y="4101826"/>
                </a:lnTo>
                <a:lnTo>
                  <a:pt x="0" y="4099195"/>
                </a:lnTo>
                <a:lnTo>
                  <a:pt x="464" y="4098073"/>
                </a:lnTo>
                <a:lnTo>
                  <a:pt x="2324" y="4096213"/>
                </a:lnTo>
                <a:lnTo>
                  <a:pt x="3447" y="4095748"/>
                </a:lnTo>
                <a:lnTo>
                  <a:pt x="6077" y="4095748"/>
                </a:lnTo>
                <a:lnTo>
                  <a:pt x="7200" y="4096213"/>
                </a:lnTo>
                <a:lnTo>
                  <a:pt x="9060" y="4098073"/>
                </a:lnTo>
                <a:lnTo>
                  <a:pt x="9524" y="4099195"/>
                </a:lnTo>
                <a:lnTo>
                  <a:pt x="9524" y="4101826"/>
                </a:lnTo>
                <a:lnTo>
                  <a:pt x="9060" y="4102948"/>
                </a:lnTo>
                <a:lnTo>
                  <a:pt x="7200" y="4104808"/>
                </a:lnTo>
                <a:lnTo>
                  <a:pt x="6077" y="4105273"/>
                </a:lnTo>
                <a:close/>
              </a:path>
              <a:path w="9525" h="5200650">
                <a:moveTo>
                  <a:pt x="6077" y="4057648"/>
                </a:moveTo>
                <a:lnTo>
                  <a:pt x="3447" y="4057648"/>
                </a:lnTo>
                <a:lnTo>
                  <a:pt x="2324" y="4057183"/>
                </a:lnTo>
                <a:lnTo>
                  <a:pt x="464" y="4055323"/>
                </a:lnTo>
                <a:lnTo>
                  <a:pt x="0" y="4054200"/>
                </a:lnTo>
                <a:lnTo>
                  <a:pt x="0" y="4051570"/>
                </a:lnTo>
                <a:lnTo>
                  <a:pt x="464" y="4050448"/>
                </a:lnTo>
                <a:lnTo>
                  <a:pt x="2324" y="4048588"/>
                </a:lnTo>
                <a:lnTo>
                  <a:pt x="3447" y="4048123"/>
                </a:lnTo>
                <a:lnTo>
                  <a:pt x="6077" y="4048123"/>
                </a:lnTo>
                <a:lnTo>
                  <a:pt x="7200" y="4048588"/>
                </a:lnTo>
                <a:lnTo>
                  <a:pt x="9060" y="4050448"/>
                </a:lnTo>
                <a:lnTo>
                  <a:pt x="9524" y="4051570"/>
                </a:lnTo>
                <a:lnTo>
                  <a:pt x="9524" y="4054200"/>
                </a:lnTo>
                <a:lnTo>
                  <a:pt x="9060" y="4055323"/>
                </a:lnTo>
                <a:lnTo>
                  <a:pt x="7200" y="4057183"/>
                </a:lnTo>
                <a:lnTo>
                  <a:pt x="6077" y="4057648"/>
                </a:lnTo>
                <a:close/>
              </a:path>
              <a:path w="9525" h="5200650">
                <a:moveTo>
                  <a:pt x="6077" y="4010023"/>
                </a:moveTo>
                <a:lnTo>
                  <a:pt x="3447" y="4010023"/>
                </a:lnTo>
                <a:lnTo>
                  <a:pt x="2324" y="4009558"/>
                </a:lnTo>
                <a:lnTo>
                  <a:pt x="464" y="4007698"/>
                </a:lnTo>
                <a:lnTo>
                  <a:pt x="0" y="4006576"/>
                </a:lnTo>
                <a:lnTo>
                  <a:pt x="0" y="4003945"/>
                </a:lnTo>
                <a:lnTo>
                  <a:pt x="464" y="4002823"/>
                </a:lnTo>
                <a:lnTo>
                  <a:pt x="2324" y="4000963"/>
                </a:lnTo>
                <a:lnTo>
                  <a:pt x="3447" y="4000498"/>
                </a:lnTo>
                <a:lnTo>
                  <a:pt x="6077" y="4000498"/>
                </a:lnTo>
                <a:lnTo>
                  <a:pt x="7200" y="4000963"/>
                </a:lnTo>
                <a:lnTo>
                  <a:pt x="9060" y="4002823"/>
                </a:lnTo>
                <a:lnTo>
                  <a:pt x="9524" y="4003945"/>
                </a:lnTo>
                <a:lnTo>
                  <a:pt x="9524" y="4006576"/>
                </a:lnTo>
                <a:lnTo>
                  <a:pt x="9060" y="4007698"/>
                </a:lnTo>
                <a:lnTo>
                  <a:pt x="7200" y="4009558"/>
                </a:lnTo>
                <a:lnTo>
                  <a:pt x="6077" y="4010023"/>
                </a:lnTo>
                <a:close/>
              </a:path>
              <a:path w="9525" h="5200650">
                <a:moveTo>
                  <a:pt x="6077" y="3962398"/>
                </a:moveTo>
                <a:lnTo>
                  <a:pt x="3447" y="3962398"/>
                </a:lnTo>
                <a:lnTo>
                  <a:pt x="2324" y="3961933"/>
                </a:lnTo>
                <a:lnTo>
                  <a:pt x="464" y="3960073"/>
                </a:lnTo>
                <a:lnTo>
                  <a:pt x="0" y="3958951"/>
                </a:lnTo>
                <a:lnTo>
                  <a:pt x="0" y="3956320"/>
                </a:lnTo>
                <a:lnTo>
                  <a:pt x="464" y="3955198"/>
                </a:lnTo>
                <a:lnTo>
                  <a:pt x="2324" y="3953338"/>
                </a:lnTo>
                <a:lnTo>
                  <a:pt x="3447" y="3952873"/>
                </a:lnTo>
                <a:lnTo>
                  <a:pt x="6077" y="3952873"/>
                </a:lnTo>
                <a:lnTo>
                  <a:pt x="7200" y="3953338"/>
                </a:lnTo>
                <a:lnTo>
                  <a:pt x="9060" y="3955198"/>
                </a:lnTo>
                <a:lnTo>
                  <a:pt x="9524" y="3956320"/>
                </a:lnTo>
                <a:lnTo>
                  <a:pt x="9524" y="3958951"/>
                </a:lnTo>
                <a:lnTo>
                  <a:pt x="9060" y="3960073"/>
                </a:lnTo>
                <a:lnTo>
                  <a:pt x="7200" y="3961933"/>
                </a:lnTo>
                <a:lnTo>
                  <a:pt x="6077" y="3962398"/>
                </a:lnTo>
                <a:close/>
              </a:path>
              <a:path w="9525" h="5200650">
                <a:moveTo>
                  <a:pt x="6077" y="3914773"/>
                </a:moveTo>
                <a:lnTo>
                  <a:pt x="3447" y="3914773"/>
                </a:lnTo>
                <a:lnTo>
                  <a:pt x="2324" y="3914308"/>
                </a:lnTo>
                <a:lnTo>
                  <a:pt x="464" y="3912448"/>
                </a:lnTo>
                <a:lnTo>
                  <a:pt x="0" y="3911326"/>
                </a:lnTo>
                <a:lnTo>
                  <a:pt x="0" y="3908695"/>
                </a:lnTo>
                <a:lnTo>
                  <a:pt x="464" y="3907573"/>
                </a:lnTo>
                <a:lnTo>
                  <a:pt x="2324" y="3905713"/>
                </a:lnTo>
                <a:lnTo>
                  <a:pt x="3447" y="3905248"/>
                </a:lnTo>
                <a:lnTo>
                  <a:pt x="6077" y="3905248"/>
                </a:lnTo>
                <a:lnTo>
                  <a:pt x="7200" y="3905713"/>
                </a:lnTo>
                <a:lnTo>
                  <a:pt x="9060" y="3907573"/>
                </a:lnTo>
                <a:lnTo>
                  <a:pt x="9524" y="3908695"/>
                </a:lnTo>
                <a:lnTo>
                  <a:pt x="9524" y="3911326"/>
                </a:lnTo>
                <a:lnTo>
                  <a:pt x="9060" y="3912448"/>
                </a:lnTo>
                <a:lnTo>
                  <a:pt x="7200" y="3914308"/>
                </a:lnTo>
                <a:lnTo>
                  <a:pt x="6077" y="3914773"/>
                </a:lnTo>
                <a:close/>
              </a:path>
              <a:path w="9525" h="5200650">
                <a:moveTo>
                  <a:pt x="6077" y="3867148"/>
                </a:moveTo>
                <a:lnTo>
                  <a:pt x="3447" y="3867148"/>
                </a:lnTo>
                <a:lnTo>
                  <a:pt x="2324" y="3866683"/>
                </a:lnTo>
                <a:lnTo>
                  <a:pt x="464" y="3864823"/>
                </a:lnTo>
                <a:lnTo>
                  <a:pt x="0" y="3863701"/>
                </a:lnTo>
                <a:lnTo>
                  <a:pt x="0" y="3861070"/>
                </a:lnTo>
                <a:lnTo>
                  <a:pt x="464" y="3859948"/>
                </a:lnTo>
                <a:lnTo>
                  <a:pt x="2324" y="3858088"/>
                </a:lnTo>
                <a:lnTo>
                  <a:pt x="3447" y="3857623"/>
                </a:lnTo>
                <a:lnTo>
                  <a:pt x="6077" y="3857623"/>
                </a:lnTo>
                <a:lnTo>
                  <a:pt x="7200" y="3858088"/>
                </a:lnTo>
                <a:lnTo>
                  <a:pt x="9060" y="3859948"/>
                </a:lnTo>
                <a:lnTo>
                  <a:pt x="9524" y="3861070"/>
                </a:lnTo>
                <a:lnTo>
                  <a:pt x="9524" y="3863701"/>
                </a:lnTo>
                <a:lnTo>
                  <a:pt x="9060" y="3864823"/>
                </a:lnTo>
                <a:lnTo>
                  <a:pt x="7200" y="3866683"/>
                </a:lnTo>
                <a:lnTo>
                  <a:pt x="6077" y="3867148"/>
                </a:lnTo>
                <a:close/>
              </a:path>
              <a:path w="9525" h="5200650">
                <a:moveTo>
                  <a:pt x="6077" y="3819523"/>
                </a:moveTo>
                <a:lnTo>
                  <a:pt x="3447" y="3819523"/>
                </a:lnTo>
                <a:lnTo>
                  <a:pt x="2324" y="3819058"/>
                </a:lnTo>
                <a:lnTo>
                  <a:pt x="464" y="3817198"/>
                </a:lnTo>
                <a:lnTo>
                  <a:pt x="0" y="3816076"/>
                </a:lnTo>
                <a:lnTo>
                  <a:pt x="0" y="3813445"/>
                </a:lnTo>
                <a:lnTo>
                  <a:pt x="464" y="3812323"/>
                </a:lnTo>
                <a:lnTo>
                  <a:pt x="2324" y="3810463"/>
                </a:lnTo>
                <a:lnTo>
                  <a:pt x="3447" y="3809998"/>
                </a:lnTo>
                <a:lnTo>
                  <a:pt x="6077" y="3809998"/>
                </a:lnTo>
                <a:lnTo>
                  <a:pt x="7200" y="3810463"/>
                </a:lnTo>
                <a:lnTo>
                  <a:pt x="9060" y="3812323"/>
                </a:lnTo>
                <a:lnTo>
                  <a:pt x="9524" y="3813445"/>
                </a:lnTo>
                <a:lnTo>
                  <a:pt x="9524" y="3816076"/>
                </a:lnTo>
                <a:lnTo>
                  <a:pt x="9060" y="3817198"/>
                </a:lnTo>
                <a:lnTo>
                  <a:pt x="7200" y="3819058"/>
                </a:lnTo>
                <a:lnTo>
                  <a:pt x="6077" y="3819523"/>
                </a:lnTo>
                <a:close/>
              </a:path>
              <a:path w="9525" h="5200650">
                <a:moveTo>
                  <a:pt x="6077" y="3771898"/>
                </a:moveTo>
                <a:lnTo>
                  <a:pt x="3447" y="3771898"/>
                </a:lnTo>
                <a:lnTo>
                  <a:pt x="2324" y="3771433"/>
                </a:lnTo>
                <a:lnTo>
                  <a:pt x="464" y="3769573"/>
                </a:lnTo>
                <a:lnTo>
                  <a:pt x="0" y="3768451"/>
                </a:lnTo>
                <a:lnTo>
                  <a:pt x="0" y="3765820"/>
                </a:lnTo>
                <a:lnTo>
                  <a:pt x="464" y="3764698"/>
                </a:lnTo>
                <a:lnTo>
                  <a:pt x="2324" y="3762838"/>
                </a:lnTo>
                <a:lnTo>
                  <a:pt x="3447" y="3762373"/>
                </a:lnTo>
                <a:lnTo>
                  <a:pt x="6077" y="3762373"/>
                </a:lnTo>
                <a:lnTo>
                  <a:pt x="7200" y="3762838"/>
                </a:lnTo>
                <a:lnTo>
                  <a:pt x="9060" y="3764698"/>
                </a:lnTo>
                <a:lnTo>
                  <a:pt x="9524" y="3765820"/>
                </a:lnTo>
                <a:lnTo>
                  <a:pt x="9524" y="3768451"/>
                </a:lnTo>
                <a:lnTo>
                  <a:pt x="9060" y="3769573"/>
                </a:lnTo>
                <a:lnTo>
                  <a:pt x="7200" y="3771433"/>
                </a:lnTo>
                <a:lnTo>
                  <a:pt x="6077" y="3771898"/>
                </a:lnTo>
                <a:close/>
              </a:path>
              <a:path w="9525" h="5200650">
                <a:moveTo>
                  <a:pt x="6077" y="3724273"/>
                </a:moveTo>
                <a:lnTo>
                  <a:pt x="3447" y="3724273"/>
                </a:lnTo>
                <a:lnTo>
                  <a:pt x="2324" y="3723808"/>
                </a:lnTo>
                <a:lnTo>
                  <a:pt x="464" y="3721948"/>
                </a:lnTo>
                <a:lnTo>
                  <a:pt x="0" y="3720826"/>
                </a:lnTo>
                <a:lnTo>
                  <a:pt x="0" y="3718195"/>
                </a:lnTo>
                <a:lnTo>
                  <a:pt x="464" y="3717073"/>
                </a:lnTo>
                <a:lnTo>
                  <a:pt x="2324" y="3715213"/>
                </a:lnTo>
                <a:lnTo>
                  <a:pt x="3447" y="3714748"/>
                </a:lnTo>
                <a:lnTo>
                  <a:pt x="6077" y="3714748"/>
                </a:lnTo>
                <a:lnTo>
                  <a:pt x="7200" y="3715213"/>
                </a:lnTo>
                <a:lnTo>
                  <a:pt x="9060" y="3717073"/>
                </a:lnTo>
                <a:lnTo>
                  <a:pt x="9524" y="3718195"/>
                </a:lnTo>
                <a:lnTo>
                  <a:pt x="9524" y="3720826"/>
                </a:lnTo>
                <a:lnTo>
                  <a:pt x="9060" y="3721948"/>
                </a:lnTo>
                <a:lnTo>
                  <a:pt x="7200" y="3723808"/>
                </a:lnTo>
                <a:lnTo>
                  <a:pt x="6077" y="3724273"/>
                </a:lnTo>
                <a:close/>
              </a:path>
              <a:path w="9525" h="5200650">
                <a:moveTo>
                  <a:pt x="6077" y="3676648"/>
                </a:moveTo>
                <a:lnTo>
                  <a:pt x="3447" y="3676648"/>
                </a:lnTo>
                <a:lnTo>
                  <a:pt x="2324" y="3676183"/>
                </a:lnTo>
                <a:lnTo>
                  <a:pt x="464" y="3674323"/>
                </a:lnTo>
                <a:lnTo>
                  <a:pt x="0" y="3673201"/>
                </a:lnTo>
                <a:lnTo>
                  <a:pt x="0" y="3670570"/>
                </a:lnTo>
                <a:lnTo>
                  <a:pt x="464" y="3669448"/>
                </a:lnTo>
                <a:lnTo>
                  <a:pt x="2324" y="3667588"/>
                </a:lnTo>
                <a:lnTo>
                  <a:pt x="3447" y="3667123"/>
                </a:lnTo>
                <a:lnTo>
                  <a:pt x="6077" y="3667123"/>
                </a:lnTo>
                <a:lnTo>
                  <a:pt x="7200" y="3667588"/>
                </a:lnTo>
                <a:lnTo>
                  <a:pt x="9060" y="3669448"/>
                </a:lnTo>
                <a:lnTo>
                  <a:pt x="9524" y="3670570"/>
                </a:lnTo>
                <a:lnTo>
                  <a:pt x="9524" y="3673201"/>
                </a:lnTo>
                <a:lnTo>
                  <a:pt x="9060" y="3674323"/>
                </a:lnTo>
                <a:lnTo>
                  <a:pt x="7200" y="3676183"/>
                </a:lnTo>
                <a:lnTo>
                  <a:pt x="6077" y="3676648"/>
                </a:lnTo>
                <a:close/>
              </a:path>
              <a:path w="9525" h="5200650">
                <a:moveTo>
                  <a:pt x="6077" y="3629023"/>
                </a:moveTo>
                <a:lnTo>
                  <a:pt x="3447" y="3629023"/>
                </a:lnTo>
                <a:lnTo>
                  <a:pt x="2324" y="3628558"/>
                </a:lnTo>
                <a:lnTo>
                  <a:pt x="464" y="3626698"/>
                </a:lnTo>
                <a:lnTo>
                  <a:pt x="0" y="3625576"/>
                </a:lnTo>
                <a:lnTo>
                  <a:pt x="0" y="3622945"/>
                </a:lnTo>
                <a:lnTo>
                  <a:pt x="464" y="3621823"/>
                </a:lnTo>
                <a:lnTo>
                  <a:pt x="2324" y="3619963"/>
                </a:lnTo>
                <a:lnTo>
                  <a:pt x="3447" y="3619498"/>
                </a:lnTo>
                <a:lnTo>
                  <a:pt x="6077" y="3619498"/>
                </a:lnTo>
                <a:lnTo>
                  <a:pt x="7200" y="3619963"/>
                </a:lnTo>
                <a:lnTo>
                  <a:pt x="9060" y="3621823"/>
                </a:lnTo>
                <a:lnTo>
                  <a:pt x="9524" y="3622945"/>
                </a:lnTo>
                <a:lnTo>
                  <a:pt x="9524" y="3625576"/>
                </a:lnTo>
                <a:lnTo>
                  <a:pt x="9060" y="3626698"/>
                </a:lnTo>
                <a:lnTo>
                  <a:pt x="7200" y="3628558"/>
                </a:lnTo>
                <a:lnTo>
                  <a:pt x="6077" y="3629023"/>
                </a:lnTo>
                <a:close/>
              </a:path>
              <a:path w="9525" h="5200650">
                <a:moveTo>
                  <a:pt x="6077" y="3581398"/>
                </a:moveTo>
                <a:lnTo>
                  <a:pt x="3447" y="3581398"/>
                </a:lnTo>
                <a:lnTo>
                  <a:pt x="2324" y="3580933"/>
                </a:lnTo>
                <a:lnTo>
                  <a:pt x="464" y="3579073"/>
                </a:lnTo>
                <a:lnTo>
                  <a:pt x="0" y="3577951"/>
                </a:lnTo>
                <a:lnTo>
                  <a:pt x="0" y="3575320"/>
                </a:lnTo>
                <a:lnTo>
                  <a:pt x="464" y="3574198"/>
                </a:lnTo>
                <a:lnTo>
                  <a:pt x="2324" y="3572338"/>
                </a:lnTo>
                <a:lnTo>
                  <a:pt x="3447" y="3571873"/>
                </a:lnTo>
                <a:lnTo>
                  <a:pt x="6077" y="3571873"/>
                </a:lnTo>
                <a:lnTo>
                  <a:pt x="7200" y="3572338"/>
                </a:lnTo>
                <a:lnTo>
                  <a:pt x="9060" y="3574198"/>
                </a:lnTo>
                <a:lnTo>
                  <a:pt x="9524" y="3575320"/>
                </a:lnTo>
                <a:lnTo>
                  <a:pt x="9524" y="3577951"/>
                </a:lnTo>
                <a:lnTo>
                  <a:pt x="9060" y="3579073"/>
                </a:lnTo>
                <a:lnTo>
                  <a:pt x="7200" y="3580933"/>
                </a:lnTo>
                <a:lnTo>
                  <a:pt x="6077" y="3581398"/>
                </a:lnTo>
                <a:close/>
              </a:path>
              <a:path w="9525" h="5200650">
                <a:moveTo>
                  <a:pt x="6077" y="3533773"/>
                </a:moveTo>
                <a:lnTo>
                  <a:pt x="3447" y="3533773"/>
                </a:lnTo>
                <a:lnTo>
                  <a:pt x="2324" y="3533308"/>
                </a:lnTo>
                <a:lnTo>
                  <a:pt x="464" y="3531448"/>
                </a:lnTo>
                <a:lnTo>
                  <a:pt x="0" y="3530326"/>
                </a:lnTo>
                <a:lnTo>
                  <a:pt x="0" y="3527695"/>
                </a:lnTo>
                <a:lnTo>
                  <a:pt x="464" y="3526573"/>
                </a:lnTo>
                <a:lnTo>
                  <a:pt x="2324" y="3524713"/>
                </a:lnTo>
                <a:lnTo>
                  <a:pt x="3447" y="3524248"/>
                </a:lnTo>
                <a:lnTo>
                  <a:pt x="6077" y="3524248"/>
                </a:lnTo>
                <a:lnTo>
                  <a:pt x="7200" y="3524713"/>
                </a:lnTo>
                <a:lnTo>
                  <a:pt x="9060" y="3526573"/>
                </a:lnTo>
                <a:lnTo>
                  <a:pt x="9524" y="3527695"/>
                </a:lnTo>
                <a:lnTo>
                  <a:pt x="9524" y="3530326"/>
                </a:lnTo>
                <a:lnTo>
                  <a:pt x="9060" y="3531448"/>
                </a:lnTo>
                <a:lnTo>
                  <a:pt x="7200" y="3533308"/>
                </a:lnTo>
                <a:lnTo>
                  <a:pt x="6077" y="3533773"/>
                </a:lnTo>
                <a:close/>
              </a:path>
              <a:path w="9525" h="5200650">
                <a:moveTo>
                  <a:pt x="6077" y="3486148"/>
                </a:moveTo>
                <a:lnTo>
                  <a:pt x="3447" y="3486148"/>
                </a:lnTo>
                <a:lnTo>
                  <a:pt x="2324" y="3485683"/>
                </a:lnTo>
                <a:lnTo>
                  <a:pt x="464" y="3483823"/>
                </a:lnTo>
                <a:lnTo>
                  <a:pt x="0" y="3482701"/>
                </a:lnTo>
                <a:lnTo>
                  <a:pt x="0" y="3480070"/>
                </a:lnTo>
                <a:lnTo>
                  <a:pt x="464" y="3478948"/>
                </a:lnTo>
                <a:lnTo>
                  <a:pt x="2324" y="3477088"/>
                </a:lnTo>
                <a:lnTo>
                  <a:pt x="3447" y="3476623"/>
                </a:lnTo>
                <a:lnTo>
                  <a:pt x="6077" y="3476623"/>
                </a:lnTo>
                <a:lnTo>
                  <a:pt x="7200" y="3477088"/>
                </a:lnTo>
                <a:lnTo>
                  <a:pt x="9060" y="3478948"/>
                </a:lnTo>
                <a:lnTo>
                  <a:pt x="9524" y="3480070"/>
                </a:lnTo>
                <a:lnTo>
                  <a:pt x="9524" y="3482701"/>
                </a:lnTo>
                <a:lnTo>
                  <a:pt x="9060" y="3483823"/>
                </a:lnTo>
                <a:lnTo>
                  <a:pt x="7200" y="3485683"/>
                </a:lnTo>
                <a:lnTo>
                  <a:pt x="6077" y="3486148"/>
                </a:lnTo>
                <a:close/>
              </a:path>
              <a:path w="9525" h="5200650">
                <a:moveTo>
                  <a:pt x="6077" y="3438523"/>
                </a:moveTo>
                <a:lnTo>
                  <a:pt x="3447" y="3438523"/>
                </a:lnTo>
                <a:lnTo>
                  <a:pt x="2324" y="3438058"/>
                </a:lnTo>
                <a:lnTo>
                  <a:pt x="464" y="3436198"/>
                </a:lnTo>
                <a:lnTo>
                  <a:pt x="0" y="3435076"/>
                </a:lnTo>
                <a:lnTo>
                  <a:pt x="0" y="3432445"/>
                </a:lnTo>
                <a:lnTo>
                  <a:pt x="464" y="3431323"/>
                </a:lnTo>
                <a:lnTo>
                  <a:pt x="2324" y="3429463"/>
                </a:lnTo>
                <a:lnTo>
                  <a:pt x="3447" y="3428998"/>
                </a:lnTo>
                <a:lnTo>
                  <a:pt x="6077" y="3428998"/>
                </a:lnTo>
                <a:lnTo>
                  <a:pt x="7200" y="3429463"/>
                </a:lnTo>
                <a:lnTo>
                  <a:pt x="9060" y="3431323"/>
                </a:lnTo>
                <a:lnTo>
                  <a:pt x="9524" y="3432445"/>
                </a:lnTo>
                <a:lnTo>
                  <a:pt x="9524" y="3435076"/>
                </a:lnTo>
                <a:lnTo>
                  <a:pt x="9060" y="3436198"/>
                </a:lnTo>
                <a:lnTo>
                  <a:pt x="7200" y="3438058"/>
                </a:lnTo>
                <a:lnTo>
                  <a:pt x="6077" y="3438523"/>
                </a:lnTo>
                <a:close/>
              </a:path>
              <a:path w="9525" h="5200650">
                <a:moveTo>
                  <a:pt x="6077" y="3390898"/>
                </a:moveTo>
                <a:lnTo>
                  <a:pt x="3447" y="3390898"/>
                </a:lnTo>
                <a:lnTo>
                  <a:pt x="2324" y="3390433"/>
                </a:lnTo>
                <a:lnTo>
                  <a:pt x="464" y="3388573"/>
                </a:lnTo>
                <a:lnTo>
                  <a:pt x="0" y="3387451"/>
                </a:lnTo>
                <a:lnTo>
                  <a:pt x="0" y="3384820"/>
                </a:lnTo>
                <a:lnTo>
                  <a:pt x="464" y="3383698"/>
                </a:lnTo>
                <a:lnTo>
                  <a:pt x="2324" y="3381838"/>
                </a:lnTo>
                <a:lnTo>
                  <a:pt x="3447" y="3381373"/>
                </a:lnTo>
                <a:lnTo>
                  <a:pt x="6077" y="3381373"/>
                </a:lnTo>
                <a:lnTo>
                  <a:pt x="7200" y="3381838"/>
                </a:lnTo>
                <a:lnTo>
                  <a:pt x="9060" y="3383698"/>
                </a:lnTo>
                <a:lnTo>
                  <a:pt x="9524" y="3384820"/>
                </a:lnTo>
                <a:lnTo>
                  <a:pt x="9524" y="3387451"/>
                </a:lnTo>
                <a:lnTo>
                  <a:pt x="9060" y="3388573"/>
                </a:lnTo>
                <a:lnTo>
                  <a:pt x="7200" y="3390433"/>
                </a:lnTo>
                <a:lnTo>
                  <a:pt x="6077" y="3390898"/>
                </a:lnTo>
                <a:close/>
              </a:path>
              <a:path w="9525" h="5200650">
                <a:moveTo>
                  <a:pt x="6077" y="3343273"/>
                </a:moveTo>
                <a:lnTo>
                  <a:pt x="3447" y="3343273"/>
                </a:lnTo>
                <a:lnTo>
                  <a:pt x="2324" y="3342808"/>
                </a:lnTo>
                <a:lnTo>
                  <a:pt x="464" y="3340948"/>
                </a:lnTo>
                <a:lnTo>
                  <a:pt x="0" y="3339826"/>
                </a:lnTo>
                <a:lnTo>
                  <a:pt x="0" y="3337196"/>
                </a:lnTo>
                <a:lnTo>
                  <a:pt x="464" y="3336073"/>
                </a:lnTo>
                <a:lnTo>
                  <a:pt x="2324" y="3334213"/>
                </a:lnTo>
                <a:lnTo>
                  <a:pt x="3447" y="3333748"/>
                </a:lnTo>
                <a:lnTo>
                  <a:pt x="6077" y="3333748"/>
                </a:lnTo>
                <a:lnTo>
                  <a:pt x="7200" y="3334213"/>
                </a:lnTo>
                <a:lnTo>
                  <a:pt x="9060" y="3336073"/>
                </a:lnTo>
                <a:lnTo>
                  <a:pt x="9524" y="3337196"/>
                </a:lnTo>
                <a:lnTo>
                  <a:pt x="9524" y="3339826"/>
                </a:lnTo>
                <a:lnTo>
                  <a:pt x="9060" y="3340948"/>
                </a:lnTo>
                <a:lnTo>
                  <a:pt x="7200" y="3342808"/>
                </a:lnTo>
                <a:lnTo>
                  <a:pt x="6077" y="3343273"/>
                </a:lnTo>
                <a:close/>
              </a:path>
              <a:path w="9525" h="5200650">
                <a:moveTo>
                  <a:pt x="6077" y="3295648"/>
                </a:moveTo>
                <a:lnTo>
                  <a:pt x="3447" y="3295648"/>
                </a:lnTo>
                <a:lnTo>
                  <a:pt x="2324" y="3295183"/>
                </a:lnTo>
                <a:lnTo>
                  <a:pt x="464" y="3293323"/>
                </a:lnTo>
                <a:lnTo>
                  <a:pt x="0" y="3292201"/>
                </a:lnTo>
                <a:lnTo>
                  <a:pt x="0" y="3289571"/>
                </a:lnTo>
                <a:lnTo>
                  <a:pt x="464" y="3288448"/>
                </a:lnTo>
                <a:lnTo>
                  <a:pt x="2324" y="3286588"/>
                </a:lnTo>
                <a:lnTo>
                  <a:pt x="3447" y="3286123"/>
                </a:lnTo>
                <a:lnTo>
                  <a:pt x="6077" y="3286123"/>
                </a:lnTo>
                <a:lnTo>
                  <a:pt x="7200" y="3286588"/>
                </a:lnTo>
                <a:lnTo>
                  <a:pt x="9060" y="3288448"/>
                </a:lnTo>
                <a:lnTo>
                  <a:pt x="9524" y="3289571"/>
                </a:lnTo>
                <a:lnTo>
                  <a:pt x="9524" y="3292201"/>
                </a:lnTo>
                <a:lnTo>
                  <a:pt x="9060" y="3293323"/>
                </a:lnTo>
                <a:lnTo>
                  <a:pt x="7200" y="3295183"/>
                </a:lnTo>
                <a:lnTo>
                  <a:pt x="6077" y="3295648"/>
                </a:lnTo>
                <a:close/>
              </a:path>
              <a:path w="9525" h="5200650">
                <a:moveTo>
                  <a:pt x="6077" y="3248023"/>
                </a:moveTo>
                <a:lnTo>
                  <a:pt x="3447" y="3248023"/>
                </a:lnTo>
                <a:lnTo>
                  <a:pt x="2324" y="3247558"/>
                </a:lnTo>
                <a:lnTo>
                  <a:pt x="464" y="3245698"/>
                </a:lnTo>
                <a:lnTo>
                  <a:pt x="0" y="3244576"/>
                </a:lnTo>
                <a:lnTo>
                  <a:pt x="0" y="3241946"/>
                </a:lnTo>
                <a:lnTo>
                  <a:pt x="464" y="3240823"/>
                </a:lnTo>
                <a:lnTo>
                  <a:pt x="2324" y="3238963"/>
                </a:lnTo>
                <a:lnTo>
                  <a:pt x="3447" y="3238498"/>
                </a:lnTo>
                <a:lnTo>
                  <a:pt x="6077" y="3238498"/>
                </a:lnTo>
                <a:lnTo>
                  <a:pt x="7200" y="3238963"/>
                </a:lnTo>
                <a:lnTo>
                  <a:pt x="9060" y="3240823"/>
                </a:lnTo>
                <a:lnTo>
                  <a:pt x="9524" y="3241946"/>
                </a:lnTo>
                <a:lnTo>
                  <a:pt x="9524" y="3244576"/>
                </a:lnTo>
                <a:lnTo>
                  <a:pt x="9060" y="3245698"/>
                </a:lnTo>
                <a:lnTo>
                  <a:pt x="7200" y="3247558"/>
                </a:lnTo>
                <a:lnTo>
                  <a:pt x="6077" y="3248023"/>
                </a:lnTo>
                <a:close/>
              </a:path>
              <a:path w="9525" h="5200650">
                <a:moveTo>
                  <a:pt x="6077" y="3200398"/>
                </a:moveTo>
                <a:lnTo>
                  <a:pt x="3447" y="3200398"/>
                </a:lnTo>
                <a:lnTo>
                  <a:pt x="2324" y="3199933"/>
                </a:lnTo>
                <a:lnTo>
                  <a:pt x="464" y="3198073"/>
                </a:lnTo>
                <a:lnTo>
                  <a:pt x="0" y="3196951"/>
                </a:lnTo>
                <a:lnTo>
                  <a:pt x="0" y="3194321"/>
                </a:lnTo>
                <a:lnTo>
                  <a:pt x="464" y="3193198"/>
                </a:lnTo>
                <a:lnTo>
                  <a:pt x="2324" y="3191338"/>
                </a:lnTo>
                <a:lnTo>
                  <a:pt x="3447" y="3190873"/>
                </a:lnTo>
                <a:lnTo>
                  <a:pt x="6077" y="3190873"/>
                </a:lnTo>
                <a:lnTo>
                  <a:pt x="7200" y="3191338"/>
                </a:lnTo>
                <a:lnTo>
                  <a:pt x="9060" y="3193198"/>
                </a:lnTo>
                <a:lnTo>
                  <a:pt x="9524" y="3194321"/>
                </a:lnTo>
                <a:lnTo>
                  <a:pt x="9524" y="3196951"/>
                </a:lnTo>
                <a:lnTo>
                  <a:pt x="9060" y="3198073"/>
                </a:lnTo>
                <a:lnTo>
                  <a:pt x="7200" y="3199933"/>
                </a:lnTo>
                <a:lnTo>
                  <a:pt x="6077" y="3200398"/>
                </a:lnTo>
                <a:close/>
              </a:path>
              <a:path w="9525" h="5200650">
                <a:moveTo>
                  <a:pt x="6077" y="3152773"/>
                </a:moveTo>
                <a:lnTo>
                  <a:pt x="3447" y="3152773"/>
                </a:lnTo>
                <a:lnTo>
                  <a:pt x="2324" y="3152308"/>
                </a:lnTo>
                <a:lnTo>
                  <a:pt x="464" y="3150448"/>
                </a:lnTo>
                <a:lnTo>
                  <a:pt x="0" y="3149326"/>
                </a:lnTo>
                <a:lnTo>
                  <a:pt x="0" y="3146695"/>
                </a:lnTo>
                <a:lnTo>
                  <a:pt x="464" y="3145573"/>
                </a:lnTo>
                <a:lnTo>
                  <a:pt x="2324" y="3143713"/>
                </a:lnTo>
                <a:lnTo>
                  <a:pt x="3447" y="3143248"/>
                </a:lnTo>
                <a:lnTo>
                  <a:pt x="6077" y="3143248"/>
                </a:lnTo>
                <a:lnTo>
                  <a:pt x="7200" y="3143713"/>
                </a:lnTo>
                <a:lnTo>
                  <a:pt x="9060" y="3145573"/>
                </a:lnTo>
                <a:lnTo>
                  <a:pt x="9524" y="3146695"/>
                </a:lnTo>
                <a:lnTo>
                  <a:pt x="9524" y="3149326"/>
                </a:lnTo>
                <a:lnTo>
                  <a:pt x="9060" y="3150448"/>
                </a:lnTo>
                <a:lnTo>
                  <a:pt x="7200" y="3152308"/>
                </a:lnTo>
                <a:lnTo>
                  <a:pt x="6077" y="3152773"/>
                </a:lnTo>
                <a:close/>
              </a:path>
              <a:path w="9525" h="5200650">
                <a:moveTo>
                  <a:pt x="6077" y="3105148"/>
                </a:moveTo>
                <a:lnTo>
                  <a:pt x="3447" y="3105148"/>
                </a:lnTo>
                <a:lnTo>
                  <a:pt x="2324" y="3104683"/>
                </a:lnTo>
                <a:lnTo>
                  <a:pt x="464" y="3102823"/>
                </a:lnTo>
                <a:lnTo>
                  <a:pt x="0" y="3101701"/>
                </a:lnTo>
                <a:lnTo>
                  <a:pt x="0" y="3099071"/>
                </a:lnTo>
                <a:lnTo>
                  <a:pt x="464" y="3097948"/>
                </a:lnTo>
                <a:lnTo>
                  <a:pt x="2324" y="3096088"/>
                </a:lnTo>
                <a:lnTo>
                  <a:pt x="3447" y="3095623"/>
                </a:lnTo>
                <a:lnTo>
                  <a:pt x="6077" y="3095623"/>
                </a:lnTo>
                <a:lnTo>
                  <a:pt x="7200" y="3096088"/>
                </a:lnTo>
                <a:lnTo>
                  <a:pt x="9060" y="3097948"/>
                </a:lnTo>
                <a:lnTo>
                  <a:pt x="9524" y="3099071"/>
                </a:lnTo>
                <a:lnTo>
                  <a:pt x="9524" y="3101701"/>
                </a:lnTo>
                <a:lnTo>
                  <a:pt x="9060" y="3102823"/>
                </a:lnTo>
                <a:lnTo>
                  <a:pt x="7200" y="3104683"/>
                </a:lnTo>
                <a:lnTo>
                  <a:pt x="6077" y="3105148"/>
                </a:lnTo>
                <a:close/>
              </a:path>
              <a:path w="9525" h="5200650">
                <a:moveTo>
                  <a:pt x="6077" y="3057523"/>
                </a:moveTo>
                <a:lnTo>
                  <a:pt x="3447" y="3057523"/>
                </a:lnTo>
                <a:lnTo>
                  <a:pt x="2324" y="3057058"/>
                </a:lnTo>
                <a:lnTo>
                  <a:pt x="464" y="3055198"/>
                </a:lnTo>
                <a:lnTo>
                  <a:pt x="0" y="3054076"/>
                </a:lnTo>
                <a:lnTo>
                  <a:pt x="0" y="3051446"/>
                </a:lnTo>
                <a:lnTo>
                  <a:pt x="464" y="3050323"/>
                </a:lnTo>
                <a:lnTo>
                  <a:pt x="2324" y="3048463"/>
                </a:lnTo>
                <a:lnTo>
                  <a:pt x="3447" y="3047998"/>
                </a:lnTo>
                <a:lnTo>
                  <a:pt x="6077" y="3047998"/>
                </a:lnTo>
                <a:lnTo>
                  <a:pt x="7200" y="3048463"/>
                </a:lnTo>
                <a:lnTo>
                  <a:pt x="9060" y="3050323"/>
                </a:lnTo>
                <a:lnTo>
                  <a:pt x="9524" y="3051446"/>
                </a:lnTo>
                <a:lnTo>
                  <a:pt x="9524" y="3054076"/>
                </a:lnTo>
                <a:lnTo>
                  <a:pt x="9060" y="3055198"/>
                </a:lnTo>
                <a:lnTo>
                  <a:pt x="7200" y="3057058"/>
                </a:lnTo>
                <a:lnTo>
                  <a:pt x="6077" y="3057523"/>
                </a:lnTo>
                <a:close/>
              </a:path>
              <a:path w="9525" h="5200650">
                <a:moveTo>
                  <a:pt x="6077" y="3009898"/>
                </a:moveTo>
                <a:lnTo>
                  <a:pt x="3447" y="3009898"/>
                </a:lnTo>
                <a:lnTo>
                  <a:pt x="2324" y="3009433"/>
                </a:lnTo>
                <a:lnTo>
                  <a:pt x="464" y="3007573"/>
                </a:lnTo>
                <a:lnTo>
                  <a:pt x="0" y="3006451"/>
                </a:lnTo>
                <a:lnTo>
                  <a:pt x="0" y="3003821"/>
                </a:lnTo>
                <a:lnTo>
                  <a:pt x="464" y="3002698"/>
                </a:lnTo>
                <a:lnTo>
                  <a:pt x="2324" y="3000838"/>
                </a:lnTo>
                <a:lnTo>
                  <a:pt x="3447" y="3000373"/>
                </a:lnTo>
                <a:lnTo>
                  <a:pt x="6077" y="3000373"/>
                </a:lnTo>
                <a:lnTo>
                  <a:pt x="7200" y="3000838"/>
                </a:lnTo>
                <a:lnTo>
                  <a:pt x="9060" y="3002698"/>
                </a:lnTo>
                <a:lnTo>
                  <a:pt x="9524" y="3003821"/>
                </a:lnTo>
                <a:lnTo>
                  <a:pt x="9524" y="3006451"/>
                </a:lnTo>
                <a:lnTo>
                  <a:pt x="9060" y="3007573"/>
                </a:lnTo>
                <a:lnTo>
                  <a:pt x="7200" y="3009433"/>
                </a:lnTo>
                <a:lnTo>
                  <a:pt x="6077" y="3009898"/>
                </a:lnTo>
                <a:close/>
              </a:path>
              <a:path w="9525" h="5200650">
                <a:moveTo>
                  <a:pt x="6077" y="2962273"/>
                </a:moveTo>
                <a:lnTo>
                  <a:pt x="3447" y="2962273"/>
                </a:lnTo>
                <a:lnTo>
                  <a:pt x="2324" y="2961808"/>
                </a:lnTo>
                <a:lnTo>
                  <a:pt x="464" y="2959948"/>
                </a:lnTo>
                <a:lnTo>
                  <a:pt x="0" y="2958826"/>
                </a:lnTo>
                <a:lnTo>
                  <a:pt x="0" y="2956196"/>
                </a:lnTo>
                <a:lnTo>
                  <a:pt x="464" y="2955073"/>
                </a:lnTo>
                <a:lnTo>
                  <a:pt x="2324" y="2953213"/>
                </a:lnTo>
                <a:lnTo>
                  <a:pt x="3447" y="2952748"/>
                </a:lnTo>
                <a:lnTo>
                  <a:pt x="6077" y="2952748"/>
                </a:lnTo>
                <a:lnTo>
                  <a:pt x="7200" y="2953213"/>
                </a:lnTo>
                <a:lnTo>
                  <a:pt x="9060" y="2955073"/>
                </a:lnTo>
                <a:lnTo>
                  <a:pt x="9524" y="2956196"/>
                </a:lnTo>
                <a:lnTo>
                  <a:pt x="9524" y="2958826"/>
                </a:lnTo>
                <a:lnTo>
                  <a:pt x="9060" y="2959948"/>
                </a:lnTo>
                <a:lnTo>
                  <a:pt x="7200" y="2961808"/>
                </a:lnTo>
                <a:lnTo>
                  <a:pt x="6077" y="2962273"/>
                </a:lnTo>
                <a:close/>
              </a:path>
              <a:path w="9525" h="5200650">
                <a:moveTo>
                  <a:pt x="6077" y="2914648"/>
                </a:moveTo>
                <a:lnTo>
                  <a:pt x="3447" y="2914648"/>
                </a:lnTo>
                <a:lnTo>
                  <a:pt x="2324" y="2914183"/>
                </a:lnTo>
                <a:lnTo>
                  <a:pt x="464" y="2912324"/>
                </a:lnTo>
                <a:lnTo>
                  <a:pt x="0" y="2911201"/>
                </a:lnTo>
                <a:lnTo>
                  <a:pt x="0" y="2908571"/>
                </a:lnTo>
                <a:lnTo>
                  <a:pt x="464" y="2907448"/>
                </a:lnTo>
                <a:lnTo>
                  <a:pt x="2324" y="2905588"/>
                </a:lnTo>
                <a:lnTo>
                  <a:pt x="3447" y="2905123"/>
                </a:lnTo>
                <a:lnTo>
                  <a:pt x="6077" y="2905123"/>
                </a:lnTo>
                <a:lnTo>
                  <a:pt x="7200" y="2905588"/>
                </a:lnTo>
                <a:lnTo>
                  <a:pt x="9060" y="2907448"/>
                </a:lnTo>
                <a:lnTo>
                  <a:pt x="9524" y="2908571"/>
                </a:lnTo>
                <a:lnTo>
                  <a:pt x="9524" y="2911201"/>
                </a:lnTo>
                <a:lnTo>
                  <a:pt x="9060" y="2912324"/>
                </a:lnTo>
                <a:lnTo>
                  <a:pt x="7200" y="2914183"/>
                </a:lnTo>
                <a:lnTo>
                  <a:pt x="6077" y="2914648"/>
                </a:lnTo>
                <a:close/>
              </a:path>
              <a:path w="9525" h="5200650">
                <a:moveTo>
                  <a:pt x="6077" y="2867023"/>
                </a:moveTo>
                <a:lnTo>
                  <a:pt x="3447" y="2867023"/>
                </a:lnTo>
                <a:lnTo>
                  <a:pt x="2324" y="2866558"/>
                </a:lnTo>
                <a:lnTo>
                  <a:pt x="464" y="2864698"/>
                </a:lnTo>
                <a:lnTo>
                  <a:pt x="0" y="2863576"/>
                </a:lnTo>
                <a:lnTo>
                  <a:pt x="0" y="2860946"/>
                </a:lnTo>
                <a:lnTo>
                  <a:pt x="464" y="2859823"/>
                </a:lnTo>
                <a:lnTo>
                  <a:pt x="2324" y="2857963"/>
                </a:lnTo>
                <a:lnTo>
                  <a:pt x="3447" y="2857498"/>
                </a:lnTo>
                <a:lnTo>
                  <a:pt x="6077" y="2857498"/>
                </a:lnTo>
                <a:lnTo>
                  <a:pt x="7200" y="2857963"/>
                </a:lnTo>
                <a:lnTo>
                  <a:pt x="9060" y="2859823"/>
                </a:lnTo>
                <a:lnTo>
                  <a:pt x="9524" y="2860946"/>
                </a:lnTo>
                <a:lnTo>
                  <a:pt x="9524" y="2863576"/>
                </a:lnTo>
                <a:lnTo>
                  <a:pt x="9060" y="2864698"/>
                </a:lnTo>
                <a:lnTo>
                  <a:pt x="7200" y="2866558"/>
                </a:lnTo>
                <a:lnTo>
                  <a:pt x="6077" y="2867023"/>
                </a:lnTo>
                <a:close/>
              </a:path>
              <a:path w="9525" h="5200650">
                <a:moveTo>
                  <a:pt x="6077" y="2819398"/>
                </a:moveTo>
                <a:lnTo>
                  <a:pt x="3447" y="2819398"/>
                </a:lnTo>
                <a:lnTo>
                  <a:pt x="2324" y="2818933"/>
                </a:lnTo>
                <a:lnTo>
                  <a:pt x="464" y="2817073"/>
                </a:lnTo>
                <a:lnTo>
                  <a:pt x="0" y="2815951"/>
                </a:lnTo>
                <a:lnTo>
                  <a:pt x="0" y="2813321"/>
                </a:lnTo>
                <a:lnTo>
                  <a:pt x="464" y="2812198"/>
                </a:lnTo>
                <a:lnTo>
                  <a:pt x="2324" y="2810338"/>
                </a:lnTo>
                <a:lnTo>
                  <a:pt x="3447" y="2809873"/>
                </a:lnTo>
                <a:lnTo>
                  <a:pt x="6077" y="2809873"/>
                </a:lnTo>
                <a:lnTo>
                  <a:pt x="7200" y="2810338"/>
                </a:lnTo>
                <a:lnTo>
                  <a:pt x="9060" y="2812198"/>
                </a:lnTo>
                <a:lnTo>
                  <a:pt x="9524" y="2813321"/>
                </a:lnTo>
                <a:lnTo>
                  <a:pt x="9524" y="2815951"/>
                </a:lnTo>
                <a:lnTo>
                  <a:pt x="9060" y="2817073"/>
                </a:lnTo>
                <a:lnTo>
                  <a:pt x="7200" y="2818933"/>
                </a:lnTo>
                <a:lnTo>
                  <a:pt x="6077" y="2819398"/>
                </a:lnTo>
                <a:close/>
              </a:path>
              <a:path w="9525" h="5200650">
                <a:moveTo>
                  <a:pt x="6077" y="2771773"/>
                </a:moveTo>
                <a:lnTo>
                  <a:pt x="3447" y="2771773"/>
                </a:lnTo>
                <a:lnTo>
                  <a:pt x="2324" y="2771308"/>
                </a:lnTo>
                <a:lnTo>
                  <a:pt x="464" y="2769449"/>
                </a:lnTo>
                <a:lnTo>
                  <a:pt x="0" y="2768326"/>
                </a:lnTo>
                <a:lnTo>
                  <a:pt x="0" y="2765696"/>
                </a:lnTo>
                <a:lnTo>
                  <a:pt x="464" y="2764573"/>
                </a:lnTo>
                <a:lnTo>
                  <a:pt x="2324" y="2762713"/>
                </a:lnTo>
                <a:lnTo>
                  <a:pt x="3447" y="2762248"/>
                </a:lnTo>
                <a:lnTo>
                  <a:pt x="6077" y="2762248"/>
                </a:lnTo>
                <a:lnTo>
                  <a:pt x="7200" y="2762713"/>
                </a:lnTo>
                <a:lnTo>
                  <a:pt x="9060" y="2764573"/>
                </a:lnTo>
                <a:lnTo>
                  <a:pt x="9524" y="2765696"/>
                </a:lnTo>
                <a:lnTo>
                  <a:pt x="9524" y="2768326"/>
                </a:lnTo>
                <a:lnTo>
                  <a:pt x="9060" y="2769449"/>
                </a:lnTo>
                <a:lnTo>
                  <a:pt x="7200" y="2771308"/>
                </a:lnTo>
                <a:lnTo>
                  <a:pt x="6077" y="2771773"/>
                </a:lnTo>
                <a:close/>
              </a:path>
              <a:path w="9525" h="5200650">
                <a:moveTo>
                  <a:pt x="6077" y="2724148"/>
                </a:moveTo>
                <a:lnTo>
                  <a:pt x="3447" y="2724148"/>
                </a:lnTo>
                <a:lnTo>
                  <a:pt x="2324" y="2723683"/>
                </a:lnTo>
                <a:lnTo>
                  <a:pt x="464" y="2721824"/>
                </a:lnTo>
                <a:lnTo>
                  <a:pt x="0" y="2720701"/>
                </a:lnTo>
                <a:lnTo>
                  <a:pt x="0" y="2718071"/>
                </a:lnTo>
                <a:lnTo>
                  <a:pt x="464" y="2716948"/>
                </a:lnTo>
                <a:lnTo>
                  <a:pt x="2324" y="2715089"/>
                </a:lnTo>
                <a:lnTo>
                  <a:pt x="3447" y="2714623"/>
                </a:lnTo>
                <a:lnTo>
                  <a:pt x="6077" y="2714623"/>
                </a:lnTo>
                <a:lnTo>
                  <a:pt x="7200" y="2715089"/>
                </a:lnTo>
                <a:lnTo>
                  <a:pt x="9060" y="2716948"/>
                </a:lnTo>
                <a:lnTo>
                  <a:pt x="9524" y="2718071"/>
                </a:lnTo>
                <a:lnTo>
                  <a:pt x="9524" y="2720701"/>
                </a:lnTo>
                <a:lnTo>
                  <a:pt x="9060" y="2721824"/>
                </a:lnTo>
                <a:lnTo>
                  <a:pt x="7200" y="2723683"/>
                </a:lnTo>
                <a:lnTo>
                  <a:pt x="6077" y="2724148"/>
                </a:lnTo>
                <a:close/>
              </a:path>
              <a:path w="9525" h="5200650">
                <a:moveTo>
                  <a:pt x="6077" y="2676523"/>
                </a:moveTo>
                <a:lnTo>
                  <a:pt x="3447" y="2676523"/>
                </a:lnTo>
                <a:lnTo>
                  <a:pt x="2324" y="2676058"/>
                </a:lnTo>
                <a:lnTo>
                  <a:pt x="464" y="2674199"/>
                </a:lnTo>
                <a:lnTo>
                  <a:pt x="0" y="2673076"/>
                </a:lnTo>
                <a:lnTo>
                  <a:pt x="0" y="2670446"/>
                </a:lnTo>
                <a:lnTo>
                  <a:pt x="464" y="2669323"/>
                </a:lnTo>
                <a:lnTo>
                  <a:pt x="2324" y="2667463"/>
                </a:lnTo>
                <a:lnTo>
                  <a:pt x="3447" y="2666998"/>
                </a:lnTo>
                <a:lnTo>
                  <a:pt x="6077" y="2666998"/>
                </a:lnTo>
                <a:lnTo>
                  <a:pt x="7200" y="2667463"/>
                </a:lnTo>
                <a:lnTo>
                  <a:pt x="9060" y="2669323"/>
                </a:lnTo>
                <a:lnTo>
                  <a:pt x="9524" y="2670446"/>
                </a:lnTo>
                <a:lnTo>
                  <a:pt x="9524" y="2673076"/>
                </a:lnTo>
                <a:lnTo>
                  <a:pt x="9060" y="2674199"/>
                </a:lnTo>
                <a:lnTo>
                  <a:pt x="7200" y="2676058"/>
                </a:lnTo>
                <a:lnTo>
                  <a:pt x="6077" y="2676523"/>
                </a:lnTo>
                <a:close/>
              </a:path>
              <a:path w="9525" h="5200650">
                <a:moveTo>
                  <a:pt x="6077" y="2628898"/>
                </a:moveTo>
                <a:lnTo>
                  <a:pt x="3447" y="2628898"/>
                </a:lnTo>
                <a:lnTo>
                  <a:pt x="2324" y="2628433"/>
                </a:lnTo>
                <a:lnTo>
                  <a:pt x="464" y="2626574"/>
                </a:lnTo>
                <a:lnTo>
                  <a:pt x="0" y="2625451"/>
                </a:lnTo>
                <a:lnTo>
                  <a:pt x="0" y="2622821"/>
                </a:lnTo>
                <a:lnTo>
                  <a:pt x="464" y="2621698"/>
                </a:lnTo>
                <a:lnTo>
                  <a:pt x="2324" y="2619838"/>
                </a:lnTo>
                <a:lnTo>
                  <a:pt x="3447" y="2619373"/>
                </a:lnTo>
                <a:lnTo>
                  <a:pt x="6077" y="2619373"/>
                </a:lnTo>
                <a:lnTo>
                  <a:pt x="7200" y="2619838"/>
                </a:lnTo>
                <a:lnTo>
                  <a:pt x="9060" y="2621698"/>
                </a:lnTo>
                <a:lnTo>
                  <a:pt x="9524" y="2622821"/>
                </a:lnTo>
                <a:lnTo>
                  <a:pt x="9524" y="2625451"/>
                </a:lnTo>
                <a:lnTo>
                  <a:pt x="9060" y="2626574"/>
                </a:lnTo>
                <a:lnTo>
                  <a:pt x="7200" y="2628433"/>
                </a:lnTo>
                <a:lnTo>
                  <a:pt x="6077" y="2628898"/>
                </a:lnTo>
                <a:close/>
              </a:path>
              <a:path w="9525" h="5200650">
                <a:moveTo>
                  <a:pt x="6077" y="2581273"/>
                </a:moveTo>
                <a:lnTo>
                  <a:pt x="3447" y="2581273"/>
                </a:lnTo>
                <a:lnTo>
                  <a:pt x="2324" y="2580808"/>
                </a:lnTo>
                <a:lnTo>
                  <a:pt x="464" y="2578948"/>
                </a:lnTo>
                <a:lnTo>
                  <a:pt x="0" y="2577826"/>
                </a:lnTo>
                <a:lnTo>
                  <a:pt x="0" y="2575196"/>
                </a:lnTo>
                <a:lnTo>
                  <a:pt x="464" y="2574073"/>
                </a:lnTo>
                <a:lnTo>
                  <a:pt x="2324" y="2572213"/>
                </a:lnTo>
                <a:lnTo>
                  <a:pt x="3447" y="2571748"/>
                </a:lnTo>
                <a:lnTo>
                  <a:pt x="6077" y="2571748"/>
                </a:lnTo>
                <a:lnTo>
                  <a:pt x="7200" y="2572213"/>
                </a:lnTo>
                <a:lnTo>
                  <a:pt x="9060" y="2574073"/>
                </a:lnTo>
                <a:lnTo>
                  <a:pt x="9524" y="2575196"/>
                </a:lnTo>
                <a:lnTo>
                  <a:pt x="9524" y="2577826"/>
                </a:lnTo>
                <a:lnTo>
                  <a:pt x="9060" y="2578948"/>
                </a:lnTo>
                <a:lnTo>
                  <a:pt x="7200" y="2580808"/>
                </a:lnTo>
                <a:lnTo>
                  <a:pt x="6077" y="2581273"/>
                </a:lnTo>
                <a:close/>
              </a:path>
              <a:path w="9525" h="5200650">
                <a:moveTo>
                  <a:pt x="6077" y="2533648"/>
                </a:moveTo>
                <a:lnTo>
                  <a:pt x="3447" y="2533648"/>
                </a:lnTo>
                <a:lnTo>
                  <a:pt x="2324" y="2533183"/>
                </a:lnTo>
                <a:lnTo>
                  <a:pt x="464" y="2531324"/>
                </a:lnTo>
                <a:lnTo>
                  <a:pt x="0" y="2530201"/>
                </a:lnTo>
                <a:lnTo>
                  <a:pt x="0" y="2527571"/>
                </a:lnTo>
                <a:lnTo>
                  <a:pt x="464" y="2526448"/>
                </a:lnTo>
                <a:lnTo>
                  <a:pt x="2324" y="2524588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8"/>
                </a:lnTo>
                <a:lnTo>
                  <a:pt x="9060" y="2526448"/>
                </a:lnTo>
                <a:lnTo>
                  <a:pt x="9524" y="2527571"/>
                </a:lnTo>
                <a:lnTo>
                  <a:pt x="9524" y="2530201"/>
                </a:lnTo>
                <a:lnTo>
                  <a:pt x="9060" y="2531324"/>
                </a:lnTo>
                <a:lnTo>
                  <a:pt x="7200" y="2533183"/>
                </a:lnTo>
                <a:lnTo>
                  <a:pt x="6077" y="2533648"/>
                </a:lnTo>
                <a:close/>
              </a:path>
              <a:path w="9525" h="5200650">
                <a:moveTo>
                  <a:pt x="6077" y="2486023"/>
                </a:moveTo>
                <a:lnTo>
                  <a:pt x="3447" y="2486023"/>
                </a:lnTo>
                <a:lnTo>
                  <a:pt x="2324" y="2485558"/>
                </a:lnTo>
                <a:lnTo>
                  <a:pt x="464" y="2483699"/>
                </a:lnTo>
                <a:lnTo>
                  <a:pt x="0" y="2482576"/>
                </a:lnTo>
                <a:lnTo>
                  <a:pt x="0" y="2479946"/>
                </a:lnTo>
                <a:lnTo>
                  <a:pt x="464" y="2478823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3"/>
                </a:lnTo>
                <a:lnTo>
                  <a:pt x="9524" y="2479946"/>
                </a:lnTo>
                <a:lnTo>
                  <a:pt x="9524" y="2482576"/>
                </a:lnTo>
                <a:lnTo>
                  <a:pt x="9060" y="2483699"/>
                </a:lnTo>
                <a:lnTo>
                  <a:pt x="7200" y="2485558"/>
                </a:lnTo>
                <a:lnTo>
                  <a:pt x="6077" y="2486023"/>
                </a:lnTo>
                <a:close/>
              </a:path>
              <a:path w="9525" h="5200650">
                <a:moveTo>
                  <a:pt x="6077" y="2438398"/>
                </a:moveTo>
                <a:lnTo>
                  <a:pt x="3447" y="2438398"/>
                </a:lnTo>
                <a:lnTo>
                  <a:pt x="2324" y="2437933"/>
                </a:lnTo>
                <a:lnTo>
                  <a:pt x="464" y="2436074"/>
                </a:lnTo>
                <a:lnTo>
                  <a:pt x="0" y="2434951"/>
                </a:lnTo>
                <a:lnTo>
                  <a:pt x="0" y="2432321"/>
                </a:lnTo>
                <a:lnTo>
                  <a:pt x="464" y="2431198"/>
                </a:lnTo>
                <a:lnTo>
                  <a:pt x="2324" y="2429338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8"/>
                </a:lnTo>
                <a:lnTo>
                  <a:pt x="9060" y="2431198"/>
                </a:lnTo>
                <a:lnTo>
                  <a:pt x="9524" y="2432321"/>
                </a:lnTo>
                <a:lnTo>
                  <a:pt x="9524" y="2434951"/>
                </a:lnTo>
                <a:lnTo>
                  <a:pt x="9060" y="2436074"/>
                </a:lnTo>
                <a:lnTo>
                  <a:pt x="7200" y="2437933"/>
                </a:lnTo>
                <a:lnTo>
                  <a:pt x="6077" y="2438398"/>
                </a:lnTo>
                <a:close/>
              </a:path>
              <a:path w="9525" h="5200650">
                <a:moveTo>
                  <a:pt x="6077" y="2390773"/>
                </a:moveTo>
                <a:lnTo>
                  <a:pt x="3447" y="2390773"/>
                </a:lnTo>
                <a:lnTo>
                  <a:pt x="2324" y="2390308"/>
                </a:lnTo>
                <a:lnTo>
                  <a:pt x="464" y="2388449"/>
                </a:lnTo>
                <a:lnTo>
                  <a:pt x="0" y="2387326"/>
                </a:lnTo>
                <a:lnTo>
                  <a:pt x="0" y="2384696"/>
                </a:lnTo>
                <a:lnTo>
                  <a:pt x="464" y="2383573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3"/>
                </a:lnTo>
                <a:lnTo>
                  <a:pt x="9524" y="2384696"/>
                </a:lnTo>
                <a:lnTo>
                  <a:pt x="9524" y="2387326"/>
                </a:lnTo>
                <a:lnTo>
                  <a:pt x="9060" y="2388449"/>
                </a:lnTo>
                <a:lnTo>
                  <a:pt x="7200" y="2390308"/>
                </a:lnTo>
                <a:lnTo>
                  <a:pt x="6077" y="2390773"/>
                </a:lnTo>
                <a:close/>
              </a:path>
              <a:path w="9525" h="5200650">
                <a:moveTo>
                  <a:pt x="6077" y="2343148"/>
                </a:moveTo>
                <a:lnTo>
                  <a:pt x="3447" y="2343148"/>
                </a:lnTo>
                <a:lnTo>
                  <a:pt x="2324" y="2342683"/>
                </a:lnTo>
                <a:lnTo>
                  <a:pt x="464" y="2340824"/>
                </a:lnTo>
                <a:lnTo>
                  <a:pt x="0" y="2339701"/>
                </a:lnTo>
                <a:lnTo>
                  <a:pt x="0" y="2337071"/>
                </a:lnTo>
                <a:lnTo>
                  <a:pt x="464" y="2335948"/>
                </a:lnTo>
                <a:lnTo>
                  <a:pt x="2324" y="2334088"/>
                </a:lnTo>
                <a:lnTo>
                  <a:pt x="3447" y="2333623"/>
                </a:lnTo>
                <a:lnTo>
                  <a:pt x="6077" y="2333623"/>
                </a:lnTo>
                <a:lnTo>
                  <a:pt x="7200" y="2334088"/>
                </a:lnTo>
                <a:lnTo>
                  <a:pt x="9060" y="2335948"/>
                </a:lnTo>
                <a:lnTo>
                  <a:pt x="9524" y="2337071"/>
                </a:lnTo>
                <a:lnTo>
                  <a:pt x="9524" y="2339701"/>
                </a:lnTo>
                <a:lnTo>
                  <a:pt x="9060" y="2340824"/>
                </a:lnTo>
                <a:lnTo>
                  <a:pt x="7200" y="2342683"/>
                </a:lnTo>
                <a:lnTo>
                  <a:pt x="6077" y="2343148"/>
                </a:lnTo>
                <a:close/>
              </a:path>
              <a:path w="9525" h="5200650">
                <a:moveTo>
                  <a:pt x="6077" y="2295523"/>
                </a:moveTo>
                <a:lnTo>
                  <a:pt x="3447" y="2295523"/>
                </a:lnTo>
                <a:lnTo>
                  <a:pt x="2324" y="2295058"/>
                </a:lnTo>
                <a:lnTo>
                  <a:pt x="464" y="2293199"/>
                </a:lnTo>
                <a:lnTo>
                  <a:pt x="0" y="2292076"/>
                </a:lnTo>
                <a:lnTo>
                  <a:pt x="0" y="2289446"/>
                </a:lnTo>
                <a:lnTo>
                  <a:pt x="464" y="2288323"/>
                </a:lnTo>
                <a:lnTo>
                  <a:pt x="2324" y="2286463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3"/>
                </a:lnTo>
                <a:lnTo>
                  <a:pt x="9060" y="2288323"/>
                </a:lnTo>
                <a:lnTo>
                  <a:pt x="9524" y="2289446"/>
                </a:lnTo>
                <a:lnTo>
                  <a:pt x="9524" y="2292076"/>
                </a:lnTo>
                <a:lnTo>
                  <a:pt x="9060" y="2293199"/>
                </a:lnTo>
                <a:lnTo>
                  <a:pt x="7200" y="2295058"/>
                </a:lnTo>
                <a:lnTo>
                  <a:pt x="6077" y="2295523"/>
                </a:lnTo>
                <a:close/>
              </a:path>
              <a:path w="9525" h="5200650">
                <a:moveTo>
                  <a:pt x="6077" y="2247898"/>
                </a:moveTo>
                <a:lnTo>
                  <a:pt x="3447" y="2247898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1"/>
                </a:lnTo>
                <a:lnTo>
                  <a:pt x="0" y="2241821"/>
                </a:lnTo>
                <a:lnTo>
                  <a:pt x="464" y="2240698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8"/>
                </a:lnTo>
                <a:lnTo>
                  <a:pt x="9524" y="2241821"/>
                </a:lnTo>
                <a:lnTo>
                  <a:pt x="9524" y="2244451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8"/>
                </a:lnTo>
                <a:close/>
              </a:path>
              <a:path w="9525" h="5200650">
                <a:moveTo>
                  <a:pt x="6077" y="2200273"/>
                </a:moveTo>
                <a:lnTo>
                  <a:pt x="3447" y="2200273"/>
                </a:lnTo>
                <a:lnTo>
                  <a:pt x="2324" y="2199808"/>
                </a:lnTo>
                <a:lnTo>
                  <a:pt x="464" y="2197948"/>
                </a:lnTo>
                <a:lnTo>
                  <a:pt x="0" y="2196826"/>
                </a:lnTo>
                <a:lnTo>
                  <a:pt x="0" y="2194196"/>
                </a:lnTo>
                <a:lnTo>
                  <a:pt x="464" y="2193073"/>
                </a:lnTo>
                <a:lnTo>
                  <a:pt x="2324" y="2191213"/>
                </a:lnTo>
                <a:lnTo>
                  <a:pt x="3447" y="2190748"/>
                </a:lnTo>
                <a:lnTo>
                  <a:pt x="6077" y="2190748"/>
                </a:lnTo>
                <a:lnTo>
                  <a:pt x="7200" y="2191213"/>
                </a:lnTo>
                <a:lnTo>
                  <a:pt x="9060" y="2193073"/>
                </a:lnTo>
                <a:lnTo>
                  <a:pt x="9524" y="2194196"/>
                </a:lnTo>
                <a:lnTo>
                  <a:pt x="9524" y="2196826"/>
                </a:lnTo>
                <a:lnTo>
                  <a:pt x="9060" y="2197948"/>
                </a:lnTo>
                <a:lnTo>
                  <a:pt x="7200" y="2199808"/>
                </a:lnTo>
                <a:lnTo>
                  <a:pt x="6077" y="2200273"/>
                </a:lnTo>
                <a:close/>
              </a:path>
              <a:path w="9525" h="5200650">
                <a:moveTo>
                  <a:pt x="6077" y="2152648"/>
                </a:moveTo>
                <a:lnTo>
                  <a:pt x="3447" y="2152648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1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1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8"/>
                </a:lnTo>
                <a:close/>
              </a:path>
              <a:path w="9525" h="5200650">
                <a:moveTo>
                  <a:pt x="6077" y="2105023"/>
                </a:moveTo>
                <a:lnTo>
                  <a:pt x="3447" y="2105023"/>
                </a:lnTo>
                <a:lnTo>
                  <a:pt x="2324" y="2104558"/>
                </a:lnTo>
                <a:lnTo>
                  <a:pt x="464" y="2102699"/>
                </a:lnTo>
                <a:lnTo>
                  <a:pt x="0" y="2101576"/>
                </a:lnTo>
                <a:lnTo>
                  <a:pt x="0" y="2098946"/>
                </a:lnTo>
                <a:lnTo>
                  <a:pt x="464" y="2097823"/>
                </a:lnTo>
                <a:lnTo>
                  <a:pt x="2324" y="2095963"/>
                </a:lnTo>
                <a:lnTo>
                  <a:pt x="3447" y="2095498"/>
                </a:lnTo>
                <a:lnTo>
                  <a:pt x="6077" y="2095498"/>
                </a:lnTo>
                <a:lnTo>
                  <a:pt x="7200" y="2095963"/>
                </a:lnTo>
                <a:lnTo>
                  <a:pt x="9060" y="2097823"/>
                </a:lnTo>
                <a:lnTo>
                  <a:pt x="9524" y="2098946"/>
                </a:lnTo>
                <a:lnTo>
                  <a:pt x="9524" y="2101576"/>
                </a:lnTo>
                <a:lnTo>
                  <a:pt x="9060" y="2102699"/>
                </a:lnTo>
                <a:lnTo>
                  <a:pt x="7200" y="2104558"/>
                </a:lnTo>
                <a:lnTo>
                  <a:pt x="6077" y="2105023"/>
                </a:lnTo>
                <a:close/>
              </a:path>
              <a:path w="9525" h="5200650">
                <a:moveTo>
                  <a:pt x="6077" y="2057398"/>
                </a:moveTo>
                <a:lnTo>
                  <a:pt x="3447" y="2057398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1"/>
                </a:lnTo>
                <a:lnTo>
                  <a:pt x="0" y="2051321"/>
                </a:lnTo>
                <a:lnTo>
                  <a:pt x="464" y="2050198"/>
                </a:lnTo>
                <a:lnTo>
                  <a:pt x="2324" y="2048338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8"/>
                </a:lnTo>
                <a:lnTo>
                  <a:pt x="9060" y="2050198"/>
                </a:lnTo>
                <a:lnTo>
                  <a:pt x="9524" y="2051321"/>
                </a:lnTo>
                <a:lnTo>
                  <a:pt x="9524" y="2053951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8"/>
                </a:lnTo>
                <a:close/>
              </a:path>
              <a:path w="9525" h="5200650">
                <a:moveTo>
                  <a:pt x="6077" y="2009773"/>
                </a:moveTo>
                <a:lnTo>
                  <a:pt x="3447" y="2009773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6"/>
                </a:lnTo>
                <a:lnTo>
                  <a:pt x="0" y="2003696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6"/>
                </a:lnTo>
                <a:lnTo>
                  <a:pt x="9524" y="2006326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3"/>
                </a:lnTo>
                <a:close/>
              </a:path>
              <a:path w="9525" h="5200650">
                <a:moveTo>
                  <a:pt x="6077" y="1962148"/>
                </a:moveTo>
                <a:lnTo>
                  <a:pt x="3447" y="1962148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1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1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8"/>
                </a:lnTo>
                <a:close/>
              </a:path>
              <a:path w="9525" h="5200650">
                <a:moveTo>
                  <a:pt x="6077" y="1914523"/>
                </a:moveTo>
                <a:lnTo>
                  <a:pt x="3447" y="1914523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6"/>
                </a:lnTo>
                <a:lnTo>
                  <a:pt x="0" y="1908446"/>
                </a:lnTo>
                <a:lnTo>
                  <a:pt x="464" y="1907323"/>
                </a:lnTo>
                <a:lnTo>
                  <a:pt x="2324" y="1905464"/>
                </a:lnTo>
                <a:lnTo>
                  <a:pt x="3447" y="1904998"/>
                </a:lnTo>
                <a:lnTo>
                  <a:pt x="6077" y="1904998"/>
                </a:lnTo>
                <a:lnTo>
                  <a:pt x="7200" y="1905464"/>
                </a:lnTo>
                <a:lnTo>
                  <a:pt x="9060" y="1907323"/>
                </a:lnTo>
                <a:lnTo>
                  <a:pt x="9524" y="1908446"/>
                </a:lnTo>
                <a:lnTo>
                  <a:pt x="9524" y="1911076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3"/>
                </a:lnTo>
                <a:close/>
              </a:path>
              <a:path w="9525" h="5200650">
                <a:moveTo>
                  <a:pt x="6077" y="1866898"/>
                </a:moveTo>
                <a:lnTo>
                  <a:pt x="3447" y="1866898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1"/>
                </a:lnTo>
                <a:lnTo>
                  <a:pt x="0" y="1860821"/>
                </a:lnTo>
                <a:lnTo>
                  <a:pt x="464" y="1859698"/>
                </a:lnTo>
                <a:lnTo>
                  <a:pt x="2324" y="1857839"/>
                </a:lnTo>
                <a:lnTo>
                  <a:pt x="3447" y="1857373"/>
                </a:lnTo>
                <a:lnTo>
                  <a:pt x="6077" y="1857373"/>
                </a:lnTo>
                <a:lnTo>
                  <a:pt x="7200" y="1857839"/>
                </a:lnTo>
                <a:lnTo>
                  <a:pt x="9060" y="1859698"/>
                </a:lnTo>
                <a:lnTo>
                  <a:pt x="9524" y="1860821"/>
                </a:lnTo>
                <a:lnTo>
                  <a:pt x="9524" y="1863451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8"/>
                </a:lnTo>
                <a:close/>
              </a:path>
              <a:path w="9525" h="5200650">
                <a:moveTo>
                  <a:pt x="6077" y="1819273"/>
                </a:moveTo>
                <a:lnTo>
                  <a:pt x="3447" y="1819273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6"/>
                </a:lnTo>
                <a:lnTo>
                  <a:pt x="0" y="1813196"/>
                </a:lnTo>
                <a:lnTo>
                  <a:pt x="464" y="1812073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3"/>
                </a:lnTo>
                <a:lnTo>
                  <a:pt x="9524" y="1813196"/>
                </a:lnTo>
                <a:lnTo>
                  <a:pt x="9524" y="1815826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3"/>
                </a:lnTo>
                <a:close/>
              </a:path>
              <a:path w="9525" h="5200650">
                <a:moveTo>
                  <a:pt x="6077" y="1771648"/>
                </a:moveTo>
                <a:lnTo>
                  <a:pt x="3447" y="1771648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1"/>
                </a:lnTo>
                <a:lnTo>
                  <a:pt x="0" y="1765571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1"/>
                </a:lnTo>
                <a:lnTo>
                  <a:pt x="9524" y="1768201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8"/>
                </a:lnTo>
                <a:close/>
              </a:path>
              <a:path w="9525" h="5200650">
                <a:moveTo>
                  <a:pt x="6077" y="1724023"/>
                </a:moveTo>
                <a:lnTo>
                  <a:pt x="3447" y="1724023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6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6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3"/>
                </a:lnTo>
                <a:close/>
              </a:path>
              <a:path w="9525" h="5200650">
                <a:moveTo>
                  <a:pt x="6077" y="1676398"/>
                </a:moveTo>
                <a:lnTo>
                  <a:pt x="3447" y="1676398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1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1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8"/>
                </a:lnTo>
                <a:close/>
              </a:path>
              <a:path w="9525" h="5200650">
                <a:moveTo>
                  <a:pt x="6077" y="1628773"/>
                </a:moveTo>
                <a:lnTo>
                  <a:pt x="3447" y="1628773"/>
                </a:lnTo>
                <a:lnTo>
                  <a:pt x="2324" y="1628308"/>
                </a:lnTo>
                <a:lnTo>
                  <a:pt x="464" y="1626449"/>
                </a:lnTo>
                <a:lnTo>
                  <a:pt x="0" y="1625326"/>
                </a:lnTo>
                <a:lnTo>
                  <a:pt x="0" y="1622696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6"/>
                </a:lnTo>
                <a:lnTo>
                  <a:pt x="9524" y="1625326"/>
                </a:lnTo>
                <a:lnTo>
                  <a:pt x="9060" y="1626449"/>
                </a:lnTo>
                <a:lnTo>
                  <a:pt x="7200" y="1628308"/>
                </a:lnTo>
                <a:lnTo>
                  <a:pt x="6077" y="1628773"/>
                </a:lnTo>
                <a:close/>
              </a:path>
              <a:path w="9525" h="5200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1"/>
                </a:lnTo>
                <a:lnTo>
                  <a:pt x="0" y="1575071"/>
                </a:lnTo>
                <a:lnTo>
                  <a:pt x="464" y="1573948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8"/>
                </a:lnTo>
                <a:lnTo>
                  <a:pt x="9524" y="1575071"/>
                </a:lnTo>
                <a:lnTo>
                  <a:pt x="9524" y="1577701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5200650">
                <a:moveTo>
                  <a:pt x="6077" y="1533523"/>
                </a:moveTo>
                <a:lnTo>
                  <a:pt x="3447" y="1533523"/>
                </a:lnTo>
                <a:lnTo>
                  <a:pt x="2324" y="1533058"/>
                </a:lnTo>
                <a:lnTo>
                  <a:pt x="464" y="1531199"/>
                </a:lnTo>
                <a:lnTo>
                  <a:pt x="0" y="1530076"/>
                </a:lnTo>
                <a:lnTo>
                  <a:pt x="0" y="1527446"/>
                </a:lnTo>
                <a:lnTo>
                  <a:pt x="464" y="1526323"/>
                </a:lnTo>
                <a:lnTo>
                  <a:pt x="2324" y="1524463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3"/>
                </a:lnTo>
                <a:lnTo>
                  <a:pt x="9060" y="1526323"/>
                </a:lnTo>
                <a:lnTo>
                  <a:pt x="9524" y="1527446"/>
                </a:lnTo>
                <a:lnTo>
                  <a:pt x="9524" y="1530076"/>
                </a:lnTo>
                <a:lnTo>
                  <a:pt x="9060" y="1531199"/>
                </a:lnTo>
                <a:lnTo>
                  <a:pt x="7200" y="1533058"/>
                </a:lnTo>
                <a:lnTo>
                  <a:pt x="6077" y="1533523"/>
                </a:lnTo>
                <a:close/>
              </a:path>
              <a:path w="9525" h="5200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1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1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5200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6"/>
                </a:lnTo>
                <a:lnTo>
                  <a:pt x="0" y="1432196"/>
                </a:lnTo>
                <a:lnTo>
                  <a:pt x="464" y="1431073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3"/>
                </a:lnTo>
                <a:lnTo>
                  <a:pt x="9524" y="1432196"/>
                </a:lnTo>
                <a:lnTo>
                  <a:pt x="9524" y="1434826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5200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1"/>
                </a:lnTo>
                <a:lnTo>
                  <a:pt x="0" y="1384571"/>
                </a:lnTo>
                <a:lnTo>
                  <a:pt x="464" y="1383448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8"/>
                </a:lnTo>
                <a:lnTo>
                  <a:pt x="9524" y="1384571"/>
                </a:lnTo>
                <a:lnTo>
                  <a:pt x="9524" y="1387201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5200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6"/>
                </a:lnTo>
                <a:lnTo>
                  <a:pt x="0" y="1336946"/>
                </a:lnTo>
                <a:lnTo>
                  <a:pt x="464" y="1335823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3"/>
                </a:lnTo>
                <a:lnTo>
                  <a:pt x="9524" y="1336946"/>
                </a:lnTo>
                <a:lnTo>
                  <a:pt x="9524" y="1339576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5200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1"/>
                </a:lnTo>
                <a:lnTo>
                  <a:pt x="0" y="1289321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1"/>
                </a:lnTo>
                <a:lnTo>
                  <a:pt x="9524" y="1291951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5200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6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6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5200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1"/>
                </a:lnTo>
                <a:lnTo>
                  <a:pt x="0" y="1194071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1"/>
                </a:lnTo>
                <a:lnTo>
                  <a:pt x="9524" y="1196701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5200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6"/>
                </a:lnTo>
                <a:lnTo>
                  <a:pt x="0" y="1146446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6"/>
                </a:lnTo>
                <a:lnTo>
                  <a:pt x="9524" y="1149076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5200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1"/>
                </a:lnTo>
                <a:lnTo>
                  <a:pt x="0" y="1098821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1"/>
                </a:lnTo>
                <a:lnTo>
                  <a:pt x="9524" y="1101451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5200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6"/>
                </a:lnTo>
                <a:lnTo>
                  <a:pt x="0" y="1051196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6"/>
                </a:lnTo>
                <a:lnTo>
                  <a:pt x="9524" y="1053826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5200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1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1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5200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6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6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5200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1"/>
                </a:lnTo>
                <a:lnTo>
                  <a:pt x="0" y="908321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1"/>
                </a:lnTo>
                <a:lnTo>
                  <a:pt x="9524" y="910951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5200650">
                <a:moveTo>
                  <a:pt x="6077" y="866773"/>
                </a:moveTo>
                <a:lnTo>
                  <a:pt x="3447" y="866773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6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6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3"/>
                </a:lnTo>
                <a:close/>
              </a:path>
              <a:path w="9525" h="5200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1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1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5200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6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6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5200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5200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5200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5200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699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699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5200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1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1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5200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49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49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5200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1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1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5200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6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6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5200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1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1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5200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6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6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5200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1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1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5200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6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6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5200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5200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6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6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5200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1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1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5200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6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6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1484087" y="6554415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228292" y="1645238"/>
            <a:ext cx="4492625" cy="4898390"/>
            <a:chOff x="7228292" y="1645238"/>
            <a:chExt cx="4492625" cy="4898390"/>
          </a:xfrm>
        </p:grpSpPr>
        <p:sp>
          <p:nvSpPr>
            <p:cNvPr id="70" name="object 70"/>
            <p:cNvSpPr/>
            <p:nvPr/>
          </p:nvSpPr>
          <p:spPr>
            <a:xfrm>
              <a:off x="7242579" y="1659526"/>
              <a:ext cx="4464050" cy="4864100"/>
            </a:xfrm>
            <a:custGeom>
              <a:avLst/>
              <a:gdLst/>
              <a:ahLst/>
              <a:cxnLst/>
              <a:rect l="l" t="t" r="r" b="b"/>
              <a:pathLst>
                <a:path w="4464050" h="4864100">
                  <a:moveTo>
                    <a:pt x="4463965" y="4152899"/>
                  </a:moveTo>
                  <a:lnTo>
                    <a:pt x="2042008" y="4152899"/>
                  </a:lnTo>
                  <a:lnTo>
                    <a:pt x="2066039" y="0"/>
                  </a:lnTo>
                  <a:lnTo>
                    <a:pt x="2195010" y="3517899"/>
                  </a:lnTo>
                  <a:lnTo>
                    <a:pt x="2290992" y="3517899"/>
                  </a:lnTo>
                  <a:lnTo>
                    <a:pt x="2299936" y="3797299"/>
                  </a:lnTo>
                  <a:lnTo>
                    <a:pt x="2332037" y="3797299"/>
                  </a:lnTo>
                  <a:lnTo>
                    <a:pt x="2333313" y="4000499"/>
                  </a:lnTo>
                  <a:lnTo>
                    <a:pt x="4463965" y="4000499"/>
                  </a:lnTo>
                  <a:lnTo>
                    <a:pt x="4463965" y="4152899"/>
                  </a:lnTo>
                  <a:close/>
                </a:path>
                <a:path w="4464050" h="4864100">
                  <a:moveTo>
                    <a:pt x="3266720" y="3009899"/>
                  </a:moveTo>
                  <a:lnTo>
                    <a:pt x="2827211" y="3009899"/>
                  </a:lnTo>
                  <a:lnTo>
                    <a:pt x="2899018" y="2946399"/>
                  </a:lnTo>
                  <a:lnTo>
                    <a:pt x="2918087" y="1739899"/>
                  </a:lnTo>
                  <a:lnTo>
                    <a:pt x="2977126" y="2539999"/>
                  </a:lnTo>
                  <a:lnTo>
                    <a:pt x="3262508" y="2539999"/>
                  </a:lnTo>
                  <a:lnTo>
                    <a:pt x="3266720" y="3009899"/>
                  </a:lnTo>
                  <a:close/>
                </a:path>
                <a:path w="4464050" h="4864100">
                  <a:moveTo>
                    <a:pt x="4463965" y="3594099"/>
                  </a:moveTo>
                  <a:lnTo>
                    <a:pt x="3271956" y="3594099"/>
                  </a:lnTo>
                  <a:lnTo>
                    <a:pt x="3580027" y="3187699"/>
                  </a:lnTo>
                  <a:lnTo>
                    <a:pt x="3631879" y="1943099"/>
                  </a:lnTo>
                  <a:lnTo>
                    <a:pt x="3653627" y="2082799"/>
                  </a:lnTo>
                  <a:lnTo>
                    <a:pt x="4463965" y="2908299"/>
                  </a:lnTo>
                  <a:lnTo>
                    <a:pt x="4463965" y="3594099"/>
                  </a:lnTo>
                  <a:close/>
                </a:path>
                <a:path w="4464050" h="4864100">
                  <a:moveTo>
                    <a:pt x="1700148" y="3721099"/>
                  </a:moveTo>
                  <a:lnTo>
                    <a:pt x="1655265" y="3721099"/>
                  </a:lnTo>
                  <a:lnTo>
                    <a:pt x="1674579" y="2235199"/>
                  </a:lnTo>
                  <a:lnTo>
                    <a:pt x="1700148" y="3721099"/>
                  </a:lnTo>
                  <a:close/>
                </a:path>
                <a:path w="4464050" h="4864100">
                  <a:moveTo>
                    <a:pt x="1614050" y="4063999"/>
                  </a:moveTo>
                  <a:lnTo>
                    <a:pt x="1557419" y="4063999"/>
                  </a:lnTo>
                  <a:lnTo>
                    <a:pt x="1565840" y="3670299"/>
                  </a:lnTo>
                  <a:lnTo>
                    <a:pt x="1566319" y="2959099"/>
                  </a:lnTo>
                  <a:lnTo>
                    <a:pt x="1583993" y="2324099"/>
                  </a:lnTo>
                  <a:lnTo>
                    <a:pt x="1585387" y="3733799"/>
                  </a:lnTo>
                  <a:lnTo>
                    <a:pt x="1602263" y="3733799"/>
                  </a:lnTo>
                  <a:lnTo>
                    <a:pt x="1604684" y="3911599"/>
                  </a:lnTo>
                  <a:lnTo>
                    <a:pt x="1614050" y="4063999"/>
                  </a:lnTo>
                  <a:close/>
                </a:path>
                <a:path w="4464050" h="4864100">
                  <a:moveTo>
                    <a:pt x="4463965" y="4000499"/>
                  </a:moveTo>
                  <a:lnTo>
                    <a:pt x="2415007" y="4000499"/>
                  </a:lnTo>
                  <a:lnTo>
                    <a:pt x="2465462" y="2412999"/>
                  </a:lnTo>
                  <a:lnTo>
                    <a:pt x="2609733" y="2781299"/>
                  </a:lnTo>
                  <a:lnTo>
                    <a:pt x="2827211" y="3009899"/>
                  </a:lnTo>
                  <a:lnTo>
                    <a:pt x="3266720" y="3009899"/>
                  </a:lnTo>
                  <a:lnTo>
                    <a:pt x="3271956" y="3594099"/>
                  </a:lnTo>
                  <a:lnTo>
                    <a:pt x="4463965" y="3594099"/>
                  </a:lnTo>
                  <a:lnTo>
                    <a:pt x="4463965" y="4000499"/>
                  </a:lnTo>
                  <a:close/>
                </a:path>
                <a:path w="4464050" h="4864100">
                  <a:moveTo>
                    <a:pt x="2332037" y="3797299"/>
                  </a:moveTo>
                  <a:lnTo>
                    <a:pt x="2301164" y="3797299"/>
                  </a:lnTo>
                  <a:lnTo>
                    <a:pt x="2305169" y="2438399"/>
                  </a:lnTo>
                  <a:lnTo>
                    <a:pt x="2327012" y="2997199"/>
                  </a:lnTo>
                  <a:lnTo>
                    <a:pt x="2332037" y="3797299"/>
                  </a:lnTo>
                  <a:close/>
                </a:path>
                <a:path w="4464050" h="4864100">
                  <a:moveTo>
                    <a:pt x="3262508" y="2539999"/>
                  </a:moveTo>
                  <a:lnTo>
                    <a:pt x="2977126" y="2539999"/>
                  </a:lnTo>
                  <a:lnTo>
                    <a:pt x="3262167" y="2501899"/>
                  </a:lnTo>
                  <a:lnTo>
                    <a:pt x="3262508" y="2539999"/>
                  </a:lnTo>
                  <a:close/>
                </a:path>
                <a:path w="4464050" h="4864100">
                  <a:moveTo>
                    <a:pt x="1098643" y="4394199"/>
                  </a:moveTo>
                  <a:lnTo>
                    <a:pt x="1087234" y="4394199"/>
                  </a:lnTo>
                  <a:lnTo>
                    <a:pt x="1087389" y="2565399"/>
                  </a:lnTo>
                  <a:lnTo>
                    <a:pt x="1088900" y="4241799"/>
                  </a:lnTo>
                  <a:lnTo>
                    <a:pt x="1097032" y="4241799"/>
                  </a:lnTo>
                  <a:lnTo>
                    <a:pt x="1098643" y="4394199"/>
                  </a:lnTo>
                  <a:close/>
                </a:path>
                <a:path w="4464050" h="4864100">
                  <a:moveTo>
                    <a:pt x="4463965" y="4254499"/>
                  </a:moveTo>
                  <a:lnTo>
                    <a:pt x="1891212" y="4254499"/>
                  </a:lnTo>
                  <a:lnTo>
                    <a:pt x="1897440" y="2819399"/>
                  </a:lnTo>
                  <a:lnTo>
                    <a:pt x="1897670" y="3619499"/>
                  </a:lnTo>
                  <a:lnTo>
                    <a:pt x="1899173" y="3987799"/>
                  </a:lnTo>
                  <a:lnTo>
                    <a:pt x="2017086" y="3987799"/>
                  </a:lnTo>
                  <a:lnTo>
                    <a:pt x="2018170" y="4000499"/>
                  </a:lnTo>
                  <a:lnTo>
                    <a:pt x="2042008" y="4152899"/>
                  </a:lnTo>
                  <a:lnTo>
                    <a:pt x="4463965" y="4152899"/>
                  </a:lnTo>
                  <a:lnTo>
                    <a:pt x="4463965" y="4254499"/>
                  </a:lnTo>
                  <a:close/>
                </a:path>
                <a:path w="4464050" h="4864100">
                  <a:moveTo>
                    <a:pt x="2415007" y="4000499"/>
                  </a:moveTo>
                  <a:lnTo>
                    <a:pt x="2333313" y="4000499"/>
                  </a:lnTo>
                  <a:lnTo>
                    <a:pt x="2348760" y="2908299"/>
                  </a:lnTo>
                  <a:lnTo>
                    <a:pt x="2352747" y="3606799"/>
                  </a:lnTo>
                  <a:lnTo>
                    <a:pt x="2404480" y="3606799"/>
                  </a:lnTo>
                  <a:lnTo>
                    <a:pt x="2415007" y="4000499"/>
                  </a:lnTo>
                  <a:close/>
                </a:path>
                <a:path w="4464050" h="4864100">
                  <a:moveTo>
                    <a:pt x="2017086" y="3987799"/>
                  </a:moveTo>
                  <a:lnTo>
                    <a:pt x="1899173" y="3987799"/>
                  </a:lnTo>
                  <a:lnTo>
                    <a:pt x="1920403" y="2946399"/>
                  </a:lnTo>
                  <a:lnTo>
                    <a:pt x="1958501" y="3301999"/>
                  </a:lnTo>
                  <a:lnTo>
                    <a:pt x="2017086" y="3987799"/>
                  </a:lnTo>
                  <a:close/>
                </a:path>
                <a:path w="4464050" h="4864100">
                  <a:moveTo>
                    <a:pt x="2290992" y="3517899"/>
                  </a:moveTo>
                  <a:lnTo>
                    <a:pt x="2195010" y="3517899"/>
                  </a:lnTo>
                  <a:lnTo>
                    <a:pt x="2273511" y="2971799"/>
                  </a:lnTo>
                  <a:lnTo>
                    <a:pt x="2290992" y="3517899"/>
                  </a:lnTo>
                  <a:close/>
                </a:path>
                <a:path w="4464050" h="4864100">
                  <a:moveTo>
                    <a:pt x="4463965" y="4711699"/>
                  </a:moveTo>
                  <a:lnTo>
                    <a:pt x="1027144" y="4711699"/>
                  </a:lnTo>
                  <a:lnTo>
                    <a:pt x="1040466" y="4698999"/>
                  </a:lnTo>
                  <a:lnTo>
                    <a:pt x="1043893" y="3035299"/>
                  </a:lnTo>
                  <a:lnTo>
                    <a:pt x="1048406" y="3390899"/>
                  </a:lnTo>
                  <a:lnTo>
                    <a:pt x="1063982" y="4597399"/>
                  </a:lnTo>
                  <a:lnTo>
                    <a:pt x="4463965" y="4597399"/>
                  </a:lnTo>
                  <a:lnTo>
                    <a:pt x="4463965" y="4711699"/>
                  </a:lnTo>
                  <a:close/>
                </a:path>
                <a:path w="4464050" h="4864100">
                  <a:moveTo>
                    <a:pt x="1223563" y="4241799"/>
                  </a:moveTo>
                  <a:lnTo>
                    <a:pt x="1214012" y="4241799"/>
                  </a:lnTo>
                  <a:lnTo>
                    <a:pt x="1215447" y="4013199"/>
                  </a:lnTo>
                  <a:lnTo>
                    <a:pt x="1216345" y="3949699"/>
                  </a:lnTo>
                  <a:lnTo>
                    <a:pt x="1217582" y="3047999"/>
                  </a:lnTo>
                  <a:lnTo>
                    <a:pt x="1223563" y="4241799"/>
                  </a:lnTo>
                  <a:close/>
                </a:path>
                <a:path w="4464050" h="4864100">
                  <a:moveTo>
                    <a:pt x="1727448" y="4254499"/>
                  </a:moveTo>
                  <a:lnTo>
                    <a:pt x="1651643" y="4254499"/>
                  </a:lnTo>
                  <a:lnTo>
                    <a:pt x="1651822" y="3098799"/>
                  </a:lnTo>
                  <a:lnTo>
                    <a:pt x="1655265" y="3721099"/>
                  </a:lnTo>
                  <a:lnTo>
                    <a:pt x="1700148" y="3721099"/>
                  </a:lnTo>
                  <a:lnTo>
                    <a:pt x="1704738" y="3987799"/>
                  </a:lnTo>
                  <a:lnTo>
                    <a:pt x="1724054" y="3987799"/>
                  </a:lnTo>
                  <a:lnTo>
                    <a:pt x="1727448" y="4254499"/>
                  </a:lnTo>
                  <a:close/>
                </a:path>
                <a:path w="4464050" h="4864100">
                  <a:moveTo>
                    <a:pt x="691320" y="4508499"/>
                  </a:moveTo>
                  <a:lnTo>
                    <a:pt x="689850" y="4508499"/>
                  </a:lnTo>
                  <a:lnTo>
                    <a:pt x="690575" y="3136899"/>
                  </a:lnTo>
                  <a:lnTo>
                    <a:pt x="691320" y="4508499"/>
                  </a:lnTo>
                  <a:close/>
                </a:path>
                <a:path w="4464050" h="4864100">
                  <a:moveTo>
                    <a:pt x="2404480" y="3606799"/>
                  </a:moveTo>
                  <a:lnTo>
                    <a:pt x="2352747" y="3606799"/>
                  </a:lnTo>
                  <a:lnTo>
                    <a:pt x="2392255" y="3149599"/>
                  </a:lnTo>
                  <a:lnTo>
                    <a:pt x="2404480" y="3606799"/>
                  </a:lnTo>
                  <a:close/>
                </a:path>
                <a:path w="4464050" h="4864100">
                  <a:moveTo>
                    <a:pt x="714005" y="4648199"/>
                  </a:moveTo>
                  <a:lnTo>
                    <a:pt x="692128" y="4648199"/>
                  </a:lnTo>
                  <a:lnTo>
                    <a:pt x="694515" y="4508499"/>
                  </a:lnTo>
                  <a:lnTo>
                    <a:pt x="695928" y="3187699"/>
                  </a:lnTo>
                  <a:lnTo>
                    <a:pt x="696064" y="4610099"/>
                  </a:lnTo>
                  <a:lnTo>
                    <a:pt x="713694" y="4610099"/>
                  </a:lnTo>
                  <a:lnTo>
                    <a:pt x="714005" y="4648199"/>
                  </a:lnTo>
                  <a:close/>
                </a:path>
                <a:path w="4464050" h="4864100">
                  <a:moveTo>
                    <a:pt x="1533896" y="3759199"/>
                  </a:moveTo>
                  <a:lnTo>
                    <a:pt x="1522344" y="3759199"/>
                  </a:lnTo>
                  <a:lnTo>
                    <a:pt x="1530737" y="3187699"/>
                  </a:lnTo>
                  <a:lnTo>
                    <a:pt x="1533896" y="3759199"/>
                  </a:lnTo>
                  <a:close/>
                </a:path>
                <a:path w="4464050" h="4864100">
                  <a:moveTo>
                    <a:pt x="1891212" y="4254499"/>
                  </a:moveTo>
                  <a:lnTo>
                    <a:pt x="1727448" y="4254499"/>
                  </a:lnTo>
                  <a:lnTo>
                    <a:pt x="1743674" y="4216399"/>
                  </a:lnTo>
                  <a:lnTo>
                    <a:pt x="1743976" y="3644899"/>
                  </a:lnTo>
                  <a:lnTo>
                    <a:pt x="1761570" y="3378199"/>
                  </a:lnTo>
                  <a:lnTo>
                    <a:pt x="1783318" y="3289299"/>
                  </a:lnTo>
                  <a:lnTo>
                    <a:pt x="1792949" y="3962399"/>
                  </a:lnTo>
                  <a:lnTo>
                    <a:pt x="1864984" y="3962399"/>
                  </a:lnTo>
                  <a:lnTo>
                    <a:pt x="1891212" y="4254499"/>
                  </a:lnTo>
                  <a:close/>
                </a:path>
                <a:path w="4464050" h="4864100">
                  <a:moveTo>
                    <a:pt x="1824259" y="3505199"/>
                  </a:moveTo>
                  <a:lnTo>
                    <a:pt x="1804676" y="3505199"/>
                  </a:lnTo>
                  <a:lnTo>
                    <a:pt x="1805065" y="3289299"/>
                  </a:lnTo>
                  <a:lnTo>
                    <a:pt x="1824259" y="3505199"/>
                  </a:lnTo>
                  <a:close/>
                </a:path>
                <a:path w="4464050" h="4864100">
                  <a:moveTo>
                    <a:pt x="1401390" y="3873499"/>
                  </a:moveTo>
                  <a:lnTo>
                    <a:pt x="1391857" y="3873499"/>
                  </a:lnTo>
                  <a:lnTo>
                    <a:pt x="1398204" y="3301999"/>
                  </a:lnTo>
                  <a:lnTo>
                    <a:pt x="1401390" y="3873499"/>
                  </a:lnTo>
                  <a:close/>
                </a:path>
                <a:path w="4464050" h="4864100">
                  <a:moveTo>
                    <a:pt x="1232673" y="4343399"/>
                  </a:moveTo>
                  <a:lnTo>
                    <a:pt x="1118162" y="4343399"/>
                  </a:lnTo>
                  <a:lnTo>
                    <a:pt x="1133527" y="3327399"/>
                  </a:lnTo>
                  <a:lnTo>
                    <a:pt x="1141040" y="4102099"/>
                  </a:lnTo>
                  <a:lnTo>
                    <a:pt x="1172940" y="4102099"/>
                  </a:lnTo>
                  <a:lnTo>
                    <a:pt x="1174261" y="4203699"/>
                  </a:lnTo>
                  <a:lnTo>
                    <a:pt x="1174431" y="4305299"/>
                  </a:lnTo>
                  <a:lnTo>
                    <a:pt x="1223881" y="4305299"/>
                  </a:lnTo>
                  <a:lnTo>
                    <a:pt x="1224008" y="4330699"/>
                  </a:lnTo>
                  <a:lnTo>
                    <a:pt x="1232452" y="4330699"/>
                  </a:lnTo>
                  <a:lnTo>
                    <a:pt x="1232673" y="4343399"/>
                  </a:lnTo>
                  <a:close/>
                </a:path>
                <a:path w="4464050" h="4864100">
                  <a:moveTo>
                    <a:pt x="1650095" y="4114799"/>
                  </a:moveTo>
                  <a:lnTo>
                    <a:pt x="1617173" y="4114799"/>
                  </a:lnTo>
                  <a:lnTo>
                    <a:pt x="1624142" y="3327399"/>
                  </a:lnTo>
                  <a:lnTo>
                    <a:pt x="1636183" y="3568699"/>
                  </a:lnTo>
                  <a:lnTo>
                    <a:pt x="1645310" y="3682999"/>
                  </a:lnTo>
                  <a:lnTo>
                    <a:pt x="1650095" y="4114799"/>
                  </a:lnTo>
                  <a:close/>
                </a:path>
                <a:path w="4464050" h="4864100">
                  <a:moveTo>
                    <a:pt x="823130" y="4660899"/>
                  </a:moveTo>
                  <a:lnTo>
                    <a:pt x="714108" y="4660899"/>
                  </a:lnTo>
                  <a:lnTo>
                    <a:pt x="716633" y="4483099"/>
                  </a:lnTo>
                  <a:lnTo>
                    <a:pt x="717159" y="4457699"/>
                  </a:lnTo>
                  <a:lnTo>
                    <a:pt x="717676" y="3365499"/>
                  </a:lnTo>
                  <a:lnTo>
                    <a:pt x="722204" y="4470399"/>
                  </a:lnTo>
                  <a:lnTo>
                    <a:pt x="744373" y="4470399"/>
                  </a:lnTo>
                  <a:lnTo>
                    <a:pt x="745849" y="4483099"/>
                  </a:lnTo>
                  <a:lnTo>
                    <a:pt x="751174" y="4495799"/>
                  </a:lnTo>
                  <a:lnTo>
                    <a:pt x="752402" y="4597399"/>
                  </a:lnTo>
                  <a:lnTo>
                    <a:pt x="803366" y="4597399"/>
                  </a:lnTo>
                  <a:lnTo>
                    <a:pt x="803393" y="4635499"/>
                  </a:lnTo>
                  <a:lnTo>
                    <a:pt x="823074" y="4635499"/>
                  </a:lnTo>
                  <a:lnTo>
                    <a:pt x="823130" y="4660899"/>
                  </a:lnTo>
                  <a:close/>
                </a:path>
                <a:path w="4464050" h="4864100">
                  <a:moveTo>
                    <a:pt x="1864984" y="3962399"/>
                  </a:moveTo>
                  <a:lnTo>
                    <a:pt x="1792949" y="3962399"/>
                  </a:lnTo>
                  <a:lnTo>
                    <a:pt x="1801211" y="3454399"/>
                  </a:lnTo>
                  <a:lnTo>
                    <a:pt x="1804676" y="3505199"/>
                  </a:lnTo>
                  <a:lnTo>
                    <a:pt x="1824259" y="3505199"/>
                  </a:lnTo>
                  <a:lnTo>
                    <a:pt x="1857002" y="3873499"/>
                  </a:lnTo>
                  <a:lnTo>
                    <a:pt x="1864984" y="3962399"/>
                  </a:lnTo>
                  <a:close/>
                </a:path>
                <a:path w="4464050" h="4864100">
                  <a:moveTo>
                    <a:pt x="1724054" y="3987799"/>
                  </a:moveTo>
                  <a:lnTo>
                    <a:pt x="1704738" y="3987799"/>
                  </a:lnTo>
                  <a:lnTo>
                    <a:pt x="1718074" y="3517899"/>
                  </a:lnTo>
                  <a:lnTo>
                    <a:pt x="1724054" y="3987799"/>
                  </a:lnTo>
                  <a:close/>
                </a:path>
                <a:path w="4464050" h="4864100">
                  <a:moveTo>
                    <a:pt x="1537686" y="4444999"/>
                  </a:moveTo>
                  <a:lnTo>
                    <a:pt x="1453848" y="4444999"/>
                  </a:lnTo>
                  <a:lnTo>
                    <a:pt x="1457101" y="3759199"/>
                  </a:lnTo>
                  <a:lnTo>
                    <a:pt x="1478849" y="3543299"/>
                  </a:lnTo>
                  <a:lnTo>
                    <a:pt x="1483213" y="4356099"/>
                  </a:lnTo>
                  <a:lnTo>
                    <a:pt x="1537195" y="4356099"/>
                  </a:lnTo>
                  <a:lnTo>
                    <a:pt x="1537686" y="4444999"/>
                  </a:lnTo>
                  <a:close/>
                </a:path>
                <a:path w="4464050" h="4864100">
                  <a:moveTo>
                    <a:pt x="649087" y="4610099"/>
                  </a:moveTo>
                  <a:lnTo>
                    <a:pt x="629726" y="4610099"/>
                  </a:lnTo>
                  <a:lnTo>
                    <a:pt x="630685" y="3555999"/>
                  </a:lnTo>
                  <a:lnTo>
                    <a:pt x="632770" y="4546599"/>
                  </a:lnTo>
                  <a:lnTo>
                    <a:pt x="648720" y="4546599"/>
                  </a:lnTo>
                  <a:lnTo>
                    <a:pt x="649087" y="4610099"/>
                  </a:lnTo>
                  <a:close/>
                </a:path>
                <a:path w="4464050" h="4864100">
                  <a:moveTo>
                    <a:pt x="1234439" y="4444999"/>
                  </a:moveTo>
                  <a:lnTo>
                    <a:pt x="1099180" y="4444999"/>
                  </a:lnTo>
                  <a:lnTo>
                    <a:pt x="1113395" y="4267199"/>
                  </a:lnTo>
                  <a:lnTo>
                    <a:pt x="1113629" y="4267199"/>
                  </a:lnTo>
                  <a:lnTo>
                    <a:pt x="1116201" y="3555999"/>
                  </a:lnTo>
                  <a:lnTo>
                    <a:pt x="1118162" y="4343399"/>
                  </a:lnTo>
                  <a:lnTo>
                    <a:pt x="1232673" y="4343399"/>
                  </a:lnTo>
                  <a:lnTo>
                    <a:pt x="1234439" y="4444999"/>
                  </a:lnTo>
                  <a:close/>
                </a:path>
                <a:path w="4464050" h="4864100">
                  <a:moveTo>
                    <a:pt x="1410919" y="4508499"/>
                  </a:moveTo>
                  <a:lnTo>
                    <a:pt x="1370556" y="4508499"/>
                  </a:lnTo>
                  <a:lnTo>
                    <a:pt x="1372467" y="4381499"/>
                  </a:lnTo>
                  <a:lnTo>
                    <a:pt x="1374612" y="4076699"/>
                  </a:lnTo>
                  <a:lnTo>
                    <a:pt x="1383213" y="3555999"/>
                  </a:lnTo>
                  <a:lnTo>
                    <a:pt x="1391857" y="3873499"/>
                  </a:lnTo>
                  <a:lnTo>
                    <a:pt x="1401390" y="3873499"/>
                  </a:lnTo>
                  <a:lnTo>
                    <a:pt x="1403232" y="4203699"/>
                  </a:lnTo>
                  <a:lnTo>
                    <a:pt x="1409479" y="4203699"/>
                  </a:lnTo>
                  <a:lnTo>
                    <a:pt x="1410919" y="4508499"/>
                  </a:lnTo>
                  <a:close/>
                </a:path>
                <a:path w="4464050" h="4864100">
                  <a:moveTo>
                    <a:pt x="4463965" y="4571999"/>
                  </a:moveTo>
                  <a:lnTo>
                    <a:pt x="1236647" y="4571999"/>
                  </a:lnTo>
                  <a:lnTo>
                    <a:pt x="1237956" y="4356099"/>
                  </a:lnTo>
                  <a:lnTo>
                    <a:pt x="1241027" y="4343399"/>
                  </a:lnTo>
                  <a:lnTo>
                    <a:pt x="1251889" y="4190999"/>
                  </a:lnTo>
                  <a:lnTo>
                    <a:pt x="1258960" y="3962399"/>
                  </a:lnTo>
                  <a:lnTo>
                    <a:pt x="1261371" y="3835399"/>
                  </a:lnTo>
                  <a:lnTo>
                    <a:pt x="1272117" y="3784599"/>
                  </a:lnTo>
                  <a:lnTo>
                    <a:pt x="1286899" y="3594099"/>
                  </a:lnTo>
                  <a:lnTo>
                    <a:pt x="1302723" y="3822699"/>
                  </a:lnTo>
                  <a:lnTo>
                    <a:pt x="1304866" y="3860799"/>
                  </a:lnTo>
                  <a:lnTo>
                    <a:pt x="1318154" y="3987799"/>
                  </a:lnTo>
                  <a:lnTo>
                    <a:pt x="1346948" y="4254499"/>
                  </a:lnTo>
                  <a:lnTo>
                    <a:pt x="1363256" y="4254499"/>
                  </a:lnTo>
                  <a:lnTo>
                    <a:pt x="1370556" y="4508499"/>
                  </a:lnTo>
                  <a:lnTo>
                    <a:pt x="1410919" y="4508499"/>
                  </a:lnTo>
                  <a:lnTo>
                    <a:pt x="1411099" y="4546599"/>
                  </a:lnTo>
                  <a:lnTo>
                    <a:pt x="4463965" y="4546599"/>
                  </a:lnTo>
                  <a:lnTo>
                    <a:pt x="4463965" y="4571999"/>
                  </a:lnTo>
                  <a:close/>
                </a:path>
                <a:path w="4464050" h="4864100">
                  <a:moveTo>
                    <a:pt x="1602263" y="3733799"/>
                  </a:moveTo>
                  <a:lnTo>
                    <a:pt x="1585387" y="3733799"/>
                  </a:lnTo>
                  <a:lnTo>
                    <a:pt x="1588601" y="3670299"/>
                  </a:lnTo>
                  <a:lnTo>
                    <a:pt x="1601052" y="3644899"/>
                  </a:lnTo>
                  <a:lnTo>
                    <a:pt x="1602263" y="3733799"/>
                  </a:lnTo>
                  <a:close/>
                </a:path>
                <a:path w="4464050" h="4864100">
                  <a:moveTo>
                    <a:pt x="1537195" y="4356099"/>
                  </a:moveTo>
                  <a:lnTo>
                    <a:pt x="1483213" y="4356099"/>
                  </a:lnTo>
                  <a:lnTo>
                    <a:pt x="1500596" y="3670299"/>
                  </a:lnTo>
                  <a:lnTo>
                    <a:pt x="1502880" y="4127499"/>
                  </a:lnTo>
                  <a:lnTo>
                    <a:pt x="1535931" y="4127499"/>
                  </a:lnTo>
                  <a:lnTo>
                    <a:pt x="1537195" y="4356099"/>
                  </a:lnTo>
                  <a:close/>
                </a:path>
                <a:path w="4464050" h="4864100">
                  <a:moveTo>
                    <a:pt x="1535931" y="4127499"/>
                  </a:moveTo>
                  <a:lnTo>
                    <a:pt x="1502880" y="4127499"/>
                  </a:lnTo>
                  <a:lnTo>
                    <a:pt x="1503633" y="3670299"/>
                  </a:lnTo>
                  <a:lnTo>
                    <a:pt x="1522344" y="3759199"/>
                  </a:lnTo>
                  <a:lnTo>
                    <a:pt x="1533896" y="3759199"/>
                  </a:lnTo>
                  <a:lnTo>
                    <a:pt x="1535931" y="4127499"/>
                  </a:lnTo>
                  <a:close/>
                </a:path>
                <a:path w="4464050" h="4864100">
                  <a:moveTo>
                    <a:pt x="4463965" y="4470399"/>
                  </a:moveTo>
                  <a:lnTo>
                    <a:pt x="1537826" y="4470399"/>
                  </a:lnTo>
                  <a:lnTo>
                    <a:pt x="1544092" y="3682999"/>
                  </a:lnTo>
                  <a:lnTo>
                    <a:pt x="1554074" y="3822699"/>
                  </a:lnTo>
                  <a:lnTo>
                    <a:pt x="1557419" y="4063999"/>
                  </a:lnTo>
                  <a:lnTo>
                    <a:pt x="1614050" y="4063999"/>
                  </a:lnTo>
                  <a:lnTo>
                    <a:pt x="1617173" y="4114799"/>
                  </a:lnTo>
                  <a:lnTo>
                    <a:pt x="1650095" y="4114799"/>
                  </a:lnTo>
                  <a:lnTo>
                    <a:pt x="1651643" y="4254499"/>
                  </a:lnTo>
                  <a:lnTo>
                    <a:pt x="4463965" y="4254499"/>
                  </a:lnTo>
                  <a:lnTo>
                    <a:pt x="4463965" y="4470399"/>
                  </a:lnTo>
                  <a:close/>
                </a:path>
                <a:path w="4464050" h="4864100">
                  <a:moveTo>
                    <a:pt x="393999" y="4584699"/>
                  </a:moveTo>
                  <a:lnTo>
                    <a:pt x="384319" y="4584699"/>
                  </a:lnTo>
                  <a:lnTo>
                    <a:pt x="389296" y="4571999"/>
                  </a:lnTo>
                  <a:lnTo>
                    <a:pt x="391460" y="3733799"/>
                  </a:lnTo>
                  <a:lnTo>
                    <a:pt x="393999" y="4584699"/>
                  </a:lnTo>
                  <a:close/>
                </a:path>
                <a:path w="4464050" h="4864100">
                  <a:moveTo>
                    <a:pt x="4463965" y="4546599"/>
                  </a:moveTo>
                  <a:lnTo>
                    <a:pt x="1411099" y="4546599"/>
                  </a:lnTo>
                  <a:lnTo>
                    <a:pt x="1440461" y="4114799"/>
                  </a:lnTo>
                  <a:lnTo>
                    <a:pt x="1442734" y="3733799"/>
                  </a:lnTo>
                  <a:lnTo>
                    <a:pt x="1451044" y="4419599"/>
                  </a:lnTo>
                  <a:lnTo>
                    <a:pt x="1453848" y="4444999"/>
                  </a:lnTo>
                  <a:lnTo>
                    <a:pt x="1537686" y="4444999"/>
                  </a:lnTo>
                  <a:lnTo>
                    <a:pt x="1537826" y="4470399"/>
                  </a:lnTo>
                  <a:lnTo>
                    <a:pt x="4463965" y="4470399"/>
                  </a:lnTo>
                  <a:lnTo>
                    <a:pt x="4463965" y="4546599"/>
                  </a:lnTo>
                  <a:close/>
                </a:path>
                <a:path w="4464050" h="4864100">
                  <a:moveTo>
                    <a:pt x="4463965" y="4597399"/>
                  </a:moveTo>
                  <a:lnTo>
                    <a:pt x="1063982" y="4597399"/>
                  </a:lnTo>
                  <a:lnTo>
                    <a:pt x="1065686" y="3759199"/>
                  </a:lnTo>
                  <a:lnTo>
                    <a:pt x="1071813" y="4229099"/>
                  </a:lnTo>
                  <a:lnTo>
                    <a:pt x="1081632" y="4229099"/>
                  </a:lnTo>
                  <a:lnTo>
                    <a:pt x="1087234" y="4394199"/>
                  </a:lnTo>
                  <a:lnTo>
                    <a:pt x="1098643" y="4394199"/>
                  </a:lnTo>
                  <a:lnTo>
                    <a:pt x="1099180" y="4444999"/>
                  </a:lnTo>
                  <a:lnTo>
                    <a:pt x="1234439" y="4444999"/>
                  </a:lnTo>
                  <a:lnTo>
                    <a:pt x="1236647" y="4571999"/>
                  </a:lnTo>
                  <a:lnTo>
                    <a:pt x="4463965" y="4571999"/>
                  </a:lnTo>
                  <a:lnTo>
                    <a:pt x="4463965" y="4597399"/>
                  </a:lnTo>
                  <a:close/>
                </a:path>
                <a:path w="4464050" h="4864100">
                  <a:moveTo>
                    <a:pt x="1223881" y="4305299"/>
                  </a:moveTo>
                  <a:lnTo>
                    <a:pt x="1174431" y="4305299"/>
                  </a:lnTo>
                  <a:lnTo>
                    <a:pt x="1197548" y="3759199"/>
                  </a:lnTo>
                  <a:lnTo>
                    <a:pt x="1204500" y="4051299"/>
                  </a:lnTo>
                  <a:lnTo>
                    <a:pt x="1214012" y="4241799"/>
                  </a:lnTo>
                  <a:lnTo>
                    <a:pt x="1223563" y="4241799"/>
                  </a:lnTo>
                  <a:lnTo>
                    <a:pt x="1223881" y="4305299"/>
                  </a:lnTo>
                  <a:close/>
                </a:path>
                <a:path w="4464050" h="4864100">
                  <a:moveTo>
                    <a:pt x="1001084" y="4292599"/>
                  </a:moveTo>
                  <a:lnTo>
                    <a:pt x="995687" y="4292599"/>
                  </a:lnTo>
                  <a:lnTo>
                    <a:pt x="997538" y="4279899"/>
                  </a:lnTo>
                  <a:lnTo>
                    <a:pt x="1000397" y="3797299"/>
                  </a:lnTo>
                  <a:lnTo>
                    <a:pt x="1001084" y="4292599"/>
                  </a:lnTo>
                  <a:close/>
                </a:path>
                <a:path w="4464050" h="4864100">
                  <a:moveTo>
                    <a:pt x="1409479" y="4203699"/>
                  </a:moveTo>
                  <a:lnTo>
                    <a:pt x="1403232" y="4203699"/>
                  </a:lnTo>
                  <a:lnTo>
                    <a:pt x="1407559" y="3797299"/>
                  </a:lnTo>
                  <a:lnTo>
                    <a:pt x="1409479" y="4203699"/>
                  </a:lnTo>
                  <a:close/>
                </a:path>
                <a:path w="4464050" h="4864100">
                  <a:moveTo>
                    <a:pt x="1232452" y="4330699"/>
                  </a:moveTo>
                  <a:lnTo>
                    <a:pt x="1224008" y="4330699"/>
                  </a:lnTo>
                  <a:lnTo>
                    <a:pt x="1224062" y="3848099"/>
                  </a:lnTo>
                  <a:lnTo>
                    <a:pt x="1232452" y="4330699"/>
                  </a:lnTo>
                  <a:close/>
                </a:path>
                <a:path w="4464050" h="4864100">
                  <a:moveTo>
                    <a:pt x="1008897" y="4483099"/>
                  </a:moveTo>
                  <a:lnTo>
                    <a:pt x="989525" y="4483099"/>
                  </a:lnTo>
                  <a:lnTo>
                    <a:pt x="990890" y="3860799"/>
                  </a:lnTo>
                  <a:lnTo>
                    <a:pt x="995687" y="4292599"/>
                  </a:lnTo>
                  <a:lnTo>
                    <a:pt x="1001084" y="4292599"/>
                  </a:lnTo>
                  <a:lnTo>
                    <a:pt x="1001313" y="4457699"/>
                  </a:lnTo>
                  <a:lnTo>
                    <a:pt x="1008578" y="4457699"/>
                  </a:lnTo>
                  <a:lnTo>
                    <a:pt x="1008897" y="4483099"/>
                  </a:lnTo>
                  <a:close/>
                </a:path>
                <a:path w="4464050" h="4864100">
                  <a:moveTo>
                    <a:pt x="803257" y="4444999"/>
                  </a:moveTo>
                  <a:lnTo>
                    <a:pt x="791695" y="4444999"/>
                  </a:lnTo>
                  <a:lnTo>
                    <a:pt x="793345" y="4406899"/>
                  </a:lnTo>
                  <a:lnTo>
                    <a:pt x="796808" y="4063999"/>
                  </a:lnTo>
                  <a:lnTo>
                    <a:pt x="797653" y="3924299"/>
                  </a:lnTo>
                  <a:lnTo>
                    <a:pt x="799411" y="4343399"/>
                  </a:lnTo>
                  <a:lnTo>
                    <a:pt x="803185" y="4343399"/>
                  </a:lnTo>
                  <a:lnTo>
                    <a:pt x="803257" y="4444999"/>
                  </a:lnTo>
                  <a:close/>
                </a:path>
                <a:path w="4464050" h="4864100">
                  <a:moveTo>
                    <a:pt x="823019" y="4610099"/>
                  </a:moveTo>
                  <a:lnTo>
                    <a:pt x="808097" y="4610099"/>
                  </a:lnTo>
                  <a:lnTo>
                    <a:pt x="808208" y="3936999"/>
                  </a:lnTo>
                  <a:lnTo>
                    <a:pt x="810324" y="4508499"/>
                  </a:lnTo>
                  <a:lnTo>
                    <a:pt x="822796" y="4508499"/>
                  </a:lnTo>
                  <a:lnTo>
                    <a:pt x="823019" y="4610099"/>
                  </a:lnTo>
                  <a:close/>
                </a:path>
                <a:path w="4464050" h="4864100">
                  <a:moveTo>
                    <a:pt x="1172940" y="4102099"/>
                  </a:moveTo>
                  <a:lnTo>
                    <a:pt x="1141040" y="4102099"/>
                  </a:lnTo>
                  <a:lnTo>
                    <a:pt x="1154547" y="4063999"/>
                  </a:lnTo>
                  <a:lnTo>
                    <a:pt x="1162201" y="3949699"/>
                  </a:lnTo>
                  <a:lnTo>
                    <a:pt x="1170794" y="3936999"/>
                  </a:lnTo>
                  <a:lnTo>
                    <a:pt x="1172940" y="4102099"/>
                  </a:lnTo>
                  <a:close/>
                </a:path>
                <a:path w="4464050" h="4864100">
                  <a:moveTo>
                    <a:pt x="907067" y="4495799"/>
                  </a:moveTo>
                  <a:lnTo>
                    <a:pt x="865956" y="4495799"/>
                  </a:lnTo>
                  <a:lnTo>
                    <a:pt x="869911" y="3962399"/>
                  </a:lnTo>
                  <a:lnTo>
                    <a:pt x="876207" y="4152899"/>
                  </a:lnTo>
                  <a:lnTo>
                    <a:pt x="879121" y="4165599"/>
                  </a:lnTo>
                  <a:lnTo>
                    <a:pt x="890437" y="4356099"/>
                  </a:lnTo>
                  <a:lnTo>
                    <a:pt x="895574" y="4457699"/>
                  </a:lnTo>
                  <a:lnTo>
                    <a:pt x="907015" y="4457699"/>
                  </a:lnTo>
                  <a:lnTo>
                    <a:pt x="907067" y="4495799"/>
                  </a:lnTo>
                  <a:close/>
                </a:path>
                <a:path w="4464050" h="4864100">
                  <a:moveTo>
                    <a:pt x="918541" y="4508499"/>
                  </a:moveTo>
                  <a:lnTo>
                    <a:pt x="909498" y="4508499"/>
                  </a:lnTo>
                  <a:lnTo>
                    <a:pt x="912697" y="4483099"/>
                  </a:lnTo>
                  <a:lnTo>
                    <a:pt x="913291" y="4127499"/>
                  </a:lnTo>
                  <a:lnTo>
                    <a:pt x="913406" y="3975099"/>
                  </a:lnTo>
                  <a:lnTo>
                    <a:pt x="918541" y="4508499"/>
                  </a:lnTo>
                  <a:close/>
                </a:path>
                <a:path w="4464050" h="4864100">
                  <a:moveTo>
                    <a:pt x="676170" y="4673599"/>
                  </a:moveTo>
                  <a:lnTo>
                    <a:pt x="649453" y="4673599"/>
                  </a:lnTo>
                  <a:lnTo>
                    <a:pt x="651771" y="4521199"/>
                  </a:lnTo>
                  <a:lnTo>
                    <a:pt x="651868" y="3987799"/>
                  </a:lnTo>
                  <a:lnTo>
                    <a:pt x="652433" y="4521199"/>
                  </a:lnTo>
                  <a:lnTo>
                    <a:pt x="654530" y="4597399"/>
                  </a:lnTo>
                  <a:lnTo>
                    <a:pt x="658342" y="4635499"/>
                  </a:lnTo>
                  <a:lnTo>
                    <a:pt x="675921" y="4635499"/>
                  </a:lnTo>
                  <a:lnTo>
                    <a:pt x="676170" y="4673599"/>
                  </a:lnTo>
                  <a:close/>
                </a:path>
                <a:path w="4464050" h="4864100">
                  <a:moveTo>
                    <a:pt x="1363256" y="4254499"/>
                  </a:moveTo>
                  <a:lnTo>
                    <a:pt x="1346948" y="4254499"/>
                  </a:lnTo>
                  <a:lnTo>
                    <a:pt x="1348362" y="4013199"/>
                  </a:lnTo>
                  <a:lnTo>
                    <a:pt x="1359606" y="4127499"/>
                  </a:lnTo>
                  <a:lnTo>
                    <a:pt x="1363256" y="4254499"/>
                  </a:lnTo>
                  <a:close/>
                </a:path>
                <a:path w="4464050" h="4864100">
                  <a:moveTo>
                    <a:pt x="803302" y="4508499"/>
                  </a:moveTo>
                  <a:lnTo>
                    <a:pt x="779408" y="4508499"/>
                  </a:lnTo>
                  <a:lnTo>
                    <a:pt x="779710" y="4305299"/>
                  </a:lnTo>
                  <a:lnTo>
                    <a:pt x="779830" y="4254499"/>
                  </a:lnTo>
                  <a:lnTo>
                    <a:pt x="780987" y="4025899"/>
                  </a:lnTo>
                  <a:lnTo>
                    <a:pt x="782920" y="4203699"/>
                  </a:lnTo>
                  <a:lnTo>
                    <a:pt x="783959" y="4203699"/>
                  </a:lnTo>
                  <a:lnTo>
                    <a:pt x="787841" y="4305299"/>
                  </a:lnTo>
                  <a:lnTo>
                    <a:pt x="791695" y="4444999"/>
                  </a:lnTo>
                  <a:lnTo>
                    <a:pt x="803257" y="4444999"/>
                  </a:lnTo>
                  <a:lnTo>
                    <a:pt x="803302" y="4508499"/>
                  </a:lnTo>
                  <a:close/>
                </a:path>
                <a:path w="4464050" h="4864100">
                  <a:moveTo>
                    <a:pt x="803366" y="4597399"/>
                  </a:moveTo>
                  <a:lnTo>
                    <a:pt x="752402" y="4597399"/>
                  </a:lnTo>
                  <a:lnTo>
                    <a:pt x="756786" y="4038599"/>
                  </a:lnTo>
                  <a:lnTo>
                    <a:pt x="760190" y="4559299"/>
                  </a:lnTo>
                  <a:lnTo>
                    <a:pt x="776965" y="4559299"/>
                  </a:lnTo>
                  <a:lnTo>
                    <a:pt x="777208" y="4571999"/>
                  </a:lnTo>
                  <a:lnTo>
                    <a:pt x="803348" y="4571999"/>
                  </a:lnTo>
                  <a:lnTo>
                    <a:pt x="803366" y="4597399"/>
                  </a:lnTo>
                  <a:close/>
                </a:path>
                <a:path w="4464050" h="4864100">
                  <a:moveTo>
                    <a:pt x="713694" y="4610099"/>
                  </a:moveTo>
                  <a:lnTo>
                    <a:pt x="696064" y="4610099"/>
                  </a:lnTo>
                  <a:lnTo>
                    <a:pt x="697176" y="4076699"/>
                  </a:lnTo>
                  <a:lnTo>
                    <a:pt x="698058" y="4330699"/>
                  </a:lnTo>
                  <a:lnTo>
                    <a:pt x="699634" y="4495799"/>
                  </a:lnTo>
                  <a:lnTo>
                    <a:pt x="700831" y="4584699"/>
                  </a:lnTo>
                  <a:lnTo>
                    <a:pt x="713487" y="4584699"/>
                  </a:lnTo>
                  <a:lnTo>
                    <a:pt x="713694" y="4610099"/>
                  </a:lnTo>
                  <a:close/>
                </a:path>
                <a:path w="4464050" h="4864100">
                  <a:moveTo>
                    <a:pt x="803185" y="4343399"/>
                  </a:moveTo>
                  <a:lnTo>
                    <a:pt x="799411" y="4343399"/>
                  </a:lnTo>
                  <a:lnTo>
                    <a:pt x="803004" y="4089399"/>
                  </a:lnTo>
                  <a:lnTo>
                    <a:pt x="803185" y="4343399"/>
                  </a:lnTo>
                  <a:close/>
                </a:path>
                <a:path w="4464050" h="4864100">
                  <a:moveTo>
                    <a:pt x="1026895" y="4660899"/>
                  </a:moveTo>
                  <a:lnTo>
                    <a:pt x="823130" y="4660899"/>
                  </a:lnTo>
                  <a:lnTo>
                    <a:pt x="823534" y="4089399"/>
                  </a:lnTo>
                  <a:lnTo>
                    <a:pt x="824493" y="4470399"/>
                  </a:lnTo>
                  <a:lnTo>
                    <a:pt x="829138" y="4610099"/>
                  </a:lnTo>
                  <a:lnTo>
                    <a:pt x="972066" y="4610099"/>
                  </a:lnTo>
                  <a:lnTo>
                    <a:pt x="972124" y="4622799"/>
                  </a:lnTo>
                  <a:lnTo>
                    <a:pt x="1022856" y="4622799"/>
                  </a:lnTo>
                  <a:lnTo>
                    <a:pt x="1023038" y="4635499"/>
                  </a:lnTo>
                  <a:lnTo>
                    <a:pt x="1026770" y="4635499"/>
                  </a:lnTo>
                  <a:lnTo>
                    <a:pt x="1026895" y="4660899"/>
                  </a:lnTo>
                  <a:close/>
                </a:path>
                <a:path w="4464050" h="4864100">
                  <a:moveTo>
                    <a:pt x="1097032" y="4241799"/>
                  </a:moveTo>
                  <a:lnTo>
                    <a:pt x="1088900" y="4241799"/>
                  </a:lnTo>
                  <a:lnTo>
                    <a:pt x="1095555" y="4102099"/>
                  </a:lnTo>
                  <a:lnTo>
                    <a:pt x="1097032" y="4241799"/>
                  </a:lnTo>
                  <a:close/>
                </a:path>
                <a:path w="4464050" h="4864100">
                  <a:moveTo>
                    <a:pt x="1026770" y="4635499"/>
                  </a:moveTo>
                  <a:lnTo>
                    <a:pt x="1023038" y="4635499"/>
                  </a:lnTo>
                  <a:lnTo>
                    <a:pt x="1024221" y="4114799"/>
                  </a:lnTo>
                  <a:lnTo>
                    <a:pt x="1026770" y="4635499"/>
                  </a:lnTo>
                  <a:close/>
                </a:path>
                <a:path w="4464050" h="4864100">
                  <a:moveTo>
                    <a:pt x="618222" y="4724399"/>
                  </a:moveTo>
                  <a:lnTo>
                    <a:pt x="608233" y="4724399"/>
                  </a:lnTo>
                  <a:lnTo>
                    <a:pt x="608937" y="4127499"/>
                  </a:lnTo>
                  <a:lnTo>
                    <a:pt x="611079" y="4584699"/>
                  </a:lnTo>
                  <a:lnTo>
                    <a:pt x="617543" y="4584699"/>
                  </a:lnTo>
                  <a:lnTo>
                    <a:pt x="617661" y="4597399"/>
                  </a:lnTo>
                  <a:lnTo>
                    <a:pt x="618222" y="4724399"/>
                  </a:lnTo>
                  <a:close/>
                </a:path>
                <a:path w="4464050" h="4864100">
                  <a:moveTo>
                    <a:pt x="860115" y="4432299"/>
                  </a:moveTo>
                  <a:lnTo>
                    <a:pt x="846693" y="4432299"/>
                  </a:lnTo>
                  <a:lnTo>
                    <a:pt x="848163" y="4267199"/>
                  </a:lnTo>
                  <a:lnTo>
                    <a:pt x="859376" y="4127499"/>
                  </a:lnTo>
                  <a:lnTo>
                    <a:pt x="860115" y="4432299"/>
                  </a:lnTo>
                  <a:close/>
                </a:path>
                <a:path w="4464050" h="4864100">
                  <a:moveTo>
                    <a:pt x="965706" y="4533899"/>
                  </a:moveTo>
                  <a:lnTo>
                    <a:pt x="937818" y="4533899"/>
                  </a:lnTo>
                  <a:lnTo>
                    <a:pt x="945673" y="4457699"/>
                  </a:lnTo>
                  <a:lnTo>
                    <a:pt x="947811" y="4381499"/>
                  </a:lnTo>
                  <a:lnTo>
                    <a:pt x="948850" y="4127499"/>
                  </a:lnTo>
                  <a:lnTo>
                    <a:pt x="953576" y="4292599"/>
                  </a:lnTo>
                  <a:lnTo>
                    <a:pt x="956667" y="4292599"/>
                  </a:lnTo>
                  <a:lnTo>
                    <a:pt x="956909" y="4381499"/>
                  </a:lnTo>
                  <a:lnTo>
                    <a:pt x="965171" y="4381499"/>
                  </a:lnTo>
                  <a:lnTo>
                    <a:pt x="965706" y="4533899"/>
                  </a:lnTo>
                  <a:close/>
                </a:path>
                <a:path w="4464050" h="4864100">
                  <a:moveTo>
                    <a:pt x="965171" y="4381499"/>
                  </a:moveTo>
                  <a:lnTo>
                    <a:pt x="956909" y="4381499"/>
                  </a:lnTo>
                  <a:lnTo>
                    <a:pt x="957105" y="4343399"/>
                  </a:lnTo>
                  <a:lnTo>
                    <a:pt x="961786" y="4127499"/>
                  </a:lnTo>
                  <a:lnTo>
                    <a:pt x="964949" y="4317999"/>
                  </a:lnTo>
                  <a:lnTo>
                    <a:pt x="965171" y="4381499"/>
                  </a:lnTo>
                  <a:close/>
                </a:path>
                <a:path w="4464050" h="4864100">
                  <a:moveTo>
                    <a:pt x="618446" y="4775199"/>
                  </a:moveTo>
                  <a:lnTo>
                    <a:pt x="564596" y="4775199"/>
                  </a:lnTo>
                  <a:lnTo>
                    <a:pt x="565094" y="4483099"/>
                  </a:lnTo>
                  <a:lnTo>
                    <a:pt x="565442" y="4140199"/>
                  </a:lnTo>
                  <a:lnTo>
                    <a:pt x="569105" y="4584699"/>
                  </a:lnTo>
                  <a:lnTo>
                    <a:pt x="579491" y="4584699"/>
                  </a:lnTo>
                  <a:lnTo>
                    <a:pt x="579693" y="4724399"/>
                  </a:lnTo>
                  <a:lnTo>
                    <a:pt x="618222" y="4724399"/>
                  </a:lnTo>
                  <a:lnTo>
                    <a:pt x="618446" y="4775199"/>
                  </a:lnTo>
                  <a:close/>
                </a:path>
                <a:path w="4464050" h="4864100">
                  <a:moveTo>
                    <a:pt x="936665" y="4457699"/>
                  </a:moveTo>
                  <a:lnTo>
                    <a:pt x="921385" y="4457699"/>
                  </a:lnTo>
                  <a:lnTo>
                    <a:pt x="931862" y="4140199"/>
                  </a:lnTo>
                  <a:lnTo>
                    <a:pt x="936665" y="4457699"/>
                  </a:lnTo>
                  <a:close/>
                </a:path>
                <a:path w="4464050" h="4864100">
                  <a:moveTo>
                    <a:pt x="971949" y="4584699"/>
                  </a:moveTo>
                  <a:lnTo>
                    <a:pt x="965885" y="4584699"/>
                  </a:lnTo>
                  <a:lnTo>
                    <a:pt x="969901" y="4140199"/>
                  </a:lnTo>
                  <a:lnTo>
                    <a:pt x="971949" y="4584699"/>
                  </a:lnTo>
                  <a:close/>
                </a:path>
                <a:path w="4464050" h="4864100">
                  <a:moveTo>
                    <a:pt x="1081632" y="4229099"/>
                  </a:moveTo>
                  <a:lnTo>
                    <a:pt x="1071813" y="4229099"/>
                  </a:lnTo>
                  <a:lnTo>
                    <a:pt x="1078616" y="4140199"/>
                  </a:lnTo>
                  <a:lnTo>
                    <a:pt x="1081632" y="4229099"/>
                  </a:lnTo>
                  <a:close/>
                </a:path>
                <a:path w="4464050" h="4864100">
                  <a:moveTo>
                    <a:pt x="418790" y="4724399"/>
                  </a:moveTo>
                  <a:lnTo>
                    <a:pt x="413088" y="4724399"/>
                  </a:lnTo>
                  <a:lnTo>
                    <a:pt x="413207" y="4165599"/>
                  </a:lnTo>
                  <a:lnTo>
                    <a:pt x="413864" y="4622799"/>
                  </a:lnTo>
                  <a:lnTo>
                    <a:pt x="418790" y="4724399"/>
                  </a:lnTo>
                  <a:close/>
                </a:path>
                <a:path w="4464050" h="4864100">
                  <a:moveTo>
                    <a:pt x="1008578" y="4457699"/>
                  </a:moveTo>
                  <a:lnTo>
                    <a:pt x="1001313" y="4457699"/>
                  </a:lnTo>
                  <a:lnTo>
                    <a:pt x="1002314" y="4165599"/>
                  </a:lnTo>
                  <a:lnTo>
                    <a:pt x="1005608" y="4317999"/>
                  </a:lnTo>
                  <a:lnTo>
                    <a:pt x="1006981" y="4330699"/>
                  </a:lnTo>
                  <a:lnTo>
                    <a:pt x="1008578" y="4457699"/>
                  </a:lnTo>
                  <a:close/>
                </a:path>
                <a:path w="4464050" h="4864100">
                  <a:moveTo>
                    <a:pt x="822796" y="4508499"/>
                  </a:moveTo>
                  <a:lnTo>
                    <a:pt x="810324" y="4508499"/>
                  </a:lnTo>
                  <a:lnTo>
                    <a:pt x="815506" y="4495799"/>
                  </a:lnTo>
                  <a:lnTo>
                    <a:pt x="817278" y="4419599"/>
                  </a:lnTo>
                  <a:lnTo>
                    <a:pt x="821669" y="4178299"/>
                  </a:lnTo>
                  <a:lnTo>
                    <a:pt x="822180" y="4254499"/>
                  </a:lnTo>
                  <a:lnTo>
                    <a:pt x="822294" y="4279899"/>
                  </a:lnTo>
                  <a:lnTo>
                    <a:pt x="822796" y="4508499"/>
                  </a:lnTo>
                  <a:close/>
                </a:path>
                <a:path w="4464050" h="4864100">
                  <a:moveTo>
                    <a:pt x="376196" y="4749799"/>
                  </a:moveTo>
                  <a:lnTo>
                    <a:pt x="368832" y="4749799"/>
                  </a:lnTo>
                  <a:lnTo>
                    <a:pt x="369712" y="4203699"/>
                  </a:lnTo>
                  <a:lnTo>
                    <a:pt x="370445" y="4559299"/>
                  </a:lnTo>
                  <a:lnTo>
                    <a:pt x="372423" y="4686299"/>
                  </a:lnTo>
                  <a:lnTo>
                    <a:pt x="376031" y="4686299"/>
                  </a:lnTo>
                  <a:lnTo>
                    <a:pt x="376196" y="4749799"/>
                  </a:lnTo>
                  <a:close/>
                </a:path>
                <a:path w="4464050" h="4864100">
                  <a:moveTo>
                    <a:pt x="221478" y="4800599"/>
                  </a:moveTo>
                  <a:lnTo>
                    <a:pt x="214243" y="4800599"/>
                  </a:lnTo>
                  <a:lnTo>
                    <a:pt x="214736" y="4216399"/>
                  </a:lnTo>
                  <a:lnTo>
                    <a:pt x="214973" y="4737099"/>
                  </a:lnTo>
                  <a:lnTo>
                    <a:pt x="217158" y="4737099"/>
                  </a:lnTo>
                  <a:lnTo>
                    <a:pt x="219430" y="4787899"/>
                  </a:lnTo>
                  <a:lnTo>
                    <a:pt x="221436" y="4787899"/>
                  </a:lnTo>
                  <a:lnTo>
                    <a:pt x="221478" y="4800599"/>
                  </a:lnTo>
                  <a:close/>
                </a:path>
                <a:path w="4464050" h="4864100">
                  <a:moveTo>
                    <a:pt x="333791" y="4775199"/>
                  </a:moveTo>
                  <a:lnTo>
                    <a:pt x="304338" y="4775199"/>
                  </a:lnTo>
                  <a:lnTo>
                    <a:pt x="304468" y="4216399"/>
                  </a:lnTo>
                  <a:lnTo>
                    <a:pt x="307439" y="4635499"/>
                  </a:lnTo>
                  <a:lnTo>
                    <a:pt x="312817" y="4698999"/>
                  </a:lnTo>
                  <a:lnTo>
                    <a:pt x="319796" y="4698999"/>
                  </a:lnTo>
                  <a:lnTo>
                    <a:pt x="319812" y="4737099"/>
                  </a:lnTo>
                  <a:lnTo>
                    <a:pt x="324805" y="4762499"/>
                  </a:lnTo>
                  <a:lnTo>
                    <a:pt x="333421" y="4762499"/>
                  </a:lnTo>
                  <a:lnTo>
                    <a:pt x="333791" y="4775199"/>
                  </a:lnTo>
                  <a:close/>
                </a:path>
                <a:path w="4464050" h="4864100">
                  <a:moveTo>
                    <a:pt x="350488" y="4635499"/>
                  </a:moveTo>
                  <a:lnTo>
                    <a:pt x="347674" y="4635499"/>
                  </a:lnTo>
                  <a:lnTo>
                    <a:pt x="347964" y="4229099"/>
                  </a:lnTo>
                  <a:lnTo>
                    <a:pt x="350488" y="4635499"/>
                  </a:lnTo>
                  <a:close/>
                </a:path>
                <a:path w="4464050" h="4864100">
                  <a:moveTo>
                    <a:pt x="675838" y="4622799"/>
                  </a:moveTo>
                  <a:lnTo>
                    <a:pt x="665025" y="4622799"/>
                  </a:lnTo>
                  <a:lnTo>
                    <a:pt x="666143" y="4229099"/>
                  </a:lnTo>
                  <a:lnTo>
                    <a:pt x="667903" y="4495799"/>
                  </a:lnTo>
                  <a:lnTo>
                    <a:pt x="669923" y="4597399"/>
                  </a:lnTo>
                  <a:lnTo>
                    <a:pt x="675672" y="4597399"/>
                  </a:lnTo>
                  <a:lnTo>
                    <a:pt x="675838" y="4622799"/>
                  </a:lnTo>
                  <a:close/>
                </a:path>
                <a:path w="4464050" h="4864100">
                  <a:moveTo>
                    <a:pt x="823074" y="4635499"/>
                  </a:moveTo>
                  <a:lnTo>
                    <a:pt x="803393" y="4635499"/>
                  </a:lnTo>
                  <a:lnTo>
                    <a:pt x="803603" y="4254499"/>
                  </a:lnTo>
                  <a:lnTo>
                    <a:pt x="804667" y="4432299"/>
                  </a:lnTo>
                  <a:lnTo>
                    <a:pt x="808097" y="4610099"/>
                  </a:lnTo>
                  <a:lnTo>
                    <a:pt x="823019" y="4610099"/>
                  </a:lnTo>
                  <a:lnTo>
                    <a:pt x="823074" y="4635499"/>
                  </a:lnTo>
                  <a:close/>
                </a:path>
                <a:path w="4464050" h="4864100">
                  <a:moveTo>
                    <a:pt x="907015" y="4457699"/>
                  </a:moveTo>
                  <a:lnTo>
                    <a:pt x="895574" y="4457699"/>
                  </a:lnTo>
                  <a:lnTo>
                    <a:pt x="900510" y="4292599"/>
                  </a:lnTo>
                  <a:lnTo>
                    <a:pt x="906752" y="4267199"/>
                  </a:lnTo>
                  <a:lnTo>
                    <a:pt x="907015" y="4457699"/>
                  </a:lnTo>
                  <a:close/>
                </a:path>
                <a:path w="4464050" h="4864100">
                  <a:moveTo>
                    <a:pt x="965840" y="4571999"/>
                  </a:moveTo>
                  <a:lnTo>
                    <a:pt x="919153" y="4571999"/>
                  </a:lnTo>
                  <a:lnTo>
                    <a:pt x="919911" y="4267199"/>
                  </a:lnTo>
                  <a:lnTo>
                    <a:pt x="921385" y="4457699"/>
                  </a:lnTo>
                  <a:lnTo>
                    <a:pt x="936665" y="4457699"/>
                  </a:lnTo>
                  <a:lnTo>
                    <a:pt x="937818" y="4533899"/>
                  </a:lnTo>
                  <a:lnTo>
                    <a:pt x="965706" y="4533899"/>
                  </a:lnTo>
                  <a:lnTo>
                    <a:pt x="965840" y="4571999"/>
                  </a:lnTo>
                  <a:close/>
                </a:path>
                <a:path w="4464050" h="4864100">
                  <a:moveTo>
                    <a:pt x="956667" y="4292599"/>
                  </a:moveTo>
                  <a:lnTo>
                    <a:pt x="953576" y="4292599"/>
                  </a:lnTo>
                  <a:lnTo>
                    <a:pt x="956597" y="4267199"/>
                  </a:lnTo>
                  <a:lnTo>
                    <a:pt x="956667" y="4292599"/>
                  </a:lnTo>
                  <a:close/>
                </a:path>
                <a:path w="4464050" h="4864100">
                  <a:moveTo>
                    <a:pt x="1022856" y="4622799"/>
                  </a:moveTo>
                  <a:lnTo>
                    <a:pt x="972124" y="4622799"/>
                  </a:lnTo>
                  <a:lnTo>
                    <a:pt x="981899" y="4267199"/>
                  </a:lnTo>
                  <a:lnTo>
                    <a:pt x="989525" y="4483099"/>
                  </a:lnTo>
                  <a:lnTo>
                    <a:pt x="1008897" y="4483099"/>
                  </a:lnTo>
                  <a:lnTo>
                    <a:pt x="1010175" y="4584699"/>
                  </a:lnTo>
                  <a:lnTo>
                    <a:pt x="1022309" y="4584699"/>
                  </a:lnTo>
                  <a:lnTo>
                    <a:pt x="1022856" y="4622799"/>
                  </a:lnTo>
                  <a:close/>
                </a:path>
                <a:path w="4464050" h="4864100">
                  <a:moveTo>
                    <a:pt x="594163" y="4546599"/>
                  </a:moveTo>
                  <a:lnTo>
                    <a:pt x="584737" y="4546599"/>
                  </a:lnTo>
                  <a:lnTo>
                    <a:pt x="587190" y="4279899"/>
                  </a:lnTo>
                  <a:lnTo>
                    <a:pt x="587232" y="4483099"/>
                  </a:lnTo>
                  <a:lnTo>
                    <a:pt x="593827" y="4483099"/>
                  </a:lnTo>
                  <a:lnTo>
                    <a:pt x="594163" y="4546599"/>
                  </a:lnTo>
                  <a:close/>
                </a:path>
                <a:path w="4464050" h="4864100">
                  <a:moveTo>
                    <a:pt x="744373" y="4470399"/>
                  </a:moveTo>
                  <a:lnTo>
                    <a:pt x="722204" y="4470399"/>
                  </a:lnTo>
                  <a:lnTo>
                    <a:pt x="732101" y="4444999"/>
                  </a:lnTo>
                  <a:lnTo>
                    <a:pt x="732919" y="4330699"/>
                  </a:lnTo>
                  <a:lnTo>
                    <a:pt x="739424" y="4305299"/>
                  </a:lnTo>
                  <a:lnTo>
                    <a:pt x="740463" y="4457699"/>
                  </a:lnTo>
                  <a:lnTo>
                    <a:pt x="742898" y="4457699"/>
                  </a:lnTo>
                  <a:lnTo>
                    <a:pt x="744373" y="4470399"/>
                  </a:lnTo>
                  <a:close/>
                </a:path>
                <a:path w="4464050" h="4864100">
                  <a:moveTo>
                    <a:pt x="608233" y="4724399"/>
                  </a:moveTo>
                  <a:lnTo>
                    <a:pt x="579693" y="4724399"/>
                  </a:lnTo>
                  <a:lnTo>
                    <a:pt x="579739" y="4622799"/>
                  </a:lnTo>
                  <a:lnTo>
                    <a:pt x="579861" y="4483099"/>
                  </a:lnTo>
                  <a:lnTo>
                    <a:pt x="580704" y="4317999"/>
                  </a:lnTo>
                  <a:lnTo>
                    <a:pt x="584219" y="4584699"/>
                  </a:lnTo>
                  <a:lnTo>
                    <a:pt x="594364" y="4584699"/>
                  </a:lnTo>
                  <a:lnTo>
                    <a:pt x="594834" y="4673599"/>
                  </a:lnTo>
                  <a:lnTo>
                    <a:pt x="608140" y="4673599"/>
                  </a:lnTo>
                  <a:lnTo>
                    <a:pt x="608233" y="4724399"/>
                  </a:lnTo>
                  <a:close/>
                </a:path>
                <a:path w="4464050" h="4864100">
                  <a:moveTo>
                    <a:pt x="713487" y="4584699"/>
                  </a:moveTo>
                  <a:lnTo>
                    <a:pt x="700831" y="4584699"/>
                  </a:lnTo>
                  <a:lnTo>
                    <a:pt x="701608" y="4521199"/>
                  </a:lnTo>
                  <a:lnTo>
                    <a:pt x="704448" y="4368799"/>
                  </a:lnTo>
                  <a:lnTo>
                    <a:pt x="706319" y="4317999"/>
                  </a:lnTo>
                  <a:lnTo>
                    <a:pt x="706781" y="4483099"/>
                  </a:lnTo>
                  <a:lnTo>
                    <a:pt x="712658" y="4483099"/>
                  </a:lnTo>
                  <a:lnTo>
                    <a:pt x="713487" y="4584699"/>
                  </a:lnTo>
                  <a:close/>
                </a:path>
                <a:path w="4464050" h="4864100">
                  <a:moveTo>
                    <a:pt x="775501" y="4483099"/>
                  </a:moveTo>
                  <a:lnTo>
                    <a:pt x="771749" y="4483099"/>
                  </a:lnTo>
                  <a:lnTo>
                    <a:pt x="772330" y="4317999"/>
                  </a:lnTo>
                  <a:lnTo>
                    <a:pt x="775501" y="4483099"/>
                  </a:lnTo>
                  <a:close/>
                </a:path>
                <a:path w="4464050" h="4864100">
                  <a:moveTo>
                    <a:pt x="536406" y="4622799"/>
                  </a:moveTo>
                  <a:lnTo>
                    <a:pt x="510260" y="4622799"/>
                  </a:lnTo>
                  <a:lnTo>
                    <a:pt x="512599" y="4546599"/>
                  </a:lnTo>
                  <a:lnTo>
                    <a:pt x="519482" y="4483099"/>
                  </a:lnTo>
                  <a:lnTo>
                    <a:pt x="519648" y="4356099"/>
                  </a:lnTo>
                  <a:lnTo>
                    <a:pt x="522462" y="4521199"/>
                  </a:lnTo>
                  <a:lnTo>
                    <a:pt x="523223" y="4521199"/>
                  </a:lnTo>
                  <a:lnTo>
                    <a:pt x="524371" y="4571999"/>
                  </a:lnTo>
                  <a:lnTo>
                    <a:pt x="526888" y="4597399"/>
                  </a:lnTo>
                  <a:lnTo>
                    <a:pt x="534511" y="4597399"/>
                  </a:lnTo>
                  <a:lnTo>
                    <a:pt x="535422" y="4610099"/>
                  </a:lnTo>
                  <a:lnTo>
                    <a:pt x="536396" y="4610099"/>
                  </a:lnTo>
                  <a:lnTo>
                    <a:pt x="536406" y="4622799"/>
                  </a:lnTo>
                  <a:close/>
                </a:path>
                <a:path w="4464050" h="4864100">
                  <a:moveTo>
                    <a:pt x="579491" y="4584699"/>
                  </a:moveTo>
                  <a:lnTo>
                    <a:pt x="569105" y="4584699"/>
                  </a:lnTo>
                  <a:lnTo>
                    <a:pt x="571568" y="4508499"/>
                  </a:lnTo>
                  <a:lnTo>
                    <a:pt x="575125" y="4356099"/>
                  </a:lnTo>
                  <a:lnTo>
                    <a:pt x="576261" y="4419599"/>
                  </a:lnTo>
                  <a:lnTo>
                    <a:pt x="576503" y="4521199"/>
                  </a:lnTo>
                  <a:lnTo>
                    <a:pt x="579399" y="4521199"/>
                  </a:lnTo>
                  <a:lnTo>
                    <a:pt x="579491" y="4584699"/>
                  </a:lnTo>
                  <a:close/>
                </a:path>
                <a:path w="4464050" h="4864100">
                  <a:moveTo>
                    <a:pt x="4463965" y="4724399"/>
                  </a:moveTo>
                  <a:lnTo>
                    <a:pt x="676501" y="4724399"/>
                  </a:lnTo>
                  <a:lnTo>
                    <a:pt x="684778" y="4432299"/>
                  </a:lnTo>
                  <a:lnTo>
                    <a:pt x="687918" y="4356099"/>
                  </a:lnTo>
                  <a:lnTo>
                    <a:pt x="689850" y="4508499"/>
                  </a:lnTo>
                  <a:lnTo>
                    <a:pt x="691320" y="4508499"/>
                  </a:lnTo>
                  <a:lnTo>
                    <a:pt x="691369" y="4597399"/>
                  </a:lnTo>
                  <a:lnTo>
                    <a:pt x="692128" y="4648199"/>
                  </a:lnTo>
                  <a:lnTo>
                    <a:pt x="714005" y="4648199"/>
                  </a:lnTo>
                  <a:lnTo>
                    <a:pt x="714108" y="4660899"/>
                  </a:lnTo>
                  <a:lnTo>
                    <a:pt x="1026895" y="4660899"/>
                  </a:lnTo>
                  <a:lnTo>
                    <a:pt x="1027144" y="4711699"/>
                  </a:lnTo>
                  <a:lnTo>
                    <a:pt x="4463965" y="4711699"/>
                  </a:lnTo>
                  <a:lnTo>
                    <a:pt x="4463965" y="4724399"/>
                  </a:lnTo>
                  <a:close/>
                </a:path>
                <a:path w="4464050" h="4864100">
                  <a:moveTo>
                    <a:pt x="617543" y="4584699"/>
                  </a:moveTo>
                  <a:lnTo>
                    <a:pt x="611079" y="4584699"/>
                  </a:lnTo>
                  <a:lnTo>
                    <a:pt x="613360" y="4368799"/>
                  </a:lnTo>
                  <a:lnTo>
                    <a:pt x="615831" y="4546599"/>
                  </a:lnTo>
                  <a:lnTo>
                    <a:pt x="617190" y="4546599"/>
                  </a:lnTo>
                  <a:lnTo>
                    <a:pt x="617543" y="4584699"/>
                  </a:lnTo>
                  <a:close/>
                </a:path>
                <a:path w="4464050" h="4864100">
                  <a:moveTo>
                    <a:pt x="648720" y="4546599"/>
                  </a:moveTo>
                  <a:lnTo>
                    <a:pt x="632911" y="4546599"/>
                  </a:lnTo>
                  <a:lnTo>
                    <a:pt x="633041" y="4483099"/>
                  </a:lnTo>
                  <a:lnTo>
                    <a:pt x="637039" y="4470399"/>
                  </a:lnTo>
                  <a:lnTo>
                    <a:pt x="639050" y="4368799"/>
                  </a:lnTo>
                  <a:lnTo>
                    <a:pt x="644843" y="4470399"/>
                  </a:lnTo>
                  <a:lnTo>
                    <a:pt x="648281" y="4470399"/>
                  </a:lnTo>
                  <a:lnTo>
                    <a:pt x="648720" y="4546599"/>
                  </a:lnTo>
                  <a:close/>
                </a:path>
                <a:path w="4464050" h="4864100">
                  <a:moveTo>
                    <a:pt x="675672" y="4597399"/>
                  </a:moveTo>
                  <a:lnTo>
                    <a:pt x="669923" y="4597399"/>
                  </a:lnTo>
                  <a:lnTo>
                    <a:pt x="670732" y="4571999"/>
                  </a:lnTo>
                  <a:lnTo>
                    <a:pt x="672741" y="4368799"/>
                  </a:lnTo>
                  <a:lnTo>
                    <a:pt x="674181" y="4368799"/>
                  </a:lnTo>
                  <a:lnTo>
                    <a:pt x="675672" y="4597399"/>
                  </a:lnTo>
                  <a:close/>
                </a:path>
                <a:path w="4464050" h="4864100">
                  <a:moveTo>
                    <a:pt x="712658" y="4483099"/>
                  </a:moveTo>
                  <a:lnTo>
                    <a:pt x="706781" y="4483099"/>
                  </a:lnTo>
                  <a:lnTo>
                    <a:pt x="711726" y="4368799"/>
                  </a:lnTo>
                  <a:lnTo>
                    <a:pt x="712658" y="4483099"/>
                  </a:lnTo>
                  <a:close/>
                </a:path>
                <a:path w="4464050" h="4864100">
                  <a:moveTo>
                    <a:pt x="244571" y="4800599"/>
                  </a:moveTo>
                  <a:lnTo>
                    <a:pt x="241538" y="4800599"/>
                  </a:lnTo>
                  <a:lnTo>
                    <a:pt x="242273" y="4571999"/>
                  </a:lnTo>
                  <a:lnTo>
                    <a:pt x="243999" y="4381499"/>
                  </a:lnTo>
                  <a:lnTo>
                    <a:pt x="244422" y="4775199"/>
                  </a:lnTo>
                  <a:lnTo>
                    <a:pt x="244552" y="4775199"/>
                  </a:lnTo>
                  <a:lnTo>
                    <a:pt x="244571" y="4800599"/>
                  </a:lnTo>
                  <a:close/>
                </a:path>
                <a:path w="4464050" h="4864100">
                  <a:moveTo>
                    <a:pt x="593827" y="4483099"/>
                  </a:moveTo>
                  <a:lnTo>
                    <a:pt x="587232" y="4483099"/>
                  </a:lnTo>
                  <a:lnTo>
                    <a:pt x="589370" y="4457699"/>
                  </a:lnTo>
                  <a:lnTo>
                    <a:pt x="593261" y="4381499"/>
                  </a:lnTo>
                  <a:lnTo>
                    <a:pt x="593368" y="4406899"/>
                  </a:lnTo>
                  <a:lnTo>
                    <a:pt x="593827" y="4483099"/>
                  </a:lnTo>
                  <a:close/>
                </a:path>
                <a:path w="4464050" h="4864100">
                  <a:moveTo>
                    <a:pt x="803348" y="4571999"/>
                  </a:moveTo>
                  <a:lnTo>
                    <a:pt x="777208" y="4571999"/>
                  </a:lnTo>
                  <a:lnTo>
                    <a:pt x="777516" y="4419599"/>
                  </a:lnTo>
                  <a:lnTo>
                    <a:pt x="779114" y="4381499"/>
                  </a:lnTo>
                  <a:lnTo>
                    <a:pt x="779408" y="4508499"/>
                  </a:lnTo>
                  <a:lnTo>
                    <a:pt x="803302" y="4508499"/>
                  </a:lnTo>
                  <a:lnTo>
                    <a:pt x="803348" y="4571999"/>
                  </a:lnTo>
                  <a:close/>
                </a:path>
                <a:path w="4464050" h="4864100">
                  <a:moveTo>
                    <a:pt x="919030" y="4559299"/>
                  </a:moveTo>
                  <a:lnTo>
                    <a:pt x="860423" y="4559299"/>
                  </a:lnTo>
                  <a:lnTo>
                    <a:pt x="861781" y="4419599"/>
                  </a:lnTo>
                  <a:lnTo>
                    <a:pt x="864844" y="4381499"/>
                  </a:lnTo>
                  <a:lnTo>
                    <a:pt x="865956" y="4495799"/>
                  </a:lnTo>
                  <a:lnTo>
                    <a:pt x="907067" y="4495799"/>
                  </a:lnTo>
                  <a:lnTo>
                    <a:pt x="907085" y="4508499"/>
                  </a:lnTo>
                  <a:lnTo>
                    <a:pt x="918541" y="4508499"/>
                  </a:lnTo>
                  <a:lnTo>
                    <a:pt x="919030" y="4559299"/>
                  </a:lnTo>
                  <a:close/>
                </a:path>
                <a:path w="4464050" h="4864100">
                  <a:moveTo>
                    <a:pt x="445564" y="4648199"/>
                  </a:moveTo>
                  <a:lnTo>
                    <a:pt x="439991" y="4648199"/>
                  </a:lnTo>
                  <a:lnTo>
                    <a:pt x="442225" y="4394199"/>
                  </a:lnTo>
                  <a:lnTo>
                    <a:pt x="445564" y="4648199"/>
                  </a:lnTo>
                  <a:close/>
                </a:path>
                <a:path w="4464050" h="4864100">
                  <a:moveTo>
                    <a:pt x="564539" y="4737099"/>
                  </a:moveTo>
                  <a:lnTo>
                    <a:pt x="562731" y="4737099"/>
                  </a:lnTo>
                  <a:lnTo>
                    <a:pt x="564022" y="4394199"/>
                  </a:lnTo>
                  <a:lnTo>
                    <a:pt x="564539" y="4737099"/>
                  </a:lnTo>
                  <a:close/>
                </a:path>
                <a:path w="4464050" h="4864100">
                  <a:moveTo>
                    <a:pt x="1022309" y="4584699"/>
                  </a:moveTo>
                  <a:lnTo>
                    <a:pt x="1010175" y="4584699"/>
                  </a:lnTo>
                  <a:lnTo>
                    <a:pt x="1019579" y="4394199"/>
                  </a:lnTo>
                  <a:lnTo>
                    <a:pt x="1022309" y="4584699"/>
                  </a:lnTo>
                  <a:close/>
                </a:path>
                <a:path w="4464050" h="4864100">
                  <a:moveTo>
                    <a:pt x="244589" y="4825999"/>
                  </a:moveTo>
                  <a:lnTo>
                    <a:pt x="221562" y="4825999"/>
                  </a:lnTo>
                  <a:lnTo>
                    <a:pt x="224634" y="4686299"/>
                  </a:lnTo>
                  <a:lnTo>
                    <a:pt x="228323" y="4419599"/>
                  </a:lnTo>
                  <a:lnTo>
                    <a:pt x="230924" y="4813299"/>
                  </a:lnTo>
                  <a:lnTo>
                    <a:pt x="244580" y="4813299"/>
                  </a:lnTo>
                  <a:lnTo>
                    <a:pt x="244589" y="4825999"/>
                  </a:lnTo>
                  <a:close/>
                </a:path>
                <a:path w="4464050" h="4864100">
                  <a:moveTo>
                    <a:pt x="972066" y="4610099"/>
                  </a:moveTo>
                  <a:lnTo>
                    <a:pt x="829138" y="4610099"/>
                  </a:lnTo>
                  <a:lnTo>
                    <a:pt x="837667" y="4419599"/>
                  </a:lnTo>
                  <a:lnTo>
                    <a:pt x="846693" y="4432299"/>
                  </a:lnTo>
                  <a:lnTo>
                    <a:pt x="860115" y="4432299"/>
                  </a:lnTo>
                  <a:lnTo>
                    <a:pt x="860423" y="4559299"/>
                  </a:lnTo>
                  <a:lnTo>
                    <a:pt x="919030" y="4559299"/>
                  </a:lnTo>
                  <a:lnTo>
                    <a:pt x="919153" y="4571999"/>
                  </a:lnTo>
                  <a:lnTo>
                    <a:pt x="965840" y="4571999"/>
                  </a:lnTo>
                  <a:lnTo>
                    <a:pt x="965885" y="4584699"/>
                  </a:lnTo>
                  <a:lnTo>
                    <a:pt x="971949" y="4584699"/>
                  </a:lnTo>
                  <a:lnTo>
                    <a:pt x="972066" y="4610099"/>
                  </a:lnTo>
                  <a:close/>
                </a:path>
                <a:path w="4464050" h="4864100">
                  <a:moveTo>
                    <a:pt x="432881" y="4762499"/>
                  </a:moveTo>
                  <a:lnTo>
                    <a:pt x="420301" y="4762499"/>
                  </a:lnTo>
                  <a:lnTo>
                    <a:pt x="425307" y="4432299"/>
                  </a:lnTo>
                  <a:lnTo>
                    <a:pt x="426774" y="4559299"/>
                  </a:lnTo>
                  <a:lnTo>
                    <a:pt x="427611" y="4610099"/>
                  </a:lnTo>
                  <a:lnTo>
                    <a:pt x="432881" y="4762499"/>
                  </a:lnTo>
                  <a:close/>
                </a:path>
                <a:path w="4464050" h="4864100">
                  <a:moveTo>
                    <a:pt x="470876" y="4787899"/>
                  </a:moveTo>
                  <a:lnTo>
                    <a:pt x="433759" y="4787899"/>
                  </a:lnTo>
                  <a:lnTo>
                    <a:pt x="434955" y="4432299"/>
                  </a:lnTo>
                  <a:lnTo>
                    <a:pt x="436142" y="4698999"/>
                  </a:lnTo>
                  <a:lnTo>
                    <a:pt x="446232" y="4698999"/>
                  </a:lnTo>
                  <a:lnTo>
                    <a:pt x="446733" y="4737099"/>
                  </a:lnTo>
                  <a:lnTo>
                    <a:pt x="454321" y="4737099"/>
                  </a:lnTo>
                  <a:lnTo>
                    <a:pt x="454804" y="4762499"/>
                  </a:lnTo>
                  <a:lnTo>
                    <a:pt x="470607" y="4762499"/>
                  </a:lnTo>
                  <a:lnTo>
                    <a:pt x="470876" y="4787899"/>
                  </a:lnTo>
                  <a:close/>
                </a:path>
                <a:path w="4464050" h="4864100">
                  <a:moveTo>
                    <a:pt x="4463965" y="4800599"/>
                  </a:moveTo>
                  <a:lnTo>
                    <a:pt x="618559" y="4800599"/>
                  </a:lnTo>
                  <a:lnTo>
                    <a:pt x="626334" y="4521199"/>
                  </a:lnTo>
                  <a:lnTo>
                    <a:pt x="627510" y="4432299"/>
                  </a:lnTo>
                  <a:lnTo>
                    <a:pt x="629726" y="4610099"/>
                  </a:lnTo>
                  <a:lnTo>
                    <a:pt x="649087" y="4610099"/>
                  </a:lnTo>
                  <a:lnTo>
                    <a:pt x="649453" y="4673599"/>
                  </a:lnTo>
                  <a:lnTo>
                    <a:pt x="676170" y="4673599"/>
                  </a:lnTo>
                  <a:lnTo>
                    <a:pt x="676501" y="4724399"/>
                  </a:lnTo>
                  <a:lnTo>
                    <a:pt x="4463965" y="4724399"/>
                  </a:lnTo>
                  <a:lnTo>
                    <a:pt x="4463965" y="4800599"/>
                  </a:lnTo>
                  <a:close/>
                </a:path>
                <a:path w="4464050" h="4864100">
                  <a:moveTo>
                    <a:pt x="540509" y="4673599"/>
                  </a:moveTo>
                  <a:lnTo>
                    <a:pt x="536449" y="4673599"/>
                  </a:lnTo>
                  <a:lnTo>
                    <a:pt x="536536" y="4444999"/>
                  </a:lnTo>
                  <a:lnTo>
                    <a:pt x="540509" y="4673599"/>
                  </a:lnTo>
                  <a:close/>
                </a:path>
                <a:path w="4464050" h="4864100">
                  <a:moveTo>
                    <a:pt x="579399" y="4521199"/>
                  </a:moveTo>
                  <a:lnTo>
                    <a:pt x="576503" y="4521199"/>
                  </a:lnTo>
                  <a:lnTo>
                    <a:pt x="578270" y="4444999"/>
                  </a:lnTo>
                  <a:lnTo>
                    <a:pt x="579344" y="4483099"/>
                  </a:lnTo>
                  <a:lnTo>
                    <a:pt x="579399" y="4521199"/>
                  </a:lnTo>
                  <a:close/>
                </a:path>
                <a:path w="4464050" h="4864100">
                  <a:moveTo>
                    <a:pt x="608094" y="4648199"/>
                  </a:moveTo>
                  <a:lnTo>
                    <a:pt x="604959" y="4648199"/>
                  </a:lnTo>
                  <a:lnTo>
                    <a:pt x="606244" y="4444999"/>
                  </a:lnTo>
                  <a:lnTo>
                    <a:pt x="607884" y="4533899"/>
                  </a:lnTo>
                  <a:lnTo>
                    <a:pt x="608094" y="4648199"/>
                  </a:lnTo>
                  <a:close/>
                </a:path>
                <a:path w="4464050" h="4864100">
                  <a:moveTo>
                    <a:pt x="742898" y="4457699"/>
                  </a:moveTo>
                  <a:lnTo>
                    <a:pt x="740463" y="4457699"/>
                  </a:lnTo>
                  <a:lnTo>
                    <a:pt x="741423" y="4444999"/>
                  </a:lnTo>
                  <a:lnTo>
                    <a:pt x="742898" y="4457699"/>
                  </a:lnTo>
                  <a:close/>
                </a:path>
                <a:path w="4464050" h="4864100">
                  <a:moveTo>
                    <a:pt x="485686" y="4546599"/>
                  </a:moveTo>
                  <a:lnTo>
                    <a:pt x="482589" y="4546599"/>
                  </a:lnTo>
                  <a:lnTo>
                    <a:pt x="485572" y="4457699"/>
                  </a:lnTo>
                  <a:lnTo>
                    <a:pt x="485686" y="4546599"/>
                  </a:lnTo>
                  <a:close/>
                </a:path>
                <a:path w="4464050" h="4864100">
                  <a:moveTo>
                    <a:pt x="503064" y="4622799"/>
                  </a:moveTo>
                  <a:lnTo>
                    <a:pt x="496176" y="4622799"/>
                  </a:lnTo>
                  <a:lnTo>
                    <a:pt x="501516" y="4457699"/>
                  </a:lnTo>
                  <a:lnTo>
                    <a:pt x="503064" y="4622799"/>
                  </a:lnTo>
                  <a:close/>
                </a:path>
                <a:path w="4464050" h="4864100">
                  <a:moveTo>
                    <a:pt x="550882" y="4610099"/>
                  </a:moveTo>
                  <a:lnTo>
                    <a:pt x="544786" y="4610099"/>
                  </a:lnTo>
                  <a:lnTo>
                    <a:pt x="546841" y="4457699"/>
                  </a:lnTo>
                  <a:lnTo>
                    <a:pt x="547094" y="4559299"/>
                  </a:lnTo>
                  <a:lnTo>
                    <a:pt x="548495" y="4584699"/>
                  </a:lnTo>
                  <a:lnTo>
                    <a:pt x="550301" y="4584699"/>
                  </a:lnTo>
                  <a:lnTo>
                    <a:pt x="550882" y="4610099"/>
                  </a:lnTo>
                  <a:close/>
                </a:path>
                <a:path w="4464050" h="4864100">
                  <a:moveTo>
                    <a:pt x="776965" y="4559299"/>
                  </a:moveTo>
                  <a:lnTo>
                    <a:pt x="760190" y="4559299"/>
                  </a:lnTo>
                  <a:lnTo>
                    <a:pt x="761172" y="4457699"/>
                  </a:lnTo>
                  <a:lnTo>
                    <a:pt x="765078" y="4457699"/>
                  </a:lnTo>
                  <a:lnTo>
                    <a:pt x="765300" y="4483099"/>
                  </a:lnTo>
                  <a:lnTo>
                    <a:pt x="775501" y="4483099"/>
                  </a:lnTo>
                  <a:lnTo>
                    <a:pt x="776965" y="4559299"/>
                  </a:lnTo>
                  <a:close/>
                </a:path>
                <a:path w="4464050" h="4864100">
                  <a:moveTo>
                    <a:pt x="617190" y="4546599"/>
                  </a:moveTo>
                  <a:lnTo>
                    <a:pt x="616049" y="4546599"/>
                  </a:lnTo>
                  <a:lnTo>
                    <a:pt x="616484" y="4470399"/>
                  </a:lnTo>
                  <a:lnTo>
                    <a:pt x="617190" y="4546599"/>
                  </a:lnTo>
                  <a:close/>
                </a:path>
                <a:path w="4464050" h="4864100">
                  <a:moveTo>
                    <a:pt x="4463965" y="4864099"/>
                  </a:moveTo>
                  <a:lnTo>
                    <a:pt x="471683" y="4864099"/>
                  </a:lnTo>
                  <a:lnTo>
                    <a:pt x="472185" y="4698999"/>
                  </a:lnTo>
                  <a:lnTo>
                    <a:pt x="475434" y="4483099"/>
                  </a:lnTo>
                  <a:lnTo>
                    <a:pt x="478451" y="4495799"/>
                  </a:lnTo>
                  <a:lnTo>
                    <a:pt x="482589" y="4546599"/>
                  </a:lnTo>
                  <a:lnTo>
                    <a:pt x="485686" y="4546599"/>
                  </a:lnTo>
                  <a:lnTo>
                    <a:pt x="485864" y="4686299"/>
                  </a:lnTo>
                  <a:lnTo>
                    <a:pt x="503660" y="4686299"/>
                  </a:lnTo>
                  <a:lnTo>
                    <a:pt x="505089" y="4838699"/>
                  </a:lnTo>
                  <a:lnTo>
                    <a:pt x="4463965" y="4838699"/>
                  </a:lnTo>
                  <a:lnTo>
                    <a:pt x="4463965" y="4864099"/>
                  </a:lnTo>
                  <a:close/>
                </a:path>
                <a:path w="4464050" h="4864100">
                  <a:moveTo>
                    <a:pt x="412388" y="4686299"/>
                  </a:moveTo>
                  <a:lnTo>
                    <a:pt x="406969" y="4686299"/>
                  </a:lnTo>
                  <a:lnTo>
                    <a:pt x="408890" y="4495799"/>
                  </a:lnTo>
                  <a:lnTo>
                    <a:pt x="412388" y="4686299"/>
                  </a:lnTo>
                  <a:close/>
                </a:path>
                <a:path w="4464050" h="4864100">
                  <a:moveTo>
                    <a:pt x="503541" y="4673599"/>
                  </a:moveTo>
                  <a:lnTo>
                    <a:pt x="488512" y="4673599"/>
                  </a:lnTo>
                  <a:lnTo>
                    <a:pt x="488939" y="4495799"/>
                  </a:lnTo>
                  <a:lnTo>
                    <a:pt x="489046" y="4660899"/>
                  </a:lnTo>
                  <a:lnTo>
                    <a:pt x="503422" y="4660899"/>
                  </a:lnTo>
                  <a:lnTo>
                    <a:pt x="503541" y="4673599"/>
                  </a:lnTo>
                  <a:close/>
                </a:path>
                <a:path w="4464050" h="4864100">
                  <a:moveTo>
                    <a:pt x="561757" y="4610099"/>
                  </a:moveTo>
                  <a:lnTo>
                    <a:pt x="558884" y="4610099"/>
                  </a:lnTo>
                  <a:lnTo>
                    <a:pt x="560880" y="4495799"/>
                  </a:lnTo>
                  <a:lnTo>
                    <a:pt x="561757" y="4610099"/>
                  </a:lnTo>
                  <a:close/>
                </a:path>
                <a:path w="4464050" h="4864100">
                  <a:moveTo>
                    <a:pt x="608140" y="4673599"/>
                  </a:moveTo>
                  <a:lnTo>
                    <a:pt x="594834" y="4673599"/>
                  </a:lnTo>
                  <a:lnTo>
                    <a:pt x="598953" y="4584699"/>
                  </a:lnTo>
                  <a:lnTo>
                    <a:pt x="599498" y="4495799"/>
                  </a:lnTo>
                  <a:lnTo>
                    <a:pt x="600445" y="4533899"/>
                  </a:lnTo>
                  <a:lnTo>
                    <a:pt x="604959" y="4648199"/>
                  </a:lnTo>
                  <a:lnTo>
                    <a:pt x="608094" y="4648199"/>
                  </a:lnTo>
                  <a:lnTo>
                    <a:pt x="608140" y="4673599"/>
                  </a:lnTo>
                  <a:close/>
                </a:path>
                <a:path w="4464050" h="4864100">
                  <a:moveTo>
                    <a:pt x="265147" y="4749799"/>
                  </a:moveTo>
                  <a:lnTo>
                    <a:pt x="264177" y="4749799"/>
                  </a:lnTo>
                  <a:lnTo>
                    <a:pt x="264736" y="4698999"/>
                  </a:lnTo>
                  <a:lnTo>
                    <a:pt x="264843" y="4660899"/>
                  </a:lnTo>
                  <a:lnTo>
                    <a:pt x="264956" y="4508499"/>
                  </a:lnTo>
                  <a:lnTo>
                    <a:pt x="265147" y="4749799"/>
                  </a:lnTo>
                  <a:close/>
                </a:path>
                <a:path w="4464050" h="4864100">
                  <a:moveTo>
                    <a:pt x="333421" y="4762499"/>
                  </a:moveTo>
                  <a:lnTo>
                    <a:pt x="324805" y="4762499"/>
                  </a:lnTo>
                  <a:lnTo>
                    <a:pt x="326021" y="4698999"/>
                  </a:lnTo>
                  <a:lnTo>
                    <a:pt x="326216" y="4508499"/>
                  </a:lnTo>
                  <a:lnTo>
                    <a:pt x="327196" y="4648199"/>
                  </a:lnTo>
                  <a:lnTo>
                    <a:pt x="330086" y="4648199"/>
                  </a:lnTo>
                  <a:lnTo>
                    <a:pt x="333421" y="4762499"/>
                  </a:lnTo>
                  <a:close/>
                </a:path>
                <a:path w="4464050" h="4864100">
                  <a:moveTo>
                    <a:pt x="470338" y="4737099"/>
                  </a:moveTo>
                  <a:lnTo>
                    <a:pt x="459957" y="4737099"/>
                  </a:lnTo>
                  <a:lnTo>
                    <a:pt x="461942" y="4698999"/>
                  </a:lnTo>
                  <a:lnTo>
                    <a:pt x="464419" y="4508499"/>
                  </a:lnTo>
                  <a:lnTo>
                    <a:pt x="466359" y="4660899"/>
                  </a:lnTo>
                  <a:lnTo>
                    <a:pt x="467876" y="4711699"/>
                  </a:lnTo>
                  <a:lnTo>
                    <a:pt x="470069" y="4711699"/>
                  </a:lnTo>
                  <a:lnTo>
                    <a:pt x="470338" y="4737099"/>
                  </a:lnTo>
                  <a:close/>
                </a:path>
                <a:path w="4464050" h="4864100">
                  <a:moveTo>
                    <a:pt x="503422" y="4660899"/>
                  </a:moveTo>
                  <a:lnTo>
                    <a:pt x="493946" y="4660899"/>
                  </a:lnTo>
                  <a:lnTo>
                    <a:pt x="494503" y="4533899"/>
                  </a:lnTo>
                  <a:lnTo>
                    <a:pt x="495873" y="4533899"/>
                  </a:lnTo>
                  <a:lnTo>
                    <a:pt x="496175" y="4508499"/>
                  </a:lnTo>
                  <a:lnTo>
                    <a:pt x="496176" y="4622799"/>
                  </a:lnTo>
                  <a:lnTo>
                    <a:pt x="503064" y="4622799"/>
                  </a:lnTo>
                  <a:lnTo>
                    <a:pt x="503422" y="4660899"/>
                  </a:lnTo>
                  <a:close/>
                </a:path>
                <a:path w="4464050" h="4864100">
                  <a:moveTo>
                    <a:pt x="523223" y="4521199"/>
                  </a:moveTo>
                  <a:lnTo>
                    <a:pt x="522462" y="4521199"/>
                  </a:lnTo>
                  <a:lnTo>
                    <a:pt x="522935" y="4508499"/>
                  </a:lnTo>
                  <a:lnTo>
                    <a:pt x="523223" y="4521199"/>
                  </a:lnTo>
                  <a:close/>
                </a:path>
                <a:path w="4464050" h="4864100">
                  <a:moveTo>
                    <a:pt x="536396" y="4610099"/>
                  </a:moveTo>
                  <a:lnTo>
                    <a:pt x="535422" y="4610099"/>
                  </a:lnTo>
                  <a:lnTo>
                    <a:pt x="536309" y="4508499"/>
                  </a:lnTo>
                  <a:lnTo>
                    <a:pt x="536396" y="4610099"/>
                  </a:lnTo>
                  <a:close/>
                </a:path>
                <a:path w="4464050" h="4864100">
                  <a:moveTo>
                    <a:pt x="493946" y="4660899"/>
                  </a:moveTo>
                  <a:lnTo>
                    <a:pt x="489046" y="4660899"/>
                  </a:lnTo>
                  <a:lnTo>
                    <a:pt x="490514" y="4635499"/>
                  </a:lnTo>
                  <a:lnTo>
                    <a:pt x="491619" y="4521199"/>
                  </a:lnTo>
                  <a:lnTo>
                    <a:pt x="493241" y="4648199"/>
                  </a:lnTo>
                  <a:lnTo>
                    <a:pt x="493946" y="4660899"/>
                  </a:lnTo>
                  <a:close/>
                </a:path>
                <a:path w="4464050" h="4864100">
                  <a:moveTo>
                    <a:pt x="534511" y="4597399"/>
                  </a:moveTo>
                  <a:lnTo>
                    <a:pt x="526888" y="4597399"/>
                  </a:lnTo>
                  <a:lnTo>
                    <a:pt x="533105" y="4521199"/>
                  </a:lnTo>
                  <a:lnTo>
                    <a:pt x="533600" y="4584699"/>
                  </a:lnTo>
                  <a:lnTo>
                    <a:pt x="534511" y="4597399"/>
                  </a:lnTo>
                  <a:close/>
                </a:path>
                <a:path w="4464050" h="4864100">
                  <a:moveTo>
                    <a:pt x="453354" y="4686299"/>
                  </a:moveTo>
                  <a:lnTo>
                    <a:pt x="448879" y="4686299"/>
                  </a:lnTo>
                  <a:lnTo>
                    <a:pt x="450452" y="4533899"/>
                  </a:lnTo>
                  <a:lnTo>
                    <a:pt x="453354" y="4686299"/>
                  </a:lnTo>
                  <a:close/>
                </a:path>
                <a:path w="4464050" h="4864100">
                  <a:moveTo>
                    <a:pt x="470607" y="4762499"/>
                  </a:moveTo>
                  <a:lnTo>
                    <a:pt x="454804" y="4762499"/>
                  </a:lnTo>
                  <a:lnTo>
                    <a:pt x="455792" y="4533899"/>
                  </a:lnTo>
                  <a:lnTo>
                    <a:pt x="456703" y="4533899"/>
                  </a:lnTo>
                  <a:lnTo>
                    <a:pt x="457822" y="4610099"/>
                  </a:lnTo>
                  <a:lnTo>
                    <a:pt x="459957" y="4737099"/>
                  </a:lnTo>
                  <a:lnTo>
                    <a:pt x="470338" y="4737099"/>
                  </a:lnTo>
                  <a:lnTo>
                    <a:pt x="470607" y="4762499"/>
                  </a:lnTo>
                  <a:close/>
                </a:path>
                <a:path w="4464050" h="4864100">
                  <a:moveTo>
                    <a:pt x="594364" y="4584699"/>
                  </a:moveTo>
                  <a:lnTo>
                    <a:pt x="584219" y="4584699"/>
                  </a:lnTo>
                  <a:lnTo>
                    <a:pt x="584561" y="4533899"/>
                  </a:lnTo>
                  <a:lnTo>
                    <a:pt x="584737" y="4546599"/>
                  </a:lnTo>
                  <a:lnTo>
                    <a:pt x="594163" y="4546599"/>
                  </a:lnTo>
                  <a:lnTo>
                    <a:pt x="594364" y="4584699"/>
                  </a:lnTo>
                  <a:close/>
                </a:path>
                <a:path w="4464050" h="4864100">
                  <a:moveTo>
                    <a:pt x="304310" y="4711699"/>
                  </a:moveTo>
                  <a:lnTo>
                    <a:pt x="296139" y="4711699"/>
                  </a:lnTo>
                  <a:lnTo>
                    <a:pt x="296327" y="4546599"/>
                  </a:lnTo>
                  <a:lnTo>
                    <a:pt x="301178" y="4673599"/>
                  </a:lnTo>
                  <a:lnTo>
                    <a:pt x="304293" y="4673599"/>
                  </a:lnTo>
                  <a:lnTo>
                    <a:pt x="304310" y="4711699"/>
                  </a:lnTo>
                  <a:close/>
                </a:path>
                <a:path w="4464050" h="4864100">
                  <a:moveTo>
                    <a:pt x="397256" y="4749799"/>
                  </a:moveTo>
                  <a:lnTo>
                    <a:pt x="381461" y="4749799"/>
                  </a:lnTo>
                  <a:lnTo>
                    <a:pt x="383656" y="4546599"/>
                  </a:lnTo>
                  <a:lnTo>
                    <a:pt x="384319" y="4584699"/>
                  </a:lnTo>
                  <a:lnTo>
                    <a:pt x="393999" y="4584699"/>
                  </a:lnTo>
                  <a:lnTo>
                    <a:pt x="394189" y="4648199"/>
                  </a:lnTo>
                  <a:lnTo>
                    <a:pt x="397209" y="4648199"/>
                  </a:lnTo>
                  <a:lnTo>
                    <a:pt x="397256" y="4749799"/>
                  </a:lnTo>
                  <a:close/>
                </a:path>
                <a:path w="4464050" h="4864100">
                  <a:moveTo>
                    <a:pt x="142366" y="4825999"/>
                  </a:moveTo>
                  <a:lnTo>
                    <a:pt x="133292" y="4825999"/>
                  </a:lnTo>
                  <a:lnTo>
                    <a:pt x="135925" y="4559299"/>
                  </a:lnTo>
                  <a:lnTo>
                    <a:pt x="142366" y="4825999"/>
                  </a:lnTo>
                  <a:close/>
                </a:path>
                <a:path w="4464050" h="4864100">
                  <a:moveTo>
                    <a:pt x="397279" y="4800599"/>
                  </a:moveTo>
                  <a:lnTo>
                    <a:pt x="380751" y="4800599"/>
                  </a:lnTo>
                  <a:lnTo>
                    <a:pt x="381080" y="4559299"/>
                  </a:lnTo>
                  <a:lnTo>
                    <a:pt x="381461" y="4749799"/>
                  </a:lnTo>
                  <a:lnTo>
                    <a:pt x="397256" y="4749799"/>
                  </a:lnTo>
                  <a:lnTo>
                    <a:pt x="397279" y="4800599"/>
                  </a:lnTo>
                  <a:close/>
                </a:path>
                <a:path w="4464050" h="4864100">
                  <a:moveTo>
                    <a:pt x="550301" y="4584699"/>
                  </a:moveTo>
                  <a:lnTo>
                    <a:pt x="548495" y="4584699"/>
                  </a:lnTo>
                  <a:lnTo>
                    <a:pt x="549720" y="4559299"/>
                  </a:lnTo>
                  <a:lnTo>
                    <a:pt x="550301" y="4584699"/>
                  </a:lnTo>
                  <a:close/>
                </a:path>
                <a:path w="4464050" h="4864100">
                  <a:moveTo>
                    <a:pt x="562536" y="4711699"/>
                  </a:moveTo>
                  <a:lnTo>
                    <a:pt x="553206" y="4711699"/>
                  </a:lnTo>
                  <a:lnTo>
                    <a:pt x="553255" y="4686299"/>
                  </a:lnTo>
                  <a:lnTo>
                    <a:pt x="557227" y="4559299"/>
                  </a:lnTo>
                  <a:lnTo>
                    <a:pt x="557575" y="4559299"/>
                  </a:lnTo>
                  <a:lnTo>
                    <a:pt x="558884" y="4610099"/>
                  </a:lnTo>
                  <a:lnTo>
                    <a:pt x="561757" y="4610099"/>
                  </a:lnTo>
                  <a:lnTo>
                    <a:pt x="562536" y="4711699"/>
                  </a:lnTo>
                  <a:close/>
                </a:path>
                <a:path w="4464050" h="4864100">
                  <a:moveTo>
                    <a:pt x="675921" y="4635499"/>
                  </a:moveTo>
                  <a:lnTo>
                    <a:pt x="658342" y="4635499"/>
                  </a:lnTo>
                  <a:lnTo>
                    <a:pt x="658612" y="4584699"/>
                  </a:lnTo>
                  <a:lnTo>
                    <a:pt x="662553" y="4559299"/>
                  </a:lnTo>
                  <a:lnTo>
                    <a:pt x="665025" y="4622799"/>
                  </a:lnTo>
                  <a:lnTo>
                    <a:pt x="675838" y="4622799"/>
                  </a:lnTo>
                  <a:lnTo>
                    <a:pt x="675921" y="4635499"/>
                  </a:lnTo>
                  <a:close/>
                </a:path>
                <a:path w="4464050" h="4864100">
                  <a:moveTo>
                    <a:pt x="352151" y="4813299"/>
                  </a:moveTo>
                  <a:lnTo>
                    <a:pt x="345913" y="4813299"/>
                  </a:lnTo>
                  <a:lnTo>
                    <a:pt x="346862" y="4571999"/>
                  </a:lnTo>
                  <a:lnTo>
                    <a:pt x="347674" y="4635499"/>
                  </a:lnTo>
                  <a:lnTo>
                    <a:pt x="350488" y="4635499"/>
                  </a:lnTo>
                  <a:lnTo>
                    <a:pt x="350567" y="4648199"/>
                  </a:lnTo>
                  <a:lnTo>
                    <a:pt x="352151" y="4813299"/>
                  </a:lnTo>
                  <a:close/>
                </a:path>
                <a:path w="4464050" h="4864100">
                  <a:moveTo>
                    <a:pt x="364041" y="4762499"/>
                  </a:moveTo>
                  <a:lnTo>
                    <a:pt x="360817" y="4762499"/>
                  </a:lnTo>
                  <a:lnTo>
                    <a:pt x="361763" y="4749799"/>
                  </a:lnTo>
                  <a:lnTo>
                    <a:pt x="362341" y="4622799"/>
                  </a:lnTo>
                  <a:lnTo>
                    <a:pt x="363014" y="4610099"/>
                  </a:lnTo>
                  <a:lnTo>
                    <a:pt x="363403" y="4584699"/>
                  </a:lnTo>
                  <a:lnTo>
                    <a:pt x="364041" y="4762499"/>
                  </a:lnTo>
                  <a:close/>
                </a:path>
                <a:path w="4464050" h="4864100">
                  <a:moveTo>
                    <a:pt x="4463965" y="4838699"/>
                  </a:moveTo>
                  <a:lnTo>
                    <a:pt x="505089" y="4838699"/>
                  </a:lnTo>
                  <a:lnTo>
                    <a:pt x="505637" y="4584699"/>
                  </a:lnTo>
                  <a:lnTo>
                    <a:pt x="510097" y="4584699"/>
                  </a:lnTo>
                  <a:lnTo>
                    <a:pt x="510260" y="4622799"/>
                  </a:lnTo>
                  <a:lnTo>
                    <a:pt x="536406" y="4622799"/>
                  </a:lnTo>
                  <a:lnTo>
                    <a:pt x="536449" y="4673599"/>
                  </a:lnTo>
                  <a:lnTo>
                    <a:pt x="540509" y="4673599"/>
                  </a:lnTo>
                  <a:lnTo>
                    <a:pt x="540950" y="4698999"/>
                  </a:lnTo>
                  <a:lnTo>
                    <a:pt x="552915" y="4698999"/>
                  </a:lnTo>
                  <a:lnTo>
                    <a:pt x="553206" y="4711699"/>
                  </a:lnTo>
                  <a:lnTo>
                    <a:pt x="562536" y="4711699"/>
                  </a:lnTo>
                  <a:lnTo>
                    <a:pt x="562731" y="4737099"/>
                  </a:lnTo>
                  <a:lnTo>
                    <a:pt x="564539" y="4737099"/>
                  </a:lnTo>
                  <a:lnTo>
                    <a:pt x="564596" y="4775199"/>
                  </a:lnTo>
                  <a:lnTo>
                    <a:pt x="618446" y="4775199"/>
                  </a:lnTo>
                  <a:lnTo>
                    <a:pt x="618559" y="4800599"/>
                  </a:lnTo>
                  <a:lnTo>
                    <a:pt x="4463965" y="4800599"/>
                  </a:lnTo>
                  <a:lnTo>
                    <a:pt x="4463965" y="4838699"/>
                  </a:lnTo>
                  <a:close/>
                </a:path>
                <a:path w="4464050" h="4864100">
                  <a:moveTo>
                    <a:pt x="304316" y="4724399"/>
                  </a:moveTo>
                  <a:lnTo>
                    <a:pt x="294965" y="4724399"/>
                  </a:lnTo>
                  <a:lnTo>
                    <a:pt x="295835" y="4597399"/>
                  </a:lnTo>
                  <a:lnTo>
                    <a:pt x="296139" y="4711699"/>
                  </a:lnTo>
                  <a:lnTo>
                    <a:pt x="304310" y="4711699"/>
                  </a:lnTo>
                  <a:lnTo>
                    <a:pt x="304316" y="4724399"/>
                  </a:lnTo>
                  <a:close/>
                </a:path>
                <a:path w="4464050" h="4864100">
                  <a:moveTo>
                    <a:pt x="352516" y="4851399"/>
                  </a:moveTo>
                  <a:lnTo>
                    <a:pt x="341638" y="4851399"/>
                  </a:lnTo>
                  <a:lnTo>
                    <a:pt x="341926" y="4597399"/>
                  </a:lnTo>
                  <a:lnTo>
                    <a:pt x="343329" y="4622799"/>
                  </a:lnTo>
                  <a:lnTo>
                    <a:pt x="344192" y="4711699"/>
                  </a:lnTo>
                  <a:lnTo>
                    <a:pt x="345171" y="4711699"/>
                  </a:lnTo>
                  <a:lnTo>
                    <a:pt x="345913" y="4813299"/>
                  </a:lnTo>
                  <a:lnTo>
                    <a:pt x="352151" y="4813299"/>
                  </a:lnTo>
                  <a:lnTo>
                    <a:pt x="352516" y="4851399"/>
                  </a:lnTo>
                  <a:close/>
                </a:path>
                <a:path w="4464050" h="4864100">
                  <a:moveTo>
                    <a:pt x="376031" y="4686299"/>
                  </a:moveTo>
                  <a:lnTo>
                    <a:pt x="372423" y="4686299"/>
                  </a:lnTo>
                  <a:lnTo>
                    <a:pt x="372457" y="4660899"/>
                  </a:lnTo>
                  <a:lnTo>
                    <a:pt x="375801" y="4597399"/>
                  </a:lnTo>
                  <a:lnTo>
                    <a:pt x="376031" y="4686299"/>
                  </a:lnTo>
                  <a:close/>
                </a:path>
                <a:path w="4464050" h="4864100">
                  <a:moveTo>
                    <a:pt x="397209" y="4648199"/>
                  </a:moveTo>
                  <a:lnTo>
                    <a:pt x="394189" y="4648199"/>
                  </a:lnTo>
                  <a:lnTo>
                    <a:pt x="397186" y="4597399"/>
                  </a:lnTo>
                  <a:lnTo>
                    <a:pt x="397209" y="4648199"/>
                  </a:lnTo>
                  <a:close/>
                </a:path>
                <a:path w="4464050" h="4864100">
                  <a:moveTo>
                    <a:pt x="446232" y="4698999"/>
                  </a:moveTo>
                  <a:lnTo>
                    <a:pt x="436142" y="4698999"/>
                  </a:lnTo>
                  <a:lnTo>
                    <a:pt x="436588" y="4597399"/>
                  </a:lnTo>
                  <a:lnTo>
                    <a:pt x="436673" y="4610099"/>
                  </a:lnTo>
                  <a:lnTo>
                    <a:pt x="439991" y="4648199"/>
                  </a:lnTo>
                  <a:lnTo>
                    <a:pt x="445564" y="4648199"/>
                  </a:lnTo>
                  <a:lnTo>
                    <a:pt x="446232" y="4698999"/>
                  </a:lnTo>
                  <a:close/>
                </a:path>
                <a:path w="4464050" h="4864100">
                  <a:moveTo>
                    <a:pt x="454321" y="4737099"/>
                  </a:moveTo>
                  <a:lnTo>
                    <a:pt x="446733" y="4737099"/>
                  </a:lnTo>
                  <a:lnTo>
                    <a:pt x="447042" y="4724399"/>
                  </a:lnTo>
                  <a:lnTo>
                    <a:pt x="448041" y="4698999"/>
                  </a:lnTo>
                  <a:lnTo>
                    <a:pt x="448554" y="4597399"/>
                  </a:lnTo>
                  <a:lnTo>
                    <a:pt x="448879" y="4686299"/>
                  </a:lnTo>
                  <a:lnTo>
                    <a:pt x="453354" y="4686299"/>
                  </a:lnTo>
                  <a:lnTo>
                    <a:pt x="454321" y="4737099"/>
                  </a:lnTo>
                  <a:close/>
                </a:path>
                <a:path w="4464050" h="4864100">
                  <a:moveTo>
                    <a:pt x="552915" y="4698999"/>
                  </a:moveTo>
                  <a:lnTo>
                    <a:pt x="540950" y="4698999"/>
                  </a:lnTo>
                  <a:lnTo>
                    <a:pt x="543694" y="4597399"/>
                  </a:lnTo>
                  <a:lnTo>
                    <a:pt x="544786" y="4610099"/>
                  </a:lnTo>
                  <a:lnTo>
                    <a:pt x="550882" y="4610099"/>
                  </a:lnTo>
                  <a:lnTo>
                    <a:pt x="552915" y="4698999"/>
                  </a:lnTo>
                  <a:close/>
                </a:path>
                <a:path w="4464050" h="4864100">
                  <a:moveTo>
                    <a:pt x="318702" y="4698999"/>
                  </a:moveTo>
                  <a:lnTo>
                    <a:pt x="312817" y="4698999"/>
                  </a:lnTo>
                  <a:lnTo>
                    <a:pt x="316773" y="4610099"/>
                  </a:lnTo>
                  <a:lnTo>
                    <a:pt x="317044" y="4673599"/>
                  </a:lnTo>
                  <a:lnTo>
                    <a:pt x="318675" y="4673599"/>
                  </a:lnTo>
                  <a:lnTo>
                    <a:pt x="318702" y="4698999"/>
                  </a:lnTo>
                  <a:close/>
                </a:path>
                <a:path w="4464050" h="4864100">
                  <a:moveTo>
                    <a:pt x="379244" y="4787899"/>
                  </a:moveTo>
                  <a:lnTo>
                    <a:pt x="364132" y="4787899"/>
                  </a:lnTo>
                  <a:lnTo>
                    <a:pt x="365577" y="4610099"/>
                  </a:lnTo>
                  <a:lnTo>
                    <a:pt x="366090" y="4648199"/>
                  </a:lnTo>
                  <a:lnTo>
                    <a:pt x="368785" y="4648199"/>
                  </a:lnTo>
                  <a:lnTo>
                    <a:pt x="368832" y="4749799"/>
                  </a:lnTo>
                  <a:lnTo>
                    <a:pt x="376196" y="4749799"/>
                  </a:lnTo>
                  <a:lnTo>
                    <a:pt x="376229" y="4762499"/>
                  </a:lnTo>
                  <a:lnTo>
                    <a:pt x="379244" y="4787899"/>
                  </a:lnTo>
                  <a:close/>
                </a:path>
                <a:path w="4464050" h="4864100">
                  <a:moveTo>
                    <a:pt x="368785" y="4648199"/>
                  </a:moveTo>
                  <a:lnTo>
                    <a:pt x="366090" y="4648199"/>
                  </a:lnTo>
                  <a:lnTo>
                    <a:pt x="368767" y="4610099"/>
                  </a:lnTo>
                  <a:lnTo>
                    <a:pt x="368785" y="4648199"/>
                  </a:lnTo>
                  <a:close/>
                </a:path>
                <a:path w="4464050" h="4864100">
                  <a:moveTo>
                    <a:pt x="470069" y="4711699"/>
                  </a:moveTo>
                  <a:lnTo>
                    <a:pt x="467876" y="4711699"/>
                  </a:lnTo>
                  <a:lnTo>
                    <a:pt x="468994" y="4610099"/>
                  </a:lnTo>
                  <a:lnTo>
                    <a:pt x="470069" y="4711699"/>
                  </a:lnTo>
                  <a:close/>
                </a:path>
                <a:path w="4464050" h="4864100">
                  <a:moveTo>
                    <a:pt x="116650" y="4838699"/>
                  </a:moveTo>
                  <a:lnTo>
                    <a:pt x="109965" y="4838699"/>
                  </a:lnTo>
                  <a:lnTo>
                    <a:pt x="114232" y="4622799"/>
                  </a:lnTo>
                  <a:lnTo>
                    <a:pt x="114694" y="4800599"/>
                  </a:lnTo>
                  <a:lnTo>
                    <a:pt x="116377" y="4825999"/>
                  </a:lnTo>
                  <a:lnTo>
                    <a:pt x="116650" y="4838699"/>
                  </a:lnTo>
                  <a:close/>
                </a:path>
                <a:path w="4464050" h="4864100">
                  <a:moveTo>
                    <a:pt x="471011" y="4800599"/>
                  </a:moveTo>
                  <a:lnTo>
                    <a:pt x="397279" y="4800599"/>
                  </a:lnTo>
                  <a:lnTo>
                    <a:pt x="397799" y="4622799"/>
                  </a:lnTo>
                  <a:lnTo>
                    <a:pt x="398939" y="4698999"/>
                  </a:lnTo>
                  <a:lnTo>
                    <a:pt x="412622" y="4698999"/>
                  </a:lnTo>
                  <a:lnTo>
                    <a:pt x="413088" y="4724399"/>
                  </a:lnTo>
                  <a:lnTo>
                    <a:pt x="418790" y="4724399"/>
                  </a:lnTo>
                  <a:lnTo>
                    <a:pt x="420301" y="4762499"/>
                  </a:lnTo>
                  <a:lnTo>
                    <a:pt x="432881" y="4762499"/>
                  </a:lnTo>
                  <a:lnTo>
                    <a:pt x="433759" y="4787899"/>
                  </a:lnTo>
                  <a:lnTo>
                    <a:pt x="470876" y="4787899"/>
                  </a:lnTo>
                  <a:lnTo>
                    <a:pt x="471011" y="4800599"/>
                  </a:lnTo>
                  <a:close/>
                </a:path>
                <a:path w="4464050" h="4864100">
                  <a:moveTo>
                    <a:pt x="212328" y="4749799"/>
                  </a:moveTo>
                  <a:lnTo>
                    <a:pt x="208841" y="4749799"/>
                  </a:lnTo>
                  <a:lnTo>
                    <a:pt x="210099" y="4737099"/>
                  </a:lnTo>
                  <a:lnTo>
                    <a:pt x="211805" y="4635499"/>
                  </a:lnTo>
                  <a:lnTo>
                    <a:pt x="212328" y="4749799"/>
                  </a:lnTo>
                  <a:close/>
                </a:path>
                <a:path w="4464050" h="4864100">
                  <a:moveTo>
                    <a:pt x="269358" y="4749799"/>
                  </a:moveTo>
                  <a:lnTo>
                    <a:pt x="267048" y="4749799"/>
                  </a:lnTo>
                  <a:lnTo>
                    <a:pt x="268375" y="4635499"/>
                  </a:lnTo>
                  <a:lnTo>
                    <a:pt x="269358" y="4749799"/>
                  </a:lnTo>
                  <a:close/>
                </a:path>
                <a:path w="4464050" h="4864100">
                  <a:moveTo>
                    <a:pt x="318675" y="4673599"/>
                  </a:moveTo>
                  <a:lnTo>
                    <a:pt x="317044" y="4673599"/>
                  </a:lnTo>
                  <a:lnTo>
                    <a:pt x="318496" y="4635499"/>
                  </a:lnTo>
                  <a:lnTo>
                    <a:pt x="318578" y="4648199"/>
                  </a:lnTo>
                  <a:lnTo>
                    <a:pt x="318675" y="4673599"/>
                  </a:lnTo>
                  <a:close/>
                </a:path>
                <a:path w="4464050" h="4864100">
                  <a:moveTo>
                    <a:pt x="319796" y="4698999"/>
                  </a:moveTo>
                  <a:lnTo>
                    <a:pt x="318702" y="4698999"/>
                  </a:lnTo>
                  <a:lnTo>
                    <a:pt x="319768" y="4635499"/>
                  </a:lnTo>
                  <a:lnTo>
                    <a:pt x="319796" y="4698999"/>
                  </a:lnTo>
                  <a:close/>
                </a:path>
                <a:path w="4464050" h="4864100">
                  <a:moveTo>
                    <a:pt x="330086" y="4648199"/>
                  </a:moveTo>
                  <a:lnTo>
                    <a:pt x="327196" y="4648199"/>
                  </a:lnTo>
                  <a:lnTo>
                    <a:pt x="329715" y="4635499"/>
                  </a:lnTo>
                  <a:lnTo>
                    <a:pt x="330086" y="4648199"/>
                  </a:lnTo>
                  <a:close/>
                </a:path>
                <a:path w="4464050" h="4864100">
                  <a:moveTo>
                    <a:pt x="345171" y="4711699"/>
                  </a:moveTo>
                  <a:lnTo>
                    <a:pt x="344192" y="4711699"/>
                  </a:lnTo>
                  <a:lnTo>
                    <a:pt x="344392" y="4635499"/>
                  </a:lnTo>
                  <a:lnTo>
                    <a:pt x="344800" y="4660899"/>
                  </a:lnTo>
                  <a:lnTo>
                    <a:pt x="345171" y="4711699"/>
                  </a:lnTo>
                  <a:close/>
                </a:path>
                <a:path w="4464050" h="4864100">
                  <a:moveTo>
                    <a:pt x="360347" y="4749799"/>
                  </a:moveTo>
                  <a:lnTo>
                    <a:pt x="354646" y="4749799"/>
                  </a:lnTo>
                  <a:lnTo>
                    <a:pt x="355114" y="4635499"/>
                  </a:lnTo>
                  <a:lnTo>
                    <a:pt x="357277" y="4686299"/>
                  </a:lnTo>
                  <a:lnTo>
                    <a:pt x="357993" y="4686299"/>
                  </a:lnTo>
                  <a:lnTo>
                    <a:pt x="360347" y="4749799"/>
                  </a:lnTo>
                  <a:close/>
                </a:path>
                <a:path w="4464050" h="4864100">
                  <a:moveTo>
                    <a:pt x="503660" y="4686299"/>
                  </a:moveTo>
                  <a:lnTo>
                    <a:pt x="485864" y="4686299"/>
                  </a:lnTo>
                  <a:lnTo>
                    <a:pt x="486357" y="4660899"/>
                  </a:lnTo>
                  <a:lnTo>
                    <a:pt x="488244" y="4635499"/>
                  </a:lnTo>
                  <a:lnTo>
                    <a:pt x="488512" y="4673599"/>
                  </a:lnTo>
                  <a:lnTo>
                    <a:pt x="503541" y="4673599"/>
                  </a:lnTo>
                  <a:lnTo>
                    <a:pt x="503660" y="4686299"/>
                  </a:lnTo>
                  <a:close/>
                </a:path>
                <a:path w="4464050" h="4864100">
                  <a:moveTo>
                    <a:pt x="252266" y="4787899"/>
                  </a:moveTo>
                  <a:lnTo>
                    <a:pt x="251974" y="4787899"/>
                  </a:lnTo>
                  <a:lnTo>
                    <a:pt x="252246" y="4648199"/>
                  </a:lnTo>
                  <a:lnTo>
                    <a:pt x="252266" y="4787899"/>
                  </a:lnTo>
                  <a:close/>
                </a:path>
                <a:path w="4464050" h="4864100">
                  <a:moveTo>
                    <a:pt x="291420" y="4838699"/>
                  </a:moveTo>
                  <a:lnTo>
                    <a:pt x="252274" y="4838699"/>
                  </a:lnTo>
                  <a:lnTo>
                    <a:pt x="256218" y="4648199"/>
                  </a:lnTo>
                  <a:lnTo>
                    <a:pt x="256527" y="4711699"/>
                  </a:lnTo>
                  <a:lnTo>
                    <a:pt x="260300" y="4711699"/>
                  </a:lnTo>
                  <a:lnTo>
                    <a:pt x="260973" y="4749799"/>
                  </a:lnTo>
                  <a:lnTo>
                    <a:pt x="265147" y="4749799"/>
                  </a:lnTo>
                  <a:lnTo>
                    <a:pt x="265197" y="4813299"/>
                  </a:lnTo>
                  <a:lnTo>
                    <a:pt x="284395" y="4813299"/>
                  </a:lnTo>
                  <a:lnTo>
                    <a:pt x="285628" y="4825999"/>
                  </a:lnTo>
                  <a:lnTo>
                    <a:pt x="291306" y="4825999"/>
                  </a:lnTo>
                  <a:lnTo>
                    <a:pt x="291420" y="4838699"/>
                  </a:lnTo>
                  <a:close/>
                </a:path>
                <a:path w="4464050" h="4864100">
                  <a:moveTo>
                    <a:pt x="281928" y="4787899"/>
                  </a:moveTo>
                  <a:lnTo>
                    <a:pt x="269685" y="4787899"/>
                  </a:lnTo>
                  <a:lnTo>
                    <a:pt x="271150" y="4648199"/>
                  </a:lnTo>
                  <a:lnTo>
                    <a:pt x="275463" y="4711699"/>
                  </a:lnTo>
                  <a:lnTo>
                    <a:pt x="275485" y="4724399"/>
                  </a:lnTo>
                  <a:lnTo>
                    <a:pt x="278228" y="4749799"/>
                  </a:lnTo>
                  <a:lnTo>
                    <a:pt x="281928" y="4787899"/>
                  </a:lnTo>
                  <a:close/>
                </a:path>
                <a:path w="4464050" h="4864100">
                  <a:moveTo>
                    <a:pt x="304293" y="4673599"/>
                  </a:moveTo>
                  <a:lnTo>
                    <a:pt x="301178" y="4673599"/>
                  </a:lnTo>
                  <a:lnTo>
                    <a:pt x="302739" y="4648199"/>
                  </a:lnTo>
                  <a:lnTo>
                    <a:pt x="304282" y="4648199"/>
                  </a:lnTo>
                  <a:lnTo>
                    <a:pt x="304293" y="4673599"/>
                  </a:lnTo>
                  <a:close/>
                </a:path>
                <a:path w="4464050" h="4864100">
                  <a:moveTo>
                    <a:pt x="264177" y="4749799"/>
                  </a:moveTo>
                  <a:lnTo>
                    <a:pt x="260973" y="4749799"/>
                  </a:lnTo>
                  <a:lnTo>
                    <a:pt x="262405" y="4660899"/>
                  </a:lnTo>
                  <a:lnTo>
                    <a:pt x="263310" y="4724399"/>
                  </a:lnTo>
                  <a:lnTo>
                    <a:pt x="264177" y="4749799"/>
                  </a:lnTo>
                  <a:close/>
                </a:path>
                <a:path w="4464050" h="4864100">
                  <a:moveTo>
                    <a:pt x="471548" y="4851399"/>
                  </a:moveTo>
                  <a:lnTo>
                    <a:pt x="352516" y="4851399"/>
                  </a:lnTo>
                  <a:lnTo>
                    <a:pt x="352735" y="4800599"/>
                  </a:lnTo>
                  <a:lnTo>
                    <a:pt x="353425" y="4711699"/>
                  </a:lnTo>
                  <a:lnTo>
                    <a:pt x="354380" y="4660899"/>
                  </a:lnTo>
                  <a:lnTo>
                    <a:pt x="354646" y="4749799"/>
                  </a:lnTo>
                  <a:lnTo>
                    <a:pt x="360347" y="4749799"/>
                  </a:lnTo>
                  <a:lnTo>
                    <a:pt x="360817" y="4762499"/>
                  </a:lnTo>
                  <a:lnTo>
                    <a:pt x="364041" y="4762499"/>
                  </a:lnTo>
                  <a:lnTo>
                    <a:pt x="364132" y="4787899"/>
                  </a:lnTo>
                  <a:lnTo>
                    <a:pt x="379244" y="4787899"/>
                  </a:lnTo>
                  <a:lnTo>
                    <a:pt x="380751" y="4800599"/>
                  </a:lnTo>
                  <a:lnTo>
                    <a:pt x="471011" y="4800599"/>
                  </a:lnTo>
                  <a:lnTo>
                    <a:pt x="471548" y="4851399"/>
                  </a:lnTo>
                  <a:close/>
                </a:path>
                <a:path w="4464050" h="4864100">
                  <a:moveTo>
                    <a:pt x="412622" y="4698999"/>
                  </a:moveTo>
                  <a:lnTo>
                    <a:pt x="398939" y="4698999"/>
                  </a:lnTo>
                  <a:lnTo>
                    <a:pt x="399653" y="4660899"/>
                  </a:lnTo>
                  <a:lnTo>
                    <a:pt x="406969" y="4686299"/>
                  </a:lnTo>
                  <a:lnTo>
                    <a:pt x="412388" y="4686299"/>
                  </a:lnTo>
                  <a:lnTo>
                    <a:pt x="412622" y="4698999"/>
                  </a:lnTo>
                  <a:close/>
                </a:path>
                <a:path w="4464050" h="4864100">
                  <a:moveTo>
                    <a:pt x="120370" y="4825999"/>
                  </a:moveTo>
                  <a:lnTo>
                    <a:pt x="117643" y="4825999"/>
                  </a:lnTo>
                  <a:lnTo>
                    <a:pt x="117653" y="4813299"/>
                  </a:lnTo>
                  <a:lnTo>
                    <a:pt x="118960" y="4673599"/>
                  </a:lnTo>
                  <a:lnTo>
                    <a:pt x="120370" y="4825999"/>
                  </a:lnTo>
                  <a:close/>
                </a:path>
                <a:path w="4464050" h="4864100">
                  <a:moveTo>
                    <a:pt x="244552" y="4775199"/>
                  </a:moveTo>
                  <a:lnTo>
                    <a:pt x="244422" y="4775199"/>
                  </a:lnTo>
                  <a:lnTo>
                    <a:pt x="244478" y="4673599"/>
                  </a:lnTo>
                  <a:lnTo>
                    <a:pt x="244552" y="4775199"/>
                  </a:lnTo>
                  <a:close/>
                </a:path>
                <a:path w="4464050" h="4864100">
                  <a:moveTo>
                    <a:pt x="251974" y="4787899"/>
                  </a:moveTo>
                  <a:lnTo>
                    <a:pt x="248626" y="4787899"/>
                  </a:lnTo>
                  <a:lnTo>
                    <a:pt x="250784" y="4673599"/>
                  </a:lnTo>
                  <a:lnTo>
                    <a:pt x="251974" y="4787899"/>
                  </a:lnTo>
                  <a:close/>
                </a:path>
                <a:path w="4464050" h="4864100">
                  <a:moveTo>
                    <a:pt x="260300" y="4711699"/>
                  </a:moveTo>
                  <a:lnTo>
                    <a:pt x="256527" y="4711699"/>
                  </a:lnTo>
                  <a:lnTo>
                    <a:pt x="258858" y="4673599"/>
                  </a:lnTo>
                  <a:lnTo>
                    <a:pt x="259627" y="4673599"/>
                  </a:lnTo>
                  <a:lnTo>
                    <a:pt x="260300" y="4711699"/>
                  </a:lnTo>
                  <a:close/>
                </a:path>
                <a:path w="4464050" h="4864100">
                  <a:moveTo>
                    <a:pt x="357993" y="4686299"/>
                  </a:moveTo>
                  <a:lnTo>
                    <a:pt x="357277" y="4686299"/>
                  </a:lnTo>
                  <a:lnTo>
                    <a:pt x="357522" y="4673599"/>
                  </a:lnTo>
                  <a:lnTo>
                    <a:pt x="357993" y="4686299"/>
                  </a:lnTo>
                  <a:close/>
                </a:path>
                <a:path w="4464050" h="4864100">
                  <a:moveTo>
                    <a:pt x="244580" y="4813299"/>
                  </a:moveTo>
                  <a:lnTo>
                    <a:pt x="230924" y="4813299"/>
                  </a:lnTo>
                  <a:lnTo>
                    <a:pt x="236085" y="4737099"/>
                  </a:lnTo>
                  <a:lnTo>
                    <a:pt x="237500" y="4711699"/>
                  </a:lnTo>
                  <a:lnTo>
                    <a:pt x="239225" y="4698999"/>
                  </a:lnTo>
                  <a:lnTo>
                    <a:pt x="241538" y="4800599"/>
                  </a:lnTo>
                  <a:lnTo>
                    <a:pt x="244571" y="4800599"/>
                  </a:lnTo>
                  <a:lnTo>
                    <a:pt x="244580" y="4813299"/>
                  </a:lnTo>
                  <a:close/>
                </a:path>
                <a:path w="4464050" h="4864100">
                  <a:moveTo>
                    <a:pt x="252272" y="4825999"/>
                  </a:moveTo>
                  <a:lnTo>
                    <a:pt x="244589" y="4825999"/>
                  </a:lnTo>
                  <a:lnTo>
                    <a:pt x="244903" y="4698999"/>
                  </a:lnTo>
                  <a:lnTo>
                    <a:pt x="244951" y="4775199"/>
                  </a:lnTo>
                  <a:lnTo>
                    <a:pt x="246100" y="4800599"/>
                  </a:lnTo>
                  <a:lnTo>
                    <a:pt x="252268" y="4800599"/>
                  </a:lnTo>
                  <a:lnTo>
                    <a:pt x="252272" y="4825999"/>
                  </a:lnTo>
                  <a:close/>
                </a:path>
                <a:path w="4464050" h="4864100">
                  <a:moveTo>
                    <a:pt x="221520" y="4813299"/>
                  </a:moveTo>
                  <a:lnTo>
                    <a:pt x="191047" y="4813299"/>
                  </a:lnTo>
                  <a:lnTo>
                    <a:pt x="191144" y="4711699"/>
                  </a:lnTo>
                  <a:lnTo>
                    <a:pt x="195516" y="4775199"/>
                  </a:lnTo>
                  <a:lnTo>
                    <a:pt x="197721" y="4775199"/>
                  </a:lnTo>
                  <a:lnTo>
                    <a:pt x="198085" y="4787899"/>
                  </a:lnTo>
                  <a:lnTo>
                    <a:pt x="213170" y="4787899"/>
                  </a:lnTo>
                  <a:lnTo>
                    <a:pt x="214243" y="4800599"/>
                  </a:lnTo>
                  <a:lnTo>
                    <a:pt x="221478" y="4800599"/>
                  </a:lnTo>
                  <a:lnTo>
                    <a:pt x="221520" y="4813299"/>
                  </a:lnTo>
                  <a:close/>
                </a:path>
                <a:path w="4464050" h="4864100">
                  <a:moveTo>
                    <a:pt x="212386" y="4762499"/>
                  </a:moveTo>
                  <a:lnTo>
                    <a:pt x="208499" y="4762499"/>
                  </a:lnTo>
                  <a:lnTo>
                    <a:pt x="208765" y="4711699"/>
                  </a:lnTo>
                  <a:lnTo>
                    <a:pt x="208841" y="4749799"/>
                  </a:lnTo>
                  <a:lnTo>
                    <a:pt x="212328" y="4749799"/>
                  </a:lnTo>
                  <a:lnTo>
                    <a:pt x="212386" y="4762499"/>
                  </a:lnTo>
                  <a:close/>
                </a:path>
                <a:path w="4464050" h="4864100">
                  <a:moveTo>
                    <a:pt x="341605" y="4838699"/>
                  </a:moveTo>
                  <a:lnTo>
                    <a:pt x="291420" y="4838699"/>
                  </a:lnTo>
                  <a:lnTo>
                    <a:pt x="293427" y="4749799"/>
                  </a:lnTo>
                  <a:lnTo>
                    <a:pt x="293653" y="4711699"/>
                  </a:lnTo>
                  <a:lnTo>
                    <a:pt x="294965" y="4724399"/>
                  </a:lnTo>
                  <a:lnTo>
                    <a:pt x="304316" y="4724399"/>
                  </a:lnTo>
                  <a:lnTo>
                    <a:pt x="304338" y="4775199"/>
                  </a:lnTo>
                  <a:lnTo>
                    <a:pt x="333791" y="4775199"/>
                  </a:lnTo>
                  <a:lnTo>
                    <a:pt x="334162" y="4787899"/>
                  </a:lnTo>
                  <a:lnTo>
                    <a:pt x="339640" y="4813299"/>
                  </a:lnTo>
                  <a:lnTo>
                    <a:pt x="341540" y="4813299"/>
                  </a:lnTo>
                  <a:lnTo>
                    <a:pt x="341605" y="4838699"/>
                  </a:lnTo>
                  <a:close/>
                </a:path>
                <a:path w="4464050" h="4864100">
                  <a:moveTo>
                    <a:pt x="341540" y="4813299"/>
                  </a:moveTo>
                  <a:lnTo>
                    <a:pt x="339640" y="4813299"/>
                  </a:lnTo>
                  <a:lnTo>
                    <a:pt x="341281" y="4711699"/>
                  </a:lnTo>
                  <a:lnTo>
                    <a:pt x="341540" y="4813299"/>
                  </a:lnTo>
                  <a:close/>
                </a:path>
                <a:path w="4464050" h="4864100">
                  <a:moveTo>
                    <a:pt x="169766" y="4825999"/>
                  </a:moveTo>
                  <a:lnTo>
                    <a:pt x="148950" y="4825999"/>
                  </a:lnTo>
                  <a:lnTo>
                    <a:pt x="150059" y="4800599"/>
                  </a:lnTo>
                  <a:lnTo>
                    <a:pt x="150402" y="4724399"/>
                  </a:lnTo>
                  <a:lnTo>
                    <a:pt x="150462" y="4800599"/>
                  </a:lnTo>
                  <a:lnTo>
                    <a:pt x="152221" y="4800599"/>
                  </a:lnTo>
                  <a:lnTo>
                    <a:pt x="152234" y="4813299"/>
                  </a:lnTo>
                  <a:lnTo>
                    <a:pt x="169701" y="4813299"/>
                  </a:lnTo>
                  <a:lnTo>
                    <a:pt x="169766" y="4825999"/>
                  </a:lnTo>
                  <a:close/>
                </a:path>
                <a:path w="4464050" h="4864100">
                  <a:moveTo>
                    <a:pt x="185997" y="4851399"/>
                  </a:moveTo>
                  <a:lnTo>
                    <a:pt x="176434" y="4851399"/>
                  </a:lnTo>
                  <a:lnTo>
                    <a:pt x="178838" y="4724399"/>
                  </a:lnTo>
                  <a:lnTo>
                    <a:pt x="182785" y="4724399"/>
                  </a:lnTo>
                  <a:lnTo>
                    <a:pt x="183060" y="4762499"/>
                  </a:lnTo>
                  <a:lnTo>
                    <a:pt x="184553" y="4762499"/>
                  </a:lnTo>
                  <a:lnTo>
                    <a:pt x="185070" y="4800599"/>
                  </a:lnTo>
                  <a:lnTo>
                    <a:pt x="185997" y="4851399"/>
                  </a:lnTo>
                  <a:close/>
                </a:path>
                <a:path w="4464050" h="4864100">
                  <a:moveTo>
                    <a:pt x="197721" y="4775199"/>
                  </a:moveTo>
                  <a:lnTo>
                    <a:pt x="195761" y="4775199"/>
                  </a:lnTo>
                  <a:lnTo>
                    <a:pt x="196263" y="4724399"/>
                  </a:lnTo>
                  <a:lnTo>
                    <a:pt x="197721" y="4775199"/>
                  </a:lnTo>
                  <a:close/>
                </a:path>
                <a:path w="4464050" h="4864100">
                  <a:moveTo>
                    <a:pt x="212502" y="4787899"/>
                  </a:moveTo>
                  <a:lnTo>
                    <a:pt x="198085" y="4787899"/>
                  </a:lnTo>
                  <a:lnTo>
                    <a:pt x="200222" y="4737099"/>
                  </a:lnTo>
                  <a:lnTo>
                    <a:pt x="200885" y="4724399"/>
                  </a:lnTo>
                  <a:lnTo>
                    <a:pt x="200932" y="4762499"/>
                  </a:lnTo>
                  <a:lnTo>
                    <a:pt x="212386" y="4762499"/>
                  </a:lnTo>
                  <a:lnTo>
                    <a:pt x="212502" y="4787899"/>
                  </a:lnTo>
                  <a:close/>
                </a:path>
                <a:path w="4464050" h="4864100">
                  <a:moveTo>
                    <a:pt x="208499" y="4762499"/>
                  </a:moveTo>
                  <a:lnTo>
                    <a:pt x="200932" y="4762499"/>
                  </a:lnTo>
                  <a:lnTo>
                    <a:pt x="204099" y="4724399"/>
                  </a:lnTo>
                  <a:lnTo>
                    <a:pt x="208499" y="4762499"/>
                  </a:lnTo>
                  <a:close/>
                </a:path>
                <a:path w="4464050" h="4864100">
                  <a:moveTo>
                    <a:pt x="142980" y="4851399"/>
                  </a:moveTo>
                  <a:lnTo>
                    <a:pt x="128870" y="4851399"/>
                  </a:lnTo>
                  <a:lnTo>
                    <a:pt x="130288" y="4800599"/>
                  </a:lnTo>
                  <a:lnTo>
                    <a:pt x="130486" y="4737099"/>
                  </a:lnTo>
                  <a:lnTo>
                    <a:pt x="130548" y="4762499"/>
                  </a:lnTo>
                  <a:lnTo>
                    <a:pt x="132425" y="4775199"/>
                  </a:lnTo>
                  <a:lnTo>
                    <a:pt x="132594" y="4813299"/>
                  </a:lnTo>
                  <a:lnTo>
                    <a:pt x="133292" y="4825999"/>
                  </a:lnTo>
                  <a:lnTo>
                    <a:pt x="142366" y="4825999"/>
                  </a:lnTo>
                  <a:lnTo>
                    <a:pt x="142980" y="4851399"/>
                  </a:lnTo>
                  <a:close/>
                </a:path>
                <a:path w="4464050" h="4864100">
                  <a:moveTo>
                    <a:pt x="152221" y="4800599"/>
                  </a:moveTo>
                  <a:lnTo>
                    <a:pt x="150462" y="4800599"/>
                  </a:lnTo>
                  <a:lnTo>
                    <a:pt x="151144" y="4737099"/>
                  </a:lnTo>
                  <a:lnTo>
                    <a:pt x="151732" y="4775199"/>
                  </a:lnTo>
                  <a:lnTo>
                    <a:pt x="152194" y="4775199"/>
                  </a:lnTo>
                  <a:lnTo>
                    <a:pt x="152221" y="4800599"/>
                  </a:lnTo>
                  <a:close/>
                </a:path>
                <a:path w="4464050" h="4864100">
                  <a:moveTo>
                    <a:pt x="221436" y="4787899"/>
                  </a:moveTo>
                  <a:lnTo>
                    <a:pt x="219430" y="4787899"/>
                  </a:lnTo>
                  <a:lnTo>
                    <a:pt x="219471" y="4762499"/>
                  </a:lnTo>
                  <a:lnTo>
                    <a:pt x="221268" y="4737099"/>
                  </a:lnTo>
                  <a:lnTo>
                    <a:pt x="221436" y="4787899"/>
                  </a:lnTo>
                  <a:close/>
                </a:path>
                <a:path w="4464050" h="4864100">
                  <a:moveTo>
                    <a:pt x="284395" y="4813299"/>
                  </a:moveTo>
                  <a:lnTo>
                    <a:pt x="265197" y="4813299"/>
                  </a:lnTo>
                  <a:lnTo>
                    <a:pt x="266008" y="4737099"/>
                  </a:lnTo>
                  <a:lnTo>
                    <a:pt x="266360" y="4737099"/>
                  </a:lnTo>
                  <a:lnTo>
                    <a:pt x="267048" y="4749799"/>
                  </a:lnTo>
                  <a:lnTo>
                    <a:pt x="269358" y="4749799"/>
                  </a:lnTo>
                  <a:lnTo>
                    <a:pt x="269685" y="4787899"/>
                  </a:lnTo>
                  <a:lnTo>
                    <a:pt x="281928" y="4787899"/>
                  </a:lnTo>
                  <a:lnTo>
                    <a:pt x="284395" y="4813299"/>
                  </a:lnTo>
                  <a:close/>
                </a:path>
                <a:path w="4464050" h="4864100">
                  <a:moveTo>
                    <a:pt x="291306" y="4825999"/>
                  </a:moveTo>
                  <a:lnTo>
                    <a:pt x="285628" y="4825999"/>
                  </a:lnTo>
                  <a:lnTo>
                    <a:pt x="290512" y="4737099"/>
                  </a:lnTo>
                  <a:lnTo>
                    <a:pt x="291306" y="4825999"/>
                  </a:lnTo>
                  <a:close/>
                </a:path>
                <a:path w="4464050" h="4864100">
                  <a:moveTo>
                    <a:pt x="90148" y="4851399"/>
                  </a:moveTo>
                  <a:lnTo>
                    <a:pt x="82350" y="4851399"/>
                  </a:lnTo>
                  <a:lnTo>
                    <a:pt x="82567" y="4800599"/>
                  </a:lnTo>
                  <a:lnTo>
                    <a:pt x="83777" y="4800599"/>
                  </a:lnTo>
                  <a:lnTo>
                    <a:pt x="83874" y="4749799"/>
                  </a:lnTo>
                  <a:lnTo>
                    <a:pt x="84460" y="4838699"/>
                  </a:lnTo>
                  <a:lnTo>
                    <a:pt x="89754" y="4838699"/>
                  </a:lnTo>
                  <a:lnTo>
                    <a:pt x="90148" y="4851399"/>
                  </a:lnTo>
                  <a:close/>
                </a:path>
                <a:path w="4464050" h="4864100">
                  <a:moveTo>
                    <a:pt x="89754" y="4838699"/>
                  </a:moveTo>
                  <a:lnTo>
                    <a:pt x="84460" y="4838699"/>
                  </a:lnTo>
                  <a:lnTo>
                    <a:pt x="85075" y="4813299"/>
                  </a:lnTo>
                  <a:lnTo>
                    <a:pt x="86991" y="4749799"/>
                  </a:lnTo>
                  <a:lnTo>
                    <a:pt x="89754" y="4838699"/>
                  </a:lnTo>
                  <a:close/>
                </a:path>
                <a:path w="4464050" h="4864100">
                  <a:moveTo>
                    <a:pt x="152194" y="4775199"/>
                  </a:moveTo>
                  <a:lnTo>
                    <a:pt x="151732" y="4775199"/>
                  </a:lnTo>
                  <a:lnTo>
                    <a:pt x="152167" y="4749799"/>
                  </a:lnTo>
                  <a:lnTo>
                    <a:pt x="152194" y="4775199"/>
                  </a:lnTo>
                  <a:close/>
                </a:path>
                <a:path w="4464050" h="4864100">
                  <a:moveTo>
                    <a:pt x="169701" y="4813299"/>
                  </a:moveTo>
                  <a:lnTo>
                    <a:pt x="166513" y="4813299"/>
                  </a:lnTo>
                  <a:lnTo>
                    <a:pt x="169379" y="4749799"/>
                  </a:lnTo>
                  <a:lnTo>
                    <a:pt x="169701" y="4813299"/>
                  </a:lnTo>
                  <a:close/>
                </a:path>
                <a:path w="4464050" h="4864100">
                  <a:moveTo>
                    <a:pt x="184553" y="4762499"/>
                  </a:moveTo>
                  <a:lnTo>
                    <a:pt x="183060" y="4762499"/>
                  </a:lnTo>
                  <a:lnTo>
                    <a:pt x="183227" y="4749799"/>
                  </a:lnTo>
                  <a:lnTo>
                    <a:pt x="184553" y="4762499"/>
                  </a:lnTo>
                  <a:close/>
                </a:path>
                <a:path w="4464050" h="4864100">
                  <a:moveTo>
                    <a:pt x="195761" y="4775199"/>
                  </a:moveTo>
                  <a:lnTo>
                    <a:pt x="195516" y="4775199"/>
                  </a:lnTo>
                  <a:lnTo>
                    <a:pt x="195730" y="4749799"/>
                  </a:lnTo>
                  <a:lnTo>
                    <a:pt x="195761" y="4775199"/>
                  </a:lnTo>
                  <a:close/>
                </a:path>
                <a:path w="4464050" h="4864100">
                  <a:moveTo>
                    <a:pt x="341638" y="4851399"/>
                  </a:moveTo>
                  <a:lnTo>
                    <a:pt x="185997" y="4851399"/>
                  </a:lnTo>
                  <a:lnTo>
                    <a:pt x="187030" y="4775199"/>
                  </a:lnTo>
                  <a:lnTo>
                    <a:pt x="190223" y="4762499"/>
                  </a:lnTo>
                  <a:lnTo>
                    <a:pt x="191047" y="4813299"/>
                  </a:lnTo>
                  <a:lnTo>
                    <a:pt x="221520" y="4813299"/>
                  </a:lnTo>
                  <a:lnTo>
                    <a:pt x="221562" y="4825999"/>
                  </a:lnTo>
                  <a:lnTo>
                    <a:pt x="252272" y="4825999"/>
                  </a:lnTo>
                  <a:lnTo>
                    <a:pt x="252274" y="4838699"/>
                  </a:lnTo>
                  <a:lnTo>
                    <a:pt x="341605" y="4838699"/>
                  </a:lnTo>
                  <a:lnTo>
                    <a:pt x="341638" y="4851399"/>
                  </a:lnTo>
                  <a:close/>
                </a:path>
                <a:path w="4464050" h="4864100">
                  <a:moveTo>
                    <a:pt x="126752" y="4825999"/>
                  </a:moveTo>
                  <a:lnTo>
                    <a:pt x="125813" y="4825999"/>
                  </a:lnTo>
                  <a:lnTo>
                    <a:pt x="126360" y="4813299"/>
                  </a:lnTo>
                  <a:lnTo>
                    <a:pt x="126367" y="4775199"/>
                  </a:lnTo>
                  <a:lnTo>
                    <a:pt x="126752" y="4825999"/>
                  </a:lnTo>
                  <a:close/>
                </a:path>
                <a:path w="4464050" h="4864100">
                  <a:moveTo>
                    <a:pt x="166513" y="4813299"/>
                  </a:moveTo>
                  <a:lnTo>
                    <a:pt x="152234" y="4813299"/>
                  </a:lnTo>
                  <a:lnTo>
                    <a:pt x="152560" y="4787899"/>
                  </a:lnTo>
                  <a:lnTo>
                    <a:pt x="156911" y="4775199"/>
                  </a:lnTo>
                  <a:lnTo>
                    <a:pt x="161392" y="4787899"/>
                  </a:lnTo>
                  <a:lnTo>
                    <a:pt x="165510" y="4787899"/>
                  </a:lnTo>
                  <a:lnTo>
                    <a:pt x="166117" y="4800599"/>
                  </a:lnTo>
                  <a:lnTo>
                    <a:pt x="166513" y="4813299"/>
                  </a:lnTo>
                  <a:close/>
                </a:path>
                <a:path w="4464050" h="4864100">
                  <a:moveTo>
                    <a:pt x="165510" y="4787899"/>
                  </a:moveTo>
                  <a:lnTo>
                    <a:pt x="162311" y="4787899"/>
                  </a:lnTo>
                  <a:lnTo>
                    <a:pt x="164902" y="4775199"/>
                  </a:lnTo>
                  <a:lnTo>
                    <a:pt x="165510" y="4787899"/>
                  </a:lnTo>
                  <a:close/>
                </a:path>
                <a:path w="4464050" h="4864100">
                  <a:moveTo>
                    <a:pt x="252268" y="4800599"/>
                  </a:moveTo>
                  <a:lnTo>
                    <a:pt x="246437" y="4800599"/>
                  </a:lnTo>
                  <a:lnTo>
                    <a:pt x="248509" y="4775199"/>
                  </a:lnTo>
                  <a:lnTo>
                    <a:pt x="248626" y="4787899"/>
                  </a:lnTo>
                  <a:lnTo>
                    <a:pt x="252266" y="4787899"/>
                  </a:lnTo>
                  <a:lnTo>
                    <a:pt x="252268" y="4800599"/>
                  </a:lnTo>
                  <a:close/>
                </a:path>
                <a:path w="4464050" h="4864100">
                  <a:moveTo>
                    <a:pt x="58251" y="4864099"/>
                  </a:moveTo>
                  <a:lnTo>
                    <a:pt x="46464" y="4864099"/>
                  </a:lnTo>
                  <a:lnTo>
                    <a:pt x="46757" y="4825999"/>
                  </a:lnTo>
                  <a:lnTo>
                    <a:pt x="55021" y="4787899"/>
                  </a:lnTo>
                  <a:lnTo>
                    <a:pt x="55385" y="4838699"/>
                  </a:lnTo>
                  <a:lnTo>
                    <a:pt x="57137" y="4838699"/>
                  </a:lnTo>
                  <a:lnTo>
                    <a:pt x="58251" y="4864099"/>
                  </a:lnTo>
                  <a:close/>
                </a:path>
                <a:path w="4464050" h="4864100">
                  <a:moveTo>
                    <a:pt x="90543" y="4864099"/>
                  </a:moveTo>
                  <a:lnTo>
                    <a:pt x="76495" y="4864099"/>
                  </a:lnTo>
                  <a:lnTo>
                    <a:pt x="78878" y="4825999"/>
                  </a:lnTo>
                  <a:lnTo>
                    <a:pt x="79319" y="4787899"/>
                  </a:lnTo>
                  <a:lnTo>
                    <a:pt x="80192" y="4825999"/>
                  </a:lnTo>
                  <a:lnTo>
                    <a:pt x="82350" y="4851399"/>
                  </a:lnTo>
                  <a:lnTo>
                    <a:pt x="90148" y="4851399"/>
                  </a:lnTo>
                  <a:lnTo>
                    <a:pt x="90543" y="4864099"/>
                  </a:lnTo>
                  <a:close/>
                </a:path>
                <a:path w="4464050" h="4864100">
                  <a:moveTo>
                    <a:pt x="83777" y="4800599"/>
                  </a:moveTo>
                  <a:lnTo>
                    <a:pt x="82642" y="4800599"/>
                  </a:lnTo>
                  <a:lnTo>
                    <a:pt x="82916" y="4787899"/>
                  </a:lnTo>
                  <a:lnTo>
                    <a:pt x="83777" y="4800599"/>
                  </a:lnTo>
                  <a:close/>
                </a:path>
                <a:path w="4464050" h="4864100">
                  <a:moveTo>
                    <a:pt x="108578" y="4851399"/>
                  </a:moveTo>
                  <a:lnTo>
                    <a:pt x="94567" y="4851399"/>
                  </a:lnTo>
                  <a:lnTo>
                    <a:pt x="95726" y="4825999"/>
                  </a:lnTo>
                  <a:lnTo>
                    <a:pt x="99207" y="4825999"/>
                  </a:lnTo>
                  <a:lnTo>
                    <a:pt x="100027" y="4787899"/>
                  </a:lnTo>
                  <a:lnTo>
                    <a:pt x="107324" y="4800599"/>
                  </a:lnTo>
                  <a:lnTo>
                    <a:pt x="107934" y="4800599"/>
                  </a:lnTo>
                  <a:lnTo>
                    <a:pt x="108578" y="4851399"/>
                  </a:lnTo>
                  <a:close/>
                </a:path>
                <a:path w="4464050" h="4864100">
                  <a:moveTo>
                    <a:pt x="120488" y="4838699"/>
                  </a:moveTo>
                  <a:lnTo>
                    <a:pt x="117148" y="4838699"/>
                  </a:lnTo>
                  <a:lnTo>
                    <a:pt x="117460" y="4787899"/>
                  </a:lnTo>
                  <a:lnTo>
                    <a:pt x="117643" y="4825999"/>
                  </a:lnTo>
                  <a:lnTo>
                    <a:pt x="120370" y="4825999"/>
                  </a:lnTo>
                  <a:lnTo>
                    <a:pt x="120488" y="4838699"/>
                  </a:lnTo>
                  <a:close/>
                </a:path>
                <a:path w="4464050" h="4864100">
                  <a:moveTo>
                    <a:pt x="169894" y="4851399"/>
                  </a:moveTo>
                  <a:lnTo>
                    <a:pt x="142980" y="4851399"/>
                  </a:lnTo>
                  <a:lnTo>
                    <a:pt x="143364" y="4813299"/>
                  </a:lnTo>
                  <a:lnTo>
                    <a:pt x="144951" y="4787899"/>
                  </a:lnTo>
                  <a:lnTo>
                    <a:pt x="145958" y="4813299"/>
                  </a:lnTo>
                  <a:lnTo>
                    <a:pt x="148950" y="4825999"/>
                  </a:lnTo>
                  <a:lnTo>
                    <a:pt x="169766" y="4825999"/>
                  </a:lnTo>
                  <a:lnTo>
                    <a:pt x="169894" y="4851399"/>
                  </a:lnTo>
                  <a:close/>
                </a:path>
                <a:path w="4464050" h="4864100">
                  <a:moveTo>
                    <a:pt x="175944" y="4838699"/>
                  </a:moveTo>
                  <a:lnTo>
                    <a:pt x="173611" y="4838699"/>
                  </a:lnTo>
                  <a:lnTo>
                    <a:pt x="173982" y="4787899"/>
                  </a:lnTo>
                  <a:lnTo>
                    <a:pt x="175944" y="4838699"/>
                  </a:lnTo>
                  <a:close/>
                </a:path>
                <a:path w="4464050" h="4864100">
                  <a:moveTo>
                    <a:pt x="76495" y="4864099"/>
                  </a:moveTo>
                  <a:lnTo>
                    <a:pt x="72939" y="4864099"/>
                  </a:lnTo>
                  <a:lnTo>
                    <a:pt x="73082" y="4851399"/>
                  </a:lnTo>
                  <a:lnTo>
                    <a:pt x="74702" y="4800599"/>
                  </a:lnTo>
                  <a:lnTo>
                    <a:pt x="74812" y="4813299"/>
                  </a:lnTo>
                  <a:lnTo>
                    <a:pt x="75431" y="4825999"/>
                  </a:lnTo>
                  <a:lnTo>
                    <a:pt x="76495" y="4864099"/>
                  </a:lnTo>
                  <a:close/>
                </a:path>
                <a:path w="4464050" h="4864100">
                  <a:moveTo>
                    <a:pt x="176434" y="4851399"/>
                  </a:moveTo>
                  <a:lnTo>
                    <a:pt x="169894" y="4851399"/>
                  </a:lnTo>
                  <a:lnTo>
                    <a:pt x="171843" y="4800599"/>
                  </a:lnTo>
                  <a:lnTo>
                    <a:pt x="173611" y="4838699"/>
                  </a:lnTo>
                  <a:lnTo>
                    <a:pt x="175944" y="4838699"/>
                  </a:lnTo>
                  <a:lnTo>
                    <a:pt x="176434" y="4851399"/>
                  </a:lnTo>
                  <a:close/>
                </a:path>
                <a:path w="4464050" h="4864100">
                  <a:moveTo>
                    <a:pt x="471683" y="4864099"/>
                  </a:moveTo>
                  <a:lnTo>
                    <a:pt x="108738" y="4864099"/>
                  </a:lnTo>
                  <a:lnTo>
                    <a:pt x="109146" y="4813299"/>
                  </a:lnTo>
                  <a:lnTo>
                    <a:pt x="109965" y="4838699"/>
                  </a:lnTo>
                  <a:lnTo>
                    <a:pt x="120488" y="4838699"/>
                  </a:lnTo>
                  <a:lnTo>
                    <a:pt x="121539" y="4851399"/>
                  </a:lnTo>
                  <a:lnTo>
                    <a:pt x="471548" y="4851399"/>
                  </a:lnTo>
                  <a:lnTo>
                    <a:pt x="471683" y="4864099"/>
                  </a:lnTo>
                  <a:close/>
                </a:path>
                <a:path w="4464050" h="4864100">
                  <a:moveTo>
                    <a:pt x="126945" y="4851399"/>
                  </a:moveTo>
                  <a:lnTo>
                    <a:pt x="121539" y="4851399"/>
                  </a:lnTo>
                  <a:lnTo>
                    <a:pt x="121659" y="4838699"/>
                  </a:lnTo>
                  <a:lnTo>
                    <a:pt x="122189" y="4813299"/>
                  </a:lnTo>
                  <a:lnTo>
                    <a:pt x="123709" y="4813299"/>
                  </a:lnTo>
                  <a:lnTo>
                    <a:pt x="125813" y="4825999"/>
                  </a:lnTo>
                  <a:lnTo>
                    <a:pt x="126752" y="4825999"/>
                  </a:lnTo>
                  <a:lnTo>
                    <a:pt x="126945" y="4851399"/>
                  </a:lnTo>
                  <a:close/>
                </a:path>
                <a:path w="4464050" h="4864100">
                  <a:moveTo>
                    <a:pt x="128870" y="4851399"/>
                  </a:moveTo>
                  <a:lnTo>
                    <a:pt x="126945" y="4851399"/>
                  </a:lnTo>
                  <a:lnTo>
                    <a:pt x="127090" y="4813299"/>
                  </a:lnTo>
                  <a:lnTo>
                    <a:pt x="128870" y="4851399"/>
                  </a:lnTo>
                  <a:close/>
                </a:path>
                <a:path w="4464050" h="4864100">
                  <a:moveTo>
                    <a:pt x="23" y="4864099"/>
                  </a:moveTo>
                  <a:lnTo>
                    <a:pt x="0" y="4825999"/>
                  </a:lnTo>
                  <a:lnTo>
                    <a:pt x="23" y="4864099"/>
                  </a:lnTo>
                  <a:close/>
                </a:path>
                <a:path w="4464050" h="4864100">
                  <a:moveTo>
                    <a:pt x="57137" y="4838699"/>
                  </a:moveTo>
                  <a:lnTo>
                    <a:pt x="55385" y="4838699"/>
                  </a:lnTo>
                  <a:lnTo>
                    <a:pt x="56580" y="4825999"/>
                  </a:lnTo>
                  <a:lnTo>
                    <a:pt x="57137" y="4838699"/>
                  </a:lnTo>
                  <a:close/>
                </a:path>
                <a:path w="4464050" h="4864100">
                  <a:moveTo>
                    <a:pt x="72939" y="4864099"/>
                  </a:moveTo>
                  <a:lnTo>
                    <a:pt x="71671" y="4864099"/>
                  </a:lnTo>
                  <a:lnTo>
                    <a:pt x="71762" y="4825999"/>
                  </a:lnTo>
                  <a:lnTo>
                    <a:pt x="72044" y="4838699"/>
                  </a:lnTo>
                  <a:lnTo>
                    <a:pt x="72429" y="4838699"/>
                  </a:lnTo>
                  <a:lnTo>
                    <a:pt x="72939" y="4864099"/>
                  </a:lnTo>
                  <a:close/>
                </a:path>
                <a:path w="4464050" h="4864100">
                  <a:moveTo>
                    <a:pt x="108738" y="4864099"/>
                  </a:moveTo>
                  <a:lnTo>
                    <a:pt x="90543" y="4864099"/>
                  </a:lnTo>
                  <a:lnTo>
                    <a:pt x="92708" y="4825999"/>
                  </a:lnTo>
                  <a:lnTo>
                    <a:pt x="94567" y="4851399"/>
                  </a:lnTo>
                  <a:lnTo>
                    <a:pt x="108578" y="4851399"/>
                  </a:lnTo>
                  <a:lnTo>
                    <a:pt x="108738" y="4864099"/>
                  </a:lnTo>
                  <a:close/>
                </a:path>
                <a:path w="4464050" h="4864100">
                  <a:moveTo>
                    <a:pt x="46464" y="4864099"/>
                  </a:moveTo>
                  <a:lnTo>
                    <a:pt x="33345" y="4864099"/>
                  </a:lnTo>
                  <a:lnTo>
                    <a:pt x="37744" y="4851399"/>
                  </a:lnTo>
                  <a:lnTo>
                    <a:pt x="43062" y="4838699"/>
                  </a:lnTo>
                  <a:lnTo>
                    <a:pt x="43495" y="4838699"/>
                  </a:lnTo>
                  <a:lnTo>
                    <a:pt x="44528" y="4851399"/>
                  </a:lnTo>
                  <a:lnTo>
                    <a:pt x="46262" y="4851399"/>
                  </a:lnTo>
                  <a:lnTo>
                    <a:pt x="46464" y="4864099"/>
                  </a:lnTo>
                  <a:close/>
                </a:path>
                <a:path w="4464050" h="4864100">
                  <a:moveTo>
                    <a:pt x="46262" y="4851399"/>
                  </a:moveTo>
                  <a:lnTo>
                    <a:pt x="44528" y="4851399"/>
                  </a:lnTo>
                  <a:lnTo>
                    <a:pt x="46061" y="4838699"/>
                  </a:lnTo>
                  <a:lnTo>
                    <a:pt x="46262" y="4851399"/>
                  </a:lnTo>
                  <a:close/>
                </a:path>
                <a:path w="4464050" h="4864100">
                  <a:moveTo>
                    <a:pt x="71671" y="4864099"/>
                  </a:moveTo>
                  <a:lnTo>
                    <a:pt x="58251" y="4864099"/>
                  </a:lnTo>
                  <a:lnTo>
                    <a:pt x="64924" y="4838699"/>
                  </a:lnTo>
                  <a:lnTo>
                    <a:pt x="68535" y="4838699"/>
                  </a:lnTo>
                  <a:lnTo>
                    <a:pt x="71671" y="4864099"/>
                  </a:lnTo>
                  <a:close/>
                </a:path>
                <a:path w="4464050" h="4864100">
                  <a:moveTo>
                    <a:pt x="9499" y="4864099"/>
                  </a:moveTo>
                  <a:lnTo>
                    <a:pt x="7394" y="4864099"/>
                  </a:lnTo>
                  <a:lnTo>
                    <a:pt x="8699" y="4851399"/>
                  </a:lnTo>
                  <a:lnTo>
                    <a:pt x="9499" y="4864099"/>
                  </a:lnTo>
                  <a:close/>
                </a:path>
                <a:path w="4464050" h="4864100">
                  <a:moveTo>
                    <a:pt x="18942" y="4864099"/>
                  </a:moveTo>
                  <a:lnTo>
                    <a:pt x="14136" y="4864099"/>
                  </a:lnTo>
                  <a:lnTo>
                    <a:pt x="14847" y="4851399"/>
                  </a:lnTo>
                  <a:lnTo>
                    <a:pt x="18866" y="4851399"/>
                  </a:lnTo>
                  <a:lnTo>
                    <a:pt x="18942" y="4864099"/>
                  </a:lnTo>
                  <a:close/>
                </a:path>
                <a:path w="4464050" h="4864100">
                  <a:moveTo>
                    <a:pt x="28979" y="4864099"/>
                  </a:moveTo>
                  <a:lnTo>
                    <a:pt x="18942" y="4864099"/>
                  </a:lnTo>
                  <a:lnTo>
                    <a:pt x="21747" y="4851399"/>
                  </a:lnTo>
                  <a:lnTo>
                    <a:pt x="26713" y="4851399"/>
                  </a:lnTo>
                  <a:lnTo>
                    <a:pt x="28979" y="4864099"/>
                  </a:lnTo>
                  <a:close/>
                </a:path>
                <a:path w="4464050" h="4864100">
                  <a:moveTo>
                    <a:pt x="33345" y="4864099"/>
                  </a:moveTo>
                  <a:lnTo>
                    <a:pt x="28979" y="4864099"/>
                  </a:lnTo>
                  <a:lnTo>
                    <a:pt x="31898" y="4851399"/>
                  </a:lnTo>
                  <a:lnTo>
                    <a:pt x="33345" y="4864099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42579" y="1659526"/>
              <a:ext cx="4464050" cy="4869815"/>
            </a:xfrm>
            <a:custGeom>
              <a:avLst/>
              <a:gdLst/>
              <a:ahLst/>
              <a:cxnLst/>
              <a:rect l="l" t="t" r="r" b="b"/>
              <a:pathLst>
                <a:path w="4464050" h="4869815">
                  <a:moveTo>
                    <a:pt x="0" y="4838393"/>
                  </a:moveTo>
                  <a:lnTo>
                    <a:pt x="23" y="4869516"/>
                  </a:lnTo>
                  <a:lnTo>
                    <a:pt x="1896" y="4868982"/>
                  </a:lnTo>
                  <a:lnTo>
                    <a:pt x="2174" y="4869194"/>
                  </a:lnTo>
                  <a:lnTo>
                    <a:pt x="7394" y="4869136"/>
                  </a:lnTo>
                  <a:lnTo>
                    <a:pt x="8699" y="4863968"/>
                  </a:lnTo>
                  <a:lnTo>
                    <a:pt x="9499" y="4867063"/>
                  </a:lnTo>
                  <a:lnTo>
                    <a:pt x="11090" y="4868601"/>
                  </a:lnTo>
                  <a:lnTo>
                    <a:pt x="12248" y="4866576"/>
                  </a:lnTo>
                  <a:lnTo>
                    <a:pt x="12261" y="4865874"/>
                  </a:lnTo>
                  <a:lnTo>
                    <a:pt x="14136" y="4865735"/>
                  </a:lnTo>
                  <a:lnTo>
                    <a:pt x="14847" y="4862278"/>
                  </a:lnTo>
                  <a:lnTo>
                    <a:pt x="16528" y="4857468"/>
                  </a:lnTo>
                  <a:lnTo>
                    <a:pt x="18866" y="4855690"/>
                  </a:lnTo>
                  <a:lnTo>
                    <a:pt x="18942" y="4868810"/>
                  </a:lnTo>
                  <a:lnTo>
                    <a:pt x="21747" y="4854150"/>
                  </a:lnTo>
                  <a:lnTo>
                    <a:pt x="22320" y="4856252"/>
                  </a:lnTo>
                  <a:lnTo>
                    <a:pt x="25053" y="4854634"/>
                  </a:lnTo>
                  <a:lnTo>
                    <a:pt x="26713" y="4859800"/>
                  </a:lnTo>
                  <a:lnTo>
                    <a:pt x="28979" y="4867578"/>
                  </a:lnTo>
                  <a:lnTo>
                    <a:pt x="31898" y="4853018"/>
                  </a:lnTo>
                  <a:lnTo>
                    <a:pt x="33345" y="4868524"/>
                  </a:lnTo>
                  <a:lnTo>
                    <a:pt x="37744" y="4861534"/>
                  </a:lnTo>
                  <a:lnTo>
                    <a:pt x="43062" y="4841752"/>
                  </a:lnTo>
                  <a:lnTo>
                    <a:pt x="43495" y="4846196"/>
                  </a:lnTo>
                  <a:lnTo>
                    <a:pt x="44528" y="4852819"/>
                  </a:lnTo>
                  <a:lnTo>
                    <a:pt x="46061" y="4842641"/>
                  </a:lnTo>
                  <a:lnTo>
                    <a:pt x="46464" y="4868282"/>
                  </a:lnTo>
                  <a:lnTo>
                    <a:pt x="46757" y="4838698"/>
                  </a:lnTo>
                  <a:lnTo>
                    <a:pt x="55021" y="4789495"/>
                  </a:lnTo>
                  <a:lnTo>
                    <a:pt x="55385" y="4848153"/>
                  </a:lnTo>
                  <a:lnTo>
                    <a:pt x="56580" y="4832687"/>
                  </a:lnTo>
                  <a:lnTo>
                    <a:pt x="58251" y="4868830"/>
                  </a:lnTo>
                  <a:lnTo>
                    <a:pt x="64924" y="4839851"/>
                  </a:lnTo>
                  <a:lnTo>
                    <a:pt x="65830" y="4840821"/>
                  </a:lnTo>
                  <a:lnTo>
                    <a:pt x="65918" y="4850737"/>
                  </a:lnTo>
                  <a:lnTo>
                    <a:pt x="68535" y="4843005"/>
                  </a:lnTo>
                  <a:lnTo>
                    <a:pt x="71671" y="4866258"/>
                  </a:lnTo>
                  <a:lnTo>
                    <a:pt x="71762" y="4831838"/>
                  </a:lnTo>
                  <a:lnTo>
                    <a:pt x="72044" y="4842122"/>
                  </a:lnTo>
                  <a:lnTo>
                    <a:pt x="72429" y="4844439"/>
                  </a:lnTo>
                  <a:lnTo>
                    <a:pt x="72939" y="4865663"/>
                  </a:lnTo>
                  <a:lnTo>
                    <a:pt x="73082" y="4856416"/>
                  </a:lnTo>
                  <a:lnTo>
                    <a:pt x="74702" y="4809582"/>
                  </a:lnTo>
                  <a:lnTo>
                    <a:pt x="74812" y="4818668"/>
                  </a:lnTo>
                  <a:lnTo>
                    <a:pt x="75431" y="4832062"/>
                  </a:lnTo>
                  <a:lnTo>
                    <a:pt x="76495" y="4866104"/>
                  </a:lnTo>
                  <a:lnTo>
                    <a:pt x="78878" y="4833197"/>
                  </a:lnTo>
                  <a:lnTo>
                    <a:pt x="79319" y="4794293"/>
                  </a:lnTo>
                  <a:lnTo>
                    <a:pt x="80192" y="4827547"/>
                  </a:lnTo>
                  <a:lnTo>
                    <a:pt x="82350" y="4854159"/>
                  </a:lnTo>
                  <a:lnTo>
                    <a:pt x="82567" y="4805145"/>
                  </a:lnTo>
                  <a:lnTo>
                    <a:pt x="82642" y="4813257"/>
                  </a:lnTo>
                  <a:lnTo>
                    <a:pt x="82916" y="4796841"/>
                  </a:lnTo>
                  <a:lnTo>
                    <a:pt x="83777" y="4803068"/>
                  </a:lnTo>
                  <a:lnTo>
                    <a:pt x="83874" y="4755505"/>
                  </a:lnTo>
                  <a:lnTo>
                    <a:pt x="84460" y="4846475"/>
                  </a:lnTo>
                  <a:lnTo>
                    <a:pt x="85075" y="4815196"/>
                  </a:lnTo>
                  <a:lnTo>
                    <a:pt x="86991" y="4754300"/>
                  </a:lnTo>
                  <a:lnTo>
                    <a:pt x="90543" y="4869283"/>
                  </a:lnTo>
                  <a:lnTo>
                    <a:pt x="92708" y="4832621"/>
                  </a:lnTo>
                  <a:lnTo>
                    <a:pt x="94567" y="4854137"/>
                  </a:lnTo>
                  <a:lnTo>
                    <a:pt x="95726" y="4836636"/>
                  </a:lnTo>
                  <a:lnTo>
                    <a:pt x="98585" y="4835524"/>
                  </a:lnTo>
                  <a:lnTo>
                    <a:pt x="99207" y="4827067"/>
                  </a:lnTo>
                  <a:lnTo>
                    <a:pt x="100027" y="4795545"/>
                  </a:lnTo>
                  <a:lnTo>
                    <a:pt x="107324" y="4809546"/>
                  </a:lnTo>
                  <a:lnTo>
                    <a:pt x="107771" y="4805506"/>
                  </a:lnTo>
                  <a:lnTo>
                    <a:pt x="107934" y="4810133"/>
                  </a:lnTo>
                  <a:lnTo>
                    <a:pt x="108738" y="4869541"/>
                  </a:lnTo>
                  <a:lnTo>
                    <a:pt x="109146" y="4820045"/>
                  </a:lnTo>
                  <a:lnTo>
                    <a:pt x="109965" y="4840619"/>
                  </a:lnTo>
                  <a:lnTo>
                    <a:pt x="114232" y="4628814"/>
                  </a:lnTo>
                  <a:lnTo>
                    <a:pt x="114694" y="4812743"/>
                  </a:lnTo>
                  <a:lnTo>
                    <a:pt x="116377" y="4836239"/>
                  </a:lnTo>
                  <a:lnTo>
                    <a:pt x="116650" y="4845141"/>
                  </a:lnTo>
                  <a:lnTo>
                    <a:pt x="117148" y="4840582"/>
                  </a:lnTo>
                  <a:lnTo>
                    <a:pt x="117460" y="4800170"/>
                  </a:lnTo>
                  <a:lnTo>
                    <a:pt x="117643" y="4831993"/>
                  </a:lnTo>
                  <a:lnTo>
                    <a:pt x="117653" y="4821084"/>
                  </a:lnTo>
                  <a:lnTo>
                    <a:pt x="118960" y="4683250"/>
                  </a:lnTo>
                  <a:lnTo>
                    <a:pt x="120488" y="4847276"/>
                  </a:lnTo>
                  <a:lnTo>
                    <a:pt x="121539" y="4860122"/>
                  </a:lnTo>
                  <a:lnTo>
                    <a:pt x="121659" y="4844431"/>
                  </a:lnTo>
                  <a:lnTo>
                    <a:pt x="122189" y="4814028"/>
                  </a:lnTo>
                  <a:lnTo>
                    <a:pt x="123709" y="4813944"/>
                  </a:lnTo>
                  <a:lnTo>
                    <a:pt x="125813" y="4836865"/>
                  </a:lnTo>
                  <a:lnTo>
                    <a:pt x="126360" y="4824440"/>
                  </a:lnTo>
                  <a:lnTo>
                    <a:pt x="126367" y="4778914"/>
                  </a:lnTo>
                  <a:lnTo>
                    <a:pt x="126945" y="4859609"/>
                  </a:lnTo>
                  <a:lnTo>
                    <a:pt x="127090" y="4819068"/>
                  </a:lnTo>
                  <a:lnTo>
                    <a:pt x="128870" y="4852208"/>
                  </a:lnTo>
                  <a:lnTo>
                    <a:pt x="130288" y="4808568"/>
                  </a:lnTo>
                  <a:lnTo>
                    <a:pt x="130486" y="4743292"/>
                  </a:lnTo>
                  <a:lnTo>
                    <a:pt x="130548" y="4774946"/>
                  </a:lnTo>
                  <a:lnTo>
                    <a:pt x="132425" y="4775333"/>
                  </a:lnTo>
                  <a:lnTo>
                    <a:pt x="132594" y="4819225"/>
                  </a:lnTo>
                  <a:lnTo>
                    <a:pt x="133292" y="4827397"/>
                  </a:lnTo>
                  <a:lnTo>
                    <a:pt x="135925" y="4561536"/>
                  </a:lnTo>
                  <a:lnTo>
                    <a:pt x="142980" y="4854014"/>
                  </a:lnTo>
                  <a:lnTo>
                    <a:pt x="143364" y="4823924"/>
                  </a:lnTo>
                  <a:lnTo>
                    <a:pt x="144951" y="4796258"/>
                  </a:lnTo>
                  <a:lnTo>
                    <a:pt x="145958" y="4815062"/>
                  </a:lnTo>
                  <a:lnTo>
                    <a:pt x="148950" y="4835816"/>
                  </a:lnTo>
                  <a:lnTo>
                    <a:pt x="150059" y="4813249"/>
                  </a:lnTo>
                  <a:lnTo>
                    <a:pt x="150402" y="4730678"/>
                  </a:lnTo>
                  <a:lnTo>
                    <a:pt x="150462" y="4812883"/>
                  </a:lnTo>
                  <a:lnTo>
                    <a:pt x="150462" y="4808835"/>
                  </a:lnTo>
                  <a:lnTo>
                    <a:pt x="151144" y="4748542"/>
                  </a:lnTo>
                  <a:lnTo>
                    <a:pt x="151732" y="4777255"/>
                  </a:lnTo>
                  <a:lnTo>
                    <a:pt x="152167" y="4752358"/>
                  </a:lnTo>
                  <a:lnTo>
                    <a:pt x="152234" y="4823847"/>
                  </a:lnTo>
                  <a:lnTo>
                    <a:pt x="152560" y="4793917"/>
                  </a:lnTo>
                  <a:lnTo>
                    <a:pt x="156911" y="4785957"/>
                  </a:lnTo>
                  <a:lnTo>
                    <a:pt x="161392" y="4791279"/>
                  </a:lnTo>
                  <a:lnTo>
                    <a:pt x="162311" y="4794864"/>
                  </a:lnTo>
                  <a:lnTo>
                    <a:pt x="164902" y="4776922"/>
                  </a:lnTo>
                  <a:lnTo>
                    <a:pt x="166117" y="4805941"/>
                  </a:lnTo>
                  <a:lnTo>
                    <a:pt x="166513" y="4818407"/>
                  </a:lnTo>
                  <a:lnTo>
                    <a:pt x="169379" y="4750738"/>
                  </a:lnTo>
                  <a:lnTo>
                    <a:pt x="169894" y="4862973"/>
                  </a:lnTo>
                  <a:lnTo>
                    <a:pt x="171843" y="4804137"/>
                  </a:lnTo>
                  <a:lnTo>
                    <a:pt x="173611" y="4845203"/>
                  </a:lnTo>
                  <a:lnTo>
                    <a:pt x="173982" y="4792525"/>
                  </a:lnTo>
                  <a:lnTo>
                    <a:pt x="176434" y="4859679"/>
                  </a:lnTo>
                  <a:lnTo>
                    <a:pt x="178838" y="4734296"/>
                  </a:lnTo>
                  <a:lnTo>
                    <a:pt x="182785" y="4732639"/>
                  </a:lnTo>
                  <a:lnTo>
                    <a:pt x="183060" y="4770438"/>
                  </a:lnTo>
                  <a:lnTo>
                    <a:pt x="183227" y="4759852"/>
                  </a:lnTo>
                  <a:lnTo>
                    <a:pt x="184553" y="4770050"/>
                  </a:lnTo>
                  <a:lnTo>
                    <a:pt x="185070" y="4802022"/>
                  </a:lnTo>
                  <a:lnTo>
                    <a:pt x="185997" y="4856314"/>
                  </a:lnTo>
                  <a:lnTo>
                    <a:pt x="187030" y="4784844"/>
                  </a:lnTo>
                  <a:lnTo>
                    <a:pt x="190223" y="4768743"/>
                  </a:lnTo>
                  <a:lnTo>
                    <a:pt x="191047" y="4818340"/>
                  </a:lnTo>
                  <a:lnTo>
                    <a:pt x="191144" y="4717330"/>
                  </a:lnTo>
                  <a:lnTo>
                    <a:pt x="195516" y="4778304"/>
                  </a:lnTo>
                  <a:lnTo>
                    <a:pt x="195730" y="4761718"/>
                  </a:lnTo>
                  <a:lnTo>
                    <a:pt x="195761" y="4777906"/>
                  </a:lnTo>
                  <a:lnTo>
                    <a:pt x="196263" y="4728155"/>
                  </a:lnTo>
                  <a:lnTo>
                    <a:pt x="198085" y="4799257"/>
                  </a:lnTo>
                  <a:lnTo>
                    <a:pt x="200222" y="4745709"/>
                  </a:lnTo>
                  <a:lnTo>
                    <a:pt x="200885" y="4724928"/>
                  </a:lnTo>
                  <a:lnTo>
                    <a:pt x="200932" y="4769589"/>
                  </a:lnTo>
                  <a:lnTo>
                    <a:pt x="204099" y="4731131"/>
                  </a:lnTo>
                  <a:lnTo>
                    <a:pt x="208499" y="4775016"/>
                  </a:lnTo>
                  <a:lnTo>
                    <a:pt x="208765" y="4718082"/>
                  </a:lnTo>
                  <a:lnTo>
                    <a:pt x="208841" y="4751242"/>
                  </a:lnTo>
                  <a:lnTo>
                    <a:pt x="210099" y="4737779"/>
                  </a:lnTo>
                  <a:lnTo>
                    <a:pt x="211805" y="4645543"/>
                  </a:lnTo>
                  <a:lnTo>
                    <a:pt x="212502" y="4788606"/>
                  </a:lnTo>
                  <a:lnTo>
                    <a:pt x="213170" y="4797724"/>
                  </a:lnTo>
                  <a:lnTo>
                    <a:pt x="214243" y="4811279"/>
                  </a:lnTo>
                  <a:lnTo>
                    <a:pt x="214736" y="4226093"/>
                  </a:lnTo>
                  <a:lnTo>
                    <a:pt x="214973" y="4738852"/>
                  </a:lnTo>
                  <a:lnTo>
                    <a:pt x="217159" y="4749531"/>
                  </a:lnTo>
                  <a:lnTo>
                    <a:pt x="219430" y="4799845"/>
                  </a:lnTo>
                  <a:lnTo>
                    <a:pt x="219471" y="4765224"/>
                  </a:lnTo>
                  <a:lnTo>
                    <a:pt x="221268" y="4737840"/>
                  </a:lnTo>
                  <a:lnTo>
                    <a:pt x="221562" y="4829383"/>
                  </a:lnTo>
                  <a:lnTo>
                    <a:pt x="224634" y="4696120"/>
                  </a:lnTo>
                  <a:lnTo>
                    <a:pt x="228323" y="4431105"/>
                  </a:lnTo>
                  <a:lnTo>
                    <a:pt x="230924" y="4817393"/>
                  </a:lnTo>
                  <a:lnTo>
                    <a:pt x="236085" y="4738380"/>
                  </a:lnTo>
                  <a:lnTo>
                    <a:pt x="237500" y="4717185"/>
                  </a:lnTo>
                  <a:lnTo>
                    <a:pt x="239225" y="4704966"/>
                  </a:lnTo>
                  <a:lnTo>
                    <a:pt x="241538" y="4800814"/>
                  </a:lnTo>
                  <a:lnTo>
                    <a:pt x="242273" y="4583792"/>
                  </a:lnTo>
                  <a:lnTo>
                    <a:pt x="243999" y="4385375"/>
                  </a:lnTo>
                  <a:lnTo>
                    <a:pt x="244422" y="4778592"/>
                  </a:lnTo>
                  <a:lnTo>
                    <a:pt x="244478" y="4682799"/>
                  </a:lnTo>
                  <a:lnTo>
                    <a:pt x="244589" y="4832327"/>
                  </a:lnTo>
                  <a:lnTo>
                    <a:pt x="244903" y="4699802"/>
                  </a:lnTo>
                  <a:lnTo>
                    <a:pt x="244936" y="4759231"/>
                  </a:lnTo>
                  <a:lnTo>
                    <a:pt x="244951" y="4779430"/>
                  </a:lnTo>
                  <a:lnTo>
                    <a:pt x="246100" y="4806074"/>
                  </a:lnTo>
                  <a:lnTo>
                    <a:pt x="246437" y="4803961"/>
                  </a:lnTo>
                  <a:lnTo>
                    <a:pt x="248509" y="4779532"/>
                  </a:lnTo>
                  <a:lnTo>
                    <a:pt x="248626" y="4789615"/>
                  </a:lnTo>
                  <a:lnTo>
                    <a:pt x="250784" y="4681177"/>
                  </a:lnTo>
                  <a:lnTo>
                    <a:pt x="251974" y="4794775"/>
                  </a:lnTo>
                  <a:lnTo>
                    <a:pt x="252246" y="4656792"/>
                  </a:lnTo>
                  <a:lnTo>
                    <a:pt x="252274" y="4849173"/>
                  </a:lnTo>
                  <a:lnTo>
                    <a:pt x="256218" y="4654024"/>
                  </a:lnTo>
                  <a:lnTo>
                    <a:pt x="256527" y="4712259"/>
                  </a:lnTo>
                  <a:lnTo>
                    <a:pt x="258858" y="4683654"/>
                  </a:lnTo>
                  <a:lnTo>
                    <a:pt x="259627" y="4678491"/>
                  </a:lnTo>
                  <a:lnTo>
                    <a:pt x="260973" y="4752733"/>
                  </a:lnTo>
                  <a:lnTo>
                    <a:pt x="262405" y="4669496"/>
                  </a:lnTo>
                  <a:lnTo>
                    <a:pt x="263310" y="4731820"/>
                  </a:lnTo>
                  <a:lnTo>
                    <a:pt x="264177" y="4757225"/>
                  </a:lnTo>
                  <a:lnTo>
                    <a:pt x="264736" y="4707655"/>
                  </a:lnTo>
                  <a:lnTo>
                    <a:pt x="264843" y="4661466"/>
                  </a:lnTo>
                  <a:lnTo>
                    <a:pt x="264956" y="4511931"/>
                  </a:lnTo>
                  <a:lnTo>
                    <a:pt x="265197" y="4822477"/>
                  </a:lnTo>
                  <a:lnTo>
                    <a:pt x="266008" y="4737906"/>
                  </a:lnTo>
                  <a:lnTo>
                    <a:pt x="266360" y="4738490"/>
                  </a:lnTo>
                  <a:lnTo>
                    <a:pt x="267048" y="4756285"/>
                  </a:lnTo>
                  <a:lnTo>
                    <a:pt x="268375" y="4645939"/>
                  </a:lnTo>
                  <a:lnTo>
                    <a:pt x="269685" y="4798115"/>
                  </a:lnTo>
                  <a:lnTo>
                    <a:pt x="271150" y="4656789"/>
                  </a:lnTo>
                  <a:lnTo>
                    <a:pt x="275463" y="4718329"/>
                  </a:lnTo>
                  <a:lnTo>
                    <a:pt x="275485" y="4726921"/>
                  </a:lnTo>
                  <a:lnTo>
                    <a:pt x="278228" y="4756909"/>
                  </a:lnTo>
                  <a:lnTo>
                    <a:pt x="285628" y="4829603"/>
                  </a:lnTo>
                  <a:lnTo>
                    <a:pt x="290512" y="4747223"/>
                  </a:lnTo>
                  <a:lnTo>
                    <a:pt x="291420" y="4841988"/>
                  </a:lnTo>
                  <a:lnTo>
                    <a:pt x="293427" y="4756558"/>
                  </a:lnTo>
                  <a:lnTo>
                    <a:pt x="293653" y="4719845"/>
                  </a:lnTo>
                  <a:lnTo>
                    <a:pt x="294965" y="4729826"/>
                  </a:lnTo>
                  <a:lnTo>
                    <a:pt x="295835" y="4606949"/>
                  </a:lnTo>
                  <a:lnTo>
                    <a:pt x="296139" y="4712617"/>
                  </a:lnTo>
                  <a:lnTo>
                    <a:pt x="296327" y="4554928"/>
                  </a:lnTo>
                  <a:lnTo>
                    <a:pt x="301178" y="4677218"/>
                  </a:lnTo>
                  <a:lnTo>
                    <a:pt x="302739" y="4658356"/>
                  </a:lnTo>
                  <a:lnTo>
                    <a:pt x="304282" y="4652475"/>
                  </a:lnTo>
                  <a:lnTo>
                    <a:pt x="304338" y="4783276"/>
                  </a:lnTo>
                  <a:lnTo>
                    <a:pt x="304468" y="4226864"/>
                  </a:lnTo>
                  <a:lnTo>
                    <a:pt x="307439" y="4646769"/>
                  </a:lnTo>
                  <a:lnTo>
                    <a:pt x="312817" y="4700301"/>
                  </a:lnTo>
                  <a:lnTo>
                    <a:pt x="316773" y="4621848"/>
                  </a:lnTo>
                  <a:lnTo>
                    <a:pt x="317044" y="4674546"/>
                  </a:lnTo>
                  <a:lnTo>
                    <a:pt x="318496" y="4645002"/>
                  </a:lnTo>
                  <a:lnTo>
                    <a:pt x="318661" y="4672461"/>
                  </a:lnTo>
                  <a:lnTo>
                    <a:pt x="318702" y="4703549"/>
                  </a:lnTo>
                  <a:lnTo>
                    <a:pt x="319768" y="4643365"/>
                  </a:lnTo>
                  <a:lnTo>
                    <a:pt x="319812" y="4747569"/>
                  </a:lnTo>
                  <a:lnTo>
                    <a:pt x="324805" y="4774060"/>
                  </a:lnTo>
                  <a:lnTo>
                    <a:pt x="326021" y="4704764"/>
                  </a:lnTo>
                  <a:lnTo>
                    <a:pt x="326216" y="4515942"/>
                  </a:lnTo>
                  <a:lnTo>
                    <a:pt x="327196" y="4654245"/>
                  </a:lnTo>
                  <a:lnTo>
                    <a:pt x="329715" y="4647266"/>
                  </a:lnTo>
                  <a:lnTo>
                    <a:pt x="334162" y="4790624"/>
                  </a:lnTo>
                  <a:lnTo>
                    <a:pt x="339640" y="4816159"/>
                  </a:lnTo>
                  <a:lnTo>
                    <a:pt x="341281" y="4712588"/>
                  </a:lnTo>
                  <a:lnTo>
                    <a:pt x="341638" y="4852026"/>
                  </a:lnTo>
                  <a:lnTo>
                    <a:pt x="341926" y="4602157"/>
                  </a:lnTo>
                  <a:lnTo>
                    <a:pt x="343329" y="4635098"/>
                  </a:lnTo>
                  <a:lnTo>
                    <a:pt x="344192" y="4719347"/>
                  </a:lnTo>
                  <a:lnTo>
                    <a:pt x="344392" y="4638390"/>
                  </a:lnTo>
                  <a:lnTo>
                    <a:pt x="344800" y="4668603"/>
                  </a:lnTo>
                  <a:lnTo>
                    <a:pt x="345913" y="4818702"/>
                  </a:lnTo>
                  <a:lnTo>
                    <a:pt x="346862" y="4582054"/>
                  </a:lnTo>
                  <a:lnTo>
                    <a:pt x="347674" y="4644303"/>
                  </a:lnTo>
                  <a:lnTo>
                    <a:pt x="347964" y="4238422"/>
                  </a:lnTo>
                  <a:lnTo>
                    <a:pt x="350567" y="4659212"/>
                  </a:lnTo>
                  <a:lnTo>
                    <a:pt x="352516" y="4855508"/>
                  </a:lnTo>
                  <a:lnTo>
                    <a:pt x="352735" y="4811269"/>
                  </a:lnTo>
                  <a:lnTo>
                    <a:pt x="353425" y="4721325"/>
                  </a:lnTo>
                  <a:lnTo>
                    <a:pt x="354380" y="4664447"/>
                  </a:lnTo>
                  <a:lnTo>
                    <a:pt x="354646" y="4761052"/>
                  </a:lnTo>
                  <a:lnTo>
                    <a:pt x="355114" y="4640555"/>
                  </a:lnTo>
                  <a:lnTo>
                    <a:pt x="357277" y="4697946"/>
                  </a:lnTo>
                  <a:lnTo>
                    <a:pt x="357522" y="4678055"/>
                  </a:lnTo>
                  <a:lnTo>
                    <a:pt x="360817" y="4769601"/>
                  </a:lnTo>
                  <a:lnTo>
                    <a:pt x="361763" y="4751016"/>
                  </a:lnTo>
                  <a:lnTo>
                    <a:pt x="362341" y="4628090"/>
                  </a:lnTo>
                  <a:lnTo>
                    <a:pt x="363014" y="4619594"/>
                  </a:lnTo>
                  <a:lnTo>
                    <a:pt x="363403" y="4596727"/>
                  </a:lnTo>
                  <a:lnTo>
                    <a:pt x="364132" y="4795803"/>
                  </a:lnTo>
                  <a:lnTo>
                    <a:pt x="365577" y="4613640"/>
                  </a:lnTo>
                  <a:lnTo>
                    <a:pt x="366090" y="4650580"/>
                  </a:lnTo>
                  <a:lnTo>
                    <a:pt x="368767" y="4611333"/>
                  </a:lnTo>
                  <a:lnTo>
                    <a:pt x="368832" y="4755375"/>
                  </a:lnTo>
                  <a:lnTo>
                    <a:pt x="369712" y="4211536"/>
                  </a:lnTo>
                  <a:lnTo>
                    <a:pt x="370445" y="4566562"/>
                  </a:lnTo>
                  <a:lnTo>
                    <a:pt x="372423" y="4695464"/>
                  </a:lnTo>
                  <a:lnTo>
                    <a:pt x="372457" y="4669086"/>
                  </a:lnTo>
                  <a:lnTo>
                    <a:pt x="375801" y="4608523"/>
                  </a:lnTo>
                  <a:lnTo>
                    <a:pt x="376229" y="4765479"/>
                  </a:lnTo>
                  <a:lnTo>
                    <a:pt x="380751" y="4810485"/>
                  </a:lnTo>
                  <a:lnTo>
                    <a:pt x="381080" y="4561282"/>
                  </a:lnTo>
                  <a:lnTo>
                    <a:pt x="381461" y="4753324"/>
                  </a:lnTo>
                  <a:lnTo>
                    <a:pt x="383656" y="4553610"/>
                  </a:lnTo>
                  <a:lnTo>
                    <a:pt x="384319" y="4592674"/>
                  </a:lnTo>
                  <a:lnTo>
                    <a:pt x="389296" y="4574630"/>
                  </a:lnTo>
                  <a:lnTo>
                    <a:pt x="391460" y="3744121"/>
                  </a:lnTo>
                  <a:lnTo>
                    <a:pt x="394189" y="4653305"/>
                  </a:lnTo>
                  <a:lnTo>
                    <a:pt x="397186" y="4598453"/>
                  </a:lnTo>
                  <a:lnTo>
                    <a:pt x="397279" y="4801610"/>
                  </a:lnTo>
                  <a:lnTo>
                    <a:pt x="397799" y="4629354"/>
                  </a:lnTo>
                  <a:lnTo>
                    <a:pt x="398939" y="4707185"/>
                  </a:lnTo>
                  <a:lnTo>
                    <a:pt x="399653" y="4669998"/>
                  </a:lnTo>
                  <a:lnTo>
                    <a:pt x="406969" y="4692390"/>
                  </a:lnTo>
                  <a:lnTo>
                    <a:pt x="408890" y="4502907"/>
                  </a:lnTo>
                  <a:lnTo>
                    <a:pt x="413088" y="4733685"/>
                  </a:lnTo>
                  <a:lnTo>
                    <a:pt x="413207" y="4168304"/>
                  </a:lnTo>
                  <a:lnTo>
                    <a:pt x="413864" y="4627343"/>
                  </a:lnTo>
                  <a:lnTo>
                    <a:pt x="418790" y="4725193"/>
                  </a:lnTo>
                  <a:lnTo>
                    <a:pt x="420302" y="4765809"/>
                  </a:lnTo>
                  <a:lnTo>
                    <a:pt x="425307" y="4438061"/>
                  </a:lnTo>
                  <a:lnTo>
                    <a:pt x="426774" y="4562787"/>
                  </a:lnTo>
                  <a:lnTo>
                    <a:pt x="427611" y="4616466"/>
                  </a:lnTo>
                  <a:lnTo>
                    <a:pt x="433759" y="4798727"/>
                  </a:lnTo>
                  <a:lnTo>
                    <a:pt x="434955" y="4432571"/>
                  </a:lnTo>
                  <a:lnTo>
                    <a:pt x="436142" y="4701560"/>
                  </a:lnTo>
                  <a:lnTo>
                    <a:pt x="436588" y="4605188"/>
                  </a:lnTo>
                  <a:lnTo>
                    <a:pt x="436673" y="4614341"/>
                  </a:lnTo>
                  <a:lnTo>
                    <a:pt x="439991" y="4651082"/>
                  </a:lnTo>
                  <a:lnTo>
                    <a:pt x="442225" y="4396506"/>
                  </a:lnTo>
                  <a:lnTo>
                    <a:pt x="446733" y="4741920"/>
                  </a:lnTo>
                  <a:lnTo>
                    <a:pt x="447042" y="4730078"/>
                  </a:lnTo>
                  <a:lnTo>
                    <a:pt x="448041" y="4708773"/>
                  </a:lnTo>
                  <a:lnTo>
                    <a:pt x="448554" y="4609461"/>
                  </a:lnTo>
                  <a:lnTo>
                    <a:pt x="448879" y="4697453"/>
                  </a:lnTo>
                  <a:lnTo>
                    <a:pt x="450452" y="4546461"/>
                  </a:lnTo>
                  <a:lnTo>
                    <a:pt x="454804" y="4762609"/>
                  </a:lnTo>
                  <a:lnTo>
                    <a:pt x="455792" y="4544683"/>
                  </a:lnTo>
                  <a:lnTo>
                    <a:pt x="456703" y="4545780"/>
                  </a:lnTo>
                  <a:lnTo>
                    <a:pt x="457822" y="4622279"/>
                  </a:lnTo>
                  <a:lnTo>
                    <a:pt x="459957" y="4740439"/>
                  </a:lnTo>
                  <a:lnTo>
                    <a:pt x="461942" y="4708998"/>
                  </a:lnTo>
                  <a:lnTo>
                    <a:pt x="464419" y="4508903"/>
                  </a:lnTo>
                  <a:lnTo>
                    <a:pt x="466359" y="4661328"/>
                  </a:lnTo>
                  <a:lnTo>
                    <a:pt x="467876" y="4720890"/>
                  </a:lnTo>
                  <a:lnTo>
                    <a:pt x="468994" y="4615714"/>
                  </a:lnTo>
                  <a:lnTo>
                    <a:pt x="471683" y="4865877"/>
                  </a:lnTo>
                  <a:lnTo>
                    <a:pt x="472185" y="4704977"/>
                  </a:lnTo>
                  <a:lnTo>
                    <a:pt x="475434" y="4493174"/>
                  </a:lnTo>
                  <a:lnTo>
                    <a:pt x="478451" y="4500719"/>
                  </a:lnTo>
                  <a:lnTo>
                    <a:pt x="482589" y="4555679"/>
                  </a:lnTo>
                  <a:lnTo>
                    <a:pt x="485572" y="4465862"/>
                  </a:lnTo>
                  <a:lnTo>
                    <a:pt x="485864" y="4694587"/>
                  </a:lnTo>
                  <a:lnTo>
                    <a:pt x="486357" y="4666725"/>
                  </a:lnTo>
                  <a:lnTo>
                    <a:pt x="488244" y="4641332"/>
                  </a:lnTo>
                  <a:lnTo>
                    <a:pt x="488512" y="4675262"/>
                  </a:lnTo>
                  <a:lnTo>
                    <a:pt x="488939" y="4506767"/>
                  </a:lnTo>
                  <a:lnTo>
                    <a:pt x="489046" y="4664729"/>
                  </a:lnTo>
                  <a:lnTo>
                    <a:pt x="490514" y="4644467"/>
                  </a:lnTo>
                  <a:lnTo>
                    <a:pt x="491619" y="4529334"/>
                  </a:lnTo>
                  <a:lnTo>
                    <a:pt x="493241" y="4660304"/>
                  </a:lnTo>
                  <a:lnTo>
                    <a:pt x="493946" y="4671952"/>
                  </a:lnTo>
                  <a:lnTo>
                    <a:pt x="494503" y="4539152"/>
                  </a:lnTo>
                  <a:lnTo>
                    <a:pt x="495873" y="4542793"/>
                  </a:lnTo>
                  <a:lnTo>
                    <a:pt x="496175" y="4517696"/>
                  </a:lnTo>
                  <a:lnTo>
                    <a:pt x="496176" y="4624989"/>
                  </a:lnTo>
                  <a:lnTo>
                    <a:pt x="501516" y="4459692"/>
                  </a:lnTo>
                  <a:lnTo>
                    <a:pt x="504015" y="4736015"/>
                  </a:lnTo>
                  <a:lnTo>
                    <a:pt x="505089" y="4848932"/>
                  </a:lnTo>
                  <a:lnTo>
                    <a:pt x="505637" y="4588771"/>
                  </a:lnTo>
                  <a:lnTo>
                    <a:pt x="510097" y="4592300"/>
                  </a:lnTo>
                  <a:lnTo>
                    <a:pt x="510260" y="4629110"/>
                  </a:lnTo>
                  <a:lnTo>
                    <a:pt x="512599" y="4550016"/>
                  </a:lnTo>
                  <a:lnTo>
                    <a:pt x="519482" y="4493955"/>
                  </a:lnTo>
                  <a:lnTo>
                    <a:pt x="519648" y="4363317"/>
                  </a:lnTo>
                  <a:lnTo>
                    <a:pt x="522462" y="4533468"/>
                  </a:lnTo>
                  <a:lnTo>
                    <a:pt x="522935" y="4513435"/>
                  </a:lnTo>
                  <a:lnTo>
                    <a:pt x="524371" y="4578720"/>
                  </a:lnTo>
                  <a:lnTo>
                    <a:pt x="526888" y="4608759"/>
                  </a:lnTo>
                  <a:lnTo>
                    <a:pt x="533105" y="4526357"/>
                  </a:lnTo>
                  <a:lnTo>
                    <a:pt x="533600" y="4592003"/>
                  </a:lnTo>
                  <a:lnTo>
                    <a:pt x="535423" y="4618242"/>
                  </a:lnTo>
                  <a:lnTo>
                    <a:pt x="536309" y="4509927"/>
                  </a:lnTo>
                  <a:lnTo>
                    <a:pt x="536449" y="4676017"/>
                  </a:lnTo>
                  <a:lnTo>
                    <a:pt x="536536" y="4456878"/>
                  </a:lnTo>
                  <a:lnTo>
                    <a:pt x="540950" y="4699424"/>
                  </a:lnTo>
                  <a:lnTo>
                    <a:pt x="543694" y="4609957"/>
                  </a:lnTo>
                  <a:lnTo>
                    <a:pt x="544786" y="4617284"/>
                  </a:lnTo>
                  <a:lnTo>
                    <a:pt x="546841" y="4466246"/>
                  </a:lnTo>
                  <a:lnTo>
                    <a:pt x="547094" y="4571431"/>
                  </a:lnTo>
                  <a:lnTo>
                    <a:pt x="548495" y="4585277"/>
                  </a:lnTo>
                  <a:lnTo>
                    <a:pt x="549720" y="4563068"/>
                  </a:lnTo>
                  <a:lnTo>
                    <a:pt x="553206" y="4718608"/>
                  </a:lnTo>
                  <a:lnTo>
                    <a:pt x="553255" y="4691213"/>
                  </a:lnTo>
                  <a:lnTo>
                    <a:pt x="557227" y="4562469"/>
                  </a:lnTo>
                  <a:lnTo>
                    <a:pt x="557575" y="4568004"/>
                  </a:lnTo>
                  <a:lnTo>
                    <a:pt x="558884" y="4616335"/>
                  </a:lnTo>
                  <a:lnTo>
                    <a:pt x="560880" y="4506929"/>
                  </a:lnTo>
                  <a:lnTo>
                    <a:pt x="562731" y="4744452"/>
                  </a:lnTo>
                  <a:lnTo>
                    <a:pt x="564022" y="4400262"/>
                  </a:lnTo>
                  <a:lnTo>
                    <a:pt x="564597" y="4775588"/>
                  </a:lnTo>
                  <a:lnTo>
                    <a:pt x="565094" y="4486781"/>
                  </a:lnTo>
                  <a:lnTo>
                    <a:pt x="565442" y="4149761"/>
                  </a:lnTo>
                  <a:lnTo>
                    <a:pt x="569105" y="4591018"/>
                  </a:lnTo>
                  <a:lnTo>
                    <a:pt x="571568" y="4509643"/>
                  </a:lnTo>
                  <a:lnTo>
                    <a:pt x="575125" y="4366762"/>
                  </a:lnTo>
                  <a:lnTo>
                    <a:pt x="576261" y="4432273"/>
                  </a:lnTo>
                  <a:lnTo>
                    <a:pt x="576503" y="4533654"/>
                  </a:lnTo>
                  <a:lnTo>
                    <a:pt x="578270" y="4451373"/>
                  </a:lnTo>
                  <a:lnTo>
                    <a:pt x="579344" y="4484375"/>
                  </a:lnTo>
                  <a:lnTo>
                    <a:pt x="579693" y="4725760"/>
                  </a:lnTo>
                  <a:lnTo>
                    <a:pt x="579796" y="4508208"/>
                  </a:lnTo>
                  <a:lnTo>
                    <a:pt x="580704" y="4320781"/>
                  </a:lnTo>
                  <a:lnTo>
                    <a:pt x="584219" y="4588739"/>
                  </a:lnTo>
                  <a:lnTo>
                    <a:pt x="584561" y="4535538"/>
                  </a:lnTo>
                  <a:lnTo>
                    <a:pt x="584737" y="4548472"/>
                  </a:lnTo>
                  <a:lnTo>
                    <a:pt x="587190" y="4289551"/>
                  </a:lnTo>
                  <a:lnTo>
                    <a:pt x="587232" y="4495427"/>
                  </a:lnTo>
                  <a:lnTo>
                    <a:pt x="589370" y="4458511"/>
                  </a:lnTo>
                  <a:lnTo>
                    <a:pt x="593261" y="4390547"/>
                  </a:lnTo>
                  <a:lnTo>
                    <a:pt x="593368" y="4418194"/>
                  </a:lnTo>
                  <a:lnTo>
                    <a:pt x="593693" y="4466065"/>
                  </a:lnTo>
                  <a:lnTo>
                    <a:pt x="594834" y="4682737"/>
                  </a:lnTo>
                  <a:lnTo>
                    <a:pt x="598953" y="4594542"/>
                  </a:lnTo>
                  <a:lnTo>
                    <a:pt x="599498" y="4502813"/>
                  </a:lnTo>
                  <a:lnTo>
                    <a:pt x="600445" y="4543915"/>
                  </a:lnTo>
                  <a:lnTo>
                    <a:pt x="604959" y="4651114"/>
                  </a:lnTo>
                  <a:lnTo>
                    <a:pt x="606244" y="4448446"/>
                  </a:lnTo>
                  <a:lnTo>
                    <a:pt x="607884" y="4536531"/>
                  </a:lnTo>
                  <a:lnTo>
                    <a:pt x="608233" y="4732041"/>
                  </a:lnTo>
                  <a:lnTo>
                    <a:pt x="608937" y="4136374"/>
                  </a:lnTo>
                  <a:lnTo>
                    <a:pt x="611079" y="4587622"/>
                  </a:lnTo>
                  <a:lnTo>
                    <a:pt x="613360" y="4379487"/>
                  </a:lnTo>
                  <a:lnTo>
                    <a:pt x="615831" y="4552002"/>
                  </a:lnTo>
                  <a:lnTo>
                    <a:pt x="616049" y="4554600"/>
                  </a:lnTo>
                  <a:lnTo>
                    <a:pt x="616484" y="4471395"/>
                  </a:lnTo>
                  <a:lnTo>
                    <a:pt x="617661" y="4604148"/>
                  </a:lnTo>
                  <a:lnTo>
                    <a:pt x="618559" y="4808996"/>
                  </a:lnTo>
                  <a:lnTo>
                    <a:pt x="626334" y="4524713"/>
                  </a:lnTo>
                  <a:lnTo>
                    <a:pt x="627510" y="4444375"/>
                  </a:lnTo>
                  <a:lnTo>
                    <a:pt x="629726" y="4615635"/>
                  </a:lnTo>
                  <a:lnTo>
                    <a:pt x="630685" y="3558474"/>
                  </a:lnTo>
                  <a:lnTo>
                    <a:pt x="632770" y="4558408"/>
                  </a:lnTo>
                  <a:lnTo>
                    <a:pt x="632911" y="4548759"/>
                  </a:lnTo>
                  <a:lnTo>
                    <a:pt x="633041" y="4492521"/>
                  </a:lnTo>
                  <a:lnTo>
                    <a:pt x="637039" y="4480010"/>
                  </a:lnTo>
                  <a:lnTo>
                    <a:pt x="639050" y="4369799"/>
                  </a:lnTo>
                  <a:lnTo>
                    <a:pt x="644843" y="4480794"/>
                  </a:lnTo>
                  <a:lnTo>
                    <a:pt x="648281" y="4480329"/>
                  </a:lnTo>
                  <a:lnTo>
                    <a:pt x="649453" y="4679759"/>
                  </a:lnTo>
                  <a:lnTo>
                    <a:pt x="651771" y="4522958"/>
                  </a:lnTo>
                  <a:lnTo>
                    <a:pt x="651868" y="3991992"/>
                  </a:lnTo>
                  <a:lnTo>
                    <a:pt x="652433" y="4531832"/>
                  </a:lnTo>
                  <a:lnTo>
                    <a:pt x="654530" y="4599081"/>
                  </a:lnTo>
                  <a:lnTo>
                    <a:pt x="658342" y="4635914"/>
                  </a:lnTo>
                  <a:lnTo>
                    <a:pt x="658612" y="4590294"/>
                  </a:lnTo>
                  <a:lnTo>
                    <a:pt x="662553" y="4565100"/>
                  </a:lnTo>
                  <a:lnTo>
                    <a:pt x="665025" y="4626446"/>
                  </a:lnTo>
                  <a:lnTo>
                    <a:pt x="666143" y="4236994"/>
                  </a:lnTo>
                  <a:lnTo>
                    <a:pt x="667903" y="4503744"/>
                  </a:lnTo>
                  <a:lnTo>
                    <a:pt x="669923" y="4601617"/>
                  </a:lnTo>
                  <a:lnTo>
                    <a:pt x="670732" y="4574754"/>
                  </a:lnTo>
                  <a:lnTo>
                    <a:pt x="672741" y="4374238"/>
                  </a:lnTo>
                  <a:lnTo>
                    <a:pt x="674181" y="4374342"/>
                  </a:lnTo>
                  <a:lnTo>
                    <a:pt x="676501" y="4736308"/>
                  </a:lnTo>
                  <a:lnTo>
                    <a:pt x="684778" y="4433910"/>
                  </a:lnTo>
                  <a:lnTo>
                    <a:pt x="687918" y="4367759"/>
                  </a:lnTo>
                  <a:lnTo>
                    <a:pt x="689850" y="4517783"/>
                  </a:lnTo>
                  <a:lnTo>
                    <a:pt x="690575" y="3147215"/>
                  </a:lnTo>
                  <a:lnTo>
                    <a:pt x="691369" y="4600762"/>
                  </a:lnTo>
                  <a:lnTo>
                    <a:pt x="692128" y="4655409"/>
                  </a:lnTo>
                  <a:lnTo>
                    <a:pt x="694515" y="4510502"/>
                  </a:lnTo>
                  <a:lnTo>
                    <a:pt x="695929" y="3187880"/>
                  </a:lnTo>
                  <a:lnTo>
                    <a:pt x="696064" y="4618410"/>
                  </a:lnTo>
                  <a:lnTo>
                    <a:pt x="697176" y="4083932"/>
                  </a:lnTo>
                  <a:lnTo>
                    <a:pt x="698058" y="4334499"/>
                  </a:lnTo>
                  <a:lnTo>
                    <a:pt x="699634" y="4504470"/>
                  </a:lnTo>
                  <a:lnTo>
                    <a:pt x="700831" y="4590613"/>
                  </a:lnTo>
                  <a:lnTo>
                    <a:pt x="701608" y="4524388"/>
                  </a:lnTo>
                  <a:lnTo>
                    <a:pt x="704448" y="4378698"/>
                  </a:lnTo>
                  <a:lnTo>
                    <a:pt x="706319" y="4325162"/>
                  </a:lnTo>
                  <a:lnTo>
                    <a:pt x="706781" y="4492494"/>
                  </a:lnTo>
                  <a:lnTo>
                    <a:pt x="711726" y="4370962"/>
                  </a:lnTo>
                  <a:lnTo>
                    <a:pt x="714108" y="4661798"/>
                  </a:lnTo>
                  <a:lnTo>
                    <a:pt x="716633" y="4488579"/>
                  </a:lnTo>
                  <a:lnTo>
                    <a:pt x="717159" y="4463040"/>
                  </a:lnTo>
                  <a:lnTo>
                    <a:pt x="717676" y="3374544"/>
                  </a:lnTo>
                  <a:lnTo>
                    <a:pt x="722204" y="4479619"/>
                  </a:lnTo>
                  <a:lnTo>
                    <a:pt x="732101" y="4454641"/>
                  </a:lnTo>
                  <a:lnTo>
                    <a:pt x="732919" y="4335327"/>
                  </a:lnTo>
                  <a:lnTo>
                    <a:pt x="739424" y="4315393"/>
                  </a:lnTo>
                  <a:lnTo>
                    <a:pt x="740463" y="4469800"/>
                  </a:lnTo>
                  <a:lnTo>
                    <a:pt x="741423" y="4452818"/>
                  </a:lnTo>
                  <a:lnTo>
                    <a:pt x="745849" y="4490260"/>
                  </a:lnTo>
                  <a:lnTo>
                    <a:pt x="751174" y="4497373"/>
                  </a:lnTo>
                  <a:lnTo>
                    <a:pt x="752402" y="4599945"/>
                  </a:lnTo>
                  <a:lnTo>
                    <a:pt x="756786" y="4048487"/>
                  </a:lnTo>
                  <a:lnTo>
                    <a:pt x="760190" y="4569387"/>
                  </a:lnTo>
                  <a:lnTo>
                    <a:pt x="761172" y="4458419"/>
                  </a:lnTo>
                  <a:lnTo>
                    <a:pt x="765078" y="4464881"/>
                  </a:lnTo>
                  <a:lnTo>
                    <a:pt x="765300" y="4491446"/>
                  </a:lnTo>
                  <a:lnTo>
                    <a:pt x="771749" y="4483482"/>
                  </a:lnTo>
                  <a:lnTo>
                    <a:pt x="772330" y="4324880"/>
                  </a:lnTo>
                  <a:lnTo>
                    <a:pt x="777208" y="4583632"/>
                  </a:lnTo>
                  <a:lnTo>
                    <a:pt x="777516" y="4427186"/>
                  </a:lnTo>
                  <a:lnTo>
                    <a:pt x="779114" y="4386916"/>
                  </a:lnTo>
                  <a:lnTo>
                    <a:pt x="779408" y="4511908"/>
                  </a:lnTo>
                  <a:lnTo>
                    <a:pt x="779766" y="4269240"/>
                  </a:lnTo>
                  <a:lnTo>
                    <a:pt x="780987" y="4027278"/>
                  </a:lnTo>
                  <a:lnTo>
                    <a:pt x="782920" y="4213285"/>
                  </a:lnTo>
                  <a:lnTo>
                    <a:pt x="783959" y="4203725"/>
                  </a:lnTo>
                  <a:lnTo>
                    <a:pt x="787841" y="4309960"/>
                  </a:lnTo>
                  <a:lnTo>
                    <a:pt x="791695" y="4447443"/>
                  </a:lnTo>
                  <a:lnTo>
                    <a:pt x="793345" y="4417319"/>
                  </a:lnTo>
                  <a:lnTo>
                    <a:pt x="796808" y="4068938"/>
                  </a:lnTo>
                  <a:lnTo>
                    <a:pt x="797653" y="3927229"/>
                  </a:lnTo>
                  <a:lnTo>
                    <a:pt x="799411" y="4344322"/>
                  </a:lnTo>
                  <a:lnTo>
                    <a:pt x="803004" y="4093667"/>
                  </a:lnTo>
                  <a:lnTo>
                    <a:pt x="803393" y="4643424"/>
                  </a:lnTo>
                  <a:lnTo>
                    <a:pt x="803603" y="4258300"/>
                  </a:lnTo>
                  <a:lnTo>
                    <a:pt x="804667" y="4444687"/>
                  </a:lnTo>
                  <a:lnTo>
                    <a:pt x="808097" y="4613715"/>
                  </a:lnTo>
                  <a:lnTo>
                    <a:pt x="808208" y="3943652"/>
                  </a:lnTo>
                  <a:lnTo>
                    <a:pt x="810324" y="4518484"/>
                  </a:lnTo>
                  <a:lnTo>
                    <a:pt x="815506" y="4498205"/>
                  </a:lnTo>
                  <a:lnTo>
                    <a:pt x="817278" y="4426500"/>
                  </a:lnTo>
                  <a:lnTo>
                    <a:pt x="821669" y="4189755"/>
                  </a:lnTo>
                  <a:lnTo>
                    <a:pt x="822266" y="4277649"/>
                  </a:lnTo>
                  <a:lnTo>
                    <a:pt x="823130" y="4664027"/>
                  </a:lnTo>
                  <a:lnTo>
                    <a:pt x="823534" y="4090823"/>
                  </a:lnTo>
                  <a:lnTo>
                    <a:pt x="824493" y="4475900"/>
                  </a:lnTo>
                  <a:lnTo>
                    <a:pt x="829139" y="4620542"/>
                  </a:lnTo>
                  <a:lnTo>
                    <a:pt x="837667" y="4425236"/>
                  </a:lnTo>
                  <a:lnTo>
                    <a:pt x="846693" y="4440215"/>
                  </a:lnTo>
                  <a:lnTo>
                    <a:pt x="848163" y="4277768"/>
                  </a:lnTo>
                  <a:lnTo>
                    <a:pt x="859376" y="4128449"/>
                  </a:lnTo>
                  <a:lnTo>
                    <a:pt x="860424" y="4564476"/>
                  </a:lnTo>
                  <a:lnTo>
                    <a:pt x="861781" y="4427836"/>
                  </a:lnTo>
                  <a:lnTo>
                    <a:pt x="864844" y="4389129"/>
                  </a:lnTo>
                  <a:lnTo>
                    <a:pt x="865956" y="4505756"/>
                  </a:lnTo>
                  <a:lnTo>
                    <a:pt x="869911" y="3973150"/>
                  </a:lnTo>
                  <a:lnTo>
                    <a:pt x="876207" y="4153377"/>
                  </a:lnTo>
                  <a:lnTo>
                    <a:pt x="879121" y="4174595"/>
                  </a:lnTo>
                  <a:lnTo>
                    <a:pt x="890437" y="4357186"/>
                  </a:lnTo>
                  <a:lnTo>
                    <a:pt x="895574" y="4465786"/>
                  </a:lnTo>
                  <a:lnTo>
                    <a:pt x="900510" y="4300831"/>
                  </a:lnTo>
                  <a:lnTo>
                    <a:pt x="906752" y="4278327"/>
                  </a:lnTo>
                  <a:lnTo>
                    <a:pt x="907085" y="4520648"/>
                  </a:lnTo>
                  <a:lnTo>
                    <a:pt x="909498" y="4519978"/>
                  </a:lnTo>
                  <a:lnTo>
                    <a:pt x="912697" y="4487516"/>
                  </a:lnTo>
                  <a:lnTo>
                    <a:pt x="913355" y="4101533"/>
                  </a:lnTo>
                  <a:lnTo>
                    <a:pt x="913406" y="3981055"/>
                  </a:lnTo>
                  <a:lnTo>
                    <a:pt x="919153" y="4579551"/>
                  </a:lnTo>
                  <a:lnTo>
                    <a:pt x="919911" y="4267605"/>
                  </a:lnTo>
                  <a:lnTo>
                    <a:pt x="921385" y="4466478"/>
                  </a:lnTo>
                  <a:lnTo>
                    <a:pt x="931862" y="4147784"/>
                  </a:lnTo>
                  <a:lnTo>
                    <a:pt x="937818" y="4544106"/>
                  </a:lnTo>
                  <a:lnTo>
                    <a:pt x="945673" y="4459817"/>
                  </a:lnTo>
                  <a:lnTo>
                    <a:pt x="947811" y="4388353"/>
                  </a:lnTo>
                  <a:lnTo>
                    <a:pt x="948850" y="4130954"/>
                  </a:lnTo>
                  <a:lnTo>
                    <a:pt x="953576" y="4304422"/>
                  </a:lnTo>
                  <a:lnTo>
                    <a:pt x="956597" y="4268311"/>
                  </a:lnTo>
                  <a:lnTo>
                    <a:pt x="956909" y="4384694"/>
                  </a:lnTo>
                  <a:lnTo>
                    <a:pt x="957105" y="4344645"/>
                  </a:lnTo>
                  <a:lnTo>
                    <a:pt x="961786" y="4133298"/>
                  </a:lnTo>
                  <a:lnTo>
                    <a:pt x="964949" y="4320080"/>
                  </a:lnTo>
                  <a:lnTo>
                    <a:pt x="965885" y="4596057"/>
                  </a:lnTo>
                  <a:lnTo>
                    <a:pt x="969901" y="4150542"/>
                  </a:lnTo>
                  <a:lnTo>
                    <a:pt x="972125" y="4629017"/>
                  </a:lnTo>
                  <a:lnTo>
                    <a:pt x="981899" y="4270942"/>
                  </a:lnTo>
                  <a:lnTo>
                    <a:pt x="989525" y="4483360"/>
                  </a:lnTo>
                  <a:lnTo>
                    <a:pt x="990890" y="3871700"/>
                  </a:lnTo>
                  <a:lnTo>
                    <a:pt x="995687" y="4297177"/>
                  </a:lnTo>
                  <a:lnTo>
                    <a:pt x="997538" y="4280468"/>
                  </a:lnTo>
                  <a:lnTo>
                    <a:pt x="1000398" y="3802750"/>
                  </a:lnTo>
                  <a:lnTo>
                    <a:pt x="1001313" y="4467750"/>
                  </a:lnTo>
                  <a:lnTo>
                    <a:pt x="1002314" y="4168823"/>
                  </a:lnTo>
                  <a:lnTo>
                    <a:pt x="1005609" y="4324469"/>
                  </a:lnTo>
                  <a:lnTo>
                    <a:pt x="1006981" y="4333184"/>
                  </a:lnTo>
                  <a:lnTo>
                    <a:pt x="1010175" y="4588091"/>
                  </a:lnTo>
                  <a:lnTo>
                    <a:pt x="1019579" y="4400464"/>
                  </a:lnTo>
                  <a:lnTo>
                    <a:pt x="1023038" y="4635622"/>
                  </a:lnTo>
                  <a:lnTo>
                    <a:pt x="1024221" y="4123853"/>
                  </a:lnTo>
                  <a:lnTo>
                    <a:pt x="1027144" y="4718508"/>
                  </a:lnTo>
                  <a:lnTo>
                    <a:pt x="1040466" y="4706422"/>
                  </a:lnTo>
                  <a:lnTo>
                    <a:pt x="1043893" y="3040497"/>
                  </a:lnTo>
                  <a:lnTo>
                    <a:pt x="1048406" y="3403386"/>
                  </a:lnTo>
                  <a:lnTo>
                    <a:pt x="1063982" y="4606468"/>
                  </a:lnTo>
                  <a:lnTo>
                    <a:pt x="1065686" y="3770156"/>
                  </a:lnTo>
                  <a:lnTo>
                    <a:pt x="1071813" y="4234361"/>
                  </a:lnTo>
                  <a:lnTo>
                    <a:pt x="1078616" y="4150439"/>
                  </a:lnTo>
                  <a:lnTo>
                    <a:pt x="1087234" y="4399092"/>
                  </a:lnTo>
                  <a:lnTo>
                    <a:pt x="1087389" y="2565688"/>
                  </a:lnTo>
                  <a:lnTo>
                    <a:pt x="1088901" y="4251761"/>
                  </a:lnTo>
                  <a:lnTo>
                    <a:pt x="1095555" y="4103913"/>
                  </a:lnTo>
                  <a:lnTo>
                    <a:pt x="1099180" y="4446590"/>
                  </a:lnTo>
                  <a:lnTo>
                    <a:pt x="1113395" y="4271114"/>
                  </a:lnTo>
                  <a:lnTo>
                    <a:pt x="1113629" y="4267534"/>
                  </a:lnTo>
                  <a:lnTo>
                    <a:pt x="1116201" y="3562803"/>
                  </a:lnTo>
                  <a:lnTo>
                    <a:pt x="1118162" y="4350223"/>
                  </a:lnTo>
                  <a:lnTo>
                    <a:pt x="1133527" y="3330149"/>
                  </a:lnTo>
                  <a:lnTo>
                    <a:pt x="1141040" y="4104485"/>
                  </a:lnTo>
                  <a:lnTo>
                    <a:pt x="1154547" y="4070960"/>
                  </a:lnTo>
                  <a:lnTo>
                    <a:pt x="1162201" y="3950661"/>
                  </a:lnTo>
                  <a:lnTo>
                    <a:pt x="1170794" y="3940977"/>
                  </a:lnTo>
                  <a:lnTo>
                    <a:pt x="1174261" y="4205127"/>
                  </a:lnTo>
                  <a:lnTo>
                    <a:pt x="1174431" y="4309134"/>
                  </a:lnTo>
                  <a:lnTo>
                    <a:pt x="1197548" y="3762131"/>
                  </a:lnTo>
                  <a:lnTo>
                    <a:pt x="1204500" y="4056370"/>
                  </a:lnTo>
                  <a:lnTo>
                    <a:pt x="1214012" y="4245476"/>
                  </a:lnTo>
                  <a:lnTo>
                    <a:pt x="1215447" y="4014434"/>
                  </a:lnTo>
                  <a:lnTo>
                    <a:pt x="1216345" y="3953266"/>
                  </a:lnTo>
                  <a:lnTo>
                    <a:pt x="1217582" y="3048710"/>
                  </a:lnTo>
                  <a:lnTo>
                    <a:pt x="1224008" y="4338390"/>
                  </a:lnTo>
                  <a:lnTo>
                    <a:pt x="1224062" y="3856504"/>
                  </a:lnTo>
                  <a:lnTo>
                    <a:pt x="1236647" y="4577217"/>
                  </a:lnTo>
                  <a:lnTo>
                    <a:pt x="1237956" y="4365564"/>
                  </a:lnTo>
                  <a:lnTo>
                    <a:pt x="1241028" y="4344857"/>
                  </a:lnTo>
                  <a:lnTo>
                    <a:pt x="1251890" y="4192780"/>
                  </a:lnTo>
                  <a:lnTo>
                    <a:pt x="1258960" y="3965670"/>
                  </a:lnTo>
                  <a:lnTo>
                    <a:pt x="1261371" y="3836565"/>
                  </a:lnTo>
                  <a:lnTo>
                    <a:pt x="1272117" y="3787526"/>
                  </a:lnTo>
                  <a:lnTo>
                    <a:pt x="1286899" y="3604459"/>
                  </a:lnTo>
                  <a:lnTo>
                    <a:pt x="1302723" y="3823949"/>
                  </a:lnTo>
                  <a:lnTo>
                    <a:pt x="1304866" y="3866230"/>
                  </a:lnTo>
                  <a:lnTo>
                    <a:pt x="1318154" y="3989664"/>
                  </a:lnTo>
                  <a:lnTo>
                    <a:pt x="1346948" y="4265300"/>
                  </a:lnTo>
                  <a:lnTo>
                    <a:pt x="1348362" y="4024904"/>
                  </a:lnTo>
                  <a:lnTo>
                    <a:pt x="1359606" y="4134916"/>
                  </a:lnTo>
                  <a:lnTo>
                    <a:pt x="1370556" y="4513694"/>
                  </a:lnTo>
                  <a:lnTo>
                    <a:pt x="1372467" y="4382411"/>
                  </a:lnTo>
                  <a:lnTo>
                    <a:pt x="1374612" y="4081044"/>
                  </a:lnTo>
                  <a:lnTo>
                    <a:pt x="1383213" y="3559356"/>
                  </a:lnTo>
                  <a:lnTo>
                    <a:pt x="1391858" y="3885685"/>
                  </a:lnTo>
                  <a:lnTo>
                    <a:pt x="1398204" y="3314379"/>
                  </a:lnTo>
                  <a:lnTo>
                    <a:pt x="1403232" y="4205521"/>
                  </a:lnTo>
                  <a:lnTo>
                    <a:pt x="1407559" y="3805769"/>
                  </a:lnTo>
                  <a:lnTo>
                    <a:pt x="1411099" y="4554350"/>
                  </a:lnTo>
                  <a:lnTo>
                    <a:pt x="1440462" y="4125569"/>
                  </a:lnTo>
                  <a:lnTo>
                    <a:pt x="1442734" y="3745572"/>
                  </a:lnTo>
                  <a:lnTo>
                    <a:pt x="1451044" y="4425411"/>
                  </a:lnTo>
                  <a:lnTo>
                    <a:pt x="1453848" y="4455912"/>
                  </a:lnTo>
                  <a:lnTo>
                    <a:pt x="1457101" y="3768575"/>
                  </a:lnTo>
                  <a:lnTo>
                    <a:pt x="1478849" y="3547027"/>
                  </a:lnTo>
                  <a:lnTo>
                    <a:pt x="1483213" y="4366286"/>
                  </a:lnTo>
                  <a:lnTo>
                    <a:pt x="1500597" y="3680875"/>
                  </a:lnTo>
                  <a:lnTo>
                    <a:pt x="1502880" y="4136059"/>
                  </a:lnTo>
                  <a:lnTo>
                    <a:pt x="1503633" y="3670690"/>
                  </a:lnTo>
                  <a:lnTo>
                    <a:pt x="1522344" y="3761532"/>
                  </a:lnTo>
                  <a:lnTo>
                    <a:pt x="1530737" y="3198985"/>
                  </a:lnTo>
                  <a:lnTo>
                    <a:pt x="1537826" y="4474655"/>
                  </a:lnTo>
                  <a:lnTo>
                    <a:pt x="1544092" y="3686434"/>
                  </a:lnTo>
                  <a:lnTo>
                    <a:pt x="1554074" y="3823365"/>
                  </a:lnTo>
                  <a:lnTo>
                    <a:pt x="1557419" y="4065330"/>
                  </a:lnTo>
                  <a:lnTo>
                    <a:pt x="1565840" y="3670406"/>
                  </a:lnTo>
                  <a:lnTo>
                    <a:pt x="1566319" y="2970720"/>
                  </a:lnTo>
                  <a:lnTo>
                    <a:pt x="1583993" y="2325717"/>
                  </a:lnTo>
                  <a:lnTo>
                    <a:pt x="1585387" y="3740864"/>
                  </a:lnTo>
                  <a:lnTo>
                    <a:pt x="1588601" y="3674563"/>
                  </a:lnTo>
                  <a:lnTo>
                    <a:pt x="1601052" y="3657486"/>
                  </a:lnTo>
                  <a:lnTo>
                    <a:pt x="1604684" y="3911622"/>
                  </a:lnTo>
                  <a:lnTo>
                    <a:pt x="1617173" y="4126746"/>
                  </a:lnTo>
                  <a:lnTo>
                    <a:pt x="1624142" y="3328497"/>
                  </a:lnTo>
                  <a:lnTo>
                    <a:pt x="1636183" y="3577657"/>
                  </a:lnTo>
                  <a:lnTo>
                    <a:pt x="1645310" y="3688199"/>
                  </a:lnTo>
                  <a:lnTo>
                    <a:pt x="1651643" y="4264314"/>
                  </a:lnTo>
                  <a:lnTo>
                    <a:pt x="1651822" y="3104631"/>
                  </a:lnTo>
                  <a:lnTo>
                    <a:pt x="1655265" y="3729570"/>
                  </a:lnTo>
                  <a:lnTo>
                    <a:pt x="1674579" y="2242499"/>
                  </a:lnTo>
                  <a:lnTo>
                    <a:pt x="1704738" y="3991100"/>
                  </a:lnTo>
                  <a:lnTo>
                    <a:pt x="1718074" y="3528593"/>
                  </a:lnTo>
                  <a:lnTo>
                    <a:pt x="1727448" y="4256966"/>
                  </a:lnTo>
                  <a:lnTo>
                    <a:pt x="1743674" y="4225459"/>
                  </a:lnTo>
                  <a:lnTo>
                    <a:pt x="1743976" y="3653190"/>
                  </a:lnTo>
                  <a:lnTo>
                    <a:pt x="1761570" y="3384886"/>
                  </a:lnTo>
                  <a:lnTo>
                    <a:pt x="1783318" y="3290371"/>
                  </a:lnTo>
                  <a:lnTo>
                    <a:pt x="1792950" y="3972371"/>
                  </a:lnTo>
                  <a:lnTo>
                    <a:pt x="1801211" y="3463803"/>
                  </a:lnTo>
                  <a:lnTo>
                    <a:pt x="1804676" y="3513049"/>
                  </a:lnTo>
                  <a:lnTo>
                    <a:pt x="1805066" y="3294276"/>
                  </a:lnTo>
                  <a:lnTo>
                    <a:pt x="1857002" y="3874385"/>
                  </a:lnTo>
                  <a:lnTo>
                    <a:pt x="1891212" y="4258513"/>
                  </a:lnTo>
                  <a:lnTo>
                    <a:pt x="1897440" y="2823197"/>
                  </a:lnTo>
                  <a:lnTo>
                    <a:pt x="1897670" y="3622652"/>
                  </a:lnTo>
                  <a:lnTo>
                    <a:pt x="1899173" y="3988681"/>
                  </a:lnTo>
                  <a:lnTo>
                    <a:pt x="1920403" y="2958134"/>
                  </a:lnTo>
                  <a:lnTo>
                    <a:pt x="1958501" y="3310211"/>
                  </a:lnTo>
                  <a:lnTo>
                    <a:pt x="2018170" y="4005705"/>
                  </a:lnTo>
                  <a:lnTo>
                    <a:pt x="2042008" y="4153430"/>
                  </a:lnTo>
                  <a:lnTo>
                    <a:pt x="2066039" y="0"/>
                  </a:lnTo>
                  <a:lnTo>
                    <a:pt x="2195010" y="3524265"/>
                  </a:lnTo>
                  <a:lnTo>
                    <a:pt x="2273511" y="2982527"/>
                  </a:lnTo>
                  <a:lnTo>
                    <a:pt x="2299936" y="3798727"/>
                  </a:lnTo>
                  <a:lnTo>
                    <a:pt x="2301164" y="3802619"/>
                  </a:lnTo>
                  <a:lnTo>
                    <a:pt x="2305169" y="2450650"/>
                  </a:lnTo>
                  <a:lnTo>
                    <a:pt x="2327012" y="3009705"/>
                  </a:lnTo>
                  <a:lnTo>
                    <a:pt x="2333313" y="4007488"/>
                  </a:lnTo>
                  <a:lnTo>
                    <a:pt x="2348760" y="2912249"/>
                  </a:lnTo>
                  <a:lnTo>
                    <a:pt x="2352747" y="3614278"/>
                  </a:lnTo>
                  <a:lnTo>
                    <a:pt x="2392256" y="3154336"/>
                  </a:lnTo>
                  <a:lnTo>
                    <a:pt x="2415007" y="4003718"/>
                  </a:lnTo>
                  <a:lnTo>
                    <a:pt x="2465462" y="2417084"/>
                  </a:lnTo>
                  <a:lnTo>
                    <a:pt x="2609733" y="2793202"/>
                  </a:lnTo>
                  <a:lnTo>
                    <a:pt x="2827211" y="3020732"/>
                  </a:lnTo>
                  <a:lnTo>
                    <a:pt x="2899018" y="2954066"/>
                  </a:lnTo>
                  <a:lnTo>
                    <a:pt x="2918087" y="1744610"/>
                  </a:lnTo>
                  <a:lnTo>
                    <a:pt x="2977126" y="2546981"/>
                  </a:lnTo>
                  <a:lnTo>
                    <a:pt x="3262167" y="2507752"/>
                  </a:lnTo>
                  <a:lnTo>
                    <a:pt x="3271957" y="3601977"/>
                  </a:lnTo>
                  <a:lnTo>
                    <a:pt x="3580028" y="3187748"/>
                  </a:lnTo>
                  <a:lnTo>
                    <a:pt x="3631879" y="1951167"/>
                  </a:lnTo>
                  <a:lnTo>
                    <a:pt x="3653627" y="2094131"/>
                  </a:lnTo>
                  <a:lnTo>
                    <a:pt x="4463965" y="2910879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75624" y="3425361"/>
              <a:ext cx="4431030" cy="3113405"/>
            </a:xfrm>
            <a:custGeom>
              <a:avLst/>
              <a:gdLst/>
              <a:ahLst/>
              <a:cxnLst/>
              <a:rect l="l" t="t" r="r" b="b"/>
              <a:pathLst>
                <a:path w="4431030" h="3113404">
                  <a:moveTo>
                    <a:pt x="0" y="3113232"/>
                  </a:moveTo>
                  <a:lnTo>
                    <a:pt x="4430920" y="0"/>
                  </a:lnTo>
                  <a:lnTo>
                    <a:pt x="0" y="31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59056" y="3417567"/>
              <a:ext cx="4453255" cy="3121025"/>
            </a:xfrm>
            <a:custGeom>
              <a:avLst/>
              <a:gdLst/>
              <a:ahLst/>
              <a:cxnLst/>
              <a:rect l="l" t="t" r="r" b="b"/>
              <a:pathLst>
                <a:path w="4453255" h="3121025">
                  <a:moveTo>
                    <a:pt x="25416" y="3121026"/>
                  </a:moveTo>
                  <a:lnTo>
                    <a:pt x="0" y="3121026"/>
                  </a:lnTo>
                  <a:lnTo>
                    <a:pt x="17015" y="3109070"/>
                  </a:lnTo>
                  <a:lnTo>
                    <a:pt x="25416" y="3121026"/>
                  </a:lnTo>
                  <a:close/>
                </a:path>
                <a:path w="4453255" h="3121025">
                  <a:moveTo>
                    <a:pt x="66935" y="3097279"/>
                  </a:moveTo>
                  <a:lnTo>
                    <a:pt x="55983" y="3081691"/>
                  </a:lnTo>
                  <a:lnTo>
                    <a:pt x="94951" y="3054311"/>
                  </a:lnTo>
                  <a:lnTo>
                    <a:pt x="105903" y="3069899"/>
                  </a:lnTo>
                  <a:lnTo>
                    <a:pt x="66935" y="3097279"/>
                  </a:lnTo>
                  <a:close/>
                </a:path>
                <a:path w="4453255" h="3121025">
                  <a:moveTo>
                    <a:pt x="144871" y="3042520"/>
                  </a:moveTo>
                  <a:lnTo>
                    <a:pt x="133919" y="3026932"/>
                  </a:lnTo>
                  <a:lnTo>
                    <a:pt x="172887" y="2999553"/>
                  </a:lnTo>
                  <a:lnTo>
                    <a:pt x="183839" y="3015140"/>
                  </a:lnTo>
                  <a:lnTo>
                    <a:pt x="144871" y="3042520"/>
                  </a:lnTo>
                  <a:close/>
                </a:path>
                <a:path w="4453255" h="3121025">
                  <a:moveTo>
                    <a:pt x="222807" y="2987760"/>
                  </a:moveTo>
                  <a:lnTo>
                    <a:pt x="211855" y="2972173"/>
                  </a:lnTo>
                  <a:lnTo>
                    <a:pt x="250823" y="2944794"/>
                  </a:lnTo>
                  <a:lnTo>
                    <a:pt x="261775" y="2960381"/>
                  </a:lnTo>
                  <a:lnTo>
                    <a:pt x="222807" y="2987760"/>
                  </a:lnTo>
                  <a:close/>
                </a:path>
                <a:path w="4453255" h="3121025">
                  <a:moveTo>
                    <a:pt x="300743" y="2933001"/>
                  </a:moveTo>
                  <a:lnTo>
                    <a:pt x="289791" y="2917414"/>
                  </a:lnTo>
                  <a:lnTo>
                    <a:pt x="328759" y="2890034"/>
                  </a:lnTo>
                  <a:lnTo>
                    <a:pt x="339711" y="2905622"/>
                  </a:lnTo>
                  <a:lnTo>
                    <a:pt x="300743" y="2933001"/>
                  </a:lnTo>
                  <a:close/>
                </a:path>
                <a:path w="4453255" h="3121025">
                  <a:moveTo>
                    <a:pt x="378679" y="2878243"/>
                  </a:moveTo>
                  <a:lnTo>
                    <a:pt x="367727" y="2862655"/>
                  </a:lnTo>
                  <a:lnTo>
                    <a:pt x="406695" y="2835275"/>
                  </a:lnTo>
                  <a:lnTo>
                    <a:pt x="417647" y="2850863"/>
                  </a:lnTo>
                  <a:lnTo>
                    <a:pt x="378679" y="2878243"/>
                  </a:lnTo>
                  <a:close/>
                </a:path>
                <a:path w="4453255" h="3121025">
                  <a:moveTo>
                    <a:pt x="456615" y="2823484"/>
                  </a:moveTo>
                  <a:lnTo>
                    <a:pt x="445663" y="2807896"/>
                  </a:lnTo>
                  <a:lnTo>
                    <a:pt x="484631" y="2780517"/>
                  </a:lnTo>
                  <a:lnTo>
                    <a:pt x="495583" y="2796104"/>
                  </a:lnTo>
                  <a:lnTo>
                    <a:pt x="456615" y="2823484"/>
                  </a:lnTo>
                  <a:close/>
                </a:path>
                <a:path w="4453255" h="3121025">
                  <a:moveTo>
                    <a:pt x="534551" y="2768725"/>
                  </a:moveTo>
                  <a:lnTo>
                    <a:pt x="523599" y="2753137"/>
                  </a:lnTo>
                  <a:lnTo>
                    <a:pt x="562567" y="2725757"/>
                  </a:lnTo>
                  <a:lnTo>
                    <a:pt x="573519" y="2741345"/>
                  </a:lnTo>
                  <a:lnTo>
                    <a:pt x="534551" y="2768725"/>
                  </a:lnTo>
                  <a:close/>
                </a:path>
                <a:path w="4453255" h="3121025">
                  <a:moveTo>
                    <a:pt x="612487" y="2713966"/>
                  </a:moveTo>
                  <a:lnTo>
                    <a:pt x="601535" y="2698378"/>
                  </a:lnTo>
                  <a:lnTo>
                    <a:pt x="640503" y="2670999"/>
                  </a:lnTo>
                  <a:lnTo>
                    <a:pt x="651455" y="2686586"/>
                  </a:lnTo>
                  <a:lnTo>
                    <a:pt x="612487" y="2713966"/>
                  </a:lnTo>
                  <a:close/>
                </a:path>
                <a:path w="4453255" h="3121025">
                  <a:moveTo>
                    <a:pt x="690423" y="2659207"/>
                  </a:moveTo>
                  <a:lnTo>
                    <a:pt x="679471" y="2643619"/>
                  </a:lnTo>
                  <a:lnTo>
                    <a:pt x="718439" y="2616240"/>
                  </a:lnTo>
                  <a:lnTo>
                    <a:pt x="729391" y="2631827"/>
                  </a:lnTo>
                  <a:lnTo>
                    <a:pt x="690423" y="2659207"/>
                  </a:lnTo>
                  <a:close/>
                </a:path>
                <a:path w="4453255" h="3121025">
                  <a:moveTo>
                    <a:pt x="768359" y="2604447"/>
                  </a:moveTo>
                  <a:lnTo>
                    <a:pt x="757407" y="2588860"/>
                  </a:lnTo>
                  <a:lnTo>
                    <a:pt x="796375" y="2561481"/>
                  </a:lnTo>
                  <a:lnTo>
                    <a:pt x="807327" y="2577068"/>
                  </a:lnTo>
                  <a:lnTo>
                    <a:pt x="768359" y="2604447"/>
                  </a:lnTo>
                  <a:close/>
                </a:path>
                <a:path w="4453255" h="3121025">
                  <a:moveTo>
                    <a:pt x="846295" y="2549689"/>
                  </a:moveTo>
                  <a:lnTo>
                    <a:pt x="835343" y="2534101"/>
                  </a:lnTo>
                  <a:lnTo>
                    <a:pt x="874311" y="2506722"/>
                  </a:lnTo>
                  <a:lnTo>
                    <a:pt x="885263" y="2522309"/>
                  </a:lnTo>
                  <a:lnTo>
                    <a:pt x="846295" y="2549689"/>
                  </a:lnTo>
                  <a:close/>
                </a:path>
                <a:path w="4453255" h="3121025">
                  <a:moveTo>
                    <a:pt x="924231" y="2494930"/>
                  </a:moveTo>
                  <a:lnTo>
                    <a:pt x="913279" y="2479342"/>
                  </a:lnTo>
                  <a:lnTo>
                    <a:pt x="952247" y="2451963"/>
                  </a:lnTo>
                  <a:lnTo>
                    <a:pt x="963199" y="2467550"/>
                  </a:lnTo>
                  <a:lnTo>
                    <a:pt x="924231" y="2494930"/>
                  </a:lnTo>
                  <a:close/>
                </a:path>
                <a:path w="4453255" h="3121025">
                  <a:moveTo>
                    <a:pt x="1002167" y="2440171"/>
                  </a:moveTo>
                  <a:lnTo>
                    <a:pt x="991215" y="2424583"/>
                  </a:lnTo>
                  <a:lnTo>
                    <a:pt x="1030183" y="2397204"/>
                  </a:lnTo>
                  <a:lnTo>
                    <a:pt x="1041135" y="2412791"/>
                  </a:lnTo>
                  <a:lnTo>
                    <a:pt x="1002167" y="2440171"/>
                  </a:lnTo>
                  <a:close/>
                </a:path>
                <a:path w="4453255" h="3121025">
                  <a:moveTo>
                    <a:pt x="1080102" y="2385411"/>
                  </a:moveTo>
                  <a:lnTo>
                    <a:pt x="1069151" y="2369824"/>
                  </a:lnTo>
                  <a:lnTo>
                    <a:pt x="1108119" y="2342445"/>
                  </a:lnTo>
                  <a:lnTo>
                    <a:pt x="1119070" y="2358032"/>
                  </a:lnTo>
                  <a:lnTo>
                    <a:pt x="1080102" y="2385411"/>
                  </a:lnTo>
                  <a:close/>
                </a:path>
                <a:path w="4453255" h="3121025">
                  <a:moveTo>
                    <a:pt x="1158038" y="2330653"/>
                  </a:moveTo>
                  <a:lnTo>
                    <a:pt x="1147087" y="2315065"/>
                  </a:lnTo>
                  <a:lnTo>
                    <a:pt x="1186055" y="2287686"/>
                  </a:lnTo>
                  <a:lnTo>
                    <a:pt x="1197006" y="2303273"/>
                  </a:lnTo>
                  <a:lnTo>
                    <a:pt x="1158038" y="2330653"/>
                  </a:lnTo>
                  <a:close/>
                </a:path>
                <a:path w="4453255" h="3121025">
                  <a:moveTo>
                    <a:pt x="1235974" y="2275894"/>
                  </a:moveTo>
                  <a:lnTo>
                    <a:pt x="1225023" y="2260306"/>
                  </a:lnTo>
                  <a:lnTo>
                    <a:pt x="1263991" y="2232927"/>
                  </a:lnTo>
                  <a:lnTo>
                    <a:pt x="1274942" y="2248514"/>
                  </a:lnTo>
                  <a:lnTo>
                    <a:pt x="1235974" y="2275894"/>
                  </a:lnTo>
                  <a:close/>
                </a:path>
                <a:path w="4453255" h="3121025">
                  <a:moveTo>
                    <a:pt x="1313910" y="2221135"/>
                  </a:moveTo>
                  <a:lnTo>
                    <a:pt x="1302959" y="2205547"/>
                  </a:lnTo>
                  <a:lnTo>
                    <a:pt x="1341927" y="2178168"/>
                  </a:lnTo>
                  <a:lnTo>
                    <a:pt x="1352878" y="2193755"/>
                  </a:lnTo>
                  <a:lnTo>
                    <a:pt x="1313910" y="2221135"/>
                  </a:lnTo>
                  <a:close/>
                </a:path>
                <a:path w="4453255" h="3121025">
                  <a:moveTo>
                    <a:pt x="1391846" y="2166376"/>
                  </a:moveTo>
                  <a:lnTo>
                    <a:pt x="1380894" y="2150788"/>
                  </a:lnTo>
                  <a:lnTo>
                    <a:pt x="1419862" y="2123409"/>
                  </a:lnTo>
                  <a:lnTo>
                    <a:pt x="1430814" y="2138996"/>
                  </a:lnTo>
                  <a:lnTo>
                    <a:pt x="1391846" y="2166376"/>
                  </a:lnTo>
                  <a:close/>
                </a:path>
                <a:path w="4453255" h="3121025">
                  <a:moveTo>
                    <a:pt x="1469782" y="2111617"/>
                  </a:moveTo>
                  <a:lnTo>
                    <a:pt x="1458831" y="2096029"/>
                  </a:lnTo>
                  <a:lnTo>
                    <a:pt x="1497798" y="2068650"/>
                  </a:lnTo>
                  <a:lnTo>
                    <a:pt x="1508750" y="2084237"/>
                  </a:lnTo>
                  <a:lnTo>
                    <a:pt x="1469782" y="2111617"/>
                  </a:lnTo>
                  <a:close/>
                </a:path>
                <a:path w="4453255" h="3121025">
                  <a:moveTo>
                    <a:pt x="1547718" y="2056858"/>
                  </a:moveTo>
                  <a:lnTo>
                    <a:pt x="1536766" y="2041270"/>
                  </a:lnTo>
                  <a:lnTo>
                    <a:pt x="1575734" y="2013891"/>
                  </a:lnTo>
                  <a:lnTo>
                    <a:pt x="1586686" y="2029478"/>
                  </a:lnTo>
                  <a:lnTo>
                    <a:pt x="1547718" y="2056858"/>
                  </a:lnTo>
                  <a:close/>
                </a:path>
                <a:path w="4453255" h="3121025">
                  <a:moveTo>
                    <a:pt x="1625654" y="2002099"/>
                  </a:moveTo>
                  <a:lnTo>
                    <a:pt x="1614702" y="1986511"/>
                  </a:lnTo>
                  <a:lnTo>
                    <a:pt x="1653670" y="1959132"/>
                  </a:lnTo>
                  <a:lnTo>
                    <a:pt x="1664622" y="1974719"/>
                  </a:lnTo>
                  <a:lnTo>
                    <a:pt x="1625654" y="2002099"/>
                  </a:lnTo>
                  <a:close/>
                </a:path>
                <a:path w="4453255" h="3121025">
                  <a:moveTo>
                    <a:pt x="1703590" y="1947340"/>
                  </a:moveTo>
                  <a:lnTo>
                    <a:pt x="1692638" y="1931752"/>
                  </a:lnTo>
                  <a:lnTo>
                    <a:pt x="1731606" y="1904373"/>
                  </a:lnTo>
                  <a:lnTo>
                    <a:pt x="1742558" y="1919960"/>
                  </a:lnTo>
                  <a:lnTo>
                    <a:pt x="1703590" y="1947340"/>
                  </a:lnTo>
                  <a:close/>
                </a:path>
                <a:path w="4453255" h="3121025">
                  <a:moveTo>
                    <a:pt x="1781526" y="1892581"/>
                  </a:moveTo>
                  <a:lnTo>
                    <a:pt x="1770574" y="1876993"/>
                  </a:lnTo>
                  <a:lnTo>
                    <a:pt x="1809542" y="1849614"/>
                  </a:lnTo>
                  <a:lnTo>
                    <a:pt x="1820494" y="1865201"/>
                  </a:lnTo>
                  <a:lnTo>
                    <a:pt x="1781526" y="1892581"/>
                  </a:lnTo>
                  <a:close/>
                </a:path>
                <a:path w="4453255" h="3121025">
                  <a:moveTo>
                    <a:pt x="1859462" y="1837822"/>
                  </a:moveTo>
                  <a:lnTo>
                    <a:pt x="1848510" y="1822234"/>
                  </a:lnTo>
                  <a:lnTo>
                    <a:pt x="1887478" y="1794855"/>
                  </a:lnTo>
                  <a:lnTo>
                    <a:pt x="1898430" y="1810442"/>
                  </a:lnTo>
                  <a:lnTo>
                    <a:pt x="1859462" y="1837822"/>
                  </a:lnTo>
                  <a:close/>
                </a:path>
                <a:path w="4453255" h="3121025">
                  <a:moveTo>
                    <a:pt x="1937398" y="1783063"/>
                  </a:moveTo>
                  <a:lnTo>
                    <a:pt x="1926446" y="1767475"/>
                  </a:lnTo>
                  <a:lnTo>
                    <a:pt x="1965414" y="1740096"/>
                  </a:lnTo>
                  <a:lnTo>
                    <a:pt x="1976366" y="1755683"/>
                  </a:lnTo>
                  <a:lnTo>
                    <a:pt x="1937398" y="1783063"/>
                  </a:lnTo>
                  <a:close/>
                </a:path>
                <a:path w="4453255" h="3121025">
                  <a:moveTo>
                    <a:pt x="2015334" y="1728304"/>
                  </a:moveTo>
                  <a:lnTo>
                    <a:pt x="2004382" y="1712716"/>
                  </a:lnTo>
                  <a:lnTo>
                    <a:pt x="2043350" y="1685337"/>
                  </a:lnTo>
                  <a:lnTo>
                    <a:pt x="2054302" y="1700924"/>
                  </a:lnTo>
                  <a:lnTo>
                    <a:pt x="2015334" y="1728304"/>
                  </a:lnTo>
                  <a:close/>
                </a:path>
                <a:path w="4453255" h="3121025">
                  <a:moveTo>
                    <a:pt x="2093270" y="1673545"/>
                  </a:moveTo>
                  <a:lnTo>
                    <a:pt x="2082318" y="1657957"/>
                  </a:lnTo>
                  <a:lnTo>
                    <a:pt x="2121286" y="1630578"/>
                  </a:lnTo>
                  <a:lnTo>
                    <a:pt x="2132238" y="1646165"/>
                  </a:lnTo>
                  <a:lnTo>
                    <a:pt x="2093270" y="1673545"/>
                  </a:lnTo>
                  <a:close/>
                </a:path>
                <a:path w="4453255" h="3121025">
                  <a:moveTo>
                    <a:pt x="2171206" y="1618786"/>
                  </a:moveTo>
                  <a:lnTo>
                    <a:pt x="2160254" y="1603198"/>
                  </a:lnTo>
                  <a:lnTo>
                    <a:pt x="2199222" y="1575819"/>
                  </a:lnTo>
                  <a:lnTo>
                    <a:pt x="2210174" y="1591406"/>
                  </a:lnTo>
                  <a:lnTo>
                    <a:pt x="2171206" y="1618786"/>
                  </a:lnTo>
                  <a:close/>
                </a:path>
                <a:path w="4453255" h="3121025">
                  <a:moveTo>
                    <a:pt x="2249141" y="1564027"/>
                  </a:moveTo>
                  <a:lnTo>
                    <a:pt x="2238190" y="1548439"/>
                  </a:lnTo>
                  <a:lnTo>
                    <a:pt x="2277158" y="1521060"/>
                  </a:lnTo>
                  <a:lnTo>
                    <a:pt x="2288110" y="1536647"/>
                  </a:lnTo>
                  <a:lnTo>
                    <a:pt x="2249141" y="1564027"/>
                  </a:lnTo>
                  <a:close/>
                </a:path>
                <a:path w="4453255" h="3121025">
                  <a:moveTo>
                    <a:pt x="2327078" y="1509268"/>
                  </a:moveTo>
                  <a:lnTo>
                    <a:pt x="2316126" y="1493680"/>
                  </a:lnTo>
                  <a:lnTo>
                    <a:pt x="2355094" y="1466301"/>
                  </a:lnTo>
                  <a:lnTo>
                    <a:pt x="2366046" y="1481888"/>
                  </a:lnTo>
                  <a:lnTo>
                    <a:pt x="2327078" y="1509268"/>
                  </a:lnTo>
                  <a:close/>
                </a:path>
                <a:path w="4453255" h="3121025">
                  <a:moveTo>
                    <a:pt x="2405013" y="1454509"/>
                  </a:moveTo>
                  <a:lnTo>
                    <a:pt x="2394062" y="1438921"/>
                  </a:lnTo>
                  <a:lnTo>
                    <a:pt x="2433030" y="1411542"/>
                  </a:lnTo>
                  <a:lnTo>
                    <a:pt x="2443981" y="1427129"/>
                  </a:lnTo>
                  <a:lnTo>
                    <a:pt x="2405013" y="1454509"/>
                  </a:lnTo>
                  <a:close/>
                </a:path>
                <a:path w="4453255" h="3121025">
                  <a:moveTo>
                    <a:pt x="2482949" y="1399750"/>
                  </a:moveTo>
                  <a:lnTo>
                    <a:pt x="2471998" y="1384162"/>
                  </a:lnTo>
                  <a:lnTo>
                    <a:pt x="2510966" y="1356783"/>
                  </a:lnTo>
                  <a:lnTo>
                    <a:pt x="2521917" y="1372370"/>
                  </a:lnTo>
                  <a:lnTo>
                    <a:pt x="2482949" y="1399750"/>
                  </a:lnTo>
                  <a:close/>
                </a:path>
                <a:path w="4453255" h="3121025">
                  <a:moveTo>
                    <a:pt x="2560885" y="1344991"/>
                  </a:moveTo>
                  <a:lnTo>
                    <a:pt x="2549934" y="1329403"/>
                  </a:lnTo>
                  <a:lnTo>
                    <a:pt x="2588902" y="1302024"/>
                  </a:lnTo>
                  <a:lnTo>
                    <a:pt x="2599853" y="1317611"/>
                  </a:lnTo>
                  <a:lnTo>
                    <a:pt x="2560885" y="1344991"/>
                  </a:lnTo>
                  <a:close/>
                </a:path>
                <a:path w="4453255" h="3121025">
                  <a:moveTo>
                    <a:pt x="2638821" y="1290232"/>
                  </a:moveTo>
                  <a:lnTo>
                    <a:pt x="2627870" y="1274644"/>
                  </a:lnTo>
                  <a:lnTo>
                    <a:pt x="2666838" y="1247265"/>
                  </a:lnTo>
                  <a:lnTo>
                    <a:pt x="2677789" y="1262852"/>
                  </a:lnTo>
                  <a:lnTo>
                    <a:pt x="2638821" y="1290232"/>
                  </a:lnTo>
                  <a:close/>
                </a:path>
                <a:path w="4453255" h="3121025">
                  <a:moveTo>
                    <a:pt x="2716757" y="1235473"/>
                  </a:moveTo>
                  <a:lnTo>
                    <a:pt x="2705806" y="1219885"/>
                  </a:lnTo>
                  <a:lnTo>
                    <a:pt x="2744773" y="1192506"/>
                  </a:lnTo>
                  <a:lnTo>
                    <a:pt x="2755725" y="1208093"/>
                  </a:lnTo>
                  <a:lnTo>
                    <a:pt x="2716757" y="1235473"/>
                  </a:lnTo>
                  <a:close/>
                </a:path>
                <a:path w="4453255" h="3121025">
                  <a:moveTo>
                    <a:pt x="2794693" y="1180714"/>
                  </a:moveTo>
                  <a:lnTo>
                    <a:pt x="2783741" y="1165126"/>
                  </a:lnTo>
                  <a:lnTo>
                    <a:pt x="2822709" y="1137747"/>
                  </a:lnTo>
                  <a:lnTo>
                    <a:pt x="2833661" y="1153334"/>
                  </a:lnTo>
                  <a:lnTo>
                    <a:pt x="2794693" y="1180714"/>
                  </a:lnTo>
                  <a:close/>
                </a:path>
                <a:path w="4453255" h="3121025">
                  <a:moveTo>
                    <a:pt x="2872629" y="1125955"/>
                  </a:moveTo>
                  <a:lnTo>
                    <a:pt x="2861677" y="1110367"/>
                  </a:lnTo>
                  <a:lnTo>
                    <a:pt x="2900646" y="1082988"/>
                  </a:lnTo>
                  <a:lnTo>
                    <a:pt x="2911597" y="1098575"/>
                  </a:lnTo>
                  <a:lnTo>
                    <a:pt x="2872629" y="1125955"/>
                  </a:lnTo>
                  <a:close/>
                </a:path>
                <a:path w="4453255" h="3121025">
                  <a:moveTo>
                    <a:pt x="2950565" y="1071196"/>
                  </a:moveTo>
                  <a:lnTo>
                    <a:pt x="2939614" y="1055608"/>
                  </a:lnTo>
                  <a:lnTo>
                    <a:pt x="2978581" y="1028229"/>
                  </a:lnTo>
                  <a:lnTo>
                    <a:pt x="2989533" y="1043816"/>
                  </a:lnTo>
                  <a:lnTo>
                    <a:pt x="2950565" y="1071196"/>
                  </a:lnTo>
                  <a:close/>
                </a:path>
                <a:path w="4453255" h="3121025">
                  <a:moveTo>
                    <a:pt x="3028501" y="1016437"/>
                  </a:moveTo>
                  <a:lnTo>
                    <a:pt x="3017549" y="1000850"/>
                  </a:lnTo>
                  <a:lnTo>
                    <a:pt x="3056517" y="973470"/>
                  </a:lnTo>
                  <a:lnTo>
                    <a:pt x="3067469" y="989057"/>
                  </a:lnTo>
                  <a:lnTo>
                    <a:pt x="3028501" y="1016437"/>
                  </a:lnTo>
                  <a:close/>
                </a:path>
                <a:path w="4453255" h="3121025">
                  <a:moveTo>
                    <a:pt x="3106437" y="961678"/>
                  </a:moveTo>
                  <a:lnTo>
                    <a:pt x="3095485" y="946091"/>
                  </a:lnTo>
                  <a:lnTo>
                    <a:pt x="3134453" y="918711"/>
                  </a:lnTo>
                  <a:lnTo>
                    <a:pt x="3145405" y="934298"/>
                  </a:lnTo>
                  <a:lnTo>
                    <a:pt x="3106437" y="961678"/>
                  </a:lnTo>
                  <a:close/>
                </a:path>
                <a:path w="4453255" h="3121025">
                  <a:moveTo>
                    <a:pt x="3184373" y="906919"/>
                  </a:moveTo>
                  <a:lnTo>
                    <a:pt x="3173421" y="891331"/>
                  </a:lnTo>
                  <a:lnTo>
                    <a:pt x="3212389" y="863952"/>
                  </a:lnTo>
                  <a:lnTo>
                    <a:pt x="3223341" y="879539"/>
                  </a:lnTo>
                  <a:lnTo>
                    <a:pt x="3184373" y="906919"/>
                  </a:lnTo>
                  <a:close/>
                </a:path>
                <a:path w="4453255" h="3121025">
                  <a:moveTo>
                    <a:pt x="3262309" y="852160"/>
                  </a:moveTo>
                  <a:lnTo>
                    <a:pt x="3251357" y="836572"/>
                  </a:lnTo>
                  <a:lnTo>
                    <a:pt x="3290325" y="809193"/>
                  </a:lnTo>
                  <a:lnTo>
                    <a:pt x="3301277" y="824780"/>
                  </a:lnTo>
                  <a:lnTo>
                    <a:pt x="3262309" y="852160"/>
                  </a:lnTo>
                  <a:close/>
                </a:path>
                <a:path w="4453255" h="3121025">
                  <a:moveTo>
                    <a:pt x="3340245" y="797401"/>
                  </a:moveTo>
                  <a:lnTo>
                    <a:pt x="3329293" y="781814"/>
                  </a:lnTo>
                  <a:lnTo>
                    <a:pt x="3368261" y="754434"/>
                  </a:lnTo>
                  <a:lnTo>
                    <a:pt x="3379213" y="770021"/>
                  </a:lnTo>
                  <a:lnTo>
                    <a:pt x="3340245" y="797401"/>
                  </a:lnTo>
                  <a:close/>
                </a:path>
                <a:path w="4453255" h="3121025">
                  <a:moveTo>
                    <a:pt x="3418181" y="742642"/>
                  </a:moveTo>
                  <a:lnTo>
                    <a:pt x="3407229" y="727055"/>
                  </a:lnTo>
                  <a:lnTo>
                    <a:pt x="3446197" y="699675"/>
                  </a:lnTo>
                  <a:lnTo>
                    <a:pt x="3457149" y="715262"/>
                  </a:lnTo>
                  <a:lnTo>
                    <a:pt x="3418181" y="742642"/>
                  </a:lnTo>
                  <a:close/>
                </a:path>
                <a:path w="4453255" h="3121025">
                  <a:moveTo>
                    <a:pt x="3496117" y="687883"/>
                  </a:moveTo>
                  <a:lnTo>
                    <a:pt x="3485165" y="672295"/>
                  </a:lnTo>
                  <a:lnTo>
                    <a:pt x="3524133" y="644916"/>
                  </a:lnTo>
                  <a:lnTo>
                    <a:pt x="3535085" y="660503"/>
                  </a:lnTo>
                  <a:lnTo>
                    <a:pt x="3496117" y="687883"/>
                  </a:lnTo>
                  <a:close/>
                </a:path>
                <a:path w="4453255" h="3121025">
                  <a:moveTo>
                    <a:pt x="3574053" y="633124"/>
                  </a:moveTo>
                  <a:lnTo>
                    <a:pt x="3563101" y="617536"/>
                  </a:lnTo>
                  <a:lnTo>
                    <a:pt x="3602069" y="590157"/>
                  </a:lnTo>
                  <a:lnTo>
                    <a:pt x="3613020" y="605745"/>
                  </a:lnTo>
                  <a:lnTo>
                    <a:pt x="3574053" y="633124"/>
                  </a:lnTo>
                  <a:close/>
                </a:path>
                <a:path w="4453255" h="3121025">
                  <a:moveTo>
                    <a:pt x="3651988" y="578365"/>
                  </a:moveTo>
                  <a:lnTo>
                    <a:pt x="3641037" y="562777"/>
                  </a:lnTo>
                  <a:lnTo>
                    <a:pt x="3680005" y="535398"/>
                  </a:lnTo>
                  <a:lnTo>
                    <a:pt x="3690956" y="550985"/>
                  </a:lnTo>
                  <a:lnTo>
                    <a:pt x="3651988" y="578365"/>
                  </a:lnTo>
                  <a:close/>
                </a:path>
                <a:path w="4453255" h="3121025">
                  <a:moveTo>
                    <a:pt x="3729924" y="523606"/>
                  </a:moveTo>
                  <a:lnTo>
                    <a:pt x="3718973" y="508019"/>
                  </a:lnTo>
                  <a:lnTo>
                    <a:pt x="3757941" y="480639"/>
                  </a:lnTo>
                  <a:lnTo>
                    <a:pt x="3768893" y="496227"/>
                  </a:lnTo>
                  <a:lnTo>
                    <a:pt x="3729924" y="523606"/>
                  </a:lnTo>
                  <a:close/>
                </a:path>
                <a:path w="4453255" h="3121025">
                  <a:moveTo>
                    <a:pt x="3807861" y="468847"/>
                  </a:moveTo>
                  <a:lnTo>
                    <a:pt x="3796909" y="453259"/>
                  </a:lnTo>
                  <a:lnTo>
                    <a:pt x="3835877" y="425880"/>
                  </a:lnTo>
                  <a:lnTo>
                    <a:pt x="3846829" y="441467"/>
                  </a:lnTo>
                  <a:lnTo>
                    <a:pt x="3807861" y="468847"/>
                  </a:lnTo>
                  <a:close/>
                </a:path>
                <a:path w="4453255" h="3121025">
                  <a:moveTo>
                    <a:pt x="3885796" y="414088"/>
                  </a:moveTo>
                  <a:lnTo>
                    <a:pt x="3874845" y="398501"/>
                  </a:lnTo>
                  <a:lnTo>
                    <a:pt x="3913813" y="371121"/>
                  </a:lnTo>
                  <a:lnTo>
                    <a:pt x="3924764" y="386708"/>
                  </a:lnTo>
                  <a:lnTo>
                    <a:pt x="3885796" y="414088"/>
                  </a:lnTo>
                  <a:close/>
                </a:path>
                <a:path w="4453255" h="3121025">
                  <a:moveTo>
                    <a:pt x="3963732" y="359329"/>
                  </a:moveTo>
                  <a:lnTo>
                    <a:pt x="3952781" y="343742"/>
                  </a:lnTo>
                  <a:lnTo>
                    <a:pt x="3991749" y="316362"/>
                  </a:lnTo>
                  <a:lnTo>
                    <a:pt x="4002700" y="331949"/>
                  </a:lnTo>
                  <a:lnTo>
                    <a:pt x="3963732" y="359329"/>
                  </a:lnTo>
                  <a:close/>
                </a:path>
                <a:path w="4453255" h="3121025">
                  <a:moveTo>
                    <a:pt x="4041668" y="304570"/>
                  </a:moveTo>
                  <a:lnTo>
                    <a:pt x="4030717" y="288983"/>
                  </a:lnTo>
                  <a:lnTo>
                    <a:pt x="4069685" y="261603"/>
                  </a:lnTo>
                  <a:lnTo>
                    <a:pt x="4080636" y="277190"/>
                  </a:lnTo>
                  <a:lnTo>
                    <a:pt x="4041668" y="304570"/>
                  </a:lnTo>
                  <a:close/>
                </a:path>
                <a:path w="4453255" h="3121025">
                  <a:moveTo>
                    <a:pt x="4119604" y="249811"/>
                  </a:moveTo>
                  <a:lnTo>
                    <a:pt x="4108653" y="234224"/>
                  </a:lnTo>
                  <a:lnTo>
                    <a:pt x="4147621" y="206844"/>
                  </a:lnTo>
                  <a:lnTo>
                    <a:pt x="4158572" y="222431"/>
                  </a:lnTo>
                  <a:lnTo>
                    <a:pt x="4119604" y="249811"/>
                  </a:lnTo>
                  <a:close/>
                </a:path>
                <a:path w="4453255" h="3121025">
                  <a:moveTo>
                    <a:pt x="4197540" y="195052"/>
                  </a:moveTo>
                  <a:lnTo>
                    <a:pt x="4186589" y="179465"/>
                  </a:lnTo>
                  <a:lnTo>
                    <a:pt x="4225556" y="152085"/>
                  </a:lnTo>
                  <a:lnTo>
                    <a:pt x="4236508" y="167672"/>
                  </a:lnTo>
                  <a:lnTo>
                    <a:pt x="4197540" y="195052"/>
                  </a:lnTo>
                  <a:close/>
                </a:path>
                <a:path w="4453255" h="3121025">
                  <a:moveTo>
                    <a:pt x="4275476" y="140293"/>
                  </a:moveTo>
                  <a:lnTo>
                    <a:pt x="4264524" y="124706"/>
                  </a:lnTo>
                  <a:lnTo>
                    <a:pt x="4303492" y="97326"/>
                  </a:lnTo>
                  <a:lnTo>
                    <a:pt x="4314444" y="112913"/>
                  </a:lnTo>
                  <a:lnTo>
                    <a:pt x="4275476" y="140293"/>
                  </a:lnTo>
                  <a:close/>
                </a:path>
                <a:path w="4453255" h="3121025">
                  <a:moveTo>
                    <a:pt x="4353412" y="85534"/>
                  </a:moveTo>
                  <a:lnTo>
                    <a:pt x="4342460" y="69947"/>
                  </a:lnTo>
                  <a:lnTo>
                    <a:pt x="4381428" y="42567"/>
                  </a:lnTo>
                  <a:lnTo>
                    <a:pt x="4392380" y="58154"/>
                  </a:lnTo>
                  <a:lnTo>
                    <a:pt x="4353412" y="85534"/>
                  </a:lnTo>
                  <a:close/>
                </a:path>
                <a:path w="4453255" h="3121025">
                  <a:moveTo>
                    <a:pt x="4431348" y="30775"/>
                  </a:moveTo>
                  <a:lnTo>
                    <a:pt x="4420396" y="15188"/>
                  </a:lnTo>
                  <a:lnTo>
                    <a:pt x="4442013" y="0"/>
                  </a:lnTo>
                  <a:lnTo>
                    <a:pt x="4452965" y="15587"/>
                  </a:lnTo>
                  <a:lnTo>
                    <a:pt x="4431348" y="3077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75624" y="3425361"/>
              <a:ext cx="4431030" cy="3113405"/>
            </a:xfrm>
            <a:custGeom>
              <a:avLst/>
              <a:gdLst/>
              <a:ahLst/>
              <a:cxnLst/>
              <a:rect l="l" t="t" r="r" b="b"/>
              <a:pathLst>
                <a:path w="4431030" h="3113404">
                  <a:moveTo>
                    <a:pt x="0" y="3113232"/>
                  </a:moveTo>
                  <a:lnTo>
                    <a:pt x="4430920" y="0"/>
                  </a:lnTo>
                  <a:lnTo>
                    <a:pt x="0" y="31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635" cy="6860540"/>
            <a:chOff x="228600" y="228600"/>
            <a:chExt cx="12192635" cy="686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2329" cy="68603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65710" y="2618799"/>
              <a:ext cx="4191000" cy="2895600"/>
            </a:xfrm>
            <a:custGeom>
              <a:avLst/>
              <a:gdLst/>
              <a:ahLst/>
              <a:cxnLst/>
              <a:rect l="l" t="t" r="r" b="b"/>
              <a:pathLst>
                <a:path w="4191000" h="2895600">
                  <a:moveTo>
                    <a:pt x="4190999" y="2895599"/>
                  </a:moveTo>
                  <a:lnTo>
                    <a:pt x="0" y="2895599"/>
                  </a:lnTo>
                  <a:lnTo>
                    <a:pt x="0" y="0"/>
                  </a:lnTo>
                  <a:lnTo>
                    <a:pt x="4190999" y="0"/>
                  </a:lnTo>
                  <a:lnTo>
                    <a:pt x="4190999" y="2895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4296" y="2654473"/>
              <a:ext cx="3738099" cy="3262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77604" y="3407396"/>
              <a:ext cx="1304925" cy="1678305"/>
            </a:xfrm>
            <a:custGeom>
              <a:avLst/>
              <a:gdLst/>
              <a:ahLst/>
              <a:cxnLst/>
              <a:rect l="l" t="t" r="r" b="b"/>
              <a:pathLst>
                <a:path w="1304925" h="1678304">
                  <a:moveTo>
                    <a:pt x="461017" y="1678119"/>
                  </a:moveTo>
                  <a:lnTo>
                    <a:pt x="412150" y="1676416"/>
                  </a:lnTo>
                  <a:lnTo>
                    <a:pt x="363465" y="1671869"/>
                  </a:lnTo>
                  <a:lnTo>
                    <a:pt x="315128" y="1664493"/>
                  </a:lnTo>
                  <a:lnTo>
                    <a:pt x="267302" y="1654315"/>
                  </a:lnTo>
                  <a:lnTo>
                    <a:pt x="220151" y="1641368"/>
                  </a:lnTo>
                  <a:lnTo>
                    <a:pt x="173834" y="1625696"/>
                  </a:lnTo>
                  <a:lnTo>
                    <a:pt x="128508" y="1607353"/>
                  </a:lnTo>
                  <a:lnTo>
                    <a:pt x="84328" y="1586401"/>
                  </a:lnTo>
                  <a:lnTo>
                    <a:pt x="41443" y="1562911"/>
                  </a:lnTo>
                  <a:lnTo>
                    <a:pt x="0" y="1536963"/>
                  </a:lnTo>
                  <a:lnTo>
                    <a:pt x="465803" y="839066"/>
                  </a:lnTo>
                  <a:lnTo>
                    <a:pt x="465803" y="0"/>
                  </a:lnTo>
                  <a:lnTo>
                    <a:pt x="514679" y="1424"/>
                  </a:lnTo>
                  <a:lnTo>
                    <a:pt x="563389" y="5694"/>
                  </a:lnTo>
                  <a:lnTo>
                    <a:pt x="611767" y="12793"/>
                  </a:lnTo>
                  <a:lnTo>
                    <a:pt x="659650" y="22698"/>
                  </a:lnTo>
                  <a:lnTo>
                    <a:pt x="706875" y="35376"/>
                  </a:lnTo>
                  <a:lnTo>
                    <a:pt x="753280" y="50784"/>
                  </a:lnTo>
                  <a:lnTo>
                    <a:pt x="798710" y="68868"/>
                  </a:lnTo>
                  <a:lnTo>
                    <a:pt x="843009" y="89567"/>
                  </a:lnTo>
                  <a:lnTo>
                    <a:pt x="886027" y="112812"/>
                  </a:lnTo>
                  <a:lnTo>
                    <a:pt x="927618" y="138524"/>
                  </a:lnTo>
                  <a:lnTo>
                    <a:pt x="967641" y="166614"/>
                  </a:lnTo>
                  <a:lnTo>
                    <a:pt x="1005959" y="196988"/>
                  </a:lnTo>
                  <a:lnTo>
                    <a:pt x="1042443" y="229543"/>
                  </a:lnTo>
                  <a:lnTo>
                    <a:pt x="1076969" y="264167"/>
                  </a:lnTo>
                  <a:lnTo>
                    <a:pt x="1109419" y="300744"/>
                  </a:lnTo>
                  <a:lnTo>
                    <a:pt x="1139684" y="339149"/>
                  </a:lnTo>
                  <a:lnTo>
                    <a:pt x="1167660" y="379251"/>
                  </a:lnTo>
                  <a:lnTo>
                    <a:pt x="1193252" y="420915"/>
                  </a:lnTo>
                  <a:lnTo>
                    <a:pt x="1216375" y="463999"/>
                  </a:lnTo>
                  <a:lnTo>
                    <a:pt x="1236948" y="508357"/>
                  </a:lnTo>
                  <a:lnTo>
                    <a:pt x="1254902" y="553838"/>
                  </a:lnTo>
                  <a:lnTo>
                    <a:pt x="1270177" y="600288"/>
                  </a:lnTo>
                  <a:lnTo>
                    <a:pt x="1282720" y="647548"/>
                  </a:lnTo>
                  <a:lnTo>
                    <a:pt x="1292489" y="695459"/>
                  </a:lnTo>
                  <a:lnTo>
                    <a:pt x="1299450" y="743858"/>
                  </a:lnTo>
                  <a:lnTo>
                    <a:pt x="1303581" y="792580"/>
                  </a:lnTo>
                  <a:lnTo>
                    <a:pt x="1304866" y="841459"/>
                  </a:lnTo>
                  <a:lnTo>
                    <a:pt x="1304440" y="865907"/>
                  </a:lnTo>
                  <a:lnTo>
                    <a:pt x="1301453" y="914712"/>
                  </a:lnTo>
                  <a:lnTo>
                    <a:pt x="1295627" y="963260"/>
                  </a:lnTo>
                  <a:lnTo>
                    <a:pt x="1286984" y="1011387"/>
                  </a:lnTo>
                  <a:lnTo>
                    <a:pt x="1275552" y="1058928"/>
                  </a:lnTo>
                  <a:lnTo>
                    <a:pt x="1261370" y="1105723"/>
                  </a:lnTo>
                  <a:lnTo>
                    <a:pt x="1244486" y="1151612"/>
                  </a:lnTo>
                  <a:lnTo>
                    <a:pt x="1224958" y="1196440"/>
                  </a:lnTo>
                  <a:lnTo>
                    <a:pt x="1202852" y="1240054"/>
                  </a:lnTo>
                  <a:lnTo>
                    <a:pt x="1178243" y="1282307"/>
                  </a:lnTo>
                  <a:lnTo>
                    <a:pt x="1151214" y="1323054"/>
                  </a:lnTo>
                  <a:lnTo>
                    <a:pt x="1121858" y="1362158"/>
                  </a:lnTo>
                  <a:lnTo>
                    <a:pt x="1090274" y="1399485"/>
                  </a:lnTo>
                  <a:lnTo>
                    <a:pt x="1056569" y="1434909"/>
                  </a:lnTo>
                  <a:lnTo>
                    <a:pt x="1020858" y="1468309"/>
                  </a:lnTo>
                  <a:lnTo>
                    <a:pt x="983262" y="1499573"/>
                  </a:lnTo>
                  <a:lnTo>
                    <a:pt x="943908" y="1528594"/>
                  </a:lnTo>
                  <a:lnTo>
                    <a:pt x="902931" y="1555273"/>
                  </a:lnTo>
                  <a:lnTo>
                    <a:pt x="860470" y="1579519"/>
                  </a:lnTo>
                  <a:lnTo>
                    <a:pt x="816668" y="1601251"/>
                  </a:lnTo>
                  <a:lnTo>
                    <a:pt x="771675" y="1620395"/>
                  </a:lnTo>
                  <a:lnTo>
                    <a:pt x="725643" y="1636886"/>
                  </a:lnTo>
                  <a:lnTo>
                    <a:pt x="678729" y="1650667"/>
                  </a:lnTo>
                  <a:lnTo>
                    <a:pt x="631091" y="1661692"/>
                  </a:lnTo>
                  <a:lnTo>
                    <a:pt x="582892" y="1669923"/>
                  </a:lnTo>
                  <a:lnTo>
                    <a:pt x="534296" y="1675333"/>
                  </a:lnTo>
                  <a:lnTo>
                    <a:pt x="485467" y="1677903"/>
                  </a:lnTo>
                  <a:lnTo>
                    <a:pt x="461017" y="167811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4351" y="3407396"/>
              <a:ext cx="839469" cy="1537335"/>
            </a:xfrm>
            <a:custGeom>
              <a:avLst/>
              <a:gdLst/>
              <a:ahLst/>
              <a:cxnLst/>
              <a:rect l="l" t="t" r="r" b="b"/>
              <a:pathLst>
                <a:path w="839470" h="1537335">
                  <a:moveTo>
                    <a:pt x="373253" y="1536963"/>
                  </a:moveTo>
                  <a:lnTo>
                    <a:pt x="332354" y="1507860"/>
                  </a:lnTo>
                  <a:lnTo>
                    <a:pt x="293263" y="1476360"/>
                  </a:lnTo>
                  <a:lnTo>
                    <a:pt x="256126" y="1442577"/>
                  </a:lnTo>
                  <a:lnTo>
                    <a:pt x="221081" y="1406640"/>
                  </a:lnTo>
                  <a:lnTo>
                    <a:pt x="188247" y="1368671"/>
                  </a:lnTo>
                  <a:lnTo>
                    <a:pt x="157739" y="1328801"/>
                  </a:lnTo>
                  <a:lnTo>
                    <a:pt x="129670" y="1287177"/>
                  </a:lnTo>
                  <a:lnTo>
                    <a:pt x="104143" y="1243956"/>
                  </a:lnTo>
                  <a:lnTo>
                    <a:pt x="81247" y="1199285"/>
                  </a:lnTo>
                  <a:lnTo>
                    <a:pt x="61060" y="1153319"/>
                  </a:lnTo>
                  <a:lnTo>
                    <a:pt x="43659" y="1106228"/>
                  </a:lnTo>
                  <a:lnTo>
                    <a:pt x="29106" y="1058188"/>
                  </a:lnTo>
                  <a:lnTo>
                    <a:pt x="17453" y="1009362"/>
                  </a:lnTo>
                  <a:lnTo>
                    <a:pt x="8739" y="959921"/>
                  </a:lnTo>
                  <a:lnTo>
                    <a:pt x="2997" y="910047"/>
                  </a:lnTo>
                  <a:lnTo>
                    <a:pt x="249" y="859926"/>
                  </a:lnTo>
                  <a:lnTo>
                    <a:pt x="0" y="843189"/>
                  </a:lnTo>
                  <a:lnTo>
                    <a:pt x="84" y="826457"/>
                  </a:lnTo>
                  <a:lnTo>
                    <a:pt x="2340" y="776304"/>
                  </a:lnTo>
                  <a:lnTo>
                    <a:pt x="7590" y="726383"/>
                  </a:lnTo>
                  <a:lnTo>
                    <a:pt x="15816" y="676865"/>
                  </a:lnTo>
                  <a:lnTo>
                    <a:pt x="26990" y="627921"/>
                  </a:lnTo>
                  <a:lnTo>
                    <a:pt x="41072" y="579733"/>
                  </a:lnTo>
                  <a:lnTo>
                    <a:pt x="58007" y="532480"/>
                  </a:lnTo>
                  <a:lnTo>
                    <a:pt x="77738" y="486323"/>
                  </a:lnTo>
                  <a:lnTo>
                    <a:pt x="100196" y="441424"/>
                  </a:lnTo>
                  <a:lnTo>
                    <a:pt x="125300" y="397948"/>
                  </a:lnTo>
                  <a:lnTo>
                    <a:pt x="152955" y="356056"/>
                  </a:lnTo>
                  <a:lnTo>
                    <a:pt x="183066" y="315893"/>
                  </a:lnTo>
                  <a:lnTo>
                    <a:pt x="215528" y="277598"/>
                  </a:lnTo>
                  <a:lnTo>
                    <a:pt x="250224" y="241313"/>
                  </a:lnTo>
                  <a:lnTo>
                    <a:pt x="287022" y="207172"/>
                  </a:lnTo>
                  <a:lnTo>
                    <a:pt x="325795" y="175292"/>
                  </a:lnTo>
                  <a:lnTo>
                    <a:pt x="366411" y="145784"/>
                  </a:lnTo>
                  <a:lnTo>
                    <a:pt x="408719" y="118758"/>
                  </a:lnTo>
                  <a:lnTo>
                    <a:pt x="452562" y="94314"/>
                  </a:lnTo>
                  <a:lnTo>
                    <a:pt x="497788" y="72536"/>
                  </a:lnTo>
                  <a:lnTo>
                    <a:pt x="544242" y="53498"/>
                  </a:lnTo>
                  <a:lnTo>
                    <a:pt x="591751" y="37273"/>
                  </a:lnTo>
                  <a:lnTo>
                    <a:pt x="640139" y="23919"/>
                  </a:lnTo>
                  <a:lnTo>
                    <a:pt x="689238" y="13483"/>
                  </a:lnTo>
                  <a:lnTo>
                    <a:pt x="738881" y="6001"/>
                  </a:lnTo>
                  <a:lnTo>
                    <a:pt x="788882" y="1501"/>
                  </a:lnTo>
                  <a:lnTo>
                    <a:pt x="839056" y="0"/>
                  </a:lnTo>
                  <a:lnTo>
                    <a:pt x="839056" y="839066"/>
                  </a:lnTo>
                  <a:lnTo>
                    <a:pt x="373253" y="153696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6700" y="3488347"/>
              <a:ext cx="1109980" cy="1647189"/>
            </a:xfrm>
            <a:custGeom>
              <a:avLst/>
              <a:gdLst/>
              <a:ahLst/>
              <a:cxnLst/>
              <a:rect l="l" t="t" r="r" b="b"/>
              <a:pathLst>
                <a:path w="1109979" h="1647189">
                  <a:moveTo>
                    <a:pt x="966757" y="1567773"/>
                  </a:moveTo>
                  <a:lnTo>
                    <a:pt x="995055" y="1646764"/>
                  </a:lnTo>
                  <a:lnTo>
                    <a:pt x="1109355" y="1646764"/>
                  </a:lnTo>
                </a:path>
                <a:path w="1109979" h="1647189">
                  <a:moveTo>
                    <a:pt x="164291" y="67388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94" y="4087300"/>
              <a:ext cx="95249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0994" y="4325425"/>
              <a:ext cx="95249" cy="952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65710" y="2618799"/>
            <a:ext cx="4191000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imes New Roman"/>
              <a:cs typeface="Times New Roman"/>
            </a:endParaRPr>
          </a:p>
          <a:p>
            <a:pPr marL="328930" marR="3420110" indent="95885">
              <a:lnSpc>
                <a:spcPct val="1111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19.55K (40.63%)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>
              <a:latin typeface="Segoe UI"/>
              <a:cs typeface="Segoe UI"/>
            </a:endParaRPr>
          </a:p>
          <a:p>
            <a:pPr marL="3032125" marR="140335" algn="r">
              <a:lnSpc>
                <a:spcPct val="156200"/>
              </a:lnSpc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Segoe UI"/>
                <a:cs typeface="Segoe UI"/>
              </a:rPr>
              <a:t>Exp…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NR…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000">
              <a:latin typeface="Segoe UI"/>
              <a:cs typeface="Segoe UI"/>
            </a:endParaRPr>
          </a:p>
          <a:p>
            <a:pPr marL="507365" algn="ctr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28.56K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(59.37%)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914" y="1596069"/>
            <a:ext cx="7248525" cy="5181600"/>
          </a:xfrm>
          <a:custGeom>
            <a:avLst/>
            <a:gdLst/>
            <a:ahLst/>
            <a:cxnLst/>
            <a:rect l="l" t="t" r="r" b="b"/>
            <a:pathLst>
              <a:path w="7248525" h="5181600">
                <a:moveTo>
                  <a:pt x="7248523" y="5181598"/>
                </a:moveTo>
                <a:lnTo>
                  <a:pt x="0" y="5181598"/>
                </a:lnTo>
                <a:lnTo>
                  <a:pt x="0" y="0"/>
                </a:lnTo>
                <a:lnTo>
                  <a:pt x="7248523" y="0"/>
                </a:lnTo>
                <a:lnTo>
                  <a:pt x="7248523" y="5181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0539" y="1558033"/>
            <a:ext cx="3688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Number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Completed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Works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 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state_name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1232" y="1938451"/>
            <a:ext cx="1163955" cy="4438650"/>
          </a:xfrm>
          <a:custGeom>
            <a:avLst/>
            <a:gdLst/>
            <a:ahLst/>
            <a:cxnLst/>
            <a:rect l="l" t="t" r="r" b="b"/>
            <a:pathLst>
              <a:path w="1163954" h="4438650">
                <a:moveTo>
                  <a:pt x="9525" y="4432566"/>
                </a:moveTo>
                <a:lnTo>
                  <a:pt x="9055" y="4431449"/>
                </a:lnTo>
                <a:lnTo>
                  <a:pt x="7200" y="4429582"/>
                </a:lnTo>
                <a:lnTo>
                  <a:pt x="6070" y="4429125"/>
                </a:lnTo>
                <a:lnTo>
                  <a:pt x="3441" y="4429125"/>
                </a:lnTo>
                <a:lnTo>
                  <a:pt x="2324" y="4429582"/>
                </a:lnTo>
                <a:lnTo>
                  <a:pt x="457" y="4431449"/>
                </a:lnTo>
                <a:lnTo>
                  <a:pt x="0" y="4432566"/>
                </a:lnTo>
                <a:lnTo>
                  <a:pt x="0" y="4435195"/>
                </a:lnTo>
                <a:lnTo>
                  <a:pt x="457" y="4436326"/>
                </a:lnTo>
                <a:lnTo>
                  <a:pt x="2324" y="4438180"/>
                </a:lnTo>
                <a:lnTo>
                  <a:pt x="3441" y="4438650"/>
                </a:lnTo>
                <a:lnTo>
                  <a:pt x="6070" y="4438650"/>
                </a:lnTo>
                <a:lnTo>
                  <a:pt x="7200" y="4438180"/>
                </a:lnTo>
                <a:lnTo>
                  <a:pt x="9055" y="4436326"/>
                </a:lnTo>
                <a:lnTo>
                  <a:pt x="9525" y="4435195"/>
                </a:lnTo>
                <a:lnTo>
                  <a:pt x="9525" y="4432566"/>
                </a:lnTo>
                <a:close/>
              </a:path>
              <a:path w="1163954" h="4438650">
                <a:moveTo>
                  <a:pt x="9525" y="4384941"/>
                </a:moveTo>
                <a:lnTo>
                  <a:pt x="9055" y="4383824"/>
                </a:lnTo>
                <a:lnTo>
                  <a:pt x="7200" y="4381957"/>
                </a:lnTo>
                <a:lnTo>
                  <a:pt x="6070" y="4381500"/>
                </a:lnTo>
                <a:lnTo>
                  <a:pt x="3441" y="4381500"/>
                </a:lnTo>
                <a:lnTo>
                  <a:pt x="2324" y="4381957"/>
                </a:lnTo>
                <a:lnTo>
                  <a:pt x="457" y="4383824"/>
                </a:lnTo>
                <a:lnTo>
                  <a:pt x="0" y="4384941"/>
                </a:lnTo>
                <a:lnTo>
                  <a:pt x="0" y="4387570"/>
                </a:lnTo>
                <a:lnTo>
                  <a:pt x="457" y="4388701"/>
                </a:lnTo>
                <a:lnTo>
                  <a:pt x="2324" y="4390555"/>
                </a:lnTo>
                <a:lnTo>
                  <a:pt x="3441" y="4391025"/>
                </a:lnTo>
                <a:lnTo>
                  <a:pt x="6070" y="4391025"/>
                </a:lnTo>
                <a:lnTo>
                  <a:pt x="7200" y="4390555"/>
                </a:lnTo>
                <a:lnTo>
                  <a:pt x="9055" y="4388701"/>
                </a:lnTo>
                <a:lnTo>
                  <a:pt x="9525" y="4387570"/>
                </a:lnTo>
                <a:lnTo>
                  <a:pt x="9525" y="4384941"/>
                </a:lnTo>
                <a:close/>
              </a:path>
              <a:path w="1163954" h="4438650">
                <a:moveTo>
                  <a:pt x="9525" y="4337316"/>
                </a:moveTo>
                <a:lnTo>
                  <a:pt x="9055" y="4336199"/>
                </a:lnTo>
                <a:lnTo>
                  <a:pt x="7200" y="4334332"/>
                </a:lnTo>
                <a:lnTo>
                  <a:pt x="6070" y="4333875"/>
                </a:lnTo>
                <a:lnTo>
                  <a:pt x="3441" y="4333875"/>
                </a:lnTo>
                <a:lnTo>
                  <a:pt x="2324" y="4334332"/>
                </a:lnTo>
                <a:lnTo>
                  <a:pt x="457" y="4336199"/>
                </a:lnTo>
                <a:lnTo>
                  <a:pt x="0" y="4337316"/>
                </a:lnTo>
                <a:lnTo>
                  <a:pt x="0" y="4339945"/>
                </a:lnTo>
                <a:lnTo>
                  <a:pt x="457" y="4341076"/>
                </a:lnTo>
                <a:lnTo>
                  <a:pt x="2324" y="4342930"/>
                </a:lnTo>
                <a:lnTo>
                  <a:pt x="3441" y="4343400"/>
                </a:lnTo>
                <a:lnTo>
                  <a:pt x="6070" y="4343400"/>
                </a:lnTo>
                <a:lnTo>
                  <a:pt x="7200" y="4342930"/>
                </a:lnTo>
                <a:lnTo>
                  <a:pt x="9055" y="4341076"/>
                </a:lnTo>
                <a:lnTo>
                  <a:pt x="9525" y="4339945"/>
                </a:lnTo>
                <a:lnTo>
                  <a:pt x="9525" y="4337316"/>
                </a:lnTo>
                <a:close/>
              </a:path>
              <a:path w="1163954" h="4438650">
                <a:moveTo>
                  <a:pt x="9525" y="4289691"/>
                </a:moveTo>
                <a:lnTo>
                  <a:pt x="9055" y="4288574"/>
                </a:lnTo>
                <a:lnTo>
                  <a:pt x="7200" y="4286707"/>
                </a:lnTo>
                <a:lnTo>
                  <a:pt x="6070" y="4286250"/>
                </a:lnTo>
                <a:lnTo>
                  <a:pt x="3441" y="4286250"/>
                </a:lnTo>
                <a:lnTo>
                  <a:pt x="2324" y="4286707"/>
                </a:lnTo>
                <a:lnTo>
                  <a:pt x="457" y="4288574"/>
                </a:lnTo>
                <a:lnTo>
                  <a:pt x="0" y="4289691"/>
                </a:lnTo>
                <a:lnTo>
                  <a:pt x="0" y="4292320"/>
                </a:lnTo>
                <a:lnTo>
                  <a:pt x="457" y="4293451"/>
                </a:lnTo>
                <a:lnTo>
                  <a:pt x="2324" y="4295305"/>
                </a:lnTo>
                <a:lnTo>
                  <a:pt x="3441" y="4295775"/>
                </a:lnTo>
                <a:lnTo>
                  <a:pt x="6070" y="4295775"/>
                </a:lnTo>
                <a:lnTo>
                  <a:pt x="7200" y="4295305"/>
                </a:lnTo>
                <a:lnTo>
                  <a:pt x="9055" y="4293451"/>
                </a:lnTo>
                <a:lnTo>
                  <a:pt x="9525" y="4292320"/>
                </a:lnTo>
                <a:lnTo>
                  <a:pt x="9525" y="4289691"/>
                </a:lnTo>
                <a:close/>
              </a:path>
              <a:path w="1163954" h="4438650">
                <a:moveTo>
                  <a:pt x="9525" y="4242066"/>
                </a:moveTo>
                <a:lnTo>
                  <a:pt x="9055" y="4240949"/>
                </a:lnTo>
                <a:lnTo>
                  <a:pt x="7200" y="4239082"/>
                </a:lnTo>
                <a:lnTo>
                  <a:pt x="6070" y="4238625"/>
                </a:lnTo>
                <a:lnTo>
                  <a:pt x="3441" y="4238625"/>
                </a:lnTo>
                <a:lnTo>
                  <a:pt x="2324" y="4239082"/>
                </a:lnTo>
                <a:lnTo>
                  <a:pt x="457" y="4240949"/>
                </a:lnTo>
                <a:lnTo>
                  <a:pt x="0" y="4242066"/>
                </a:lnTo>
                <a:lnTo>
                  <a:pt x="0" y="4244695"/>
                </a:lnTo>
                <a:lnTo>
                  <a:pt x="457" y="4245826"/>
                </a:lnTo>
                <a:lnTo>
                  <a:pt x="2324" y="4247680"/>
                </a:lnTo>
                <a:lnTo>
                  <a:pt x="3441" y="4248150"/>
                </a:lnTo>
                <a:lnTo>
                  <a:pt x="6070" y="4248150"/>
                </a:lnTo>
                <a:lnTo>
                  <a:pt x="7200" y="4247680"/>
                </a:lnTo>
                <a:lnTo>
                  <a:pt x="9055" y="4245826"/>
                </a:lnTo>
                <a:lnTo>
                  <a:pt x="9525" y="4244695"/>
                </a:lnTo>
                <a:lnTo>
                  <a:pt x="9525" y="4242066"/>
                </a:lnTo>
                <a:close/>
              </a:path>
              <a:path w="1163954" h="4438650">
                <a:moveTo>
                  <a:pt x="9525" y="4194441"/>
                </a:moveTo>
                <a:lnTo>
                  <a:pt x="9055" y="4193324"/>
                </a:lnTo>
                <a:lnTo>
                  <a:pt x="7200" y="4191457"/>
                </a:lnTo>
                <a:lnTo>
                  <a:pt x="6070" y="4191000"/>
                </a:lnTo>
                <a:lnTo>
                  <a:pt x="3441" y="4191000"/>
                </a:lnTo>
                <a:lnTo>
                  <a:pt x="2324" y="4191457"/>
                </a:lnTo>
                <a:lnTo>
                  <a:pt x="457" y="4193324"/>
                </a:lnTo>
                <a:lnTo>
                  <a:pt x="0" y="4194441"/>
                </a:lnTo>
                <a:lnTo>
                  <a:pt x="0" y="4197070"/>
                </a:lnTo>
                <a:lnTo>
                  <a:pt x="457" y="4198201"/>
                </a:lnTo>
                <a:lnTo>
                  <a:pt x="2324" y="4200055"/>
                </a:lnTo>
                <a:lnTo>
                  <a:pt x="3441" y="4200525"/>
                </a:lnTo>
                <a:lnTo>
                  <a:pt x="6070" y="4200525"/>
                </a:lnTo>
                <a:lnTo>
                  <a:pt x="7200" y="4200055"/>
                </a:lnTo>
                <a:lnTo>
                  <a:pt x="9055" y="4198201"/>
                </a:lnTo>
                <a:lnTo>
                  <a:pt x="9525" y="4197070"/>
                </a:lnTo>
                <a:lnTo>
                  <a:pt x="9525" y="4194441"/>
                </a:lnTo>
                <a:close/>
              </a:path>
              <a:path w="1163954" h="4438650">
                <a:moveTo>
                  <a:pt x="9525" y="4146816"/>
                </a:moveTo>
                <a:lnTo>
                  <a:pt x="9055" y="4145699"/>
                </a:lnTo>
                <a:lnTo>
                  <a:pt x="7200" y="4143832"/>
                </a:lnTo>
                <a:lnTo>
                  <a:pt x="6070" y="4143375"/>
                </a:lnTo>
                <a:lnTo>
                  <a:pt x="3441" y="4143375"/>
                </a:lnTo>
                <a:lnTo>
                  <a:pt x="2324" y="4143832"/>
                </a:lnTo>
                <a:lnTo>
                  <a:pt x="457" y="4145699"/>
                </a:lnTo>
                <a:lnTo>
                  <a:pt x="0" y="4146816"/>
                </a:lnTo>
                <a:lnTo>
                  <a:pt x="0" y="4149445"/>
                </a:lnTo>
                <a:lnTo>
                  <a:pt x="457" y="4150576"/>
                </a:lnTo>
                <a:lnTo>
                  <a:pt x="2324" y="4152430"/>
                </a:lnTo>
                <a:lnTo>
                  <a:pt x="3441" y="4152900"/>
                </a:lnTo>
                <a:lnTo>
                  <a:pt x="6070" y="4152900"/>
                </a:lnTo>
                <a:lnTo>
                  <a:pt x="7200" y="4152430"/>
                </a:lnTo>
                <a:lnTo>
                  <a:pt x="9055" y="4150576"/>
                </a:lnTo>
                <a:lnTo>
                  <a:pt x="9525" y="4149445"/>
                </a:lnTo>
                <a:lnTo>
                  <a:pt x="9525" y="4146816"/>
                </a:lnTo>
                <a:close/>
              </a:path>
              <a:path w="1163954" h="4438650">
                <a:moveTo>
                  <a:pt x="9525" y="4099191"/>
                </a:moveTo>
                <a:lnTo>
                  <a:pt x="9055" y="4098074"/>
                </a:lnTo>
                <a:lnTo>
                  <a:pt x="7200" y="4096207"/>
                </a:lnTo>
                <a:lnTo>
                  <a:pt x="6070" y="4095750"/>
                </a:lnTo>
                <a:lnTo>
                  <a:pt x="3441" y="4095750"/>
                </a:lnTo>
                <a:lnTo>
                  <a:pt x="2324" y="4096207"/>
                </a:lnTo>
                <a:lnTo>
                  <a:pt x="457" y="4098074"/>
                </a:lnTo>
                <a:lnTo>
                  <a:pt x="0" y="4099191"/>
                </a:lnTo>
                <a:lnTo>
                  <a:pt x="0" y="4101820"/>
                </a:lnTo>
                <a:lnTo>
                  <a:pt x="457" y="4102951"/>
                </a:lnTo>
                <a:lnTo>
                  <a:pt x="2324" y="4104805"/>
                </a:lnTo>
                <a:lnTo>
                  <a:pt x="3441" y="4105275"/>
                </a:lnTo>
                <a:lnTo>
                  <a:pt x="6070" y="4105275"/>
                </a:lnTo>
                <a:lnTo>
                  <a:pt x="7200" y="4104805"/>
                </a:lnTo>
                <a:lnTo>
                  <a:pt x="9055" y="4102951"/>
                </a:lnTo>
                <a:lnTo>
                  <a:pt x="9525" y="4101820"/>
                </a:lnTo>
                <a:lnTo>
                  <a:pt x="9525" y="4099191"/>
                </a:lnTo>
                <a:close/>
              </a:path>
              <a:path w="1163954" h="4438650">
                <a:moveTo>
                  <a:pt x="9525" y="4051566"/>
                </a:moveTo>
                <a:lnTo>
                  <a:pt x="9055" y="4050449"/>
                </a:lnTo>
                <a:lnTo>
                  <a:pt x="7200" y="4048582"/>
                </a:lnTo>
                <a:lnTo>
                  <a:pt x="6070" y="4048125"/>
                </a:lnTo>
                <a:lnTo>
                  <a:pt x="3441" y="4048125"/>
                </a:lnTo>
                <a:lnTo>
                  <a:pt x="2324" y="4048582"/>
                </a:lnTo>
                <a:lnTo>
                  <a:pt x="457" y="4050449"/>
                </a:lnTo>
                <a:lnTo>
                  <a:pt x="0" y="4051566"/>
                </a:lnTo>
                <a:lnTo>
                  <a:pt x="0" y="4054195"/>
                </a:lnTo>
                <a:lnTo>
                  <a:pt x="457" y="4055326"/>
                </a:lnTo>
                <a:lnTo>
                  <a:pt x="2324" y="4057180"/>
                </a:lnTo>
                <a:lnTo>
                  <a:pt x="3441" y="4057650"/>
                </a:lnTo>
                <a:lnTo>
                  <a:pt x="6070" y="4057650"/>
                </a:lnTo>
                <a:lnTo>
                  <a:pt x="7200" y="4057180"/>
                </a:lnTo>
                <a:lnTo>
                  <a:pt x="9055" y="4055326"/>
                </a:lnTo>
                <a:lnTo>
                  <a:pt x="9525" y="4054195"/>
                </a:lnTo>
                <a:lnTo>
                  <a:pt x="9525" y="4051566"/>
                </a:lnTo>
                <a:close/>
              </a:path>
              <a:path w="1163954" h="4438650">
                <a:moveTo>
                  <a:pt x="9525" y="4003941"/>
                </a:moveTo>
                <a:lnTo>
                  <a:pt x="9055" y="4002824"/>
                </a:lnTo>
                <a:lnTo>
                  <a:pt x="7200" y="4000957"/>
                </a:lnTo>
                <a:lnTo>
                  <a:pt x="6070" y="4000500"/>
                </a:lnTo>
                <a:lnTo>
                  <a:pt x="3441" y="4000500"/>
                </a:lnTo>
                <a:lnTo>
                  <a:pt x="2324" y="4000957"/>
                </a:lnTo>
                <a:lnTo>
                  <a:pt x="457" y="4002824"/>
                </a:lnTo>
                <a:lnTo>
                  <a:pt x="0" y="4003941"/>
                </a:lnTo>
                <a:lnTo>
                  <a:pt x="0" y="4006570"/>
                </a:lnTo>
                <a:lnTo>
                  <a:pt x="457" y="4007701"/>
                </a:lnTo>
                <a:lnTo>
                  <a:pt x="2324" y="4009555"/>
                </a:lnTo>
                <a:lnTo>
                  <a:pt x="3441" y="4010025"/>
                </a:lnTo>
                <a:lnTo>
                  <a:pt x="6070" y="4010025"/>
                </a:lnTo>
                <a:lnTo>
                  <a:pt x="7200" y="4009555"/>
                </a:lnTo>
                <a:lnTo>
                  <a:pt x="9055" y="4007701"/>
                </a:lnTo>
                <a:lnTo>
                  <a:pt x="9525" y="4006570"/>
                </a:lnTo>
                <a:lnTo>
                  <a:pt x="9525" y="4003941"/>
                </a:lnTo>
                <a:close/>
              </a:path>
              <a:path w="1163954" h="4438650">
                <a:moveTo>
                  <a:pt x="9525" y="3956316"/>
                </a:moveTo>
                <a:lnTo>
                  <a:pt x="9055" y="3955199"/>
                </a:lnTo>
                <a:lnTo>
                  <a:pt x="7200" y="3953332"/>
                </a:lnTo>
                <a:lnTo>
                  <a:pt x="6070" y="3952875"/>
                </a:lnTo>
                <a:lnTo>
                  <a:pt x="3441" y="3952875"/>
                </a:lnTo>
                <a:lnTo>
                  <a:pt x="2324" y="3953332"/>
                </a:lnTo>
                <a:lnTo>
                  <a:pt x="457" y="3955199"/>
                </a:lnTo>
                <a:lnTo>
                  <a:pt x="0" y="3956316"/>
                </a:lnTo>
                <a:lnTo>
                  <a:pt x="0" y="3958945"/>
                </a:lnTo>
                <a:lnTo>
                  <a:pt x="457" y="3960076"/>
                </a:lnTo>
                <a:lnTo>
                  <a:pt x="2324" y="3961930"/>
                </a:lnTo>
                <a:lnTo>
                  <a:pt x="3441" y="3962400"/>
                </a:lnTo>
                <a:lnTo>
                  <a:pt x="6070" y="3962400"/>
                </a:lnTo>
                <a:lnTo>
                  <a:pt x="7200" y="3961930"/>
                </a:lnTo>
                <a:lnTo>
                  <a:pt x="9055" y="3960076"/>
                </a:lnTo>
                <a:lnTo>
                  <a:pt x="9525" y="3958945"/>
                </a:lnTo>
                <a:lnTo>
                  <a:pt x="9525" y="3956316"/>
                </a:lnTo>
                <a:close/>
              </a:path>
              <a:path w="1163954" h="4438650">
                <a:moveTo>
                  <a:pt x="9525" y="3908691"/>
                </a:moveTo>
                <a:lnTo>
                  <a:pt x="9055" y="3907574"/>
                </a:lnTo>
                <a:lnTo>
                  <a:pt x="7200" y="3905707"/>
                </a:lnTo>
                <a:lnTo>
                  <a:pt x="6070" y="3905250"/>
                </a:lnTo>
                <a:lnTo>
                  <a:pt x="3441" y="3905250"/>
                </a:lnTo>
                <a:lnTo>
                  <a:pt x="2324" y="3905707"/>
                </a:lnTo>
                <a:lnTo>
                  <a:pt x="457" y="3907574"/>
                </a:lnTo>
                <a:lnTo>
                  <a:pt x="0" y="3908691"/>
                </a:lnTo>
                <a:lnTo>
                  <a:pt x="0" y="3911320"/>
                </a:lnTo>
                <a:lnTo>
                  <a:pt x="457" y="3912451"/>
                </a:lnTo>
                <a:lnTo>
                  <a:pt x="2324" y="3914305"/>
                </a:lnTo>
                <a:lnTo>
                  <a:pt x="3441" y="3914775"/>
                </a:lnTo>
                <a:lnTo>
                  <a:pt x="6070" y="3914775"/>
                </a:lnTo>
                <a:lnTo>
                  <a:pt x="7200" y="3914305"/>
                </a:lnTo>
                <a:lnTo>
                  <a:pt x="9055" y="3912451"/>
                </a:lnTo>
                <a:lnTo>
                  <a:pt x="9525" y="3911320"/>
                </a:lnTo>
                <a:lnTo>
                  <a:pt x="9525" y="3908691"/>
                </a:lnTo>
                <a:close/>
              </a:path>
              <a:path w="1163954" h="4438650">
                <a:moveTo>
                  <a:pt x="9525" y="3861066"/>
                </a:moveTo>
                <a:lnTo>
                  <a:pt x="9055" y="3859949"/>
                </a:lnTo>
                <a:lnTo>
                  <a:pt x="7200" y="3858082"/>
                </a:lnTo>
                <a:lnTo>
                  <a:pt x="6070" y="3857625"/>
                </a:lnTo>
                <a:lnTo>
                  <a:pt x="3441" y="3857625"/>
                </a:lnTo>
                <a:lnTo>
                  <a:pt x="2324" y="3858082"/>
                </a:lnTo>
                <a:lnTo>
                  <a:pt x="457" y="3859949"/>
                </a:lnTo>
                <a:lnTo>
                  <a:pt x="0" y="3861066"/>
                </a:lnTo>
                <a:lnTo>
                  <a:pt x="0" y="3863695"/>
                </a:lnTo>
                <a:lnTo>
                  <a:pt x="457" y="3864826"/>
                </a:lnTo>
                <a:lnTo>
                  <a:pt x="2324" y="3866680"/>
                </a:lnTo>
                <a:lnTo>
                  <a:pt x="3441" y="3867150"/>
                </a:lnTo>
                <a:lnTo>
                  <a:pt x="6070" y="3867150"/>
                </a:lnTo>
                <a:lnTo>
                  <a:pt x="7200" y="3866680"/>
                </a:lnTo>
                <a:lnTo>
                  <a:pt x="9055" y="3864826"/>
                </a:lnTo>
                <a:lnTo>
                  <a:pt x="9525" y="3863695"/>
                </a:lnTo>
                <a:lnTo>
                  <a:pt x="9525" y="3861066"/>
                </a:lnTo>
                <a:close/>
              </a:path>
              <a:path w="1163954" h="4438650">
                <a:moveTo>
                  <a:pt x="9525" y="3813441"/>
                </a:moveTo>
                <a:lnTo>
                  <a:pt x="9055" y="3812324"/>
                </a:lnTo>
                <a:lnTo>
                  <a:pt x="7200" y="3810457"/>
                </a:lnTo>
                <a:lnTo>
                  <a:pt x="6070" y="3810000"/>
                </a:lnTo>
                <a:lnTo>
                  <a:pt x="3441" y="3810000"/>
                </a:lnTo>
                <a:lnTo>
                  <a:pt x="2324" y="3810457"/>
                </a:lnTo>
                <a:lnTo>
                  <a:pt x="457" y="3812324"/>
                </a:lnTo>
                <a:lnTo>
                  <a:pt x="0" y="3813441"/>
                </a:lnTo>
                <a:lnTo>
                  <a:pt x="0" y="3816070"/>
                </a:lnTo>
                <a:lnTo>
                  <a:pt x="457" y="3817201"/>
                </a:lnTo>
                <a:lnTo>
                  <a:pt x="2324" y="3819055"/>
                </a:lnTo>
                <a:lnTo>
                  <a:pt x="3441" y="3819525"/>
                </a:lnTo>
                <a:lnTo>
                  <a:pt x="6070" y="3819525"/>
                </a:lnTo>
                <a:lnTo>
                  <a:pt x="7200" y="3819055"/>
                </a:lnTo>
                <a:lnTo>
                  <a:pt x="9055" y="3817201"/>
                </a:lnTo>
                <a:lnTo>
                  <a:pt x="9525" y="3816070"/>
                </a:lnTo>
                <a:lnTo>
                  <a:pt x="9525" y="3813441"/>
                </a:lnTo>
                <a:close/>
              </a:path>
              <a:path w="1163954" h="4438650">
                <a:moveTo>
                  <a:pt x="9525" y="3765816"/>
                </a:moveTo>
                <a:lnTo>
                  <a:pt x="9055" y="3764699"/>
                </a:lnTo>
                <a:lnTo>
                  <a:pt x="7200" y="3762832"/>
                </a:lnTo>
                <a:lnTo>
                  <a:pt x="6070" y="3762375"/>
                </a:lnTo>
                <a:lnTo>
                  <a:pt x="3441" y="3762375"/>
                </a:lnTo>
                <a:lnTo>
                  <a:pt x="2324" y="3762832"/>
                </a:lnTo>
                <a:lnTo>
                  <a:pt x="457" y="3764699"/>
                </a:lnTo>
                <a:lnTo>
                  <a:pt x="0" y="3765816"/>
                </a:lnTo>
                <a:lnTo>
                  <a:pt x="0" y="3768445"/>
                </a:lnTo>
                <a:lnTo>
                  <a:pt x="457" y="3769576"/>
                </a:lnTo>
                <a:lnTo>
                  <a:pt x="2324" y="3771430"/>
                </a:lnTo>
                <a:lnTo>
                  <a:pt x="3441" y="3771900"/>
                </a:lnTo>
                <a:lnTo>
                  <a:pt x="6070" y="3771900"/>
                </a:lnTo>
                <a:lnTo>
                  <a:pt x="7200" y="3771430"/>
                </a:lnTo>
                <a:lnTo>
                  <a:pt x="9055" y="3769576"/>
                </a:lnTo>
                <a:lnTo>
                  <a:pt x="9525" y="3768445"/>
                </a:lnTo>
                <a:lnTo>
                  <a:pt x="9525" y="3765816"/>
                </a:lnTo>
                <a:close/>
              </a:path>
              <a:path w="1163954" h="4438650">
                <a:moveTo>
                  <a:pt x="9525" y="3718191"/>
                </a:moveTo>
                <a:lnTo>
                  <a:pt x="9055" y="3717074"/>
                </a:lnTo>
                <a:lnTo>
                  <a:pt x="7200" y="3715207"/>
                </a:lnTo>
                <a:lnTo>
                  <a:pt x="6070" y="3714750"/>
                </a:lnTo>
                <a:lnTo>
                  <a:pt x="3441" y="3714750"/>
                </a:lnTo>
                <a:lnTo>
                  <a:pt x="2324" y="3715207"/>
                </a:lnTo>
                <a:lnTo>
                  <a:pt x="457" y="3717074"/>
                </a:lnTo>
                <a:lnTo>
                  <a:pt x="0" y="3718191"/>
                </a:lnTo>
                <a:lnTo>
                  <a:pt x="0" y="3720820"/>
                </a:lnTo>
                <a:lnTo>
                  <a:pt x="457" y="3721951"/>
                </a:lnTo>
                <a:lnTo>
                  <a:pt x="2324" y="3723805"/>
                </a:lnTo>
                <a:lnTo>
                  <a:pt x="3441" y="3724275"/>
                </a:lnTo>
                <a:lnTo>
                  <a:pt x="6070" y="3724275"/>
                </a:lnTo>
                <a:lnTo>
                  <a:pt x="7200" y="3723805"/>
                </a:lnTo>
                <a:lnTo>
                  <a:pt x="9055" y="3721951"/>
                </a:lnTo>
                <a:lnTo>
                  <a:pt x="9525" y="3720820"/>
                </a:lnTo>
                <a:lnTo>
                  <a:pt x="9525" y="3718191"/>
                </a:lnTo>
                <a:close/>
              </a:path>
              <a:path w="1163954" h="4438650">
                <a:moveTo>
                  <a:pt x="9525" y="3670566"/>
                </a:moveTo>
                <a:lnTo>
                  <a:pt x="9055" y="3669449"/>
                </a:lnTo>
                <a:lnTo>
                  <a:pt x="7200" y="3667582"/>
                </a:lnTo>
                <a:lnTo>
                  <a:pt x="6070" y="3667125"/>
                </a:lnTo>
                <a:lnTo>
                  <a:pt x="3441" y="3667125"/>
                </a:lnTo>
                <a:lnTo>
                  <a:pt x="2324" y="3667582"/>
                </a:lnTo>
                <a:lnTo>
                  <a:pt x="457" y="3669449"/>
                </a:lnTo>
                <a:lnTo>
                  <a:pt x="0" y="3670566"/>
                </a:lnTo>
                <a:lnTo>
                  <a:pt x="0" y="3673195"/>
                </a:lnTo>
                <a:lnTo>
                  <a:pt x="457" y="3674326"/>
                </a:lnTo>
                <a:lnTo>
                  <a:pt x="2324" y="3676180"/>
                </a:lnTo>
                <a:lnTo>
                  <a:pt x="3441" y="3676650"/>
                </a:lnTo>
                <a:lnTo>
                  <a:pt x="6070" y="3676650"/>
                </a:lnTo>
                <a:lnTo>
                  <a:pt x="7200" y="3676180"/>
                </a:lnTo>
                <a:lnTo>
                  <a:pt x="9055" y="3674326"/>
                </a:lnTo>
                <a:lnTo>
                  <a:pt x="9525" y="3673195"/>
                </a:lnTo>
                <a:lnTo>
                  <a:pt x="9525" y="3670566"/>
                </a:lnTo>
                <a:close/>
              </a:path>
              <a:path w="1163954" h="4438650">
                <a:moveTo>
                  <a:pt x="9525" y="3622941"/>
                </a:moveTo>
                <a:lnTo>
                  <a:pt x="9055" y="3621824"/>
                </a:lnTo>
                <a:lnTo>
                  <a:pt x="7200" y="3619957"/>
                </a:lnTo>
                <a:lnTo>
                  <a:pt x="6070" y="3619500"/>
                </a:lnTo>
                <a:lnTo>
                  <a:pt x="3441" y="3619500"/>
                </a:lnTo>
                <a:lnTo>
                  <a:pt x="2324" y="3619957"/>
                </a:lnTo>
                <a:lnTo>
                  <a:pt x="457" y="3621824"/>
                </a:lnTo>
                <a:lnTo>
                  <a:pt x="0" y="3622941"/>
                </a:lnTo>
                <a:lnTo>
                  <a:pt x="0" y="3625570"/>
                </a:lnTo>
                <a:lnTo>
                  <a:pt x="457" y="3626701"/>
                </a:lnTo>
                <a:lnTo>
                  <a:pt x="2324" y="3628555"/>
                </a:lnTo>
                <a:lnTo>
                  <a:pt x="3441" y="3629025"/>
                </a:lnTo>
                <a:lnTo>
                  <a:pt x="6070" y="3629025"/>
                </a:lnTo>
                <a:lnTo>
                  <a:pt x="7200" y="3628555"/>
                </a:lnTo>
                <a:lnTo>
                  <a:pt x="9055" y="3626701"/>
                </a:lnTo>
                <a:lnTo>
                  <a:pt x="9525" y="3625570"/>
                </a:lnTo>
                <a:lnTo>
                  <a:pt x="9525" y="3622941"/>
                </a:lnTo>
                <a:close/>
              </a:path>
              <a:path w="1163954" h="4438650">
                <a:moveTo>
                  <a:pt x="9525" y="3575316"/>
                </a:moveTo>
                <a:lnTo>
                  <a:pt x="9055" y="3574199"/>
                </a:lnTo>
                <a:lnTo>
                  <a:pt x="7200" y="3572332"/>
                </a:lnTo>
                <a:lnTo>
                  <a:pt x="6070" y="3571875"/>
                </a:lnTo>
                <a:lnTo>
                  <a:pt x="3441" y="3571875"/>
                </a:lnTo>
                <a:lnTo>
                  <a:pt x="2324" y="3572332"/>
                </a:lnTo>
                <a:lnTo>
                  <a:pt x="457" y="3574199"/>
                </a:lnTo>
                <a:lnTo>
                  <a:pt x="0" y="3575316"/>
                </a:lnTo>
                <a:lnTo>
                  <a:pt x="0" y="3577945"/>
                </a:lnTo>
                <a:lnTo>
                  <a:pt x="457" y="3579076"/>
                </a:lnTo>
                <a:lnTo>
                  <a:pt x="2324" y="3580930"/>
                </a:lnTo>
                <a:lnTo>
                  <a:pt x="3441" y="3581400"/>
                </a:lnTo>
                <a:lnTo>
                  <a:pt x="6070" y="3581400"/>
                </a:lnTo>
                <a:lnTo>
                  <a:pt x="7200" y="3580930"/>
                </a:lnTo>
                <a:lnTo>
                  <a:pt x="9055" y="3579076"/>
                </a:lnTo>
                <a:lnTo>
                  <a:pt x="9525" y="3577945"/>
                </a:lnTo>
                <a:lnTo>
                  <a:pt x="9525" y="3575316"/>
                </a:lnTo>
                <a:close/>
              </a:path>
              <a:path w="1163954" h="4438650">
                <a:moveTo>
                  <a:pt x="9525" y="3527691"/>
                </a:moveTo>
                <a:lnTo>
                  <a:pt x="9055" y="3526574"/>
                </a:lnTo>
                <a:lnTo>
                  <a:pt x="7200" y="3524707"/>
                </a:lnTo>
                <a:lnTo>
                  <a:pt x="6070" y="3524250"/>
                </a:lnTo>
                <a:lnTo>
                  <a:pt x="3441" y="3524250"/>
                </a:lnTo>
                <a:lnTo>
                  <a:pt x="2324" y="3524707"/>
                </a:lnTo>
                <a:lnTo>
                  <a:pt x="457" y="3526574"/>
                </a:lnTo>
                <a:lnTo>
                  <a:pt x="0" y="3527691"/>
                </a:lnTo>
                <a:lnTo>
                  <a:pt x="0" y="3530320"/>
                </a:lnTo>
                <a:lnTo>
                  <a:pt x="457" y="3531451"/>
                </a:lnTo>
                <a:lnTo>
                  <a:pt x="2324" y="3533305"/>
                </a:lnTo>
                <a:lnTo>
                  <a:pt x="3441" y="3533775"/>
                </a:lnTo>
                <a:lnTo>
                  <a:pt x="6070" y="3533775"/>
                </a:lnTo>
                <a:lnTo>
                  <a:pt x="7200" y="3533305"/>
                </a:lnTo>
                <a:lnTo>
                  <a:pt x="9055" y="3531451"/>
                </a:lnTo>
                <a:lnTo>
                  <a:pt x="9525" y="3530320"/>
                </a:lnTo>
                <a:lnTo>
                  <a:pt x="9525" y="3527691"/>
                </a:lnTo>
                <a:close/>
              </a:path>
              <a:path w="1163954" h="4438650">
                <a:moveTo>
                  <a:pt x="9525" y="3480066"/>
                </a:moveTo>
                <a:lnTo>
                  <a:pt x="9055" y="3478949"/>
                </a:lnTo>
                <a:lnTo>
                  <a:pt x="7200" y="3477082"/>
                </a:lnTo>
                <a:lnTo>
                  <a:pt x="6070" y="3476625"/>
                </a:lnTo>
                <a:lnTo>
                  <a:pt x="3441" y="3476625"/>
                </a:lnTo>
                <a:lnTo>
                  <a:pt x="2324" y="3477082"/>
                </a:lnTo>
                <a:lnTo>
                  <a:pt x="457" y="3478949"/>
                </a:lnTo>
                <a:lnTo>
                  <a:pt x="0" y="3480066"/>
                </a:lnTo>
                <a:lnTo>
                  <a:pt x="0" y="3482695"/>
                </a:lnTo>
                <a:lnTo>
                  <a:pt x="457" y="3483826"/>
                </a:lnTo>
                <a:lnTo>
                  <a:pt x="2324" y="3485680"/>
                </a:lnTo>
                <a:lnTo>
                  <a:pt x="3441" y="3486150"/>
                </a:lnTo>
                <a:lnTo>
                  <a:pt x="6070" y="3486150"/>
                </a:lnTo>
                <a:lnTo>
                  <a:pt x="7200" y="3485680"/>
                </a:lnTo>
                <a:lnTo>
                  <a:pt x="9055" y="3483826"/>
                </a:lnTo>
                <a:lnTo>
                  <a:pt x="9525" y="3482695"/>
                </a:lnTo>
                <a:lnTo>
                  <a:pt x="9525" y="3480066"/>
                </a:lnTo>
                <a:close/>
              </a:path>
              <a:path w="1163954" h="4438650">
                <a:moveTo>
                  <a:pt x="9525" y="3432441"/>
                </a:moveTo>
                <a:lnTo>
                  <a:pt x="9055" y="3431324"/>
                </a:lnTo>
                <a:lnTo>
                  <a:pt x="7200" y="3429457"/>
                </a:lnTo>
                <a:lnTo>
                  <a:pt x="6070" y="3429000"/>
                </a:lnTo>
                <a:lnTo>
                  <a:pt x="3441" y="3429000"/>
                </a:lnTo>
                <a:lnTo>
                  <a:pt x="2324" y="3429457"/>
                </a:lnTo>
                <a:lnTo>
                  <a:pt x="457" y="3431324"/>
                </a:lnTo>
                <a:lnTo>
                  <a:pt x="0" y="3432441"/>
                </a:lnTo>
                <a:lnTo>
                  <a:pt x="0" y="3435070"/>
                </a:lnTo>
                <a:lnTo>
                  <a:pt x="457" y="3436201"/>
                </a:lnTo>
                <a:lnTo>
                  <a:pt x="2324" y="3438055"/>
                </a:lnTo>
                <a:lnTo>
                  <a:pt x="3441" y="3438525"/>
                </a:lnTo>
                <a:lnTo>
                  <a:pt x="6070" y="3438525"/>
                </a:lnTo>
                <a:lnTo>
                  <a:pt x="7200" y="3438055"/>
                </a:lnTo>
                <a:lnTo>
                  <a:pt x="9055" y="3436201"/>
                </a:lnTo>
                <a:lnTo>
                  <a:pt x="9525" y="3435070"/>
                </a:lnTo>
                <a:lnTo>
                  <a:pt x="9525" y="3432441"/>
                </a:lnTo>
                <a:close/>
              </a:path>
              <a:path w="1163954" h="4438650">
                <a:moveTo>
                  <a:pt x="9525" y="3384816"/>
                </a:moveTo>
                <a:lnTo>
                  <a:pt x="9055" y="3383699"/>
                </a:lnTo>
                <a:lnTo>
                  <a:pt x="7200" y="3381832"/>
                </a:lnTo>
                <a:lnTo>
                  <a:pt x="6070" y="3381375"/>
                </a:lnTo>
                <a:lnTo>
                  <a:pt x="3441" y="3381375"/>
                </a:lnTo>
                <a:lnTo>
                  <a:pt x="2324" y="3381832"/>
                </a:lnTo>
                <a:lnTo>
                  <a:pt x="457" y="3383699"/>
                </a:lnTo>
                <a:lnTo>
                  <a:pt x="0" y="3384816"/>
                </a:lnTo>
                <a:lnTo>
                  <a:pt x="0" y="3387445"/>
                </a:lnTo>
                <a:lnTo>
                  <a:pt x="457" y="3388576"/>
                </a:lnTo>
                <a:lnTo>
                  <a:pt x="2324" y="3390430"/>
                </a:lnTo>
                <a:lnTo>
                  <a:pt x="3441" y="3390900"/>
                </a:lnTo>
                <a:lnTo>
                  <a:pt x="6070" y="3390900"/>
                </a:lnTo>
                <a:lnTo>
                  <a:pt x="7200" y="3390430"/>
                </a:lnTo>
                <a:lnTo>
                  <a:pt x="9055" y="3388576"/>
                </a:lnTo>
                <a:lnTo>
                  <a:pt x="9525" y="3387445"/>
                </a:lnTo>
                <a:lnTo>
                  <a:pt x="9525" y="3384816"/>
                </a:lnTo>
                <a:close/>
              </a:path>
              <a:path w="1163954" h="4438650">
                <a:moveTo>
                  <a:pt x="9525" y="3337191"/>
                </a:moveTo>
                <a:lnTo>
                  <a:pt x="9055" y="3336074"/>
                </a:lnTo>
                <a:lnTo>
                  <a:pt x="7200" y="3334207"/>
                </a:lnTo>
                <a:lnTo>
                  <a:pt x="6070" y="3333750"/>
                </a:lnTo>
                <a:lnTo>
                  <a:pt x="3441" y="3333750"/>
                </a:lnTo>
                <a:lnTo>
                  <a:pt x="2324" y="3334207"/>
                </a:lnTo>
                <a:lnTo>
                  <a:pt x="457" y="3336074"/>
                </a:lnTo>
                <a:lnTo>
                  <a:pt x="0" y="3337191"/>
                </a:lnTo>
                <a:lnTo>
                  <a:pt x="0" y="3339820"/>
                </a:lnTo>
                <a:lnTo>
                  <a:pt x="457" y="3340951"/>
                </a:lnTo>
                <a:lnTo>
                  <a:pt x="2324" y="3342805"/>
                </a:lnTo>
                <a:lnTo>
                  <a:pt x="3441" y="3343275"/>
                </a:lnTo>
                <a:lnTo>
                  <a:pt x="6070" y="3343275"/>
                </a:lnTo>
                <a:lnTo>
                  <a:pt x="7200" y="3342805"/>
                </a:lnTo>
                <a:lnTo>
                  <a:pt x="9055" y="3340951"/>
                </a:lnTo>
                <a:lnTo>
                  <a:pt x="9525" y="3339820"/>
                </a:lnTo>
                <a:lnTo>
                  <a:pt x="9525" y="3337191"/>
                </a:lnTo>
                <a:close/>
              </a:path>
              <a:path w="1163954" h="4438650">
                <a:moveTo>
                  <a:pt x="9525" y="3289566"/>
                </a:moveTo>
                <a:lnTo>
                  <a:pt x="9055" y="3288449"/>
                </a:lnTo>
                <a:lnTo>
                  <a:pt x="7200" y="3286582"/>
                </a:lnTo>
                <a:lnTo>
                  <a:pt x="6070" y="3286125"/>
                </a:lnTo>
                <a:lnTo>
                  <a:pt x="3441" y="3286125"/>
                </a:lnTo>
                <a:lnTo>
                  <a:pt x="2324" y="3286582"/>
                </a:lnTo>
                <a:lnTo>
                  <a:pt x="457" y="3288449"/>
                </a:lnTo>
                <a:lnTo>
                  <a:pt x="0" y="3289566"/>
                </a:lnTo>
                <a:lnTo>
                  <a:pt x="0" y="3292195"/>
                </a:lnTo>
                <a:lnTo>
                  <a:pt x="457" y="3293326"/>
                </a:lnTo>
                <a:lnTo>
                  <a:pt x="2324" y="3295180"/>
                </a:lnTo>
                <a:lnTo>
                  <a:pt x="3441" y="3295650"/>
                </a:lnTo>
                <a:lnTo>
                  <a:pt x="6070" y="3295650"/>
                </a:lnTo>
                <a:lnTo>
                  <a:pt x="7200" y="3295180"/>
                </a:lnTo>
                <a:lnTo>
                  <a:pt x="9055" y="3293326"/>
                </a:lnTo>
                <a:lnTo>
                  <a:pt x="9525" y="3292195"/>
                </a:lnTo>
                <a:lnTo>
                  <a:pt x="9525" y="3289566"/>
                </a:lnTo>
                <a:close/>
              </a:path>
              <a:path w="1163954" h="4438650">
                <a:moveTo>
                  <a:pt x="9525" y="3241941"/>
                </a:moveTo>
                <a:lnTo>
                  <a:pt x="9055" y="3240824"/>
                </a:lnTo>
                <a:lnTo>
                  <a:pt x="7200" y="3238957"/>
                </a:lnTo>
                <a:lnTo>
                  <a:pt x="6070" y="3238500"/>
                </a:lnTo>
                <a:lnTo>
                  <a:pt x="3441" y="3238500"/>
                </a:lnTo>
                <a:lnTo>
                  <a:pt x="2324" y="3238957"/>
                </a:lnTo>
                <a:lnTo>
                  <a:pt x="457" y="3240824"/>
                </a:lnTo>
                <a:lnTo>
                  <a:pt x="0" y="3241941"/>
                </a:lnTo>
                <a:lnTo>
                  <a:pt x="0" y="3244570"/>
                </a:lnTo>
                <a:lnTo>
                  <a:pt x="457" y="3245701"/>
                </a:lnTo>
                <a:lnTo>
                  <a:pt x="2324" y="3247555"/>
                </a:lnTo>
                <a:lnTo>
                  <a:pt x="3441" y="3248025"/>
                </a:lnTo>
                <a:lnTo>
                  <a:pt x="6070" y="3248025"/>
                </a:lnTo>
                <a:lnTo>
                  <a:pt x="7200" y="3247555"/>
                </a:lnTo>
                <a:lnTo>
                  <a:pt x="9055" y="3245701"/>
                </a:lnTo>
                <a:lnTo>
                  <a:pt x="9525" y="3244570"/>
                </a:lnTo>
                <a:lnTo>
                  <a:pt x="9525" y="3241941"/>
                </a:lnTo>
                <a:close/>
              </a:path>
              <a:path w="1163954" h="4438650">
                <a:moveTo>
                  <a:pt x="9525" y="3194316"/>
                </a:moveTo>
                <a:lnTo>
                  <a:pt x="9055" y="3193199"/>
                </a:lnTo>
                <a:lnTo>
                  <a:pt x="7200" y="3191332"/>
                </a:lnTo>
                <a:lnTo>
                  <a:pt x="6070" y="3190875"/>
                </a:lnTo>
                <a:lnTo>
                  <a:pt x="3441" y="3190875"/>
                </a:lnTo>
                <a:lnTo>
                  <a:pt x="2324" y="3191332"/>
                </a:lnTo>
                <a:lnTo>
                  <a:pt x="457" y="3193199"/>
                </a:lnTo>
                <a:lnTo>
                  <a:pt x="0" y="3194316"/>
                </a:lnTo>
                <a:lnTo>
                  <a:pt x="0" y="3196945"/>
                </a:lnTo>
                <a:lnTo>
                  <a:pt x="457" y="3198076"/>
                </a:lnTo>
                <a:lnTo>
                  <a:pt x="2324" y="3199930"/>
                </a:lnTo>
                <a:lnTo>
                  <a:pt x="3441" y="3200400"/>
                </a:lnTo>
                <a:lnTo>
                  <a:pt x="6070" y="3200400"/>
                </a:lnTo>
                <a:lnTo>
                  <a:pt x="7200" y="3199930"/>
                </a:lnTo>
                <a:lnTo>
                  <a:pt x="9055" y="3198076"/>
                </a:lnTo>
                <a:lnTo>
                  <a:pt x="9525" y="3196945"/>
                </a:lnTo>
                <a:lnTo>
                  <a:pt x="9525" y="3194316"/>
                </a:lnTo>
                <a:close/>
              </a:path>
              <a:path w="1163954" h="4438650">
                <a:moveTo>
                  <a:pt x="9525" y="3146691"/>
                </a:moveTo>
                <a:lnTo>
                  <a:pt x="9055" y="3145574"/>
                </a:lnTo>
                <a:lnTo>
                  <a:pt x="7200" y="3143707"/>
                </a:lnTo>
                <a:lnTo>
                  <a:pt x="6070" y="3143250"/>
                </a:lnTo>
                <a:lnTo>
                  <a:pt x="3441" y="3143250"/>
                </a:lnTo>
                <a:lnTo>
                  <a:pt x="2324" y="3143707"/>
                </a:lnTo>
                <a:lnTo>
                  <a:pt x="457" y="3145574"/>
                </a:lnTo>
                <a:lnTo>
                  <a:pt x="0" y="3146691"/>
                </a:lnTo>
                <a:lnTo>
                  <a:pt x="0" y="3149320"/>
                </a:lnTo>
                <a:lnTo>
                  <a:pt x="457" y="3150451"/>
                </a:lnTo>
                <a:lnTo>
                  <a:pt x="2324" y="3152305"/>
                </a:lnTo>
                <a:lnTo>
                  <a:pt x="3441" y="3152775"/>
                </a:lnTo>
                <a:lnTo>
                  <a:pt x="6070" y="3152775"/>
                </a:lnTo>
                <a:lnTo>
                  <a:pt x="7200" y="3152305"/>
                </a:lnTo>
                <a:lnTo>
                  <a:pt x="9055" y="3150451"/>
                </a:lnTo>
                <a:lnTo>
                  <a:pt x="9525" y="3149320"/>
                </a:lnTo>
                <a:lnTo>
                  <a:pt x="9525" y="3146691"/>
                </a:lnTo>
                <a:close/>
              </a:path>
              <a:path w="1163954" h="4438650">
                <a:moveTo>
                  <a:pt x="9525" y="3099066"/>
                </a:moveTo>
                <a:lnTo>
                  <a:pt x="9055" y="3097949"/>
                </a:lnTo>
                <a:lnTo>
                  <a:pt x="7200" y="3096082"/>
                </a:lnTo>
                <a:lnTo>
                  <a:pt x="6070" y="3095625"/>
                </a:lnTo>
                <a:lnTo>
                  <a:pt x="3441" y="3095625"/>
                </a:lnTo>
                <a:lnTo>
                  <a:pt x="2324" y="3096082"/>
                </a:lnTo>
                <a:lnTo>
                  <a:pt x="457" y="3097949"/>
                </a:lnTo>
                <a:lnTo>
                  <a:pt x="0" y="3099066"/>
                </a:lnTo>
                <a:lnTo>
                  <a:pt x="0" y="3101695"/>
                </a:lnTo>
                <a:lnTo>
                  <a:pt x="457" y="3102826"/>
                </a:lnTo>
                <a:lnTo>
                  <a:pt x="2324" y="3104680"/>
                </a:lnTo>
                <a:lnTo>
                  <a:pt x="3441" y="3105150"/>
                </a:lnTo>
                <a:lnTo>
                  <a:pt x="6070" y="3105150"/>
                </a:lnTo>
                <a:lnTo>
                  <a:pt x="7200" y="3104680"/>
                </a:lnTo>
                <a:lnTo>
                  <a:pt x="9055" y="3102826"/>
                </a:lnTo>
                <a:lnTo>
                  <a:pt x="9525" y="3101695"/>
                </a:lnTo>
                <a:lnTo>
                  <a:pt x="9525" y="3099066"/>
                </a:lnTo>
                <a:close/>
              </a:path>
              <a:path w="1163954" h="4438650">
                <a:moveTo>
                  <a:pt x="9525" y="3051441"/>
                </a:moveTo>
                <a:lnTo>
                  <a:pt x="9055" y="3050324"/>
                </a:lnTo>
                <a:lnTo>
                  <a:pt x="7200" y="3048457"/>
                </a:lnTo>
                <a:lnTo>
                  <a:pt x="6070" y="3048000"/>
                </a:lnTo>
                <a:lnTo>
                  <a:pt x="3441" y="3048000"/>
                </a:lnTo>
                <a:lnTo>
                  <a:pt x="2324" y="3048457"/>
                </a:lnTo>
                <a:lnTo>
                  <a:pt x="457" y="3050324"/>
                </a:lnTo>
                <a:lnTo>
                  <a:pt x="0" y="3051441"/>
                </a:lnTo>
                <a:lnTo>
                  <a:pt x="0" y="3054070"/>
                </a:lnTo>
                <a:lnTo>
                  <a:pt x="457" y="3055201"/>
                </a:lnTo>
                <a:lnTo>
                  <a:pt x="2324" y="3057055"/>
                </a:lnTo>
                <a:lnTo>
                  <a:pt x="3441" y="3057525"/>
                </a:lnTo>
                <a:lnTo>
                  <a:pt x="6070" y="3057525"/>
                </a:lnTo>
                <a:lnTo>
                  <a:pt x="7200" y="3057055"/>
                </a:lnTo>
                <a:lnTo>
                  <a:pt x="9055" y="3055201"/>
                </a:lnTo>
                <a:lnTo>
                  <a:pt x="9525" y="3054070"/>
                </a:lnTo>
                <a:lnTo>
                  <a:pt x="9525" y="3051441"/>
                </a:lnTo>
                <a:close/>
              </a:path>
              <a:path w="1163954" h="4438650">
                <a:moveTo>
                  <a:pt x="9525" y="3003816"/>
                </a:moveTo>
                <a:lnTo>
                  <a:pt x="9055" y="3002699"/>
                </a:lnTo>
                <a:lnTo>
                  <a:pt x="7200" y="3000832"/>
                </a:lnTo>
                <a:lnTo>
                  <a:pt x="6070" y="3000375"/>
                </a:lnTo>
                <a:lnTo>
                  <a:pt x="3441" y="3000375"/>
                </a:lnTo>
                <a:lnTo>
                  <a:pt x="2324" y="3000832"/>
                </a:lnTo>
                <a:lnTo>
                  <a:pt x="457" y="3002699"/>
                </a:lnTo>
                <a:lnTo>
                  <a:pt x="0" y="3003816"/>
                </a:lnTo>
                <a:lnTo>
                  <a:pt x="0" y="3006445"/>
                </a:lnTo>
                <a:lnTo>
                  <a:pt x="457" y="3007576"/>
                </a:lnTo>
                <a:lnTo>
                  <a:pt x="2324" y="3009430"/>
                </a:lnTo>
                <a:lnTo>
                  <a:pt x="3441" y="3009900"/>
                </a:lnTo>
                <a:lnTo>
                  <a:pt x="6070" y="3009900"/>
                </a:lnTo>
                <a:lnTo>
                  <a:pt x="7200" y="3009430"/>
                </a:lnTo>
                <a:lnTo>
                  <a:pt x="9055" y="3007576"/>
                </a:lnTo>
                <a:lnTo>
                  <a:pt x="9525" y="3006445"/>
                </a:lnTo>
                <a:lnTo>
                  <a:pt x="9525" y="3003816"/>
                </a:lnTo>
                <a:close/>
              </a:path>
              <a:path w="1163954" h="4438650">
                <a:moveTo>
                  <a:pt x="9525" y="2956191"/>
                </a:moveTo>
                <a:lnTo>
                  <a:pt x="9055" y="2955074"/>
                </a:lnTo>
                <a:lnTo>
                  <a:pt x="7200" y="2953207"/>
                </a:lnTo>
                <a:lnTo>
                  <a:pt x="6070" y="2952750"/>
                </a:lnTo>
                <a:lnTo>
                  <a:pt x="3441" y="2952750"/>
                </a:lnTo>
                <a:lnTo>
                  <a:pt x="2324" y="2953207"/>
                </a:lnTo>
                <a:lnTo>
                  <a:pt x="457" y="2955074"/>
                </a:lnTo>
                <a:lnTo>
                  <a:pt x="0" y="2956191"/>
                </a:lnTo>
                <a:lnTo>
                  <a:pt x="0" y="2958820"/>
                </a:lnTo>
                <a:lnTo>
                  <a:pt x="457" y="2959951"/>
                </a:lnTo>
                <a:lnTo>
                  <a:pt x="2324" y="2961805"/>
                </a:lnTo>
                <a:lnTo>
                  <a:pt x="3441" y="2962275"/>
                </a:lnTo>
                <a:lnTo>
                  <a:pt x="6070" y="2962275"/>
                </a:lnTo>
                <a:lnTo>
                  <a:pt x="7200" y="2961805"/>
                </a:lnTo>
                <a:lnTo>
                  <a:pt x="9055" y="2959951"/>
                </a:lnTo>
                <a:lnTo>
                  <a:pt x="9525" y="2958820"/>
                </a:lnTo>
                <a:lnTo>
                  <a:pt x="9525" y="2956191"/>
                </a:lnTo>
                <a:close/>
              </a:path>
              <a:path w="1163954" h="4438650">
                <a:moveTo>
                  <a:pt x="9525" y="2908566"/>
                </a:moveTo>
                <a:lnTo>
                  <a:pt x="9055" y="2907449"/>
                </a:lnTo>
                <a:lnTo>
                  <a:pt x="7200" y="2905582"/>
                </a:lnTo>
                <a:lnTo>
                  <a:pt x="6070" y="2905125"/>
                </a:lnTo>
                <a:lnTo>
                  <a:pt x="3441" y="2905125"/>
                </a:lnTo>
                <a:lnTo>
                  <a:pt x="2324" y="2905582"/>
                </a:lnTo>
                <a:lnTo>
                  <a:pt x="457" y="2907449"/>
                </a:lnTo>
                <a:lnTo>
                  <a:pt x="0" y="2908566"/>
                </a:lnTo>
                <a:lnTo>
                  <a:pt x="0" y="2911195"/>
                </a:lnTo>
                <a:lnTo>
                  <a:pt x="457" y="2912326"/>
                </a:lnTo>
                <a:lnTo>
                  <a:pt x="2324" y="2914180"/>
                </a:lnTo>
                <a:lnTo>
                  <a:pt x="3441" y="2914650"/>
                </a:lnTo>
                <a:lnTo>
                  <a:pt x="6070" y="2914650"/>
                </a:lnTo>
                <a:lnTo>
                  <a:pt x="7200" y="2914180"/>
                </a:lnTo>
                <a:lnTo>
                  <a:pt x="9055" y="2912326"/>
                </a:lnTo>
                <a:lnTo>
                  <a:pt x="9525" y="2911195"/>
                </a:lnTo>
                <a:lnTo>
                  <a:pt x="9525" y="2908566"/>
                </a:lnTo>
                <a:close/>
              </a:path>
              <a:path w="1163954" h="4438650">
                <a:moveTo>
                  <a:pt x="9525" y="2860941"/>
                </a:moveTo>
                <a:lnTo>
                  <a:pt x="9055" y="2859824"/>
                </a:lnTo>
                <a:lnTo>
                  <a:pt x="7200" y="2857957"/>
                </a:lnTo>
                <a:lnTo>
                  <a:pt x="6070" y="2857500"/>
                </a:lnTo>
                <a:lnTo>
                  <a:pt x="3441" y="2857500"/>
                </a:lnTo>
                <a:lnTo>
                  <a:pt x="2324" y="2857957"/>
                </a:lnTo>
                <a:lnTo>
                  <a:pt x="457" y="2859824"/>
                </a:lnTo>
                <a:lnTo>
                  <a:pt x="0" y="2860941"/>
                </a:lnTo>
                <a:lnTo>
                  <a:pt x="0" y="2863570"/>
                </a:lnTo>
                <a:lnTo>
                  <a:pt x="457" y="2864701"/>
                </a:lnTo>
                <a:lnTo>
                  <a:pt x="2324" y="2866555"/>
                </a:lnTo>
                <a:lnTo>
                  <a:pt x="3441" y="2867025"/>
                </a:lnTo>
                <a:lnTo>
                  <a:pt x="6070" y="2867025"/>
                </a:lnTo>
                <a:lnTo>
                  <a:pt x="7200" y="2866555"/>
                </a:lnTo>
                <a:lnTo>
                  <a:pt x="9055" y="2864701"/>
                </a:lnTo>
                <a:lnTo>
                  <a:pt x="9525" y="2863570"/>
                </a:lnTo>
                <a:lnTo>
                  <a:pt x="9525" y="2860941"/>
                </a:lnTo>
                <a:close/>
              </a:path>
              <a:path w="1163954" h="4438650">
                <a:moveTo>
                  <a:pt x="9525" y="2813316"/>
                </a:moveTo>
                <a:lnTo>
                  <a:pt x="9055" y="2812199"/>
                </a:lnTo>
                <a:lnTo>
                  <a:pt x="7200" y="2810332"/>
                </a:lnTo>
                <a:lnTo>
                  <a:pt x="6070" y="2809875"/>
                </a:lnTo>
                <a:lnTo>
                  <a:pt x="3441" y="2809875"/>
                </a:lnTo>
                <a:lnTo>
                  <a:pt x="2324" y="2810332"/>
                </a:lnTo>
                <a:lnTo>
                  <a:pt x="457" y="2812199"/>
                </a:lnTo>
                <a:lnTo>
                  <a:pt x="0" y="2813316"/>
                </a:lnTo>
                <a:lnTo>
                  <a:pt x="0" y="2815945"/>
                </a:lnTo>
                <a:lnTo>
                  <a:pt x="457" y="2817076"/>
                </a:lnTo>
                <a:lnTo>
                  <a:pt x="2324" y="2818930"/>
                </a:lnTo>
                <a:lnTo>
                  <a:pt x="3441" y="2819400"/>
                </a:lnTo>
                <a:lnTo>
                  <a:pt x="6070" y="2819400"/>
                </a:lnTo>
                <a:lnTo>
                  <a:pt x="7200" y="2818930"/>
                </a:lnTo>
                <a:lnTo>
                  <a:pt x="9055" y="2817076"/>
                </a:lnTo>
                <a:lnTo>
                  <a:pt x="9525" y="2815945"/>
                </a:lnTo>
                <a:lnTo>
                  <a:pt x="9525" y="2813316"/>
                </a:lnTo>
                <a:close/>
              </a:path>
              <a:path w="1163954" h="4438650">
                <a:moveTo>
                  <a:pt x="9525" y="2765691"/>
                </a:moveTo>
                <a:lnTo>
                  <a:pt x="9055" y="2764574"/>
                </a:lnTo>
                <a:lnTo>
                  <a:pt x="7200" y="2762707"/>
                </a:lnTo>
                <a:lnTo>
                  <a:pt x="6070" y="2762250"/>
                </a:lnTo>
                <a:lnTo>
                  <a:pt x="3441" y="2762250"/>
                </a:lnTo>
                <a:lnTo>
                  <a:pt x="2324" y="2762707"/>
                </a:lnTo>
                <a:lnTo>
                  <a:pt x="457" y="2764574"/>
                </a:lnTo>
                <a:lnTo>
                  <a:pt x="0" y="2765691"/>
                </a:lnTo>
                <a:lnTo>
                  <a:pt x="0" y="2768320"/>
                </a:lnTo>
                <a:lnTo>
                  <a:pt x="457" y="2769451"/>
                </a:lnTo>
                <a:lnTo>
                  <a:pt x="2324" y="2771305"/>
                </a:lnTo>
                <a:lnTo>
                  <a:pt x="3441" y="2771775"/>
                </a:lnTo>
                <a:lnTo>
                  <a:pt x="6070" y="2771775"/>
                </a:lnTo>
                <a:lnTo>
                  <a:pt x="7200" y="2771305"/>
                </a:lnTo>
                <a:lnTo>
                  <a:pt x="9055" y="2769451"/>
                </a:lnTo>
                <a:lnTo>
                  <a:pt x="9525" y="2768320"/>
                </a:lnTo>
                <a:lnTo>
                  <a:pt x="9525" y="2765691"/>
                </a:lnTo>
                <a:close/>
              </a:path>
              <a:path w="1163954" h="4438650">
                <a:moveTo>
                  <a:pt x="9525" y="2718066"/>
                </a:moveTo>
                <a:lnTo>
                  <a:pt x="9055" y="2716949"/>
                </a:lnTo>
                <a:lnTo>
                  <a:pt x="7200" y="2715082"/>
                </a:lnTo>
                <a:lnTo>
                  <a:pt x="6070" y="2714625"/>
                </a:lnTo>
                <a:lnTo>
                  <a:pt x="3441" y="2714625"/>
                </a:lnTo>
                <a:lnTo>
                  <a:pt x="2324" y="2715082"/>
                </a:lnTo>
                <a:lnTo>
                  <a:pt x="457" y="2716949"/>
                </a:lnTo>
                <a:lnTo>
                  <a:pt x="0" y="2718066"/>
                </a:lnTo>
                <a:lnTo>
                  <a:pt x="0" y="2720695"/>
                </a:lnTo>
                <a:lnTo>
                  <a:pt x="457" y="2721826"/>
                </a:lnTo>
                <a:lnTo>
                  <a:pt x="2324" y="2723680"/>
                </a:lnTo>
                <a:lnTo>
                  <a:pt x="3441" y="2724150"/>
                </a:lnTo>
                <a:lnTo>
                  <a:pt x="6070" y="2724150"/>
                </a:lnTo>
                <a:lnTo>
                  <a:pt x="7200" y="2723680"/>
                </a:lnTo>
                <a:lnTo>
                  <a:pt x="9055" y="2721826"/>
                </a:lnTo>
                <a:lnTo>
                  <a:pt x="9525" y="2720695"/>
                </a:lnTo>
                <a:lnTo>
                  <a:pt x="9525" y="2718066"/>
                </a:lnTo>
                <a:close/>
              </a:path>
              <a:path w="1163954" h="4438650">
                <a:moveTo>
                  <a:pt x="9525" y="2670441"/>
                </a:moveTo>
                <a:lnTo>
                  <a:pt x="9055" y="2669324"/>
                </a:lnTo>
                <a:lnTo>
                  <a:pt x="7200" y="2667457"/>
                </a:lnTo>
                <a:lnTo>
                  <a:pt x="6070" y="2667000"/>
                </a:lnTo>
                <a:lnTo>
                  <a:pt x="3441" y="2667000"/>
                </a:lnTo>
                <a:lnTo>
                  <a:pt x="2324" y="2667457"/>
                </a:lnTo>
                <a:lnTo>
                  <a:pt x="457" y="2669324"/>
                </a:lnTo>
                <a:lnTo>
                  <a:pt x="0" y="2670441"/>
                </a:lnTo>
                <a:lnTo>
                  <a:pt x="0" y="2673070"/>
                </a:lnTo>
                <a:lnTo>
                  <a:pt x="457" y="2674201"/>
                </a:lnTo>
                <a:lnTo>
                  <a:pt x="2324" y="2676055"/>
                </a:lnTo>
                <a:lnTo>
                  <a:pt x="3441" y="2676525"/>
                </a:lnTo>
                <a:lnTo>
                  <a:pt x="6070" y="2676525"/>
                </a:lnTo>
                <a:lnTo>
                  <a:pt x="7200" y="2676055"/>
                </a:lnTo>
                <a:lnTo>
                  <a:pt x="9055" y="2674201"/>
                </a:lnTo>
                <a:lnTo>
                  <a:pt x="9525" y="2673070"/>
                </a:lnTo>
                <a:lnTo>
                  <a:pt x="9525" y="2670441"/>
                </a:lnTo>
                <a:close/>
              </a:path>
              <a:path w="1163954" h="4438650">
                <a:moveTo>
                  <a:pt x="9525" y="2622816"/>
                </a:moveTo>
                <a:lnTo>
                  <a:pt x="9055" y="2621699"/>
                </a:lnTo>
                <a:lnTo>
                  <a:pt x="7200" y="2619832"/>
                </a:lnTo>
                <a:lnTo>
                  <a:pt x="6070" y="2619375"/>
                </a:lnTo>
                <a:lnTo>
                  <a:pt x="3441" y="2619375"/>
                </a:lnTo>
                <a:lnTo>
                  <a:pt x="2324" y="2619832"/>
                </a:lnTo>
                <a:lnTo>
                  <a:pt x="457" y="2621699"/>
                </a:lnTo>
                <a:lnTo>
                  <a:pt x="0" y="2622816"/>
                </a:lnTo>
                <a:lnTo>
                  <a:pt x="0" y="2625445"/>
                </a:lnTo>
                <a:lnTo>
                  <a:pt x="457" y="2626576"/>
                </a:lnTo>
                <a:lnTo>
                  <a:pt x="2324" y="2628430"/>
                </a:lnTo>
                <a:lnTo>
                  <a:pt x="3441" y="2628900"/>
                </a:lnTo>
                <a:lnTo>
                  <a:pt x="6070" y="2628900"/>
                </a:lnTo>
                <a:lnTo>
                  <a:pt x="7200" y="2628430"/>
                </a:lnTo>
                <a:lnTo>
                  <a:pt x="9055" y="2626576"/>
                </a:lnTo>
                <a:lnTo>
                  <a:pt x="9525" y="2625445"/>
                </a:lnTo>
                <a:lnTo>
                  <a:pt x="9525" y="2622816"/>
                </a:lnTo>
                <a:close/>
              </a:path>
              <a:path w="1163954" h="4438650">
                <a:moveTo>
                  <a:pt x="9525" y="2575191"/>
                </a:moveTo>
                <a:lnTo>
                  <a:pt x="9055" y="2574074"/>
                </a:lnTo>
                <a:lnTo>
                  <a:pt x="7200" y="2572207"/>
                </a:lnTo>
                <a:lnTo>
                  <a:pt x="6070" y="2571750"/>
                </a:lnTo>
                <a:lnTo>
                  <a:pt x="3441" y="2571750"/>
                </a:lnTo>
                <a:lnTo>
                  <a:pt x="2324" y="2572207"/>
                </a:lnTo>
                <a:lnTo>
                  <a:pt x="457" y="2574074"/>
                </a:lnTo>
                <a:lnTo>
                  <a:pt x="0" y="2575191"/>
                </a:lnTo>
                <a:lnTo>
                  <a:pt x="0" y="2577820"/>
                </a:lnTo>
                <a:lnTo>
                  <a:pt x="457" y="2578951"/>
                </a:lnTo>
                <a:lnTo>
                  <a:pt x="2324" y="2580805"/>
                </a:lnTo>
                <a:lnTo>
                  <a:pt x="3441" y="2581275"/>
                </a:lnTo>
                <a:lnTo>
                  <a:pt x="6070" y="2581275"/>
                </a:lnTo>
                <a:lnTo>
                  <a:pt x="7200" y="2580805"/>
                </a:lnTo>
                <a:lnTo>
                  <a:pt x="9055" y="2578951"/>
                </a:lnTo>
                <a:lnTo>
                  <a:pt x="9525" y="2577820"/>
                </a:lnTo>
                <a:lnTo>
                  <a:pt x="9525" y="2575191"/>
                </a:lnTo>
                <a:close/>
              </a:path>
              <a:path w="1163954" h="4438650">
                <a:moveTo>
                  <a:pt x="9525" y="2527566"/>
                </a:moveTo>
                <a:lnTo>
                  <a:pt x="9055" y="2526449"/>
                </a:lnTo>
                <a:lnTo>
                  <a:pt x="7200" y="2524582"/>
                </a:lnTo>
                <a:lnTo>
                  <a:pt x="6070" y="2524125"/>
                </a:lnTo>
                <a:lnTo>
                  <a:pt x="3441" y="2524125"/>
                </a:lnTo>
                <a:lnTo>
                  <a:pt x="2324" y="2524582"/>
                </a:lnTo>
                <a:lnTo>
                  <a:pt x="457" y="2526449"/>
                </a:lnTo>
                <a:lnTo>
                  <a:pt x="0" y="2527566"/>
                </a:lnTo>
                <a:lnTo>
                  <a:pt x="0" y="2530195"/>
                </a:lnTo>
                <a:lnTo>
                  <a:pt x="457" y="2531326"/>
                </a:lnTo>
                <a:lnTo>
                  <a:pt x="2324" y="2533180"/>
                </a:lnTo>
                <a:lnTo>
                  <a:pt x="3441" y="2533650"/>
                </a:lnTo>
                <a:lnTo>
                  <a:pt x="6070" y="2533650"/>
                </a:lnTo>
                <a:lnTo>
                  <a:pt x="7200" y="2533180"/>
                </a:lnTo>
                <a:lnTo>
                  <a:pt x="9055" y="2531326"/>
                </a:lnTo>
                <a:lnTo>
                  <a:pt x="9525" y="2530195"/>
                </a:lnTo>
                <a:lnTo>
                  <a:pt x="9525" y="2527566"/>
                </a:lnTo>
                <a:close/>
              </a:path>
              <a:path w="1163954" h="4438650">
                <a:moveTo>
                  <a:pt x="9525" y="2479941"/>
                </a:moveTo>
                <a:lnTo>
                  <a:pt x="9055" y="2478824"/>
                </a:lnTo>
                <a:lnTo>
                  <a:pt x="7200" y="2476957"/>
                </a:lnTo>
                <a:lnTo>
                  <a:pt x="6070" y="2476500"/>
                </a:lnTo>
                <a:lnTo>
                  <a:pt x="3441" y="2476500"/>
                </a:lnTo>
                <a:lnTo>
                  <a:pt x="2324" y="2476957"/>
                </a:lnTo>
                <a:lnTo>
                  <a:pt x="457" y="2478824"/>
                </a:lnTo>
                <a:lnTo>
                  <a:pt x="0" y="2479941"/>
                </a:lnTo>
                <a:lnTo>
                  <a:pt x="0" y="2482570"/>
                </a:lnTo>
                <a:lnTo>
                  <a:pt x="457" y="2483701"/>
                </a:lnTo>
                <a:lnTo>
                  <a:pt x="2324" y="2485555"/>
                </a:lnTo>
                <a:lnTo>
                  <a:pt x="3441" y="2486025"/>
                </a:lnTo>
                <a:lnTo>
                  <a:pt x="6070" y="2486025"/>
                </a:lnTo>
                <a:lnTo>
                  <a:pt x="7200" y="2485555"/>
                </a:lnTo>
                <a:lnTo>
                  <a:pt x="9055" y="2483701"/>
                </a:lnTo>
                <a:lnTo>
                  <a:pt x="9525" y="2482570"/>
                </a:lnTo>
                <a:lnTo>
                  <a:pt x="9525" y="2479941"/>
                </a:lnTo>
                <a:close/>
              </a:path>
              <a:path w="1163954" h="4438650">
                <a:moveTo>
                  <a:pt x="9525" y="2432316"/>
                </a:moveTo>
                <a:lnTo>
                  <a:pt x="9055" y="2431199"/>
                </a:lnTo>
                <a:lnTo>
                  <a:pt x="7200" y="2429332"/>
                </a:lnTo>
                <a:lnTo>
                  <a:pt x="6070" y="2428875"/>
                </a:lnTo>
                <a:lnTo>
                  <a:pt x="3441" y="2428875"/>
                </a:lnTo>
                <a:lnTo>
                  <a:pt x="2324" y="2429332"/>
                </a:lnTo>
                <a:lnTo>
                  <a:pt x="457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57" y="2436076"/>
                </a:lnTo>
                <a:lnTo>
                  <a:pt x="2324" y="2437930"/>
                </a:lnTo>
                <a:lnTo>
                  <a:pt x="3441" y="2438400"/>
                </a:lnTo>
                <a:lnTo>
                  <a:pt x="6070" y="2438400"/>
                </a:lnTo>
                <a:lnTo>
                  <a:pt x="7200" y="2437930"/>
                </a:lnTo>
                <a:lnTo>
                  <a:pt x="9055" y="2436076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1163954" h="4438650">
                <a:moveTo>
                  <a:pt x="9525" y="2384691"/>
                </a:moveTo>
                <a:lnTo>
                  <a:pt x="9055" y="2383574"/>
                </a:lnTo>
                <a:lnTo>
                  <a:pt x="7200" y="2381707"/>
                </a:lnTo>
                <a:lnTo>
                  <a:pt x="6070" y="2381250"/>
                </a:lnTo>
                <a:lnTo>
                  <a:pt x="3441" y="2381250"/>
                </a:lnTo>
                <a:lnTo>
                  <a:pt x="2324" y="2381707"/>
                </a:lnTo>
                <a:lnTo>
                  <a:pt x="457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57" y="2388451"/>
                </a:lnTo>
                <a:lnTo>
                  <a:pt x="2324" y="2390305"/>
                </a:lnTo>
                <a:lnTo>
                  <a:pt x="3441" y="2390775"/>
                </a:lnTo>
                <a:lnTo>
                  <a:pt x="6070" y="2390775"/>
                </a:lnTo>
                <a:lnTo>
                  <a:pt x="7200" y="2390305"/>
                </a:lnTo>
                <a:lnTo>
                  <a:pt x="9055" y="2388451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1163954" h="4438650">
                <a:moveTo>
                  <a:pt x="9525" y="2337066"/>
                </a:moveTo>
                <a:lnTo>
                  <a:pt x="9055" y="2335949"/>
                </a:lnTo>
                <a:lnTo>
                  <a:pt x="7200" y="2334082"/>
                </a:lnTo>
                <a:lnTo>
                  <a:pt x="6070" y="2333625"/>
                </a:lnTo>
                <a:lnTo>
                  <a:pt x="3441" y="2333625"/>
                </a:lnTo>
                <a:lnTo>
                  <a:pt x="2324" y="2334082"/>
                </a:lnTo>
                <a:lnTo>
                  <a:pt x="457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57" y="2340826"/>
                </a:lnTo>
                <a:lnTo>
                  <a:pt x="2324" y="2342680"/>
                </a:lnTo>
                <a:lnTo>
                  <a:pt x="3441" y="2343150"/>
                </a:lnTo>
                <a:lnTo>
                  <a:pt x="6070" y="2343150"/>
                </a:lnTo>
                <a:lnTo>
                  <a:pt x="7200" y="2342680"/>
                </a:lnTo>
                <a:lnTo>
                  <a:pt x="9055" y="2340826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1163954" h="4438650">
                <a:moveTo>
                  <a:pt x="9525" y="2289441"/>
                </a:moveTo>
                <a:lnTo>
                  <a:pt x="9055" y="2288324"/>
                </a:lnTo>
                <a:lnTo>
                  <a:pt x="7200" y="2286457"/>
                </a:lnTo>
                <a:lnTo>
                  <a:pt x="6070" y="2286000"/>
                </a:lnTo>
                <a:lnTo>
                  <a:pt x="3441" y="2286000"/>
                </a:lnTo>
                <a:lnTo>
                  <a:pt x="2324" y="2286457"/>
                </a:lnTo>
                <a:lnTo>
                  <a:pt x="457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57" y="2293201"/>
                </a:lnTo>
                <a:lnTo>
                  <a:pt x="2324" y="2295055"/>
                </a:lnTo>
                <a:lnTo>
                  <a:pt x="3441" y="2295525"/>
                </a:lnTo>
                <a:lnTo>
                  <a:pt x="6070" y="2295525"/>
                </a:lnTo>
                <a:lnTo>
                  <a:pt x="7200" y="2295055"/>
                </a:lnTo>
                <a:lnTo>
                  <a:pt x="9055" y="2293201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1163954" h="4438650">
                <a:moveTo>
                  <a:pt x="9525" y="2241816"/>
                </a:moveTo>
                <a:lnTo>
                  <a:pt x="9055" y="2240699"/>
                </a:lnTo>
                <a:lnTo>
                  <a:pt x="7200" y="2238832"/>
                </a:lnTo>
                <a:lnTo>
                  <a:pt x="6070" y="2238375"/>
                </a:lnTo>
                <a:lnTo>
                  <a:pt x="3441" y="2238375"/>
                </a:lnTo>
                <a:lnTo>
                  <a:pt x="2324" y="2238832"/>
                </a:lnTo>
                <a:lnTo>
                  <a:pt x="457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57" y="2245576"/>
                </a:lnTo>
                <a:lnTo>
                  <a:pt x="2324" y="2247430"/>
                </a:lnTo>
                <a:lnTo>
                  <a:pt x="3441" y="2247900"/>
                </a:lnTo>
                <a:lnTo>
                  <a:pt x="6070" y="2247900"/>
                </a:lnTo>
                <a:lnTo>
                  <a:pt x="7200" y="2247430"/>
                </a:lnTo>
                <a:lnTo>
                  <a:pt x="9055" y="2245576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1163954" h="4438650">
                <a:moveTo>
                  <a:pt x="9525" y="2194191"/>
                </a:moveTo>
                <a:lnTo>
                  <a:pt x="9055" y="2193074"/>
                </a:lnTo>
                <a:lnTo>
                  <a:pt x="7200" y="2191207"/>
                </a:lnTo>
                <a:lnTo>
                  <a:pt x="6070" y="2190750"/>
                </a:lnTo>
                <a:lnTo>
                  <a:pt x="3441" y="2190750"/>
                </a:lnTo>
                <a:lnTo>
                  <a:pt x="2324" y="2191207"/>
                </a:lnTo>
                <a:lnTo>
                  <a:pt x="457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57" y="2197951"/>
                </a:lnTo>
                <a:lnTo>
                  <a:pt x="2324" y="2199805"/>
                </a:lnTo>
                <a:lnTo>
                  <a:pt x="3441" y="2200275"/>
                </a:lnTo>
                <a:lnTo>
                  <a:pt x="6070" y="2200275"/>
                </a:lnTo>
                <a:lnTo>
                  <a:pt x="7200" y="2199805"/>
                </a:lnTo>
                <a:lnTo>
                  <a:pt x="9055" y="2197951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1163954" h="4438650">
                <a:moveTo>
                  <a:pt x="9525" y="2146566"/>
                </a:moveTo>
                <a:lnTo>
                  <a:pt x="9055" y="2145449"/>
                </a:lnTo>
                <a:lnTo>
                  <a:pt x="7200" y="2143582"/>
                </a:lnTo>
                <a:lnTo>
                  <a:pt x="6070" y="2143125"/>
                </a:lnTo>
                <a:lnTo>
                  <a:pt x="3441" y="2143125"/>
                </a:lnTo>
                <a:lnTo>
                  <a:pt x="2324" y="2143582"/>
                </a:lnTo>
                <a:lnTo>
                  <a:pt x="457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57" y="2150326"/>
                </a:lnTo>
                <a:lnTo>
                  <a:pt x="2324" y="2152180"/>
                </a:lnTo>
                <a:lnTo>
                  <a:pt x="3441" y="2152650"/>
                </a:lnTo>
                <a:lnTo>
                  <a:pt x="6070" y="2152650"/>
                </a:lnTo>
                <a:lnTo>
                  <a:pt x="7200" y="2152180"/>
                </a:lnTo>
                <a:lnTo>
                  <a:pt x="9055" y="2150326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1163954" h="4438650">
                <a:moveTo>
                  <a:pt x="9525" y="2098941"/>
                </a:moveTo>
                <a:lnTo>
                  <a:pt x="9055" y="2097824"/>
                </a:lnTo>
                <a:lnTo>
                  <a:pt x="7200" y="2095957"/>
                </a:lnTo>
                <a:lnTo>
                  <a:pt x="6070" y="2095500"/>
                </a:lnTo>
                <a:lnTo>
                  <a:pt x="3441" y="2095500"/>
                </a:lnTo>
                <a:lnTo>
                  <a:pt x="2324" y="2095957"/>
                </a:lnTo>
                <a:lnTo>
                  <a:pt x="457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57" y="2102700"/>
                </a:lnTo>
                <a:lnTo>
                  <a:pt x="2324" y="2104555"/>
                </a:lnTo>
                <a:lnTo>
                  <a:pt x="3441" y="2105025"/>
                </a:lnTo>
                <a:lnTo>
                  <a:pt x="6070" y="2105025"/>
                </a:lnTo>
                <a:lnTo>
                  <a:pt x="7200" y="2104555"/>
                </a:lnTo>
                <a:lnTo>
                  <a:pt x="9055" y="2102700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1163954" h="4438650">
                <a:moveTo>
                  <a:pt x="9525" y="2051316"/>
                </a:moveTo>
                <a:lnTo>
                  <a:pt x="9055" y="2050199"/>
                </a:lnTo>
                <a:lnTo>
                  <a:pt x="7200" y="2048332"/>
                </a:lnTo>
                <a:lnTo>
                  <a:pt x="6070" y="2047875"/>
                </a:lnTo>
                <a:lnTo>
                  <a:pt x="3441" y="2047875"/>
                </a:lnTo>
                <a:lnTo>
                  <a:pt x="2324" y="2048332"/>
                </a:lnTo>
                <a:lnTo>
                  <a:pt x="457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57" y="2055075"/>
                </a:lnTo>
                <a:lnTo>
                  <a:pt x="2324" y="2056930"/>
                </a:lnTo>
                <a:lnTo>
                  <a:pt x="3441" y="2057400"/>
                </a:lnTo>
                <a:lnTo>
                  <a:pt x="6070" y="2057400"/>
                </a:lnTo>
                <a:lnTo>
                  <a:pt x="7200" y="2056930"/>
                </a:lnTo>
                <a:lnTo>
                  <a:pt x="9055" y="2055075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1163954" h="4438650">
                <a:moveTo>
                  <a:pt x="9525" y="2003691"/>
                </a:moveTo>
                <a:lnTo>
                  <a:pt x="9055" y="2002574"/>
                </a:lnTo>
                <a:lnTo>
                  <a:pt x="7200" y="2000707"/>
                </a:lnTo>
                <a:lnTo>
                  <a:pt x="6070" y="2000250"/>
                </a:lnTo>
                <a:lnTo>
                  <a:pt x="3441" y="2000250"/>
                </a:lnTo>
                <a:lnTo>
                  <a:pt x="2324" y="2000707"/>
                </a:lnTo>
                <a:lnTo>
                  <a:pt x="457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57" y="2007450"/>
                </a:lnTo>
                <a:lnTo>
                  <a:pt x="2324" y="2009305"/>
                </a:lnTo>
                <a:lnTo>
                  <a:pt x="3441" y="2009775"/>
                </a:lnTo>
                <a:lnTo>
                  <a:pt x="6070" y="2009775"/>
                </a:lnTo>
                <a:lnTo>
                  <a:pt x="7200" y="2009305"/>
                </a:lnTo>
                <a:lnTo>
                  <a:pt x="9055" y="2007450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1163954" h="4438650">
                <a:moveTo>
                  <a:pt x="9525" y="1956066"/>
                </a:moveTo>
                <a:lnTo>
                  <a:pt x="9055" y="1954949"/>
                </a:lnTo>
                <a:lnTo>
                  <a:pt x="7200" y="1953082"/>
                </a:lnTo>
                <a:lnTo>
                  <a:pt x="6070" y="1952625"/>
                </a:lnTo>
                <a:lnTo>
                  <a:pt x="3441" y="1952625"/>
                </a:lnTo>
                <a:lnTo>
                  <a:pt x="2324" y="1953082"/>
                </a:lnTo>
                <a:lnTo>
                  <a:pt x="457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57" y="1959825"/>
                </a:lnTo>
                <a:lnTo>
                  <a:pt x="2324" y="1961680"/>
                </a:lnTo>
                <a:lnTo>
                  <a:pt x="3441" y="1962150"/>
                </a:lnTo>
                <a:lnTo>
                  <a:pt x="6070" y="1962150"/>
                </a:lnTo>
                <a:lnTo>
                  <a:pt x="7200" y="1961680"/>
                </a:lnTo>
                <a:lnTo>
                  <a:pt x="9055" y="1959825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1163954" h="4438650">
                <a:moveTo>
                  <a:pt x="9525" y="1908441"/>
                </a:moveTo>
                <a:lnTo>
                  <a:pt x="9055" y="1907324"/>
                </a:lnTo>
                <a:lnTo>
                  <a:pt x="7200" y="1905457"/>
                </a:lnTo>
                <a:lnTo>
                  <a:pt x="6070" y="1905000"/>
                </a:lnTo>
                <a:lnTo>
                  <a:pt x="3441" y="1905000"/>
                </a:lnTo>
                <a:lnTo>
                  <a:pt x="2324" y="1905457"/>
                </a:lnTo>
                <a:lnTo>
                  <a:pt x="457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57" y="1912200"/>
                </a:lnTo>
                <a:lnTo>
                  <a:pt x="2324" y="1914055"/>
                </a:lnTo>
                <a:lnTo>
                  <a:pt x="3441" y="1914525"/>
                </a:lnTo>
                <a:lnTo>
                  <a:pt x="6070" y="1914525"/>
                </a:lnTo>
                <a:lnTo>
                  <a:pt x="7200" y="1914055"/>
                </a:lnTo>
                <a:lnTo>
                  <a:pt x="9055" y="1912200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1163954" h="4438650">
                <a:moveTo>
                  <a:pt x="9525" y="1860816"/>
                </a:moveTo>
                <a:lnTo>
                  <a:pt x="9055" y="1859699"/>
                </a:lnTo>
                <a:lnTo>
                  <a:pt x="7200" y="1857832"/>
                </a:lnTo>
                <a:lnTo>
                  <a:pt x="6070" y="1857375"/>
                </a:lnTo>
                <a:lnTo>
                  <a:pt x="3441" y="1857375"/>
                </a:lnTo>
                <a:lnTo>
                  <a:pt x="2324" y="1857832"/>
                </a:lnTo>
                <a:lnTo>
                  <a:pt x="457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57" y="1864575"/>
                </a:lnTo>
                <a:lnTo>
                  <a:pt x="2324" y="1866430"/>
                </a:lnTo>
                <a:lnTo>
                  <a:pt x="3441" y="1866900"/>
                </a:lnTo>
                <a:lnTo>
                  <a:pt x="6070" y="1866900"/>
                </a:lnTo>
                <a:lnTo>
                  <a:pt x="7200" y="1866430"/>
                </a:lnTo>
                <a:lnTo>
                  <a:pt x="9055" y="1864575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1163954" h="4438650">
                <a:moveTo>
                  <a:pt x="9525" y="1813191"/>
                </a:moveTo>
                <a:lnTo>
                  <a:pt x="9055" y="1812074"/>
                </a:lnTo>
                <a:lnTo>
                  <a:pt x="7200" y="1810207"/>
                </a:lnTo>
                <a:lnTo>
                  <a:pt x="6070" y="1809750"/>
                </a:lnTo>
                <a:lnTo>
                  <a:pt x="3441" y="1809750"/>
                </a:lnTo>
                <a:lnTo>
                  <a:pt x="2324" y="1810207"/>
                </a:lnTo>
                <a:lnTo>
                  <a:pt x="457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57" y="1816950"/>
                </a:lnTo>
                <a:lnTo>
                  <a:pt x="2324" y="1818805"/>
                </a:lnTo>
                <a:lnTo>
                  <a:pt x="3441" y="1819275"/>
                </a:lnTo>
                <a:lnTo>
                  <a:pt x="6070" y="1819275"/>
                </a:lnTo>
                <a:lnTo>
                  <a:pt x="7200" y="1818805"/>
                </a:lnTo>
                <a:lnTo>
                  <a:pt x="9055" y="1816950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1163954" h="4438650">
                <a:moveTo>
                  <a:pt x="9525" y="1765566"/>
                </a:moveTo>
                <a:lnTo>
                  <a:pt x="9055" y="1764449"/>
                </a:lnTo>
                <a:lnTo>
                  <a:pt x="7200" y="1762582"/>
                </a:lnTo>
                <a:lnTo>
                  <a:pt x="6070" y="1762125"/>
                </a:lnTo>
                <a:lnTo>
                  <a:pt x="3441" y="1762125"/>
                </a:lnTo>
                <a:lnTo>
                  <a:pt x="2324" y="1762582"/>
                </a:lnTo>
                <a:lnTo>
                  <a:pt x="457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57" y="1769325"/>
                </a:lnTo>
                <a:lnTo>
                  <a:pt x="2324" y="1771180"/>
                </a:lnTo>
                <a:lnTo>
                  <a:pt x="3441" y="1771650"/>
                </a:lnTo>
                <a:lnTo>
                  <a:pt x="6070" y="1771650"/>
                </a:lnTo>
                <a:lnTo>
                  <a:pt x="7200" y="1771180"/>
                </a:lnTo>
                <a:lnTo>
                  <a:pt x="9055" y="1769325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1163954" h="4438650">
                <a:moveTo>
                  <a:pt x="9525" y="1717941"/>
                </a:moveTo>
                <a:lnTo>
                  <a:pt x="9055" y="1716824"/>
                </a:lnTo>
                <a:lnTo>
                  <a:pt x="7200" y="1714957"/>
                </a:lnTo>
                <a:lnTo>
                  <a:pt x="6070" y="1714500"/>
                </a:lnTo>
                <a:lnTo>
                  <a:pt x="3441" y="1714500"/>
                </a:lnTo>
                <a:lnTo>
                  <a:pt x="2324" y="1714957"/>
                </a:lnTo>
                <a:lnTo>
                  <a:pt x="457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57" y="1721700"/>
                </a:lnTo>
                <a:lnTo>
                  <a:pt x="2324" y="1723555"/>
                </a:lnTo>
                <a:lnTo>
                  <a:pt x="3441" y="1724025"/>
                </a:lnTo>
                <a:lnTo>
                  <a:pt x="6070" y="1724025"/>
                </a:lnTo>
                <a:lnTo>
                  <a:pt x="7200" y="1723555"/>
                </a:lnTo>
                <a:lnTo>
                  <a:pt x="9055" y="1721700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1163954" h="4438650">
                <a:moveTo>
                  <a:pt x="9525" y="1670316"/>
                </a:moveTo>
                <a:lnTo>
                  <a:pt x="9055" y="1669199"/>
                </a:lnTo>
                <a:lnTo>
                  <a:pt x="7200" y="1667332"/>
                </a:lnTo>
                <a:lnTo>
                  <a:pt x="6070" y="1666875"/>
                </a:lnTo>
                <a:lnTo>
                  <a:pt x="3441" y="1666875"/>
                </a:lnTo>
                <a:lnTo>
                  <a:pt x="2324" y="1667332"/>
                </a:lnTo>
                <a:lnTo>
                  <a:pt x="457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57" y="1674075"/>
                </a:lnTo>
                <a:lnTo>
                  <a:pt x="2324" y="1675930"/>
                </a:lnTo>
                <a:lnTo>
                  <a:pt x="3441" y="1676400"/>
                </a:lnTo>
                <a:lnTo>
                  <a:pt x="6070" y="1676400"/>
                </a:lnTo>
                <a:lnTo>
                  <a:pt x="7200" y="1675930"/>
                </a:lnTo>
                <a:lnTo>
                  <a:pt x="9055" y="1674075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1163954" h="4438650">
                <a:moveTo>
                  <a:pt x="9525" y="1622691"/>
                </a:moveTo>
                <a:lnTo>
                  <a:pt x="9055" y="1621574"/>
                </a:lnTo>
                <a:lnTo>
                  <a:pt x="7200" y="1619707"/>
                </a:lnTo>
                <a:lnTo>
                  <a:pt x="6070" y="1619250"/>
                </a:lnTo>
                <a:lnTo>
                  <a:pt x="3441" y="1619250"/>
                </a:lnTo>
                <a:lnTo>
                  <a:pt x="2324" y="1619707"/>
                </a:lnTo>
                <a:lnTo>
                  <a:pt x="457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57" y="1626450"/>
                </a:lnTo>
                <a:lnTo>
                  <a:pt x="2324" y="1628305"/>
                </a:lnTo>
                <a:lnTo>
                  <a:pt x="3441" y="1628775"/>
                </a:lnTo>
                <a:lnTo>
                  <a:pt x="6070" y="1628775"/>
                </a:lnTo>
                <a:lnTo>
                  <a:pt x="7200" y="1628305"/>
                </a:lnTo>
                <a:lnTo>
                  <a:pt x="9055" y="1626450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1163954" h="4438650">
                <a:moveTo>
                  <a:pt x="9525" y="1575066"/>
                </a:moveTo>
                <a:lnTo>
                  <a:pt x="9055" y="1573949"/>
                </a:lnTo>
                <a:lnTo>
                  <a:pt x="7200" y="1572082"/>
                </a:lnTo>
                <a:lnTo>
                  <a:pt x="6070" y="1571625"/>
                </a:lnTo>
                <a:lnTo>
                  <a:pt x="3441" y="1571625"/>
                </a:lnTo>
                <a:lnTo>
                  <a:pt x="2324" y="1572082"/>
                </a:lnTo>
                <a:lnTo>
                  <a:pt x="457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57" y="1578825"/>
                </a:lnTo>
                <a:lnTo>
                  <a:pt x="2324" y="1580680"/>
                </a:lnTo>
                <a:lnTo>
                  <a:pt x="3441" y="1581150"/>
                </a:lnTo>
                <a:lnTo>
                  <a:pt x="6070" y="1581150"/>
                </a:lnTo>
                <a:lnTo>
                  <a:pt x="7200" y="1580680"/>
                </a:lnTo>
                <a:lnTo>
                  <a:pt x="9055" y="1578825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1163954" h="4438650">
                <a:moveTo>
                  <a:pt x="9525" y="1527441"/>
                </a:moveTo>
                <a:lnTo>
                  <a:pt x="9055" y="1526324"/>
                </a:lnTo>
                <a:lnTo>
                  <a:pt x="7200" y="1524457"/>
                </a:lnTo>
                <a:lnTo>
                  <a:pt x="6070" y="1524000"/>
                </a:lnTo>
                <a:lnTo>
                  <a:pt x="3441" y="1524000"/>
                </a:lnTo>
                <a:lnTo>
                  <a:pt x="2324" y="1524457"/>
                </a:lnTo>
                <a:lnTo>
                  <a:pt x="457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57" y="1531200"/>
                </a:lnTo>
                <a:lnTo>
                  <a:pt x="2324" y="1533055"/>
                </a:lnTo>
                <a:lnTo>
                  <a:pt x="3441" y="1533525"/>
                </a:lnTo>
                <a:lnTo>
                  <a:pt x="6070" y="1533525"/>
                </a:lnTo>
                <a:lnTo>
                  <a:pt x="7200" y="1533055"/>
                </a:lnTo>
                <a:lnTo>
                  <a:pt x="9055" y="1531200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1163954" h="4438650">
                <a:moveTo>
                  <a:pt x="9525" y="1479816"/>
                </a:moveTo>
                <a:lnTo>
                  <a:pt x="9055" y="1478699"/>
                </a:lnTo>
                <a:lnTo>
                  <a:pt x="7200" y="1476832"/>
                </a:lnTo>
                <a:lnTo>
                  <a:pt x="6070" y="1476375"/>
                </a:lnTo>
                <a:lnTo>
                  <a:pt x="3441" y="1476375"/>
                </a:lnTo>
                <a:lnTo>
                  <a:pt x="2324" y="1476832"/>
                </a:lnTo>
                <a:lnTo>
                  <a:pt x="457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57" y="1483575"/>
                </a:lnTo>
                <a:lnTo>
                  <a:pt x="2324" y="1485430"/>
                </a:lnTo>
                <a:lnTo>
                  <a:pt x="3441" y="1485900"/>
                </a:lnTo>
                <a:lnTo>
                  <a:pt x="6070" y="1485900"/>
                </a:lnTo>
                <a:lnTo>
                  <a:pt x="7200" y="1485430"/>
                </a:lnTo>
                <a:lnTo>
                  <a:pt x="9055" y="1483575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1163954" h="4438650">
                <a:moveTo>
                  <a:pt x="9525" y="1432191"/>
                </a:moveTo>
                <a:lnTo>
                  <a:pt x="9055" y="1431074"/>
                </a:lnTo>
                <a:lnTo>
                  <a:pt x="7200" y="1429207"/>
                </a:lnTo>
                <a:lnTo>
                  <a:pt x="6070" y="1428750"/>
                </a:lnTo>
                <a:lnTo>
                  <a:pt x="3441" y="1428750"/>
                </a:lnTo>
                <a:lnTo>
                  <a:pt x="2324" y="1429207"/>
                </a:lnTo>
                <a:lnTo>
                  <a:pt x="457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57" y="1435950"/>
                </a:lnTo>
                <a:lnTo>
                  <a:pt x="2324" y="1437805"/>
                </a:lnTo>
                <a:lnTo>
                  <a:pt x="3441" y="1438275"/>
                </a:lnTo>
                <a:lnTo>
                  <a:pt x="6070" y="1438275"/>
                </a:lnTo>
                <a:lnTo>
                  <a:pt x="7200" y="1437805"/>
                </a:lnTo>
                <a:lnTo>
                  <a:pt x="9055" y="1435950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1163954" h="4438650">
                <a:moveTo>
                  <a:pt x="9525" y="1384566"/>
                </a:moveTo>
                <a:lnTo>
                  <a:pt x="9055" y="1383449"/>
                </a:lnTo>
                <a:lnTo>
                  <a:pt x="7200" y="1381582"/>
                </a:lnTo>
                <a:lnTo>
                  <a:pt x="6070" y="1381125"/>
                </a:lnTo>
                <a:lnTo>
                  <a:pt x="3441" y="1381125"/>
                </a:lnTo>
                <a:lnTo>
                  <a:pt x="2324" y="1381582"/>
                </a:lnTo>
                <a:lnTo>
                  <a:pt x="457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57" y="1388325"/>
                </a:lnTo>
                <a:lnTo>
                  <a:pt x="2324" y="1390180"/>
                </a:lnTo>
                <a:lnTo>
                  <a:pt x="3441" y="1390650"/>
                </a:lnTo>
                <a:lnTo>
                  <a:pt x="6070" y="1390650"/>
                </a:lnTo>
                <a:lnTo>
                  <a:pt x="7200" y="1390180"/>
                </a:lnTo>
                <a:lnTo>
                  <a:pt x="9055" y="1388325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1163954" h="4438650">
                <a:moveTo>
                  <a:pt x="9525" y="1336941"/>
                </a:moveTo>
                <a:lnTo>
                  <a:pt x="9055" y="1335824"/>
                </a:lnTo>
                <a:lnTo>
                  <a:pt x="7200" y="1333957"/>
                </a:lnTo>
                <a:lnTo>
                  <a:pt x="6070" y="1333500"/>
                </a:lnTo>
                <a:lnTo>
                  <a:pt x="3441" y="1333500"/>
                </a:lnTo>
                <a:lnTo>
                  <a:pt x="2324" y="1333957"/>
                </a:lnTo>
                <a:lnTo>
                  <a:pt x="457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57" y="1340700"/>
                </a:lnTo>
                <a:lnTo>
                  <a:pt x="2324" y="1342555"/>
                </a:lnTo>
                <a:lnTo>
                  <a:pt x="3441" y="1343025"/>
                </a:lnTo>
                <a:lnTo>
                  <a:pt x="6070" y="1343025"/>
                </a:lnTo>
                <a:lnTo>
                  <a:pt x="7200" y="1342555"/>
                </a:lnTo>
                <a:lnTo>
                  <a:pt x="9055" y="1340700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1163954" h="4438650">
                <a:moveTo>
                  <a:pt x="9525" y="1289316"/>
                </a:moveTo>
                <a:lnTo>
                  <a:pt x="9055" y="1288199"/>
                </a:lnTo>
                <a:lnTo>
                  <a:pt x="7200" y="1286332"/>
                </a:lnTo>
                <a:lnTo>
                  <a:pt x="6070" y="1285875"/>
                </a:lnTo>
                <a:lnTo>
                  <a:pt x="3441" y="1285875"/>
                </a:lnTo>
                <a:lnTo>
                  <a:pt x="2324" y="1286332"/>
                </a:lnTo>
                <a:lnTo>
                  <a:pt x="457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57" y="1293075"/>
                </a:lnTo>
                <a:lnTo>
                  <a:pt x="2324" y="1294930"/>
                </a:lnTo>
                <a:lnTo>
                  <a:pt x="3441" y="1295400"/>
                </a:lnTo>
                <a:lnTo>
                  <a:pt x="6070" y="1295400"/>
                </a:lnTo>
                <a:lnTo>
                  <a:pt x="7200" y="1294930"/>
                </a:lnTo>
                <a:lnTo>
                  <a:pt x="9055" y="1293075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1163954" h="4438650">
                <a:moveTo>
                  <a:pt x="9525" y="1241691"/>
                </a:moveTo>
                <a:lnTo>
                  <a:pt x="9055" y="1240574"/>
                </a:lnTo>
                <a:lnTo>
                  <a:pt x="7200" y="1238707"/>
                </a:lnTo>
                <a:lnTo>
                  <a:pt x="6070" y="1238250"/>
                </a:lnTo>
                <a:lnTo>
                  <a:pt x="3441" y="1238250"/>
                </a:lnTo>
                <a:lnTo>
                  <a:pt x="2324" y="1238707"/>
                </a:lnTo>
                <a:lnTo>
                  <a:pt x="457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57" y="1245450"/>
                </a:lnTo>
                <a:lnTo>
                  <a:pt x="2324" y="1247305"/>
                </a:lnTo>
                <a:lnTo>
                  <a:pt x="3441" y="1247775"/>
                </a:lnTo>
                <a:lnTo>
                  <a:pt x="6070" y="1247775"/>
                </a:lnTo>
                <a:lnTo>
                  <a:pt x="7200" y="1247305"/>
                </a:lnTo>
                <a:lnTo>
                  <a:pt x="9055" y="1245450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1163954" h="4438650">
                <a:moveTo>
                  <a:pt x="9525" y="1194066"/>
                </a:moveTo>
                <a:lnTo>
                  <a:pt x="9055" y="1192949"/>
                </a:lnTo>
                <a:lnTo>
                  <a:pt x="7200" y="1191082"/>
                </a:lnTo>
                <a:lnTo>
                  <a:pt x="6070" y="1190625"/>
                </a:lnTo>
                <a:lnTo>
                  <a:pt x="3441" y="1190625"/>
                </a:lnTo>
                <a:lnTo>
                  <a:pt x="2324" y="1191082"/>
                </a:lnTo>
                <a:lnTo>
                  <a:pt x="457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57" y="1197825"/>
                </a:lnTo>
                <a:lnTo>
                  <a:pt x="2324" y="1199680"/>
                </a:lnTo>
                <a:lnTo>
                  <a:pt x="3441" y="1200150"/>
                </a:lnTo>
                <a:lnTo>
                  <a:pt x="6070" y="1200150"/>
                </a:lnTo>
                <a:lnTo>
                  <a:pt x="7200" y="1199680"/>
                </a:lnTo>
                <a:lnTo>
                  <a:pt x="9055" y="1197825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1163954" h="4438650">
                <a:moveTo>
                  <a:pt x="9525" y="1146441"/>
                </a:moveTo>
                <a:lnTo>
                  <a:pt x="9055" y="1145324"/>
                </a:lnTo>
                <a:lnTo>
                  <a:pt x="7200" y="1143457"/>
                </a:lnTo>
                <a:lnTo>
                  <a:pt x="6070" y="1143000"/>
                </a:lnTo>
                <a:lnTo>
                  <a:pt x="3441" y="1143000"/>
                </a:lnTo>
                <a:lnTo>
                  <a:pt x="2324" y="1143457"/>
                </a:lnTo>
                <a:lnTo>
                  <a:pt x="457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57" y="1150200"/>
                </a:lnTo>
                <a:lnTo>
                  <a:pt x="2324" y="1152055"/>
                </a:lnTo>
                <a:lnTo>
                  <a:pt x="3441" y="1152525"/>
                </a:lnTo>
                <a:lnTo>
                  <a:pt x="6070" y="1152525"/>
                </a:lnTo>
                <a:lnTo>
                  <a:pt x="7200" y="1152055"/>
                </a:lnTo>
                <a:lnTo>
                  <a:pt x="9055" y="1150200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1163954" h="4438650">
                <a:moveTo>
                  <a:pt x="9525" y="1098816"/>
                </a:moveTo>
                <a:lnTo>
                  <a:pt x="9055" y="1097699"/>
                </a:lnTo>
                <a:lnTo>
                  <a:pt x="7200" y="1095832"/>
                </a:lnTo>
                <a:lnTo>
                  <a:pt x="6070" y="1095375"/>
                </a:lnTo>
                <a:lnTo>
                  <a:pt x="3441" y="1095375"/>
                </a:lnTo>
                <a:lnTo>
                  <a:pt x="2324" y="1095832"/>
                </a:lnTo>
                <a:lnTo>
                  <a:pt x="457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57" y="1102575"/>
                </a:lnTo>
                <a:lnTo>
                  <a:pt x="2324" y="1104430"/>
                </a:lnTo>
                <a:lnTo>
                  <a:pt x="3441" y="1104900"/>
                </a:lnTo>
                <a:lnTo>
                  <a:pt x="6070" y="1104900"/>
                </a:lnTo>
                <a:lnTo>
                  <a:pt x="7200" y="1104430"/>
                </a:lnTo>
                <a:lnTo>
                  <a:pt x="9055" y="1102575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1163954" h="4438650">
                <a:moveTo>
                  <a:pt x="9525" y="1051191"/>
                </a:moveTo>
                <a:lnTo>
                  <a:pt x="9055" y="1050074"/>
                </a:lnTo>
                <a:lnTo>
                  <a:pt x="7200" y="1048207"/>
                </a:lnTo>
                <a:lnTo>
                  <a:pt x="6070" y="1047750"/>
                </a:lnTo>
                <a:lnTo>
                  <a:pt x="3441" y="1047750"/>
                </a:lnTo>
                <a:lnTo>
                  <a:pt x="2324" y="1048207"/>
                </a:lnTo>
                <a:lnTo>
                  <a:pt x="457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57" y="1054950"/>
                </a:lnTo>
                <a:lnTo>
                  <a:pt x="2324" y="1056805"/>
                </a:lnTo>
                <a:lnTo>
                  <a:pt x="3441" y="1057275"/>
                </a:lnTo>
                <a:lnTo>
                  <a:pt x="6070" y="1057275"/>
                </a:lnTo>
                <a:lnTo>
                  <a:pt x="7200" y="1056805"/>
                </a:lnTo>
                <a:lnTo>
                  <a:pt x="9055" y="1054950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1163954" h="4438650">
                <a:moveTo>
                  <a:pt x="9525" y="1003566"/>
                </a:moveTo>
                <a:lnTo>
                  <a:pt x="9055" y="1002449"/>
                </a:lnTo>
                <a:lnTo>
                  <a:pt x="7200" y="1000582"/>
                </a:lnTo>
                <a:lnTo>
                  <a:pt x="6070" y="1000125"/>
                </a:lnTo>
                <a:lnTo>
                  <a:pt x="3441" y="1000125"/>
                </a:lnTo>
                <a:lnTo>
                  <a:pt x="2324" y="1000582"/>
                </a:lnTo>
                <a:lnTo>
                  <a:pt x="457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57" y="1007325"/>
                </a:lnTo>
                <a:lnTo>
                  <a:pt x="2324" y="1009180"/>
                </a:lnTo>
                <a:lnTo>
                  <a:pt x="3441" y="1009650"/>
                </a:lnTo>
                <a:lnTo>
                  <a:pt x="6070" y="1009650"/>
                </a:lnTo>
                <a:lnTo>
                  <a:pt x="7200" y="1009180"/>
                </a:lnTo>
                <a:lnTo>
                  <a:pt x="9055" y="1007325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1163954" h="4438650">
                <a:moveTo>
                  <a:pt x="9525" y="955941"/>
                </a:moveTo>
                <a:lnTo>
                  <a:pt x="9055" y="954824"/>
                </a:lnTo>
                <a:lnTo>
                  <a:pt x="7200" y="952957"/>
                </a:lnTo>
                <a:lnTo>
                  <a:pt x="6070" y="952500"/>
                </a:lnTo>
                <a:lnTo>
                  <a:pt x="3441" y="952500"/>
                </a:lnTo>
                <a:lnTo>
                  <a:pt x="2324" y="952957"/>
                </a:lnTo>
                <a:lnTo>
                  <a:pt x="457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57" y="959700"/>
                </a:lnTo>
                <a:lnTo>
                  <a:pt x="2324" y="961555"/>
                </a:lnTo>
                <a:lnTo>
                  <a:pt x="3441" y="962025"/>
                </a:lnTo>
                <a:lnTo>
                  <a:pt x="6070" y="962025"/>
                </a:lnTo>
                <a:lnTo>
                  <a:pt x="7200" y="961555"/>
                </a:lnTo>
                <a:lnTo>
                  <a:pt x="9055" y="959700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1163954" h="4438650">
                <a:moveTo>
                  <a:pt x="9525" y="908316"/>
                </a:moveTo>
                <a:lnTo>
                  <a:pt x="9055" y="907199"/>
                </a:lnTo>
                <a:lnTo>
                  <a:pt x="7200" y="905332"/>
                </a:lnTo>
                <a:lnTo>
                  <a:pt x="6070" y="904875"/>
                </a:lnTo>
                <a:lnTo>
                  <a:pt x="3441" y="904875"/>
                </a:lnTo>
                <a:lnTo>
                  <a:pt x="2324" y="905332"/>
                </a:lnTo>
                <a:lnTo>
                  <a:pt x="457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57" y="912075"/>
                </a:lnTo>
                <a:lnTo>
                  <a:pt x="2324" y="913930"/>
                </a:lnTo>
                <a:lnTo>
                  <a:pt x="3441" y="914400"/>
                </a:lnTo>
                <a:lnTo>
                  <a:pt x="6070" y="914400"/>
                </a:lnTo>
                <a:lnTo>
                  <a:pt x="7200" y="913930"/>
                </a:lnTo>
                <a:lnTo>
                  <a:pt x="9055" y="912075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1163954" h="4438650">
                <a:moveTo>
                  <a:pt x="9525" y="860691"/>
                </a:moveTo>
                <a:lnTo>
                  <a:pt x="9055" y="859574"/>
                </a:lnTo>
                <a:lnTo>
                  <a:pt x="7200" y="857707"/>
                </a:lnTo>
                <a:lnTo>
                  <a:pt x="6070" y="857250"/>
                </a:lnTo>
                <a:lnTo>
                  <a:pt x="3441" y="857250"/>
                </a:lnTo>
                <a:lnTo>
                  <a:pt x="2324" y="857707"/>
                </a:lnTo>
                <a:lnTo>
                  <a:pt x="457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57" y="864450"/>
                </a:lnTo>
                <a:lnTo>
                  <a:pt x="2324" y="866305"/>
                </a:lnTo>
                <a:lnTo>
                  <a:pt x="3441" y="866775"/>
                </a:lnTo>
                <a:lnTo>
                  <a:pt x="6070" y="866775"/>
                </a:lnTo>
                <a:lnTo>
                  <a:pt x="7200" y="866305"/>
                </a:lnTo>
                <a:lnTo>
                  <a:pt x="9055" y="864450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1163954" h="4438650">
                <a:moveTo>
                  <a:pt x="9525" y="813066"/>
                </a:moveTo>
                <a:lnTo>
                  <a:pt x="9055" y="811949"/>
                </a:lnTo>
                <a:lnTo>
                  <a:pt x="7200" y="810082"/>
                </a:lnTo>
                <a:lnTo>
                  <a:pt x="6070" y="809625"/>
                </a:lnTo>
                <a:lnTo>
                  <a:pt x="3441" y="809625"/>
                </a:lnTo>
                <a:lnTo>
                  <a:pt x="2324" y="810082"/>
                </a:lnTo>
                <a:lnTo>
                  <a:pt x="457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57" y="816825"/>
                </a:lnTo>
                <a:lnTo>
                  <a:pt x="2324" y="818680"/>
                </a:lnTo>
                <a:lnTo>
                  <a:pt x="3441" y="819150"/>
                </a:lnTo>
                <a:lnTo>
                  <a:pt x="6070" y="819150"/>
                </a:lnTo>
                <a:lnTo>
                  <a:pt x="7200" y="818680"/>
                </a:lnTo>
                <a:lnTo>
                  <a:pt x="9055" y="816825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1163954" h="4438650">
                <a:moveTo>
                  <a:pt x="9525" y="765441"/>
                </a:moveTo>
                <a:lnTo>
                  <a:pt x="9055" y="764324"/>
                </a:lnTo>
                <a:lnTo>
                  <a:pt x="7200" y="762457"/>
                </a:lnTo>
                <a:lnTo>
                  <a:pt x="6070" y="762000"/>
                </a:lnTo>
                <a:lnTo>
                  <a:pt x="3441" y="762000"/>
                </a:lnTo>
                <a:lnTo>
                  <a:pt x="2324" y="762457"/>
                </a:lnTo>
                <a:lnTo>
                  <a:pt x="457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57" y="769200"/>
                </a:lnTo>
                <a:lnTo>
                  <a:pt x="2324" y="771055"/>
                </a:lnTo>
                <a:lnTo>
                  <a:pt x="3441" y="771525"/>
                </a:lnTo>
                <a:lnTo>
                  <a:pt x="6070" y="771525"/>
                </a:lnTo>
                <a:lnTo>
                  <a:pt x="7200" y="771055"/>
                </a:lnTo>
                <a:lnTo>
                  <a:pt x="9055" y="769200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1163954" h="4438650">
                <a:moveTo>
                  <a:pt x="9525" y="717816"/>
                </a:moveTo>
                <a:lnTo>
                  <a:pt x="9055" y="716699"/>
                </a:lnTo>
                <a:lnTo>
                  <a:pt x="7200" y="714832"/>
                </a:lnTo>
                <a:lnTo>
                  <a:pt x="6070" y="714375"/>
                </a:lnTo>
                <a:lnTo>
                  <a:pt x="3441" y="714375"/>
                </a:lnTo>
                <a:lnTo>
                  <a:pt x="2324" y="714832"/>
                </a:lnTo>
                <a:lnTo>
                  <a:pt x="457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57" y="721575"/>
                </a:lnTo>
                <a:lnTo>
                  <a:pt x="2324" y="723430"/>
                </a:lnTo>
                <a:lnTo>
                  <a:pt x="3441" y="723900"/>
                </a:lnTo>
                <a:lnTo>
                  <a:pt x="6070" y="723900"/>
                </a:lnTo>
                <a:lnTo>
                  <a:pt x="7200" y="723430"/>
                </a:lnTo>
                <a:lnTo>
                  <a:pt x="9055" y="721575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1163954" h="4438650">
                <a:moveTo>
                  <a:pt x="9525" y="670191"/>
                </a:moveTo>
                <a:lnTo>
                  <a:pt x="9055" y="669074"/>
                </a:lnTo>
                <a:lnTo>
                  <a:pt x="7200" y="667207"/>
                </a:lnTo>
                <a:lnTo>
                  <a:pt x="6070" y="666750"/>
                </a:lnTo>
                <a:lnTo>
                  <a:pt x="3441" y="666750"/>
                </a:lnTo>
                <a:lnTo>
                  <a:pt x="2324" y="667207"/>
                </a:lnTo>
                <a:lnTo>
                  <a:pt x="457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57" y="673950"/>
                </a:lnTo>
                <a:lnTo>
                  <a:pt x="2324" y="675805"/>
                </a:lnTo>
                <a:lnTo>
                  <a:pt x="3441" y="676275"/>
                </a:lnTo>
                <a:lnTo>
                  <a:pt x="6070" y="676275"/>
                </a:lnTo>
                <a:lnTo>
                  <a:pt x="7200" y="675805"/>
                </a:lnTo>
                <a:lnTo>
                  <a:pt x="9055" y="673950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1163954" h="4438650">
                <a:moveTo>
                  <a:pt x="9525" y="622566"/>
                </a:moveTo>
                <a:lnTo>
                  <a:pt x="9055" y="621449"/>
                </a:lnTo>
                <a:lnTo>
                  <a:pt x="7200" y="619582"/>
                </a:lnTo>
                <a:lnTo>
                  <a:pt x="6070" y="619125"/>
                </a:lnTo>
                <a:lnTo>
                  <a:pt x="3441" y="619125"/>
                </a:lnTo>
                <a:lnTo>
                  <a:pt x="2324" y="619582"/>
                </a:lnTo>
                <a:lnTo>
                  <a:pt x="457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57" y="626325"/>
                </a:lnTo>
                <a:lnTo>
                  <a:pt x="2324" y="628180"/>
                </a:lnTo>
                <a:lnTo>
                  <a:pt x="3441" y="628650"/>
                </a:lnTo>
                <a:lnTo>
                  <a:pt x="6070" y="628650"/>
                </a:lnTo>
                <a:lnTo>
                  <a:pt x="7200" y="628180"/>
                </a:lnTo>
                <a:lnTo>
                  <a:pt x="9055" y="626325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1163954" h="4438650">
                <a:moveTo>
                  <a:pt x="9525" y="574941"/>
                </a:moveTo>
                <a:lnTo>
                  <a:pt x="9055" y="573824"/>
                </a:lnTo>
                <a:lnTo>
                  <a:pt x="7200" y="571957"/>
                </a:lnTo>
                <a:lnTo>
                  <a:pt x="6070" y="571500"/>
                </a:lnTo>
                <a:lnTo>
                  <a:pt x="3441" y="571500"/>
                </a:lnTo>
                <a:lnTo>
                  <a:pt x="2324" y="571957"/>
                </a:lnTo>
                <a:lnTo>
                  <a:pt x="457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57" y="578700"/>
                </a:lnTo>
                <a:lnTo>
                  <a:pt x="2324" y="580555"/>
                </a:lnTo>
                <a:lnTo>
                  <a:pt x="3441" y="581025"/>
                </a:lnTo>
                <a:lnTo>
                  <a:pt x="6070" y="581025"/>
                </a:lnTo>
                <a:lnTo>
                  <a:pt x="7200" y="580555"/>
                </a:lnTo>
                <a:lnTo>
                  <a:pt x="9055" y="578700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1163954" h="4438650">
                <a:moveTo>
                  <a:pt x="9525" y="527316"/>
                </a:moveTo>
                <a:lnTo>
                  <a:pt x="9055" y="526199"/>
                </a:lnTo>
                <a:lnTo>
                  <a:pt x="7200" y="524332"/>
                </a:lnTo>
                <a:lnTo>
                  <a:pt x="6070" y="523875"/>
                </a:lnTo>
                <a:lnTo>
                  <a:pt x="3441" y="523875"/>
                </a:lnTo>
                <a:lnTo>
                  <a:pt x="2324" y="524332"/>
                </a:lnTo>
                <a:lnTo>
                  <a:pt x="457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57" y="531075"/>
                </a:lnTo>
                <a:lnTo>
                  <a:pt x="2324" y="532930"/>
                </a:lnTo>
                <a:lnTo>
                  <a:pt x="3441" y="533400"/>
                </a:lnTo>
                <a:lnTo>
                  <a:pt x="6070" y="533400"/>
                </a:lnTo>
                <a:lnTo>
                  <a:pt x="7200" y="532930"/>
                </a:lnTo>
                <a:lnTo>
                  <a:pt x="9055" y="531075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1163954" h="4438650">
                <a:moveTo>
                  <a:pt x="9525" y="479691"/>
                </a:moveTo>
                <a:lnTo>
                  <a:pt x="9055" y="478574"/>
                </a:lnTo>
                <a:lnTo>
                  <a:pt x="7200" y="476707"/>
                </a:lnTo>
                <a:lnTo>
                  <a:pt x="6070" y="476250"/>
                </a:lnTo>
                <a:lnTo>
                  <a:pt x="3441" y="476250"/>
                </a:lnTo>
                <a:lnTo>
                  <a:pt x="2324" y="476707"/>
                </a:lnTo>
                <a:lnTo>
                  <a:pt x="457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57" y="483450"/>
                </a:lnTo>
                <a:lnTo>
                  <a:pt x="2324" y="485305"/>
                </a:lnTo>
                <a:lnTo>
                  <a:pt x="3441" y="485775"/>
                </a:lnTo>
                <a:lnTo>
                  <a:pt x="6070" y="485775"/>
                </a:lnTo>
                <a:lnTo>
                  <a:pt x="7200" y="485305"/>
                </a:lnTo>
                <a:lnTo>
                  <a:pt x="9055" y="483450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1163954" h="4438650">
                <a:moveTo>
                  <a:pt x="9525" y="432066"/>
                </a:moveTo>
                <a:lnTo>
                  <a:pt x="9055" y="430949"/>
                </a:lnTo>
                <a:lnTo>
                  <a:pt x="7200" y="429082"/>
                </a:lnTo>
                <a:lnTo>
                  <a:pt x="6070" y="428625"/>
                </a:lnTo>
                <a:lnTo>
                  <a:pt x="3441" y="428625"/>
                </a:lnTo>
                <a:lnTo>
                  <a:pt x="2324" y="429082"/>
                </a:lnTo>
                <a:lnTo>
                  <a:pt x="457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57" y="435825"/>
                </a:lnTo>
                <a:lnTo>
                  <a:pt x="2324" y="437680"/>
                </a:lnTo>
                <a:lnTo>
                  <a:pt x="3441" y="438150"/>
                </a:lnTo>
                <a:lnTo>
                  <a:pt x="6070" y="438150"/>
                </a:lnTo>
                <a:lnTo>
                  <a:pt x="7200" y="437680"/>
                </a:lnTo>
                <a:lnTo>
                  <a:pt x="9055" y="435825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1163954" h="4438650">
                <a:moveTo>
                  <a:pt x="9525" y="384441"/>
                </a:moveTo>
                <a:lnTo>
                  <a:pt x="9055" y="383324"/>
                </a:lnTo>
                <a:lnTo>
                  <a:pt x="7200" y="381457"/>
                </a:lnTo>
                <a:lnTo>
                  <a:pt x="6070" y="381000"/>
                </a:lnTo>
                <a:lnTo>
                  <a:pt x="3441" y="381000"/>
                </a:lnTo>
                <a:lnTo>
                  <a:pt x="2324" y="381457"/>
                </a:lnTo>
                <a:lnTo>
                  <a:pt x="457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57" y="388200"/>
                </a:lnTo>
                <a:lnTo>
                  <a:pt x="2324" y="390055"/>
                </a:lnTo>
                <a:lnTo>
                  <a:pt x="3441" y="390525"/>
                </a:lnTo>
                <a:lnTo>
                  <a:pt x="6070" y="390525"/>
                </a:lnTo>
                <a:lnTo>
                  <a:pt x="7200" y="390055"/>
                </a:lnTo>
                <a:lnTo>
                  <a:pt x="9055" y="388200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1163954" h="4438650">
                <a:moveTo>
                  <a:pt x="9525" y="336816"/>
                </a:moveTo>
                <a:lnTo>
                  <a:pt x="9055" y="335699"/>
                </a:lnTo>
                <a:lnTo>
                  <a:pt x="7200" y="333832"/>
                </a:lnTo>
                <a:lnTo>
                  <a:pt x="6070" y="333375"/>
                </a:lnTo>
                <a:lnTo>
                  <a:pt x="3441" y="333375"/>
                </a:lnTo>
                <a:lnTo>
                  <a:pt x="2324" y="333832"/>
                </a:lnTo>
                <a:lnTo>
                  <a:pt x="457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57" y="340575"/>
                </a:lnTo>
                <a:lnTo>
                  <a:pt x="2324" y="342430"/>
                </a:lnTo>
                <a:lnTo>
                  <a:pt x="3441" y="342900"/>
                </a:lnTo>
                <a:lnTo>
                  <a:pt x="6070" y="342900"/>
                </a:lnTo>
                <a:lnTo>
                  <a:pt x="7200" y="342430"/>
                </a:lnTo>
                <a:lnTo>
                  <a:pt x="9055" y="340575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1163954" h="4438650">
                <a:moveTo>
                  <a:pt x="9525" y="289191"/>
                </a:moveTo>
                <a:lnTo>
                  <a:pt x="9055" y="288074"/>
                </a:lnTo>
                <a:lnTo>
                  <a:pt x="7200" y="286207"/>
                </a:lnTo>
                <a:lnTo>
                  <a:pt x="6070" y="285750"/>
                </a:lnTo>
                <a:lnTo>
                  <a:pt x="3441" y="285750"/>
                </a:lnTo>
                <a:lnTo>
                  <a:pt x="2324" y="286207"/>
                </a:lnTo>
                <a:lnTo>
                  <a:pt x="457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57" y="292950"/>
                </a:lnTo>
                <a:lnTo>
                  <a:pt x="2324" y="294805"/>
                </a:lnTo>
                <a:lnTo>
                  <a:pt x="3441" y="295275"/>
                </a:lnTo>
                <a:lnTo>
                  <a:pt x="6070" y="295275"/>
                </a:lnTo>
                <a:lnTo>
                  <a:pt x="7200" y="294805"/>
                </a:lnTo>
                <a:lnTo>
                  <a:pt x="9055" y="292950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1163954" h="4438650">
                <a:moveTo>
                  <a:pt x="9525" y="241566"/>
                </a:moveTo>
                <a:lnTo>
                  <a:pt x="9055" y="240449"/>
                </a:lnTo>
                <a:lnTo>
                  <a:pt x="7200" y="238582"/>
                </a:lnTo>
                <a:lnTo>
                  <a:pt x="6070" y="238125"/>
                </a:lnTo>
                <a:lnTo>
                  <a:pt x="3441" y="238125"/>
                </a:lnTo>
                <a:lnTo>
                  <a:pt x="2324" y="238582"/>
                </a:lnTo>
                <a:lnTo>
                  <a:pt x="457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57" y="245325"/>
                </a:lnTo>
                <a:lnTo>
                  <a:pt x="2324" y="247180"/>
                </a:lnTo>
                <a:lnTo>
                  <a:pt x="3441" y="247650"/>
                </a:lnTo>
                <a:lnTo>
                  <a:pt x="6070" y="247650"/>
                </a:lnTo>
                <a:lnTo>
                  <a:pt x="7200" y="247180"/>
                </a:lnTo>
                <a:lnTo>
                  <a:pt x="9055" y="245325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1163954" h="4438650">
                <a:moveTo>
                  <a:pt x="9525" y="193941"/>
                </a:moveTo>
                <a:lnTo>
                  <a:pt x="9055" y="192824"/>
                </a:lnTo>
                <a:lnTo>
                  <a:pt x="7200" y="190957"/>
                </a:lnTo>
                <a:lnTo>
                  <a:pt x="6070" y="190500"/>
                </a:lnTo>
                <a:lnTo>
                  <a:pt x="3441" y="190500"/>
                </a:lnTo>
                <a:lnTo>
                  <a:pt x="2324" y="190957"/>
                </a:lnTo>
                <a:lnTo>
                  <a:pt x="457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57" y="197700"/>
                </a:lnTo>
                <a:lnTo>
                  <a:pt x="2324" y="199555"/>
                </a:lnTo>
                <a:lnTo>
                  <a:pt x="3441" y="200025"/>
                </a:lnTo>
                <a:lnTo>
                  <a:pt x="6070" y="200025"/>
                </a:lnTo>
                <a:lnTo>
                  <a:pt x="7200" y="199555"/>
                </a:lnTo>
                <a:lnTo>
                  <a:pt x="9055" y="197700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1163954" h="4438650">
                <a:moveTo>
                  <a:pt x="9525" y="146316"/>
                </a:moveTo>
                <a:lnTo>
                  <a:pt x="9055" y="145199"/>
                </a:lnTo>
                <a:lnTo>
                  <a:pt x="7200" y="143332"/>
                </a:lnTo>
                <a:lnTo>
                  <a:pt x="6070" y="142875"/>
                </a:lnTo>
                <a:lnTo>
                  <a:pt x="3441" y="142875"/>
                </a:lnTo>
                <a:lnTo>
                  <a:pt x="2324" y="143332"/>
                </a:lnTo>
                <a:lnTo>
                  <a:pt x="457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57" y="150075"/>
                </a:lnTo>
                <a:lnTo>
                  <a:pt x="2324" y="151930"/>
                </a:lnTo>
                <a:lnTo>
                  <a:pt x="3441" y="152400"/>
                </a:lnTo>
                <a:lnTo>
                  <a:pt x="6070" y="152400"/>
                </a:lnTo>
                <a:lnTo>
                  <a:pt x="7200" y="151930"/>
                </a:lnTo>
                <a:lnTo>
                  <a:pt x="9055" y="150075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1163954" h="4438650">
                <a:moveTo>
                  <a:pt x="9525" y="98691"/>
                </a:moveTo>
                <a:lnTo>
                  <a:pt x="9055" y="97574"/>
                </a:lnTo>
                <a:lnTo>
                  <a:pt x="7200" y="95707"/>
                </a:lnTo>
                <a:lnTo>
                  <a:pt x="6070" y="95250"/>
                </a:lnTo>
                <a:lnTo>
                  <a:pt x="3441" y="95250"/>
                </a:lnTo>
                <a:lnTo>
                  <a:pt x="2324" y="95707"/>
                </a:lnTo>
                <a:lnTo>
                  <a:pt x="457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57" y="102450"/>
                </a:lnTo>
                <a:lnTo>
                  <a:pt x="2324" y="104305"/>
                </a:lnTo>
                <a:lnTo>
                  <a:pt x="3441" y="104775"/>
                </a:lnTo>
                <a:lnTo>
                  <a:pt x="6070" y="104775"/>
                </a:lnTo>
                <a:lnTo>
                  <a:pt x="7200" y="104305"/>
                </a:lnTo>
                <a:lnTo>
                  <a:pt x="9055" y="102450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1163954" h="4438650">
                <a:moveTo>
                  <a:pt x="9525" y="51066"/>
                </a:moveTo>
                <a:lnTo>
                  <a:pt x="9055" y="49949"/>
                </a:lnTo>
                <a:lnTo>
                  <a:pt x="7200" y="48082"/>
                </a:lnTo>
                <a:lnTo>
                  <a:pt x="6070" y="47625"/>
                </a:lnTo>
                <a:lnTo>
                  <a:pt x="3441" y="47625"/>
                </a:lnTo>
                <a:lnTo>
                  <a:pt x="2324" y="48082"/>
                </a:lnTo>
                <a:lnTo>
                  <a:pt x="457" y="49949"/>
                </a:lnTo>
                <a:lnTo>
                  <a:pt x="0" y="51066"/>
                </a:lnTo>
                <a:lnTo>
                  <a:pt x="0" y="53695"/>
                </a:lnTo>
                <a:lnTo>
                  <a:pt x="457" y="54825"/>
                </a:lnTo>
                <a:lnTo>
                  <a:pt x="2324" y="56680"/>
                </a:lnTo>
                <a:lnTo>
                  <a:pt x="3441" y="57150"/>
                </a:lnTo>
                <a:lnTo>
                  <a:pt x="6070" y="57150"/>
                </a:lnTo>
                <a:lnTo>
                  <a:pt x="7200" y="56680"/>
                </a:lnTo>
                <a:lnTo>
                  <a:pt x="9055" y="54825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1163954" h="4438650">
                <a:moveTo>
                  <a:pt x="9525" y="3441"/>
                </a:moveTo>
                <a:lnTo>
                  <a:pt x="9055" y="2324"/>
                </a:lnTo>
                <a:lnTo>
                  <a:pt x="7200" y="457"/>
                </a:lnTo>
                <a:lnTo>
                  <a:pt x="6070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6070" y="9525"/>
                </a:lnTo>
                <a:lnTo>
                  <a:pt x="7200" y="9055"/>
                </a:lnTo>
                <a:lnTo>
                  <a:pt x="9055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1163954" h="4438650">
                <a:moveTo>
                  <a:pt x="1163764" y="4432566"/>
                </a:moveTo>
                <a:lnTo>
                  <a:pt x="1163294" y="4431449"/>
                </a:lnTo>
                <a:lnTo>
                  <a:pt x="1161440" y="4429582"/>
                </a:lnTo>
                <a:lnTo>
                  <a:pt x="1160310" y="4429125"/>
                </a:lnTo>
                <a:lnTo>
                  <a:pt x="1157681" y="4429125"/>
                </a:lnTo>
                <a:lnTo>
                  <a:pt x="1156563" y="4429582"/>
                </a:lnTo>
                <a:lnTo>
                  <a:pt x="1154696" y="4431449"/>
                </a:lnTo>
                <a:lnTo>
                  <a:pt x="1154239" y="4432566"/>
                </a:lnTo>
                <a:lnTo>
                  <a:pt x="1154239" y="4435195"/>
                </a:lnTo>
                <a:lnTo>
                  <a:pt x="1154696" y="4436326"/>
                </a:lnTo>
                <a:lnTo>
                  <a:pt x="1156563" y="4438180"/>
                </a:lnTo>
                <a:lnTo>
                  <a:pt x="1157681" y="4438650"/>
                </a:lnTo>
                <a:lnTo>
                  <a:pt x="1160310" y="4438650"/>
                </a:lnTo>
                <a:lnTo>
                  <a:pt x="1161440" y="4438180"/>
                </a:lnTo>
                <a:lnTo>
                  <a:pt x="1163294" y="4436326"/>
                </a:lnTo>
                <a:lnTo>
                  <a:pt x="1163764" y="4435195"/>
                </a:lnTo>
                <a:lnTo>
                  <a:pt x="1163764" y="4432566"/>
                </a:lnTo>
                <a:close/>
              </a:path>
              <a:path w="1163954" h="4438650">
                <a:moveTo>
                  <a:pt x="1163764" y="4384941"/>
                </a:moveTo>
                <a:lnTo>
                  <a:pt x="1163294" y="4383824"/>
                </a:lnTo>
                <a:lnTo>
                  <a:pt x="1161440" y="4381957"/>
                </a:lnTo>
                <a:lnTo>
                  <a:pt x="1160310" y="4381500"/>
                </a:lnTo>
                <a:lnTo>
                  <a:pt x="1157681" y="4381500"/>
                </a:lnTo>
                <a:lnTo>
                  <a:pt x="1156563" y="4381957"/>
                </a:lnTo>
                <a:lnTo>
                  <a:pt x="1154696" y="4383824"/>
                </a:lnTo>
                <a:lnTo>
                  <a:pt x="1154239" y="4384941"/>
                </a:lnTo>
                <a:lnTo>
                  <a:pt x="1154239" y="4387570"/>
                </a:lnTo>
                <a:lnTo>
                  <a:pt x="1154696" y="4388701"/>
                </a:lnTo>
                <a:lnTo>
                  <a:pt x="1156563" y="4390555"/>
                </a:lnTo>
                <a:lnTo>
                  <a:pt x="1157681" y="4391025"/>
                </a:lnTo>
                <a:lnTo>
                  <a:pt x="1160310" y="4391025"/>
                </a:lnTo>
                <a:lnTo>
                  <a:pt x="1161440" y="4390555"/>
                </a:lnTo>
                <a:lnTo>
                  <a:pt x="1163294" y="4388701"/>
                </a:lnTo>
                <a:lnTo>
                  <a:pt x="1163764" y="4387570"/>
                </a:lnTo>
                <a:lnTo>
                  <a:pt x="1163764" y="4384941"/>
                </a:lnTo>
                <a:close/>
              </a:path>
              <a:path w="1163954" h="4438650">
                <a:moveTo>
                  <a:pt x="1163764" y="4337316"/>
                </a:moveTo>
                <a:lnTo>
                  <a:pt x="1163294" y="4336199"/>
                </a:lnTo>
                <a:lnTo>
                  <a:pt x="1161440" y="4334332"/>
                </a:lnTo>
                <a:lnTo>
                  <a:pt x="1160310" y="4333875"/>
                </a:lnTo>
                <a:lnTo>
                  <a:pt x="1157681" y="4333875"/>
                </a:lnTo>
                <a:lnTo>
                  <a:pt x="1156563" y="4334332"/>
                </a:lnTo>
                <a:lnTo>
                  <a:pt x="1154696" y="4336199"/>
                </a:lnTo>
                <a:lnTo>
                  <a:pt x="1154239" y="4337316"/>
                </a:lnTo>
                <a:lnTo>
                  <a:pt x="1154239" y="4339945"/>
                </a:lnTo>
                <a:lnTo>
                  <a:pt x="1154696" y="4341076"/>
                </a:lnTo>
                <a:lnTo>
                  <a:pt x="1156563" y="4342930"/>
                </a:lnTo>
                <a:lnTo>
                  <a:pt x="1157681" y="4343400"/>
                </a:lnTo>
                <a:lnTo>
                  <a:pt x="1160310" y="4343400"/>
                </a:lnTo>
                <a:lnTo>
                  <a:pt x="1161440" y="4342930"/>
                </a:lnTo>
                <a:lnTo>
                  <a:pt x="1163294" y="4341076"/>
                </a:lnTo>
                <a:lnTo>
                  <a:pt x="1163764" y="4339945"/>
                </a:lnTo>
                <a:lnTo>
                  <a:pt x="1163764" y="4337316"/>
                </a:lnTo>
                <a:close/>
              </a:path>
              <a:path w="1163954" h="4438650">
                <a:moveTo>
                  <a:pt x="1163764" y="4289691"/>
                </a:moveTo>
                <a:lnTo>
                  <a:pt x="1163294" y="4288574"/>
                </a:lnTo>
                <a:lnTo>
                  <a:pt x="1161440" y="4286707"/>
                </a:lnTo>
                <a:lnTo>
                  <a:pt x="1160310" y="4286250"/>
                </a:lnTo>
                <a:lnTo>
                  <a:pt x="1157681" y="4286250"/>
                </a:lnTo>
                <a:lnTo>
                  <a:pt x="1156563" y="4286707"/>
                </a:lnTo>
                <a:lnTo>
                  <a:pt x="1154696" y="4288574"/>
                </a:lnTo>
                <a:lnTo>
                  <a:pt x="1154239" y="4289691"/>
                </a:lnTo>
                <a:lnTo>
                  <a:pt x="1154239" y="4292320"/>
                </a:lnTo>
                <a:lnTo>
                  <a:pt x="1154696" y="4293451"/>
                </a:lnTo>
                <a:lnTo>
                  <a:pt x="1156563" y="4295305"/>
                </a:lnTo>
                <a:lnTo>
                  <a:pt x="1157681" y="4295775"/>
                </a:lnTo>
                <a:lnTo>
                  <a:pt x="1160310" y="4295775"/>
                </a:lnTo>
                <a:lnTo>
                  <a:pt x="1161440" y="4295305"/>
                </a:lnTo>
                <a:lnTo>
                  <a:pt x="1163294" y="4293451"/>
                </a:lnTo>
                <a:lnTo>
                  <a:pt x="1163764" y="4292320"/>
                </a:lnTo>
                <a:lnTo>
                  <a:pt x="1163764" y="4289691"/>
                </a:lnTo>
                <a:close/>
              </a:path>
              <a:path w="1163954" h="4438650">
                <a:moveTo>
                  <a:pt x="1163764" y="4242066"/>
                </a:moveTo>
                <a:lnTo>
                  <a:pt x="1163294" y="4240949"/>
                </a:lnTo>
                <a:lnTo>
                  <a:pt x="1161440" y="4239082"/>
                </a:lnTo>
                <a:lnTo>
                  <a:pt x="1160310" y="4238625"/>
                </a:lnTo>
                <a:lnTo>
                  <a:pt x="1157681" y="4238625"/>
                </a:lnTo>
                <a:lnTo>
                  <a:pt x="1156563" y="4239082"/>
                </a:lnTo>
                <a:lnTo>
                  <a:pt x="1154696" y="4240949"/>
                </a:lnTo>
                <a:lnTo>
                  <a:pt x="1154239" y="4242066"/>
                </a:lnTo>
                <a:lnTo>
                  <a:pt x="1154239" y="4244695"/>
                </a:lnTo>
                <a:lnTo>
                  <a:pt x="1154696" y="4245826"/>
                </a:lnTo>
                <a:lnTo>
                  <a:pt x="1156563" y="4247680"/>
                </a:lnTo>
                <a:lnTo>
                  <a:pt x="1157681" y="4248150"/>
                </a:lnTo>
                <a:lnTo>
                  <a:pt x="1160310" y="4248150"/>
                </a:lnTo>
                <a:lnTo>
                  <a:pt x="1161440" y="4247680"/>
                </a:lnTo>
                <a:lnTo>
                  <a:pt x="1163294" y="4245826"/>
                </a:lnTo>
                <a:lnTo>
                  <a:pt x="1163764" y="4244695"/>
                </a:lnTo>
                <a:lnTo>
                  <a:pt x="1163764" y="4242066"/>
                </a:lnTo>
                <a:close/>
              </a:path>
              <a:path w="1163954" h="4438650">
                <a:moveTo>
                  <a:pt x="1163764" y="4194441"/>
                </a:moveTo>
                <a:lnTo>
                  <a:pt x="1163294" y="4193324"/>
                </a:lnTo>
                <a:lnTo>
                  <a:pt x="1161440" y="4191457"/>
                </a:lnTo>
                <a:lnTo>
                  <a:pt x="1160310" y="4191000"/>
                </a:lnTo>
                <a:lnTo>
                  <a:pt x="1157681" y="4191000"/>
                </a:lnTo>
                <a:lnTo>
                  <a:pt x="1156563" y="4191457"/>
                </a:lnTo>
                <a:lnTo>
                  <a:pt x="1154696" y="4193324"/>
                </a:lnTo>
                <a:lnTo>
                  <a:pt x="1154239" y="4194441"/>
                </a:lnTo>
                <a:lnTo>
                  <a:pt x="1154239" y="4197070"/>
                </a:lnTo>
                <a:lnTo>
                  <a:pt x="1154696" y="4198201"/>
                </a:lnTo>
                <a:lnTo>
                  <a:pt x="1156563" y="4200055"/>
                </a:lnTo>
                <a:lnTo>
                  <a:pt x="1157681" y="4200525"/>
                </a:lnTo>
                <a:lnTo>
                  <a:pt x="1160310" y="4200525"/>
                </a:lnTo>
                <a:lnTo>
                  <a:pt x="1161440" y="4200055"/>
                </a:lnTo>
                <a:lnTo>
                  <a:pt x="1163294" y="4198201"/>
                </a:lnTo>
                <a:lnTo>
                  <a:pt x="1163764" y="4197070"/>
                </a:lnTo>
                <a:lnTo>
                  <a:pt x="1163764" y="4194441"/>
                </a:lnTo>
                <a:close/>
              </a:path>
              <a:path w="1163954" h="4438650">
                <a:moveTo>
                  <a:pt x="1163764" y="4146816"/>
                </a:moveTo>
                <a:lnTo>
                  <a:pt x="1163294" y="4145699"/>
                </a:lnTo>
                <a:lnTo>
                  <a:pt x="1161440" y="4143832"/>
                </a:lnTo>
                <a:lnTo>
                  <a:pt x="1160310" y="4143375"/>
                </a:lnTo>
                <a:lnTo>
                  <a:pt x="1157681" y="4143375"/>
                </a:lnTo>
                <a:lnTo>
                  <a:pt x="1156563" y="4143832"/>
                </a:lnTo>
                <a:lnTo>
                  <a:pt x="1154696" y="4145699"/>
                </a:lnTo>
                <a:lnTo>
                  <a:pt x="1154239" y="4146816"/>
                </a:lnTo>
                <a:lnTo>
                  <a:pt x="1154239" y="4149445"/>
                </a:lnTo>
                <a:lnTo>
                  <a:pt x="1154696" y="4150576"/>
                </a:lnTo>
                <a:lnTo>
                  <a:pt x="1156563" y="4152430"/>
                </a:lnTo>
                <a:lnTo>
                  <a:pt x="1157681" y="4152900"/>
                </a:lnTo>
                <a:lnTo>
                  <a:pt x="1160310" y="4152900"/>
                </a:lnTo>
                <a:lnTo>
                  <a:pt x="1161440" y="4152430"/>
                </a:lnTo>
                <a:lnTo>
                  <a:pt x="1163294" y="4150576"/>
                </a:lnTo>
                <a:lnTo>
                  <a:pt x="1163764" y="4149445"/>
                </a:lnTo>
                <a:lnTo>
                  <a:pt x="1163764" y="4146816"/>
                </a:lnTo>
                <a:close/>
              </a:path>
              <a:path w="1163954" h="4438650">
                <a:moveTo>
                  <a:pt x="1163764" y="4099191"/>
                </a:moveTo>
                <a:lnTo>
                  <a:pt x="1163294" y="4098074"/>
                </a:lnTo>
                <a:lnTo>
                  <a:pt x="1161440" y="4096207"/>
                </a:lnTo>
                <a:lnTo>
                  <a:pt x="1160310" y="4095750"/>
                </a:lnTo>
                <a:lnTo>
                  <a:pt x="1157681" y="4095750"/>
                </a:lnTo>
                <a:lnTo>
                  <a:pt x="1156563" y="4096207"/>
                </a:lnTo>
                <a:lnTo>
                  <a:pt x="1154696" y="4098074"/>
                </a:lnTo>
                <a:lnTo>
                  <a:pt x="1154239" y="4099191"/>
                </a:lnTo>
                <a:lnTo>
                  <a:pt x="1154239" y="4101820"/>
                </a:lnTo>
                <a:lnTo>
                  <a:pt x="1154696" y="4102951"/>
                </a:lnTo>
                <a:lnTo>
                  <a:pt x="1156563" y="4104805"/>
                </a:lnTo>
                <a:lnTo>
                  <a:pt x="1157681" y="4105275"/>
                </a:lnTo>
                <a:lnTo>
                  <a:pt x="1160310" y="4105275"/>
                </a:lnTo>
                <a:lnTo>
                  <a:pt x="1161440" y="4104805"/>
                </a:lnTo>
                <a:lnTo>
                  <a:pt x="1163294" y="4102951"/>
                </a:lnTo>
                <a:lnTo>
                  <a:pt x="1163764" y="4101820"/>
                </a:lnTo>
                <a:lnTo>
                  <a:pt x="1163764" y="4099191"/>
                </a:lnTo>
                <a:close/>
              </a:path>
              <a:path w="1163954" h="4438650">
                <a:moveTo>
                  <a:pt x="1163764" y="4051566"/>
                </a:moveTo>
                <a:lnTo>
                  <a:pt x="1163294" y="4050449"/>
                </a:lnTo>
                <a:lnTo>
                  <a:pt x="1161440" y="4048582"/>
                </a:lnTo>
                <a:lnTo>
                  <a:pt x="1160310" y="4048125"/>
                </a:lnTo>
                <a:lnTo>
                  <a:pt x="1157681" y="4048125"/>
                </a:lnTo>
                <a:lnTo>
                  <a:pt x="1156563" y="4048582"/>
                </a:lnTo>
                <a:lnTo>
                  <a:pt x="1154696" y="4050449"/>
                </a:lnTo>
                <a:lnTo>
                  <a:pt x="1154239" y="4051566"/>
                </a:lnTo>
                <a:lnTo>
                  <a:pt x="1154239" y="4054195"/>
                </a:lnTo>
                <a:lnTo>
                  <a:pt x="1154696" y="4055326"/>
                </a:lnTo>
                <a:lnTo>
                  <a:pt x="1156563" y="4057180"/>
                </a:lnTo>
                <a:lnTo>
                  <a:pt x="1157681" y="4057650"/>
                </a:lnTo>
                <a:lnTo>
                  <a:pt x="1160310" y="4057650"/>
                </a:lnTo>
                <a:lnTo>
                  <a:pt x="1161440" y="4057180"/>
                </a:lnTo>
                <a:lnTo>
                  <a:pt x="1163294" y="4055326"/>
                </a:lnTo>
                <a:lnTo>
                  <a:pt x="1163764" y="4054195"/>
                </a:lnTo>
                <a:lnTo>
                  <a:pt x="1163764" y="4051566"/>
                </a:lnTo>
                <a:close/>
              </a:path>
              <a:path w="1163954" h="4438650">
                <a:moveTo>
                  <a:pt x="1163764" y="4003941"/>
                </a:moveTo>
                <a:lnTo>
                  <a:pt x="1163294" y="4002824"/>
                </a:lnTo>
                <a:lnTo>
                  <a:pt x="1161440" y="4000957"/>
                </a:lnTo>
                <a:lnTo>
                  <a:pt x="1160310" y="4000500"/>
                </a:lnTo>
                <a:lnTo>
                  <a:pt x="1157681" y="4000500"/>
                </a:lnTo>
                <a:lnTo>
                  <a:pt x="1156563" y="4000957"/>
                </a:lnTo>
                <a:lnTo>
                  <a:pt x="1154696" y="4002824"/>
                </a:lnTo>
                <a:lnTo>
                  <a:pt x="1154239" y="4003941"/>
                </a:lnTo>
                <a:lnTo>
                  <a:pt x="1154239" y="4006570"/>
                </a:lnTo>
                <a:lnTo>
                  <a:pt x="1154696" y="4007701"/>
                </a:lnTo>
                <a:lnTo>
                  <a:pt x="1156563" y="4009555"/>
                </a:lnTo>
                <a:lnTo>
                  <a:pt x="1157681" y="4010025"/>
                </a:lnTo>
                <a:lnTo>
                  <a:pt x="1160310" y="4010025"/>
                </a:lnTo>
                <a:lnTo>
                  <a:pt x="1161440" y="4009555"/>
                </a:lnTo>
                <a:lnTo>
                  <a:pt x="1163294" y="4007701"/>
                </a:lnTo>
                <a:lnTo>
                  <a:pt x="1163764" y="4006570"/>
                </a:lnTo>
                <a:lnTo>
                  <a:pt x="1163764" y="4003941"/>
                </a:lnTo>
                <a:close/>
              </a:path>
              <a:path w="1163954" h="4438650">
                <a:moveTo>
                  <a:pt x="1163764" y="3956316"/>
                </a:moveTo>
                <a:lnTo>
                  <a:pt x="1163294" y="3955199"/>
                </a:lnTo>
                <a:lnTo>
                  <a:pt x="1161440" y="3953332"/>
                </a:lnTo>
                <a:lnTo>
                  <a:pt x="1160310" y="3952875"/>
                </a:lnTo>
                <a:lnTo>
                  <a:pt x="1157681" y="3952875"/>
                </a:lnTo>
                <a:lnTo>
                  <a:pt x="1156563" y="3953332"/>
                </a:lnTo>
                <a:lnTo>
                  <a:pt x="1154696" y="3955199"/>
                </a:lnTo>
                <a:lnTo>
                  <a:pt x="1154239" y="3956316"/>
                </a:lnTo>
                <a:lnTo>
                  <a:pt x="1154239" y="3958945"/>
                </a:lnTo>
                <a:lnTo>
                  <a:pt x="1154696" y="3960076"/>
                </a:lnTo>
                <a:lnTo>
                  <a:pt x="1156563" y="3961930"/>
                </a:lnTo>
                <a:lnTo>
                  <a:pt x="1157681" y="3962400"/>
                </a:lnTo>
                <a:lnTo>
                  <a:pt x="1160310" y="3962400"/>
                </a:lnTo>
                <a:lnTo>
                  <a:pt x="1161440" y="3961930"/>
                </a:lnTo>
                <a:lnTo>
                  <a:pt x="1163294" y="3960076"/>
                </a:lnTo>
                <a:lnTo>
                  <a:pt x="1163764" y="3958945"/>
                </a:lnTo>
                <a:lnTo>
                  <a:pt x="1163764" y="3956316"/>
                </a:lnTo>
                <a:close/>
              </a:path>
              <a:path w="1163954" h="4438650">
                <a:moveTo>
                  <a:pt x="1163764" y="3908691"/>
                </a:moveTo>
                <a:lnTo>
                  <a:pt x="1163294" y="3907574"/>
                </a:lnTo>
                <a:lnTo>
                  <a:pt x="1161440" y="3905707"/>
                </a:lnTo>
                <a:lnTo>
                  <a:pt x="1160310" y="3905250"/>
                </a:lnTo>
                <a:lnTo>
                  <a:pt x="1157681" y="3905250"/>
                </a:lnTo>
                <a:lnTo>
                  <a:pt x="1156563" y="3905707"/>
                </a:lnTo>
                <a:lnTo>
                  <a:pt x="1154696" y="3907574"/>
                </a:lnTo>
                <a:lnTo>
                  <a:pt x="1154239" y="3908691"/>
                </a:lnTo>
                <a:lnTo>
                  <a:pt x="1154239" y="3911320"/>
                </a:lnTo>
                <a:lnTo>
                  <a:pt x="1154696" y="3912451"/>
                </a:lnTo>
                <a:lnTo>
                  <a:pt x="1156563" y="3914305"/>
                </a:lnTo>
                <a:lnTo>
                  <a:pt x="1157681" y="3914775"/>
                </a:lnTo>
                <a:lnTo>
                  <a:pt x="1160310" y="3914775"/>
                </a:lnTo>
                <a:lnTo>
                  <a:pt x="1161440" y="3914305"/>
                </a:lnTo>
                <a:lnTo>
                  <a:pt x="1163294" y="3912451"/>
                </a:lnTo>
                <a:lnTo>
                  <a:pt x="1163764" y="3911320"/>
                </a:lnTo>
                <a:lnTo>
                  <a:pt x="1163764" y="3908691"/>
                </a:lnTo>
                <a:close/>
              </a:path>
              <a:path w="1163954" h="4438650">
                <a:moveTo>
                  <a:pt x="1163764" y="3861066"/>
                </a:moveTo>
                <a:lnTo>
                  <a:pt x="1163294" y="3859949"/>
                </a:lnTo>
                <a:lnTo>
                  <a:pt x="1161440" y="3858082"/>
                </a:lnTo>
                <a:lnTo>
                  <a:pt x="1160310" y="3857625"/>
                </a:lnTo>
                <a:lnTo>
                  <a:pt x="1157681" y="3857625"/>
                </a:lnTo>
                <a:lnTo>
                  <a:pt x="1156563" y="3858082"/>
                </a:lnTo>
                <a:lnTo>
                  <a:pt x="1154696" y="3859949"/>
                </a:lnTo>
                <a:lnTo>
                  <a:pt x="1154239" y="3861066"/>
                </a:lnTo>
                <a:lnTo>
                  <a:pt x="1154239" y="3863695"/>
                </a:lnTo>
                <a:lnTo>
                  <a:pt x="1154696" y="3864826"/>
                </a:lnTo>
                <a:lnTo>
                  <a:pt x="1156563" y="3866680"/>
                </a:lnTo>
                <a:lnTo>
                  <a:pt x="1157681" y="3867150"/>
                </a:lnTo>
                <a:lnTo>
                  <a:pt x="1160310" y="3867150"/>
                </a:lnTo>
                <a:lnTo>
                  <a:pt x="1161440" y="3866680"/>
                </a:lnTo>
                <a:lnTo>
                  <a:pt x="1163294" y="3864826"/>
                </a:lnTo>
                <a:lnTo>
                  <a:pt x="1163764" y="3863695"/>
                </a:lnTo>
                <a:lnTo>
                  <a:pt x="1163764" y="3861066"/>
                </a:lnTo>
                <a:close/>
              </a:path>
              <a:path w="1163954" h="4438650">
                <a:moveTo>
                  <a:pt x="1163764" y="3813441"/>
                </a:moveTo>
                <a:lnTo>
                  <a:pt x="1163294" y="3812324"/>
                </a:lnTo>
                <a:lnTo>
                  <a:pt x="1161440" y="3810457"/>
                </a:lnTo>
                <a:lnTo>
                  <a:pt x="1160310" y="3810000"/>
                </a:lnTo>
                <a:lnTo>
                  <a:pt x="1157681" y="3810000"/>
                </a:lnTo>
                <a:lnTo>
                  <a:pt x="1156563" y="3810457"/>
                </a:lnTo>
                <a:lnTo>
                  <a:pt x="1154696" y="3812324"/>
                </a:lnTo>
                <a:lnTo>
                  <a:pt x="1154239" y="3813441"/>
                </a:lnTo>
                <a:lnTo>
                  <a:pt x="1154239" y="3816070"/>
                </a:lnTo>
                <a:lnTo>
                  <a:pt x="1154696" y="3817201"/>
                </a:lnTo>
                <a:lnTo>
                  <a:pt x="1156563" y="3819055"/>
                </a:lnTo>
                <a:lnTo>
                  <a:pt x="1157681" y="3819525"/>
                </a:lnTo>
                <a:lnTo>
                  <a:pt x="1160310" y="3819525"/>
                </a:lnTo>
                <a:lnTo>
                  <a:pt x="1161440" y="3819055"/>
                </a:lnTo>
                <a:lnTo>
                  <a:pt x="1163294" y="3817201"/>
                </a:lnTo>
                <a:lnTo>
                  <a:pt x="1163764" y="3816070"/>
                </a:lnTo>
                <a:lnTo>
                  <a:pt x="1163764" y="3813441"/>
                </a:lnTo>
                <a:close/>
              </a:path>
              <a:path w="1163954" h="4438650">
                <a:moveTo>
                  <a:pt x="1163764" y="3765816"/>
                </a:moveTo>
                <a:lnTo>
                  <a:pt x="1163294" y="3764699"/>
                </a:lnTo>
                <a:lnTo>
                  <a:pt x="1161440" y="3762832"/>
                </a:lnTo>
                <a:lnTo>
                  <a:pt x="1160310" y="3762375"/>
                </a:lnTo>
                <a:lnTo>
                  <a:pt x="1157681" y="3762375"/>
                </a:lnTo>
                <a:lnTo>
                  <a:pt x="1156563" y="3762832"/>
                </a:lnTo>
                <a:lnTo>
                  <a:pt x="1154696" y="3764699"/>
                </a:lnTo>
                <a:lnTo>
                  <a:pt x="1154239" y="3765816"/>
                </a:lnTo>
                <a:lnTo>
                  <a:pt x="1154239" y="3768445"/>
                </a:lnTo>
                <a:lnTo>
                  <a:pt x="1154696" y="3769576"/>
                </a:lnTo>
                <a:lnTo>
                  <a:pt x="1156563" y="3771430"/>
                </a:lnTo>
                <a:lnTo>
                  <a:pt x="1157681" y="3771900"/>
                </a:lnTo>
                <a:lnTo>
                  <a:pt x="1160310" y="3771900"/>
                </a:lnTo>
                <a:lnTo>
                  <a:pt x="1161440" y="3771430"/>
                </a:lnTo>
                <a:lnTo>
                  <a:pt x="1163294" y="3769576"/>
                </a:lnTo>
                <a:lnTo>
                  <a:pt x="1163764" y="3768445"/>
                </a:lnTo>
                <a:lnTo>
                  <a:pt x="1163764" y="3765816"/>
                </a:lnTo>
                <a:close/>
              </a:path>
              <a:path w="1163954" h="4438650">
                <a:moveTo>
                  <a:pt x="1163764" y="3718191"/>
                </a:moveTo>
                <a:lnTo>
                  <a:pt x="1163294" y="3717074"/>
                </a:lnTo>
                <a:lnTo>
                  <a:pt x="1161440" y="3715207"/>
                </a:lnTo>
                <a:lnTo>
                  <a:pt x="1160310" y="3714750"/>
                </a:lnTo>
                <a:lnTo>
                  <a:pt x="1157681" y="3714750"/>
                </a:lnTo>
                <a:lnTo>
                  <a:pt x="1156563" y="3715207"/>
                </a:lnTo>
                <a:lnTo>
                  <a:pt x="1154696" y="3717074"/>
                </a:lnTo>
                <a:lnTo>
                  <a:pt x="1154239" y="3718191"/>
                </a:lnTo>
                <a:lnTo>
                  <a:pt x="1154239" y="3720820"/>
                </a:lnTo>
                <a:lnTo>
                  <a:pt x="1154696" y="3721951"/>
                </a:lnTo>
                <a:lnTo>
                  <a:pt x="1156563" y="3723805"/>
                </a:lnTo>
                <a:lnTo>
                  <a:pt x="1157681" y="3724275"/>
                </a:lnTo>
                <a:lnTo>
                  <a:pt x="1160310" y="3724275"/>
                </a:lnTo>
                <a:lnTo>
                  <a:pt x="1161440" y="3723805"/>
                </a:lnTo>
                <a:lnTo>
                  <a:pt x="1163294" y="3721951"/>
                </a:lnTo>
                <a:lnTo>
                  <a:pt x="1163764" y="3720820"/>
                </a:lnTo>
                <a:lnTo>
                  <a:pt x="1163764" y="3718191"/>
                </a:lnTo>
                <a:close/>
              </a:path>
              <a:path w="1163954" h="4438650">
                <a:moveTo>
                  <a:pt x="1163764" y="3670566"/>
                </a:moveTo>
                <a:lnTo>
                  <a:pt x="1163294" y="3669449"/>
                </a:lnTo>
                <a:lnTo>
                  <a:pt x="1161440" y="3667582"/>
                </a:lnTo>
                <a:lnTo>
                  <a:pt x="1160310" y="3667125"/>
                </a:lnTo>
                <a:lnTo>
                  <a:pt x="1157681" y="3667125"/>
                </a:lnTo>
                <a:lnTo>
                  <a:pt x="1156563" y="3667582"/>
                </a:lnTo>
                <a:lnTo>
                  <a:pt x="1154696" y="3669449"/>
                </a:lnTo>
                <a:lnTo>
                  <a:pt x="1154239" y="3670566"/>
                </a:lnTo>
                <a:lnTo>
                  <a:pt x="1154239" y="3673195"/>
                </a:lnTo>
                <a:lnTo>
                  <a:pt x="1154696" y="3674326"/>
                </a:lnTo>
                <a:lnTo>
                  <a:pt x="1156563" y="3676180"/>
                </a:lnTo>
                <a:lnTo>
                  <a:pt x="1157681" y="3676650"/>
                </a:lnTo>
                <a:lnTo>
                  <a:pt x="1160310" y="3676650"/>
                </a:lnTo>
                <a:lnTo>
                  <a:pt x="1161440" y="3676180"/>
                </a:lnTo>
                <a:lnTo>
                  <a:pt x="1163294" y="3674326"/>
                </a:lnTo>
                <a:lnTo>
                  <a:pt x="1163764" y="3673195"/>
                </a:lnTo>
                <a:lnTo>
                  <a:pt x="1163764" y="3670566"/>
                </a:lnTo>
                <a:close/>
              </a:path>
              <a:path w="1163954" h="4438650">
                <a:moveTo>
                  <a:pt x="1163764" y="3622941"/>
                </a:moveTo>
                <a:lnTo>
                  <a:pt x="1163294" y="3621824"/>
                </a:lnTo>
                <a:lnTo>
                  <a:pt x="1161440" y="3619957"/>
                </a:lnTo>
                <a:lnTo>
                  <a:pt x="1160310" y="3619500"/>
                </a:lnTo>
                <a:lnTo>
                  <a:pt x="1157681" y="3619500"/>
                </a:lnTo>
                <a:lnTo>
                  <a:pt x="1156563" y="3619957"/>
                </a:lnTo>
                <a:lnTo>
                  <a:pt x="1154696" y="3621824"/>
                </a:lnTo>
                <a:lnTo>
                  <a:pt x="1154239" y="3622941"/>
                </a:lnTo>
                <a:lnTo>
                  <a:pt x="1154239" y="3625570"/>
                </a:lnTo>
                <a:lnTo>
                  <a:pt x="1154696" y="3626701"/>
                </a:lnTo>
                <a:lnTo>
                  <a:pt x="1156563" y="3628555"/>
                </a:lnTo>
                <a:lnTo>
                  <a:pt x="1157681" y="3629025"/>
                </a:lnTo>
                <a:lnTo>
                  <a:pt x="1160310" y="3629025"/>
                </a:lnTo>
                <a:lnTo>
                  <a:pt x="1161440" y="3628555"/>
                </a:lnTo>
                <a:lnTo>
                  <a:pt x="1163294" y="3626701"/>
                </a:lnTo>
                <a:lnTo>
                  <a:pt x="1163764" y="3625570"/>
                </a:lnTo>
                <a:lnTo>
                  <a:pt x="1163764" y="3622941"/>
                </a:lnTo>
                <a:close/>
              </a:path>
              <a:path w="1163954" h="4438650">
                <a:moveTo>
                  <a:pt x="1163764" y="3575316"/>
                </a:moveTo>
                <a:lnTo>
                  <a:pt x="1163294" y="3574199"/>
                </a:lnTo>
                <a:lnTo>
                  <a:pt x="1161440" y="3572332"/>
                </a:lnTo>
                <a:lnTo>
                  <a:pt x="1160310" y="3571875"/>
                </a:lnTo>
                <a:lnTo>
                  <a:pt x="1157681" y="3571875"/>
                </a:lnTo>
                <a:lnTo>
                  <a:pt x="1156563" y="3572332"/>
                </a:lnTo>
                <a:lnTo>
                  <a:pt x="1154696" y="3574199"/>
                </a:lnTo>
                <a:lnTo>
                  <a:pt x="1154239" y="3575316"/>
                </a:lnTo>
                <a:lnTo>
                  <a:pt x="1154239" y="3577945"/>
                </a:lnTo>
                <a:lnTo>
                  <a:pt x="1154696" y="3579076"/>
                </a:lnTo>
                <a:lnTo>
                  <a:pt x="1156563" y="3580930"/>
                </a:lnTo>
                <a:lnTo>
                  <a:pt x="1157681" y="3581400"/>
                </a:lnTo>
                <a:lnTo>
                  <a:pt x="1160310" y="3581400"/>
                </a:lnTo>
                <a:lnTo>
                  <a:pt x="1161440" y="3580930"/>
                </a:lnTo>
                <a:lnTo>
                  <a:pt x="1163294" y="3579076"/>
                </a:lnTo>
                <a:lnTo>
                  <a:pt x="1163764" y="3577945"/>
                </a:lnTo>
                <a:lnTo>
                  <a:pt x="1163764" y="3575316"/>
                </a:lnTo>
                <a:close/>
              </a:path>
              <a:path w="1163954" h="4438650">
                <a:moveTo>
                  <a:pt x="1163764" y="3527691"/>
                </a:moveTo>
                <a:lnTo>
                  <a:pt x="1163294" y="3526574"/>
                </a:lnTo>
                <a:lnTo>
                  <a:pt x="1161440" y="3524707"/>
                </a:lnTo>
                <a:lnTo>
                  <a:pt x="1160310" y="3524250"/>
                </a:lnTo>
                <a:lnTo>
                  <a:pt x="1157681" y="3524250"/>
                </a:lnTo>
                <a:lnTo>
                  <a:pt x="1156563" y="3524707"/>
                </a:lnTo>
                <a:lnTo>
                  <a:pt x="1154696" y="3526574"/>
                </a:lnTo>
                <a:lnTo>
                  <a:pt x="1154239" y="3527691"/>
                </a:lnTo>
                <a:lnTo>
                  <a:pt x="1154239" y="3530320"/>
                </a:lnTo>
                <a:lnTo>
                  <a:pt x="1154696" y="3531451"/>
                </a:lnTo>
                <a:lnTo>
                  <a:pt x="1156563" y="3533305"/>
                </a:lnTo>
                <a:lnTo>
                  <a:pt x="1157681" y="3533775"/>
                </a:lnTo>
                <a:lnTo>
                  <a:pt x="1160310" y="3533775"/>
                </a:lnTo>
                <a:lnTo>
                  <a:pt x="1161440" y="3533305"/>
                </a:lnTo>
                <a:lnTo>
                  <a:pt x="1163294" y="3531451"/>
                </a:lnTo>
                <a:lnTo>
                  <a:pt x="1163764" y="3530320"/>
                </a:lnTo>
                <a:lnTo>
                  <a:pt x="1163764" y="3527691"/>
                </a:lnTo>
                <a:close/>
              </a:path>
              <a:path w="1163954" h="4438650">
                <a:moveTo>
                  <a:pt x="1163764" y="3480066"/>
                </a:moveTo>
                <a:lnTo>
                  <a:pt x="1163294" y="3478949"/>
                </a:lnTo>
                <a:lnTo>
                  <a:pt x="1161440" y="3477082"/>
                </a:lnTo>
                <a:lnTo>
                  <a:pt x="1160310" y="3476625"/>
                </a:lnTo>
                <a:lnTo>
                  <a:pt x="1157681" y="3476625"/>
                </a:lnTo>
                <a:lnTo>
                  <a:pt x="1156563" y="3477082"/>
                </a:lnTo>
                <a:lnTo>
                  <a:pt x="1154696" y="3478949"/>
                </a:lnTo>
                <a:lnTo>
                  <a:pt x="1154239" y="3480066"/>
                </a:lnTo>
                <a:lnTo>
                  <a:pt x="1154239" y="3482695"/>
                </a:lnTo>
                <a:lnTo>
                  <a:pt x="1154696" y="3483826"/>
                </a:lnTo>
                <a:lnTo>
                  <a:pt x="1156563" y="3485680"/>
                </a:lnTo>
                <a:lnTo>
                  <a:pt x="1157681" y="3486150"/>
                </a:lnTo>
                <a:lnTo>
                  <a:pt x="1160310" y="3486150"/>
                </a:lnTo>
                <a:lnTo>
                  <a:pt x="1161440" y="3485680"/>
                </a:lnTo>
                <a:lnTo>
                  <a:pt x="1163294" y="3483826"/>
                </a:lnTo>
                <a:lnTo>
                  <a:pt x="1163764" y="3482695"/>
                </a:lnTo>
                <a:lnTo>
                  <a:pt x="1163764" y="3480066"/>
                </a:lnTo>
                <a:close/>
              </a:path>
              <a:path w="1163954" h="4438650">
                <a:moveTo>
                  <a:pt x="1163764" y="3432441"/>
                </a:moveTo>
                <a:lnTo>
                  <a:pt x="1163294" y="3431324"/>
                </a:lnTo>
                <a:lnTo>
                  <a:pt x="1161440" y="3429457"/>
                </a:lnTo>
                <a:lnTo>
                  <a:pt x="1160310" y="3429000"/>
                </a:lnTo>
                <a:lnTo>
                  <a:pt x="1157681" y="3429000"/>
                </a:lnTo>
                <a:lnTo>
                  <a:pt x="1156563" y="3429457"/>
                </a:lnTo>
                <a:lnTo>
                  <a:pt x="1154696" y="3431324"/>
                </a:lnTo>
                <a:lnTo>
                  <a:pt x="1154239" y="3432441"/>
                </a:lnTo>
                <a:lnTo>
                  <a:pt x="1154239" y="3435070"/>
                </a:lnTo>
                <a:lnTo>
                  <a:pt x="1154696" y="3436201"/>
                </a:lnTo>
                <a:lnTo>
                  <a:pt x="1156563" y="3438055"/>
                </a:lnTo>
                <a:lnTo>
                  <a:pt x="1157681" y="3438525"/>
                </a:lnTo>
                <a:lnTo>
                  <a:pt x="1160310" y="3438525"/>
                </a:lnTo>
                <a:lnTo>
                  <a:pt x="1161440" y="3438055"/>
                </a:lnTo>
                <a:lnTo>
                  <a:pt x="1163294" y="3436201"/>
                </a:lnTo>
                <a:lnTo>
                  <a:pt x="1163764" y="3435070"/>
                </a:lnTo>
                <a:lnTo>
                  <a:pt x="1163764" y="3432441"/>
                </a:lnTo>
                <a:close/>
              </a:path>
              <a:path w="1163954" h="4438650">
                <a:moveTo>
                  <a:pt x="1163764" y="3384816"/>
                </a:moveTo>
                <a:lnTo>
                  <a:pt x="1163294" y="3383699"/>
                </a:lnTo>
                <a:lnTo>
                  <a:pt x="1161440" y="3381832"/>
                </a:lnTo>
                <a:lnTo>
                  <a:pt x="1160310" y="3381375"/>
                </a:lnTo>
                <a:lnTo>
                  <a:pt x="1157681" y="3381375"/>
                </a:lnTo>
                <a:lnTo>
                  <a:pt x="1156563" y="3381832"/>
                </a:lnTo>
                <a:lnTo>
                  <a:pt x="1154696" y="3383699"/>
                </a:lnTo>
                <a:lnTo>
                  <a:pt x="1154239" y="3384816"/>
                </a:lnTo>
                <a:lnTo>
                  <a:pt x="1154239" y="3387445"/>
                </a:lnTo>
                <a:lnTo>
                  <a:pt x="1154696" y="3388576"/>
                </a:lnTo>
                <a:lnTo>
                  <a:pt x="1156563" y="3390430"/>
                </a:lnTo>
                <a:lnTo>
                  <a:pt x="1157681" y="3390900"/>
                </a:lnTo>
                <a:lnTo>
                  <a:pt x="1160310" y="3390900"/>
                </a:lnTo>
                <a:lnTo>
                  <a:pt x="1161440" y="3390430"/>
                </a:lnTo>
                <a:lnTo>
                  <a:pt x="1163294" y="3388576"/>
                </a:lnTo>
                <a:lnTo>
                  <a:pt x="1163764" y="3387445"/>
                </a:lnTo>
                <a:lnTo>
                  <a:pt x="1163764" y="3384816"/>
                </a:lnTo>
                <a:close/>
              </a:path>
              <a:path w="1163954" h="4438650">
                <a:moveTo>
                  <a:pt x="1163764" y="3337191"/>
                </a:moveTo>
                <a:lnTo>
                  <a:pt x="1163294" y="3336074"/>
                </a:lnTo>
                <a:lnTo>
                  <a:pt x="1161440" y="3334207"/>
                </a:lnTo>
                <a:lnTo>
                  <a:pt x="1160310" y="3333750"/>
                </a:lnTo>
                <a:lnTo>
                  <a:pt x="1157681" y="3333750"/>
                </a:lnTo>
                <a:lnTo>
                  <a:pt x="1156563" y="3334207"/>
                </a:lnTo>
                <a:lnTo>
                  <a:pt x="1154696" y="3336074"/>
                </a:lnTo>
                <a:lnTo>
                  <a:pt x="1154239" y="3337191"/>
                </a:lnTo>
                <a:lnTo>
                  <a:pt x="1154239" y="3339820"/>
                </a:lnTo>
                <a:lnTo>
                  <a:pt x="1154696" y="3340951"/>
                </a:lnTo>
                <a:lnTo>
                  <a:pt x="1156563" y="3342805"/>
                </a:lnTo>
                <a:lnTo>
                  <a:pt x="1157681" y="3343275"/>
                </a:lnTo>
                <a:lnTo>
                  <a:pt x="1160310" y="3343275"/>
                </a:lnTo>
                <a:lnTo>
                  <a:pt x="1161440" y="3342805"/>
                </a:lnTo>
                <a:lnTo>
                  <a:pt x="1163294" y="3340951"/>
                </a:lnTo>
                <a:lnTo>
                  <a:pt x="1163764" y="3339820"/>
                </a:lnTo>
                <a:lnTo>
                  <a:pt x="1163764" y="3337191"/>
                </a:lnTo>
                <a:close/>
              </a:path>
              <a:path w="1163954" h="4438650">
                <a:moveTo>
                  <a:pt x="1163764" y="3289566"/>
                </a:moveTo>
                <a:lnTo>
                  <a:pt x="1163294" y="3288449"/>
                </a:lnTo>
                <a:lnTo>
                  <a:pt x="1161440" y="3286582"/>
                </a:lnTo>
                <a:lnTo>
                  <a:pt x="1160310" y="3286125"/>
                </a:lnTo>
                <a:lnTo>
                  <a:pt x="1157681" y="3286125"/>
                </a:lnTo>
                <a:lnTo>
                  <a:pt x="1156563" y="3286582"/>
                </a:lnTo>
                <a:lnTo>
                  <a:pt x="1154696" y="3288449"/>
                </a:lnTo>
                <a:lnTo>
                  <a:pt x="1154239" y="3289566"/>
                </a:lnTo>
                <a:lnTo>
                  <a:pt x="1154239" y="3292195"/>
                </a:lnTo>
                <a:lnTo>
                  <a:pt x="1154696" y="3293326"/>
                </a:lnTo>
                <a:lnTo>
                  <a:pt x="1156563" y="3295180"/>
                </a:lnTo>
                <a:lnTo>
                  <a:pt x="1157681" y="3295650"/>
                </a:lnTo>
                <a:lnTo>
                  <a:pt x="1160310" y="3295650"/>
                </a:lnTo>
                <a:lnTo>
                  <a:pt x="1161440" y="3295180"/>
                </a:lnTo>
                <a:lnTo>
                  <a:pt x="1163294" y="3293326"/>
                </a:lnTo>
                <a:lnTo>
                  <a:pt x="1163764" y="3292195"/>
                </a:lnTo>
                <a:lnTo>
                  <a:pt x="1163764" y="3289566"/>
                </a:lnTo>
                <a:close/>
              </a:path>
              <a:path w="1163954" h="4438650">
                <a:moveTo>
                  <a:pt x="1163764" y="3241941"/>
                </a:moveTo>
                <a:lnTo>
                  <a:pt x="1163294" y="3240824"/>
                </a:lnTo>
                <a:lnTo>
                  <a:pt x="1161440" y="3238957"/>
                </a:lnTo>
                <a:lnTo>
                  <a:pt x="1160310" y="3238500"/>
                </a:lnTo>
                <a:lnTo>
                  <a:pt x="1157681" y="3238500"/>
                </a:lnTo>
                <a:lnTo>
                  <a:pt x="1156563" y="3238957"/>
                </a:lnTo>
                <a:lnTo>
                  <a:pt x="1154696" y="3240824"/>
                </a:lnTo>
                <a:lnTo>
                  <a:pt x="1154239" y="3241941"/>
                </a:lnTo>
                <a:lnTo>
                  <a:pt x="1154239" y="3244570"/>
                </a:lnTo>
                <a:lnTo>
                  <a:pt x="1154696" y="3245701"/>
                </a:lnTo>
                <a:lnTo>
                  <a:pt x="1156563" y="3247555"/>
                </a:lnTo>
                <a:lnTo>
                  <a:pt x="1157681" y="3248025"/>
                </a:lnTo>
                <a:lnTo>
                  <a:pt x="1160310" y="3248025"/>
                </a:lnTo>
                <a:lnTo>
                  <a:pt x="1161440" y="3247555"/>
                </a:lnTo>
                <a:lnTo>
                  <a:pt x="1163294" y="3245701"/>
                </a:lnTo>
                <a:lnTo>
                  <a:pt x="1163764" y="3244570"/>
                </a:lnTo>
                <a:lnTo>
                  <a:pt x="1163764" y="3241941"/>
                </a:lnTo>
                <a:close/>
              </a:path>
              <a:path w="1163954" h="4438650">
                <a:moveTo>
                  <a:pt x="1163764" y="3194316"/>
                </a:moveTo>
                <a:lnTo>
                  <a:pt x="1163294" y="3193199"/>
                </a:lnTo>
                <a:lnTo>
                  <a:pt x="1161440" y="3191332"/>
                </a:lnTo>
                <a:lnTo>
                  <a:pt x="1160310" y="3190875"/>
                </a:lnTo>
                <a:lnTo>
                  <a:pt x="1157681" y="3190875"/>
                </a:lnTo>
                <a:lnTo>
                  <a:pt x="1156563" y="3191332"/>
                </a:lnTo>
                <a:lnTo>
                  <a:pt x="1154696" y="3193199"/>
                </a:lnTo>
                <a:lnTo>
                  <a:pt x="1154239" y="3194316"/>
                </a:lnTo>
                <a:lnTo>
                  <a:pt x="1154239" y="3196945"/>
                </a:lnTo>
                <a:lnTo>
                  <a:pt x="1154696" y="3198076"/>
                </a:lnTo>
                <a:lnTo>
                  <a:pt x="1156563" y="3199930"/>
                </a:lnTo>
                <a:lnTo>
                  <a:pt x="1157681" y="3200400"/>
                </a:lnTo>
                <a:lnTo>
                  <a:pt x="1160310" y="3200400"/>
                </a:lnTo>
                <a:lnTo>
                  <a:pt x="1161440" y="3199930"/>
                </a:lnTo>
                <a:lnTo>
                  <a:pt x="1163294" y="3198076"/>
                </a:lnTo>
                <a:lnTo>
                  <a:pt x="1163764" y="3196945"/>
                </a:lnTo>
                <a:lnTo>
                  <a:pt x="1163764" y="3194316"/>
                </a:lnTo>
                <a:close/>
              </a:path>
              <a:path w="1163954" h="4438650">
                <a:moveTo>
                  <a:pt x="1163764" y="3146691"/>
                </a:moveTo>
                <a:lnTo>
                  <a:pt x="1163294" y="3145574"/>
                </a:lnTo>
                <a:lnTo>
                  <a:pt x="1161440" y="3143707"/>
                </a:lnTo>
                <a:lnTo>
                  <a:pt x="1160310" y="3143250"/>
                </a:lnTo>
                <a:lnTo>
                  <a:pt x="1157681" y="3143250"/>
                </a:lnTo>
                <a:lnTo>
                  <a:pt x="1156563" y="3143707"/>
                </a:lnTo>
                <a:lnTo>
                  <a:pt x="1154696" y="3145574"/>
                </a:lnTo>
                <a:lnTo>
                  <a:pt x="1154239" y="3146691"/>
                </a:lnTo>
                <a:lnTo>
                  <a:pt x="1154239" y="3149320"/>
                </a:lnTo>
                <a:lnTo>
                  <a:pt x="1154696" y="3150451"/>
                </a:lnTo>
                <a:lnTo>
                  <a:pt x="1156563" y="3152305"/>
                </a:lnTo>
                <a:lnTo>
                  <a:pt x="1157681" y="3152775"/>
                </a:lnTo>
                <a:lnTo>
                  <a:pt x="1160310" y="3152775"/>
                </a:lnTo>
                <a:lnTo>
                  <a:pt x="1161440" y="3152305"/>
                </a:lnTo>
                <a:lnTo>
                  <a:pt x="1163294" y="3150451"/>
                </a:lnTo>
                <a:lnTo>
                  <a:pt x="1163764" y="3149320"/>
                </a:lnTo>
                <a:lnTo>
                  <a:pt x="1163764" y="3146691"/>
                </a:lnTo>
                <a:close/>
              </a:path>
              <a:path w="1163954" h="4438650">
                <a:moveTo>
                  <a:pt x="1163764" y="3099066"/>
                </a:moveTo>
                <a:lnTo>
                  <a:pt x="1163294" y="3097949"/>
                </a:lnTo>
                <a:lnTo>
                  <a:pt x="1161440" y="3096082"/>
                </a:lnTo>
                <a:lnTo>
                  <a:pt x="1160310" y="3095625"/>
                </a:lnTo>
                <a:lnTo>
                  <a:pt x="1157681" y="3095625"/>
                </a:lnTo>
                <a:lnTo>
                  <a:pt x="1156563" y="3096082"/>
                </a:lnTo>
                <a:lnTo>
                  <a:pt x="1154696" y="3097949"/>
                </a:lnTo>
                <a:lnTo>
                  <a:pt x="1154239" y="3099066"/>
                </a:lnTo>
                <a:lnTo>
                  <a:pt x="1154239" y="3101695"/>
                </a:lnTo>
                <a:lnTo>
                  <a:pt x="1154696" y="3102826"/>
                </a:lnTo>
                <a:lnTo>
                  <a:pt x="1156563" y="3104680"/>
                </a:lnTo>
                <a:lnTo>
                  <a:pt x="1157681" y="3105150"/>
                </a:lnTo>
                <a:lnTo>
                  <a:pt x="1160310" y="3105150"/>
                </a:lnTo>
                <a:lnTo>
                  <a:pt x="1161440" y="3104680"/>
                </a:lnTo>
                <a:lnTo>
                  <a:pt x="1163294" y="3102826"/>
                </a:lnTo>
                <a:lnTo>
                  <a:pt x="1163764" y="3101695"/>
                </a:lnTo>
                <a:lnTo>
                  <a:pt x="1163764" y="3099066"/>
                </a:lnTo>
                <a:close/>
              </a:path>
              <a:path w="1163954" h="4438650">
                <a:moveTo>
                  <a:pt x="1163764" y="3051441"/>
                </a:moveTo>
                <a:lnTo>
                  <a:pt x="1163294" y="3050324"/>
                </a:lnTo>
                <a:lnTo>
                  <a:pt x="1161440" y="3048457"/>
                </a:lnTo>
                <a:lnTo>
                  <a:pt x="1160310" y="3048000"/>
                </a:lnTo>
                <a:lnTo>
                  <a:pt x="1157681" y="3048000"/>
                </a:lnTo>
                <a:lnTo>
                  <a:pt x="1156563" y="3048457"/>
                </a:lnTo>
                <a:lnTo>
                  <a:pt x="1154696" y="3050324"/>
                </a:lnTo>
                <a:lnTo>
                  <a:pt x="1154239" y="3051441"/>
                </a:lnTo>
                <a:lnTo>
                  <a:pt x="1154239" y="3054070"/>
                </a:lnTo>
                <a:lnTo>
                  <a:pt x="1154696" y="3055201"/>
                </a:lnTo>
                <a:lnTo>
                  <a:pt x="1156563" y="3057055"/>
                </a:lnTo>
                <a:lnTo>
                  <a:pt x="1157681" y="3057525"/>
                </a:lnTo>
                <a:lnTo>
                  <a:pt x="1160310" y="3057525"/>
                </a:lnTo>
                <a:lnTo>
                  <a:pt x="1161440" y="3057055"/>
                </a:lnTo>
                <a:lnTo>
                  <a:pt x="1163294" y="3055201"/>
                </a:lnTo>
                <a:lnTo>
                  <a:pt x="1163764" y="3054070"/>
                </a:lnTo>
                <a:lnTo>
                  <a:pt x="1163764" y="3051441"/>
                </a:lnTo>
                <a:close/>
              </a:path>
              <a:path w="1163954" h="4438650">
                <a:moveTo>
                  <a:pt x="1163764" y="3003816"/>
                </a:moveTo>
                <a:lnTo>
                  <a:pt x="1163294" y="3002699"/>
                </a:lnTo>
                <a:lnTo>
                  <a:pt x="1161440" y="3000832"/>
                </a:lnTo>
                <a:lnTo>
                  <a:pt x="1160310" y="3000375"/>
                </a:lnTo>
                <a:lnTo>
                  <a:pt x="1157681" y="3000375"/>
                </a:lnTo>
                <a:lnTo>
                  <a:pt x="1156563" y="3000832"/>
                </a:lnTo>
                <a:lnTo>
                  <a:pt x="1154696" y="3002699"/>
                </a:lnTo>
                <a:lnTo>
                  <a:pt x="1154239" y="3003816"/>
                </a:lnTo>
                <a:lnTo>
                  <a:pt x="1154239" y="3006445"/>
                </a:lnTo>
                <a:lnTo>
                  <a:pt x="1154696" y="3007576"/>
                </a:lnTo>
                <a:lnTo>
                  <a:pt x="1156563" y="3009430"/>
                </a:lnTo>
                <a:lnTo>
                  <a:pt x="1157681" y="3009900"/>
                </a:lnTo>
                <a:lnTo>
                  <a:pt x="1160310" y="3009900"/>
                </a:lnTo>
                <a:lnTo>
                  <a:pt x="1161440" y="3009430"/>
                </a:lnTo>
                <a:lnTo>
                  <a:pt x="1163294" y="3007576"/>
                </a:lnTo>
                <a:lnTo>
                  <a:pt x="1163764" y="3006445"/>
                </a:lnTo>
                <a:lnTo>
                  <a:pt x="1163764" y="3003816"/>
                </a:lnTo>
                <a:close/>
              </a:path>
              <a:path w="1163954" h="4438650">
                <a:moveTo>
                  <a:pt x="1163764" y="2956191"/>
                </a:moveTo>
                <a:lnTo>
                  <a:pt x="1163294" y="2955074"/>
                </a:lnTo>
                <a:lnTo>
                  <a:pt x="1161440" y="2953207"/>
                </a:lnTo>
                <a:lnTo>
                  <a:pt x="1160310" y="2952750"/>
                </a:lnTo>
                <a:lnTo>
                  <a:pt x="1157681" y="2952750"/>
                </a:lnTo>
                <a:lnTo>
                  <a:pt x="1156563" y="2953207"/>
                </a:lnTo>
                <a:lnTo>
                  <a:pt x="1154696" y="2955074"/>
                </a:lnTo>
                <a:lnTo>
                  <a:pt x="1154239" y="2956191"/>
                </a:lnTo>
                <a:lnTo>
                  <a:pt x="1154239" y="2958820"/>
                </a:lnTo>
                <a:lnTo>
                  <a:pt x="1154696" y="2959951"/>
                </a:lnTo>
                <a:lnTo>
                  <a:pt x="1156563" y="2961805"/>
                </a:lnTo>
                <a:lnTo>
                  <a:pt x="1157681" y="2962275"/>
                </a:lnTo>
                <a:lnTo>
                  <a:pt x="1160310" y="2962275"/>
                </a:lnTo>
                <a:lnTo>
                  <a:pt x="1161440" y="2961805"/>
                </a:lnTo>
                <a:lnTo>
                  <a:pt x="1163294" y="2959951"/>
                </a:lnTo>
                <a:lnTo>
                  <a:pt x="1163764" y="2958820"/>
                </a:lnTo>
                <a:lnTo>
                  <a:pt x="1163764" y="2956191"/>
                </a:lnTo>
                <a:close/>
              </a:path>
              <a:path w="1163954" h="4438650">
                <a:moveTo>
                  <a:pt x="1163764" y="2908566"/>
                </a:moveTo>
                <a:lnTo>
                  <a:pt x="1163294" y="2907449"/>
                </a:lnTo>
                <a:lnTo>
                  <a:pt x="1161440" y="2905582"/>
                </a:lnTo>
                <a:lnTo>
                  <a:pt x="1160310" y="2905125"/>
                </a:lnTo>
                <a:lnTo>
                  <a:pt x="1157681" y="2905125"/>
                </a:lnTo>
                <a:lnTo>
                  <a:pt x="1156563" y="2905582"/>
                </a:lnTo>
                <a:lnTo>
                  <a:pt x="1154696" y="2907449"/>
                </a:lnTo>
                <a:lnTo>
                  <a:pt x="1154239" y="2908566"/>
                </a:lnTo>
                <a:lnTo>
                  <a:pt x="1154239" y="2911195"/>
                </a:lnTo>
                <a:lnTo>
                  <a:pt x="1154696" y="2912326"/>
                </a:lnTo>
                <a:lnTo>
                  <a:pt x="1156563" y="2914180"/>
                </a:lnTo>
                <a:lnTo>
                  <a:pt x="1157681" y="2914650"/>
                </a:lnTo>
                <a:lnTo>
                  <a:pt x="1160310" y="2914650"/>
                </a:lnTo>
                <a:lnTo>
                  <a:pt x="1161440" y="2914180"/>
                </a:lnTo>
                <a:lnTo>
                  <a:pt x="1163294" y="2912326"/>
                </a:lnTo>
                <a:lnTo>
                  <a:pt x="1163764" y="2911195"/>
                </a:lnTo>
                <a:lnTo>
                  <a:pt x="1163764" y="2908566"/>
                </a:lnTo>
                <a:close/>
              </a:path>
              <a:path w="1163954" h="4438650">
                <a:moveTo>
                  <a:pt x="1163764" y="2860941"/>
                </a:moveTo>
                <a:lnTo>
                  <a:pt x="1163294" y="2859824"/>
                </a:lnTo>
                <a:lnTo>
                  <a:pt x="1161440" y="2857957"/>
                </a:lnTo>
                <a:lnTo>
                  <a:pt x="1160310" y="2857500"/>
                </a:lnTo>
                <a:lnTo>
                  <a:pt x="1157681" y="2857500"/>
                </a:lnTo>
                <a:lnTo>
                  <a:pt x="1156563" y="2857957"/>
                </a:lnTo>
                <a:lnTo>
                  <a:pt x="1154696" y="2859824"/>
                </a:lnTo>
                <a:lnTo>
                  <a:pt x="1154239" y="2860941"/>
                </a:lnTo>
                <a:lnTo>
                  <a:pt x="1154239" y="2863570"/>
                </a:lnTo>
                <a:lnTo>
                  <a:pt x="1154696" y="2864701"/>
                </a:lnTo>
                <a:lnTo>
                  <a:pt x="1156563" y="2866555"/>
                </a:lnTo>
                <a:lnTo>
                  <a:pt x="1157681" y="2867025"/>
                </a:lnTo>
                <a:lnTo>
                  <a:pt x="1160310" y="2867025"/>
                </a:lnTo>
                <a:lnTo>
                  <a:pt x="1161440" y="2866555"/>
                </a:lnTo>
                <a:lnTo>
                  <a:pt x="1163294" y="2864701"/>
                </a:lnTo>
                <a:lnTo>
                  <a:pt x="1163764" y="2863570"/>
                </a:lnTo>
                <a:lnTo>
                  <a:pt x="1163764" y="2860941"/>
                </a:lnTo>
                <a:close/>
              </a:path>
              <a:path w="1163954" h="4438650">
                <a:moveTo>
                  <a:pt x="1163764" y="2813316"/>
                </a:moveTo>
                <a:lnTo>
                  <a:pt x="1163294" y="2812199"/>
                </a:lnTo>
                <a:lnTo>
                  <a:pt x="1161440" y="2810332"/>
                </a:lnTo>
                <a:lnTo>
                  <a:pt x="1160310" y="2809875"/>
                </a:lnTo>
                <a:lnTo>
                  <a:pt x="1157681" y="2809875"/>
                </a:lnTo>
                <a:lnTo>
                  <a:pt x="1156563" y="2810332"/>
                </a:lnTo>
                <a:lnTo>
                  <a:pt x="1154696" y="2812199"/>
                </a:lnTo>
                <a:lnTo>
                  <a:pt x="1154239" y="2813316"/>
                </a:lnTo>
                <a:lnTo>
                  <a:pt x="1154239" y="2815945"/>
                </a:lnTo>
                <a:lnTo>
                  <a:pt x="1154696" y="2817076"/>
                </a:lnTo>
                <a:lnTo>
                  <a:pt x="1156563" y="2818930"/>
                </a:lnTo>
                <a:lnTo>
                  <a:pt x="1157681" y="2819400"/>
                </a:lnTo>
                <a:lnTo>
                  <a:pt x="1160310" y="2819400"/>
                </a:lnTo>
                <a:lnTo>
                  <a:pt x="1161440" y="2818930"/>
                </a:lnTo>
                <a:lnTo>
                  <a:pt x="1163294" y="2817076"/>
                </a:lnTo>
                <a:lnTo>
                  <a:pt x="1163764" y="2815945"/>
                </a:lnTo>
                <a:lnTo>
                  <a:pt x="1163764" y="2813316"/>
                </a:lnTo>
                <a:close/>
              </a:path>
              <a:path w="1163954" h="4438650">
                <a:moveTo>
                  <a:pt x="1163764" y="2765691"/>
                </a:moveTo>
                <a:lnTo>
                  <a:pt x="1163294" y="2764574"/>
                </a:lnTo>
                <a:lnTo>
                  <a:pt x="1161440" y="2762707"/>
                </a:lnTo>
                <a:lnTo>
                  <a:pt x="1160310" y="2762250"/>
                </a:lnTo>
                <a:lnTo>
                  <a:pt x="1157681" y="2762250"/>
                </a:lnTo>
                <a:lnTo>
                  <a:pt x="1156563" y="2762707"/>
                </a:lnTo>
                <a:lnTo>
                  <a:pt x="1154696" y="2764574"/>
                </a:lnTo>
                <a:lnTo>
                  <a:pt x="1154239" y="2765691"/>
                </a:lnTo>
                <a:lnTo>
                  <a:pt x="1154239" y="2768320"/>
                </a:lnTo>
                <a:lnTo>
                  <a:pt x="1154696" y="2769451"/>
                </a:lnTo>
                <a:lnTo>
                  <a:pt x="1156563" y="2771305"/>
                </a:lnTo>
                <a:lnTo>
                  <a:pt x="1157681" y="2771775"/>
                </a:lnTo>
                <a:lnTo>
                  <a:pt x="1160310" y="2771775"/>
                </a:lnTo>
                <a:lnTo>
                  <a:pt x="1161440" y="2771305"/>
                </a:lnTo>
                <a:lnTo>
                  <a:pt x="1163294" y="2769451"/>
                </a:lnTo>
                <a:lnTo>
                  <a:pt x="1163764" y="2768320"/>
                </a:lnTo>
                <a:lnTo>
                  <a:pt x="1163764" y="2765691"/>
                </a:lnTo>
                <a:close/>
              </a:path>
              <a:path w="1163954" h="4438650">
                <a:moveTo>
                  <a:pt x="1163764" y="2718066"/>
                </a:moveTo>
                <a:lnTo>
                  <a:pt x="1163294" y="2716949"/>
                </a:lnTo>
                <a:lnTo>
                  <a:pt x="1161440" y="2715082"/>
                </a:lnTo>
                <a:lnTo>
                  <a:pt x="1160310" y="2714625"/>
                </a:lnTo>
                <a:lnTo>
                  <a:pt x="1157681" y="2714625"/>
                </a:lnTo>
                <a:lnTo>
                  <a:pt x="1156563" y="2715082"/>
                </a:lnTo>
                <a:lnTo>
                  <a:pt x="1154696" y="2716949"/>
                </a:lnTo>
                <a:lnTo>
                  <a:pt x="1154239" y="2718066"/>
                </a:lnTo>
                <a:lnTo>
                  <a:pt x="1154239" y="2720695"/>
                </a:lnTo>
                <a:lnTo>
                  <a:pt x="1154696" y="2721826"/>
                </a:lnTo>
                <a:lnTo>
                  <a:pt x="1156563" y="2723680"/>
                </a:lnTo>
                <a:lnTo>
                  <a:pt x="1157681" y="2724150"/>
                </a:lnTo>
                <a:lnTo>
                  <a:pt x="1160310" y="2724150"/>
                </a:lnTo>
                <a:lnTo>
                  <a:pt x="1161440" y="2723680"/>
                </a:lnTo>
                <a:lnTo>
                  <a:pt x="1163294" y="2721826"/>
                </a:lnTo>
                <a:lnTo>
                  <a:pt x="1163764" y="2720695"/>
                </a:lnTo>
                <a:lnTo>
                  <a:pt x="1163764" y="2718066"/>
                </a:lnTo>
                <a:close/>
              </a:path>
              <a:path w="1163954" h="4438650">
                <a:moveTo>
                  <a:pt x="1163764" y="2670441"/>
                </a:moveTo>
                <a:lnTo>
                  <a:pt x="1163294" y="2669324"/>
                </a:lnTo>
                <a:lnTo>
                  <a:pt x="1161440" y="2667457"/>
                </a:lnTo>
                <a:lnTo>
                  <a:pt x="1160310" y="2667000"/>
                </a:lnTo>
                <a:lnTo>
                  <a:pt x="1157681" y="2667000"/>
                </a:lnTo>
                <a:lnTo>
                  <a:pt x="1156563" y="2667457"/>
                </a:lnTo>
                <a:lnTo>
                  <a:pt x="1154696" y="2669324"/>
                </a:lnTo>
                <a:lnTo>
                  <a:pt x="1154239" y="2670441"/>
                </a:lnTo>
                <a:lnTo>
                  <a:pt x="1154239" y="2673070"/>
                </a:lnTo>
                <a:lnTo>
                  <a:pt x="1154696" y="2674201"/>
                </a:lnTo>
                <a:lnTo>
                  <a:pt x="1156563" y="2676055"/>
                </a:lnTo>
                <a:lnTo>
                  <a:pt x="1157681" y="2676525"/>
                </a:lnTo>
                <a:lnTo>
                  <a:pt x="1160310" y="2676525"/>
                </a:lnTo>
                <a:lnTo>
                  <a:pt x="1161440" y="2676055"/>
                </a:lnTo>
                <a:lnTo>
                  <a:pt x="1163294" y="2674201"/>
                </a:lnTo>
                <a:lnTo>
                  <a:pt x="1163764" y="2673070"/>
                </a:lnTo>
                <a:lnTo>
                  <a:pt x="1163764" y="2670441"/>
                </a:lnTo>
                <a:close/>
              </a:path>
              <a:path w="1163954" h="4438650">
                <a:moveTo>
                  <a:pt x="1163764" y="2622816"/>
                </a:moveTo>
                <a:lnTo>
                  <a:pt x="1163294" y="2621699"/>
                </a:lnTo>
                <a:lnTo>
                  <a:pt x="1161440" y="2619832"/>
                </a:lnTo>
                <a:lnTo>
                  <a:pt x="1160310" y="2619375"/>
                </a:lnTo>
                <a:lnTo>
                  <a:pt x="1157681" y="2619375"/>
                </a:lnTo>
                <a:lnTo>
                  <a:pt x="1156563" y="2619832"/>
                </a:lnTo>
                <a:lnTo>
                  <a:pt x="1154696" y="2621699"/>
                </a:lnTo>
                <a:lnTo>
                  <a:pt x="1154239" y="2622816"/>
                </a:lnTo>
                <a:lnTo>
                  <a:pt x="1154239" y="2625445"/>
                </a:lnTo>
                <a:lnTo>
                  <a:pt x="1154696" y="2626576"/>
                </a:lnTo>
                <a:lnTo>
                  <a:pt x="1156563" y="2628430"/>
                </a:lnTo>
                <a:lnTo>
                  <a:pt x="1157681" y="2628900"/>
                </a:lnTo>
                <a:lnTo>
                  <a:pt x="1160310" y="2628900"/>
                </a:lnTo>
                <a:lnTo>
                  <a:pt x="1161440" y="2628430"/>
                </a:lnTo>
                <a:lnTo>
                  <a:pt x="1163294" y="2626576"/>
                </a:lnTo>
                <a:lnTo>
                  <a:pt x="1163764" y="2625445"/>
                </a:lnTo>
                <a:lnTo>
                  <a:pt x="1163764" y="2622816"/>
                </a:lnTo>
                <a:close/>
              </a:path>
              <a:path w="1163954" h="4438650">
                <a:moveTo>
                  <a:pt x="1163764" y="2575191"/>
                </a:moveTo>
                <a:lnTo>
                  <a:pt x="1163294" y="2574074"/>
                </a:lnTo>
                <a:lnTo>
                  <a:pt x="1161440" y="2572207"/>
                </a:lnTo>
                <a:lnTo>
                  <a:pt x="1160310" y="2571750"/>
                </a:lnTo>
                <a:lnTo>
                  <a:pt x="1157681" y="2571750"/>
                </a:lnTo>
                <a:lnTo>
                  <a:pt x="1156563" y="2572207"/>
                </a:lnTo>
                <a:lnTo>
                  <a:pt x="1154696" y="2574074"/>
                </a:lnTo>
                <a:lnTo>
                  <a:pt x="1154239" y="2575191"/>
                </a:lnTo>
                <a:lnTo>
                  <a:pt x="1154239" y="2577820"/>
                </a:lnTo>
                <a:lnTo>
                  <a:pt x="1154696" y="2578951"/>
                </a:lnTo>
                <a:lnTo>
                  <a:pt x="1156563" y="2580805"/>
                </a:lnTo>
                <a:lnTo>
                  <a:pt x="1157681" y="2581275"/>
                </a:lnTo>
                <a:lnTo>
                  <a:pt x="1160310" y="2581275"/>
                </a:lnTo>
                <a:lnTo>
                  <a:pt x="1161440" y="2580805"/>
                </a:lnTo>
                <a:lnTo>
                  <a:pt x="1163294" y="2578951"/>
                </a:lnTo>
                <a:lnTo>
                  <a:pt x="1163764" y="2577820"/>
                </a:lnTo>
                <a:lnTo>
                  <a:pt x="1163764" y="2575191"/>
                </a:lnTo>
                <a:close/>
              </a:path>
              <a:path w="1163954" h="4438650">
                <a:moveTo>
                  <a:pt x="1163764" y="2527566"/>
                </a:moveTo>
                <a:lnTo>
                  <a:pt x="1163294" y="2526449"/>
                </a:lnTo>
                <a:lnTo>
                  <a:pt x="1161440" y="2524582"/>
                </a:lnTo>
                <a:lnTo>
                  <a:pt x="1160310" y="2524125"/>
                </a:lnTo>
                <a:lnTo>
                  <a:pt x="1157681" y="2524125"/>
                </a:lnTo>
                <a:lnTo>
                  <a:pt x="1156563" y="2524582"/>
                </a:lnTo>
                <a:lnTo>
                  <a:pt x="1154696" y="2526449"/>
                </a:lnTo>
                <a:lnTo>
                  <a:pt x="1154239" y="2527566"/>
                </a:lnTo>
                <a:lnTo>
                  <a:pt x="1154239" y="2530195"/>
                </a:lnTo>
                <a:lnTo>
                  <a:pt x="1154696" y="2531326"/>
                </a:lnTo>
                <a:lnTo>
                  <a:pt x="1156563" y="2533180"/>
                </a:lnTo>
                <a:lnTo>
                  <a:pt x="1157681" y="2533650"/>
                </a:lnTo>
                <a:lnTo>
                  <a:pt x="1160310" y="2533650"/>
                </a:lnTo>
                <a:lnTo>
                  <a:pt x="1161440" y="2533180"/>
                </a:lnTo>
                <a:lnTo>
                  <a:pt x="1163294" y="2531326"/>
                </a:lnTo>
                <a:lnTo>
                  <a:pt x="1163764" y="2530195"/>
                </a:lnTo>
                <a:lnTo>
                  <a:pt x="1163764" y="2527566"/>
                </a:lnTo>
                <a:close/>
              </a:path>
              <a:path w="1163954" h="4438650">
                <a:moveTo>
                  <a:pt x="1163764" y="2479941"/>
                </a:moveTo>
                <a:lnTo>
                  <a:pt x="1163294" y="2478824"/>
                </a:lnTo>
                <a:lnTo>
                  <a:pt x="1161440" y="2476957"/>
                </a:lnTo>
                <a:lnTo>
                  <a:pt x="1160310" y="2476500"/>
                </a:lnTo>
                <a:lnTo>
                  <a:pt x="1157681" y="2476500"/>
                </a:lnTo>
                <a:lnTo>
                  <a:pt x="1156563" y="2476957"/>
                </a:lnTo>
                <a:lnTo>
                  <a:pt x="1154696" y="2478824"/>
                </a:lnTo>
                <a:lnTo>
                  <a:pt x="1154239" y="2479941"/>
                </a:lnTo>
                <a:lnTo>
                  <a:pt x="1154239" y="2482570"/>
                </a:lnTo>
                <a:lnTo>
                  <a:pt x="1154696" y="2483701"/>
                </a:lnTo>
                <a:lnTo>
                  <a:pt x="1156563" y="2485555"/>
                </a:lnTo>
                <a:lnTo>
                  <a:pt x="1157681" y="2486025"/>
                </a:lnTo>
                <a:lnTo>
                  <a:pt x="1160310" y="2486025"/>
                </a:lnTo>
                <a:lnTo>
                  <a:pt x="1161440" y="2485555"/>
                </a:lnTo>
                <a:lnTo>
                  <a:pt x="1163294" y="2483701"/>
                </a:lnTo>
                <a:lnTo>
                  <a:pt x="1163764" y="2482570"/>
                </a:lnTo>
                <a:lnTo>
                  <a:pt x="1163764" y="2479941"/>
                </a:lnTo>
                <a:close/>
              </a:path>
              <a:path w="1163954" h="4438650">
                <a:moveTo>
                  <a:pt x="1163764" y="2432316"/>
                </a:moveTo>
                <a:lnTo>
                  <a:pt x="1163294" y="2431199"/>
                </a:lnTo>
                <a:lnTo>
                  <a:pt x="1161440" y="2429332"/>
                </a:lnTo>
                <a:lnTo>
                  <a:pt x="1160310" y="2428875"/>
                </a:lnTo>
                <a:lnTo>
                  <a:pt x="1157681" y="2428875"/>
                </a:lnTo>
                <a:lnTo>
                  <a:pt x="1156563" y="2429332"/>
                </a:lnTo>
                <a:lnTo>
                  <a:pt x="1154696" y="2431199"/>
                </a:lnTo>
                <a:lnTo>
                  <a:pt x="1154239" y="2432316"/>
                </a:lnTo>
                <a:lnTo>
                  <a:pt x="1154239" y="2434945"/>
                </a:lnTo>
                <a:lnTo>
                  <a:pt x="1154696" y="2436076"/>
                </a:lnTo>
                <a:lnTo>
                  <a:pt x="1156563" y="2437930"/>
                </a:lnTo>
                <a:lnTo>
                  <a:pt x="1157681" y="2438400"/>
                </a:lnTo>
                <a:lnTo>
                  <a:pt x="1160310" y="2438400"/>
                </a:lnTo>
                <a:lnTo>
                  <a:pt x="1161440" y="2437930"/>
                </a:lnTo>
                <a:lnTo>
                  <a:pt x="1163294" y="2436076"/>
                </a:lnTo>
                <a:lnTo>
                  <a:pt x="1163764" y="2434945"/>
                </a:lnTo>
                <a:lnTo>
                  <a:pt x="1163764" y="2432316"/>
                </a:lnTo>
                <a:close/>
              </a:path>
              <a:path w="1163954" h="4438650">
                <a:moveTo>
                  <a:pt x="1163764" y="2384691"/>
                </a:moveTo>
                <a:lnTo>
                  <a:pt x="1163294" y="2383574"/>
                </a:lnTo>
                <a:lnTo>
                  <a:pt x="1161440" y="2381707"/>
                </a:lnTo>
                <a:lnTo>
                  <a:pt x="1160310" y="2381250"/>
                </a:lnTo>
                <a:lnTo>
                  <a:pt x="1157681" y="2381250"/>
                </a:lnTo>
                <a:lnTo>
                  <a:pt x="1156563" y="2381707"/>
                </a:lnTo>
                <a:lnTo>
                  <a:pt x="1154696" y="2383574"/>
                </a:lnTo>
                <a:lnTo>
                  <a:pt x="1154239" y="2384691"/>
                </a:lnTo>
                <a:lnTo>
                  <a:pt x="1154239" y="2387320"/>
                </a:lnTo>
                <a:lnTo>
                  <a:pt x="1154696" y="2388451"/>
                </a:lnTo>
                <a:lnTo>
                  <a:pt x="1156563" y="2390305"/>
                </a:lnTo>
                <a:lnTo>
                  <a:pt x="1157681" y="2390775"/>
                </a:lnTo>
                <a:lnTo>
                  <a:pt x="1160310" y="2390775"/>
                </a:lnTo>
                <a:lnTo>
                  <a:pt x="1161440" y="2390305"/>
                </a:lnTo>
                <a:lnTo>
                  <a:pt x="1163294" y="2388451"/>
                </a:lnTo>
                <a:lnTo>
                  <a:pt x="1163764" y="2387320"/>
                </a:lnTo>
                <a:lnTo>
                  <a:pt x="1163764" y="2384691"/>
                </a:lnTo>
                <a:close/>
              </a:path>
              <a:path w="1163954" h="4438650">
                <a:moveTo>
                  <a:pt x="1163764" y="2337066"/>
                </a:moveTo>
                <a:lnTo>
                  <a:pt x="1163294" y="2335949"/>
                </a:lnTo>
                <a:lnTo>
                  <a:pt x="1161440" y="2334082"/>
                </a:lnTo>
                <a:lnTo>
                  <a:pt x="1160310" y="2333625"/>
                </a:lnTo>
                <a:lnTo>
                  <a:pt x="1157681" y="2333625"/>
                </a:lnTo>
                <a:lnTo>
                  <a:pt x="1156563" y="2334082"/>
                </a:lnTo>
                <a:lnTo>
                  <a:pt x="1154696" y="2335949"/>
                </a:lnTo>
                <a:lnTo>
                  <a:pt x="1154239" y="2337066"/>
                </a:lnTo>
                <a:lnTo>
                  <a:pt x="1154239" y="2339695"/>
                </a:lnTo>
                <a:lnTo>
                  <a:pt x="1154696" y="2340826"/>
                </a:lnTo>
                <a:lnTo>
                  <a:pt x="1156563" y="2342680"/>
                </a:lnTo>
                <a:lnTo>
                  <a:pt x="1157681" y="2343150"/>
                </a:lnTo>
                <a:lnTo>
                  <a:pt x="1160310" y="2343150"/>
                </a:lnTo>
                <a:lnTo>
                  <a:pt x="1161440" y="2342680"/>
                </a:lnTo>
                <a:lnTo>
                  <a:pt x="1163294" y="2340826"/>
                </a:lnTo>
                <a:lnTo>
                  <a:pt x="1163764" y="2339695"/>
                </a:lnTo>
                <a:lnTo>
                  <a:pt x="1163764" y="2337066"/>
                </a:lnTo>
                <a:close/>
              </a:path>
              <a:path w="1163954" h="4438650">
                <a:moveTo>
                  <a:pt x="1163764" y="2289441"/>
                </a:moveTo>
                <a:lnTo>
                  <a:pt x="1163294" y="2288324"/>
                </a:lnTo>
                <a:lnTo>
                  <a:pt x="1161440" y="2286457"/>
                </a:lnTo>
                <a:lnTo>
                  <a:pt x="1160310" y="2286000"/>
                </a:lnTo>
                <a:lnTo>
                  <a:pt x="1157681" y="2286000"/>
                </a:lnTo>
                <a:lnTo>
                  <a:pt x="1156563" y="2286457"/>
                </a:lnTo>
                <a:lnTo>
                  <a:pt x="1154696" y="2288324"/>
                </a:lnTo>
                <a:lnTo>
                  <a:pt x="1154239" y="2289441"/>
                </a:lnTo>
                <a:lnTo>
                  <a:pt x="1154239" y="2292070"/>
                </a:lnTo>
                <a:lnTo>
                  <a:pt x="1154696" y="2293201"/>
                </a:lnTo>
                <a:lnTo>
                  <a:pt x="1156563" y="2295055"/>
                </a:lnTo>
                <a:lnTo>
                  <a:pt x="1157681" y="2295525"/>
                </a:lnTo>
                <a:lnTo>
                  <a:pt x="1160310" y="2295525"/>
                </a:lnTo>
                <a:lnTo>
                  <a:pt x="1161440" y="2295055"/>
                </a:lnTo>
                <a:lnTo>
                  <a:pt x="1163294" y="2293201"/>
                </a:lnTo>
                <a:lnTo>
                  <a:pt x="1163764" y="2292070"/>
                </a:lnTo>
                <a:lnTo>
                  <a:pt x="1163764" y="2289441"/>
                </a:lnTo>
                <a:close/>
              </a:path>
              <a:path w="1163954" h="4438650">
                <a:moveTo>
                  <a:pt x="1163764" y="2241816"/>
                </a:moveTo>
                <a:lnTo>
                  <a:pt x="1163294" y="2240699"/>
                </a:lnTo>
                <a:lnTo>
                  <a:pt x="1161440" y="2238832"/>
                </a:lnTo>
                <a:lnTo>
                  <a:pt x="1160310" y="2238375"/>
                </a:lnTo>
                <a:lnTo>
                  <a:pt x="1157681" y="2238375"/>
                </a:lnTo>
                <a:lnTo>
                  <a:pt x="1156563" y="2238832"/>
                </a:lnTo>
                <a:lnTo>
                  <a:pt x="1154696" y="2240699"/>
                </a:lnTo>
                <a:lnTo>
                  <a:pt x="1154239" y="2241816"/>
                </a:lnTo>
                <a:lnTo>
                  <a:pt x="1154239" y="2244445"/>
                </a:lnTo>
                <a:lnTo>
                  <a:pt x="1154696" y="2245576"/>
                </a:lnTo>
                <a:lnTo>
                  <a:pt x="1156563" y="2247430"/>
                </a:lnTo>
                <a:lnTo>
                  <a:pt x="1157681" y="2247900"/>
                </a:lnTo>
                <a:lnTo>
                  <a:pt x="1160310" y="2247900"/>
                </a:lnTo>
                <a:lnTo>
                  <a:pt x="1161440" y="2247430"/>
                </a:lnTo>
                <a:lnTo>
                  <a:pt x="1163294" y="2245576"/>
                </a:lnTo>
                <a:lnTo>
                  <a:pt x="1163764" y="2244445"/>
                </a:lnTo>
                <a:lnTo>
                  <a:pt x="1163764" y="2241816"/>
                </a:lnTo>
                <a:close/>
              </a:path>
              <a:path w="1163954" h="4438650">
                <a:moveTo>
                  <a:pt x="1163764" y="2194191"/>
                </a:moveTo>
                <a:lnTo>
                  <a:pt x="1163294" y="2193074"/>
                </a:lnTo>
                <a:lnTo>
                  <a:pt x="1161440" y="2191207"/>
                </a:lnTo>
                <a:lnTo>
                  <a:pt x="1160310" y="2190750"/>
                </a:lnTo>
                <a:lnTo>
                  <a:pt x="1157681" y="2190750"/>
                </a:lnTo>
                <a:lnTo>
                  <a:pt x="1156563" y="2191207"/>
                </a:lnTo>
                <a:lnTo>
                  <a:pt x="1154696" y="2193074"/>
                </a:lnTo>
                <a:lnTo>
                  <a:pt x="1154239" y="2194191"/>
                </a:lnTo>
                <a:lnTo>
                  <a:pt x="1154239" y="2196820"/>
                </a:lnTo>
                <a:lnTo>
                  <a:pt x="1154696" y="2197951"/>
                </a:lnTo>
                <a:lnTo>
                  <a:pt x="1156563" y="2199805"/>
                </a:lnTo>
                <a:lnTo>
                  <a:pt x="1157681" y="2200275"/>
                </a:lnTo>
                <a:lnTo>
                  <a:pt x="1160310" y="2200275"/>
                </a:lnTo>
                <a:lnTo>
                  <a:pt x="1161440" y="2199805"/>
                </a:lnTo>
                <a:lnTo>
                  <a:pt x="1163294" y="2197951"/>
                </a:lnTo>
                <a:lnTo>
                  <a:pt x="1163764" y="2196820"/>
                </a:lnTo>
                <a:lnTo>
                  <a:pt x="1163764" y="2194191"/>
                </a:lnTo>
                <a:close/>
              </a:path>
              <a:path w="1163954" h="4438650">
                <a:moveTo>
                  <a:pt x="1163764" y="2146566"/>
                </a:moveTo>
                <a:lnTo>
                  <a:pt x="1163294" y="2145449"/>
                </a:lnTo>
                <a:lnTo>
                  <a:pt x="1161440" y="2143582"/>
                </a:lnTo>
                <a:lnTo>
                  <a:pt x="1160310" y="2143125"/>
                </a:lnTo>
                <a:lnTo>
                  <a:pt x="1157681" y="2143125"/>
                </a:lnTo>
                <a:lnTo>
                  <a:pt x="1156563" y="2143582"/>
                </a:lnTo>
                <a:lnTo>
                  <a:pt x="1154696" y="2145449"/>
                </a:lnTo>
                <a:lnTo>
                  <a:pt x="1154239" y="2146566"/>
                </a:lnTo>
                <a:lnTo>
                  <a:pt x="1154239" y="2149195"/>
                </a:lnTo>
                <a:lnTo>
                  <a:pt x="1154696" y="2150326"/>
                </a:lnTo>
                <a:lnTo>
                  <a:pt x="1156563" y="2152180"/>
                </a:lnTo>
                <a:lnTo>
                  <a:pt x="1157681" y="2152650"/>
                </a:lnTo>
                <a:lnTo>
                  <a:pt x="1160310" y="2152650"/>
                </a:lnTo>
                <a:lnTo>
                  <a:pt x="1161440" y="2152180"/>
                </a:lnTo>
                <a:lnTo>
                  <a:pt x="1163294" y="2150326"/>
                </a:lnTo>
                <a:lnTo>
                  <a:pt x="1163764" y="2149195"/>
                </a:lnTo>
                <a:lnTo>
                  <a:pt x="1163764" y="2146566"/>
                </a:lnTo>
                <a:close/>
              </a:path>
              <a:path w="1163954" h="4438650">
                <a:moveTo>
                  <a:pt x="1163764" y="2098941"/>
                </a:moveTo>
                <a:lnTo>
                  <a:pt x="1163294" y="2097824"/>
                </a:lnTo>
                <a:lnTo>
                  <a:pt x="1161440" y="2095957"/>
                </a:lnTo>
                <a:lnTo>
                  <a:pt x="1160310" y="2095500"/>
                </a:lnTo>
                <a:lnTo>
                  <a:pt x="1157681" y="2095500"/>
                </a:lnTo>
                <a:lnTo>
                  <a:pt x="1156563" y="2095957"/>
                </a:lnTo>
                <a:lnTo>
                  <a:pt x="1154696" y="2097824"/>
                </a:lnTo>
                <a:lnTo>
                  <a:pt x="1154239" y="2098941"/>
                </a:lnTo>
                <a:lnTo>
                  <a:pt x="1154239" y="2101570"/>
                </a:lnTo>
                <a:lnTo>
                  <a:pt x="1154696" y="2102700"/>
                </a:lnTo>
                <a:lnTo>
                  <a:pt x="1156563" y="2104555"/>
                </a:lnTo>
                <a:lnTo>
                  <a:pt x="1157681" y="2105025"/>
                </a:lnTo>
                <a:lnTo>
                  <a:pt x="1160310" y="2105025"/>
                </a:lnTo>
                <a:lnTo>
                  <a:pt x="1161440" y="2104555"/>
                </a:lnTo>
                <a:lnTo>
                  <a:pt x="1163294" y="2102700"/>
                </a:lnTo>
                <a:lnTo>
                  <a:pt x="1163764" y="2101570"/>
                </a:lnTo>
                <a:lnTo>
                  <a:pt x="1163764" y="2098941"/>
                </a:lnTo>
                <a:close/>
              </a:path>
              <a:path w="1163954" h="4438650">
                <a:moveTo>
                  <a:pt x="1163764" y="2051316"/>
                </a:moveTo>
                <a:lnTo>
                  <a:pt x="1163294" y="2050199"/>
                </a:lnTo>
                <a:lnTo>
                  <a:pt x="1161440" y="2048332"/>
                </a:lnTo>
                <a:lnTo>
                  <a:pt x="1160310" y="2047875"/>
                </a:lnTo>
                <a:lnTo>
                  <a:pt x="1157681" y="2047875"/>
                </a:lnTo>
                <a:lnTo>
                  <a:pt x="1156563" y="2048332"/>
                </a:lnTo>
                <a:lnTo>
                  <a:pt x="1154696" y="2050199"/>
                </a:lnTo>
                <a:lnTo>
                  <a:pt x="1154239" y="2051316"/>
                </a:lnTo>
                <a:lnTo>
                  <a:pt x="1154239" y="2053945"/>
                </a:lnTo>
                <a:lnTo>
                  <a:pt x="1154696" y="2055075"/>
                </a:lnTo>
                <a:lnTo>
                  <a:pt x="1156563" y="2056930"/>
                </a:lnTo>
                <a:lnTo>
                  <a:pt x="1157681" y="2057400"/>
                </a:lnTo>
                <a:lnTo>
                  <a:pt x="1160310" y="2057400"/>
                </a:lnTo>
                <a:lnTo>
                  <a:pt x="1161440" y="2056930"/>
                </a:lnTo>
                <a:lnTo>
                  <a:pt x="1163294" y="2055075"/>
                </a:lnTo>
                <a:lnTo>
                  <a:pt x="1163764" y="2053945"/>
                </a:lnTo>
                <a:lnTo>
                  <a:pt x="1163764" y="2051316"/>
                </a:lnTo>
                <a:close/>
              </a:path>
              <a:path w="1163954" h="4438650">
                <a:moveTo>
                  <a:pt x="1163764" y="2003691"/>
                </a:moveTo>
                <a:lnTo>
                  <a:pt x="1163294" y="2002574"/>
                </a:lnTo>
                <a:lnTo>
                  <a:pt x="1161440" y="2000707"/>
                </a:lnTo>
                <a:lnTo>
                  <a:pt x="1160310" y="2000250"/>
                </a:lnTo>
                <a:lnTo>
                  <a:pt x="1157681" y="2000250"/>
                </a:lnTo>
                <a:lnTo>
                  <a:pt x="1156563" y="2000707"/>
                </a:lnTo>
                <a:lnTo>
                  <a:pt x="1154696" y="2002574"/>
                </a:lnTo>
                <a:lnTo>
                  <a:pt x="1154239" y="2003691"/>
                </a:lnTo>
                <a:lnTo>
                  <a:pt x="1154239" y="2006320"/>
                </a:lnTo>
                <a:lnTo>
                  <a:pt x="1154696" y="2007450"/>
                </a:lnTo>
                <a:lnTo>
                  <a:pt x="1156563" y="2009305"/>
                </a:lnTo>
                <a:lnTo>
                  <a:pt x="1157681" y="2009775"/>
                </a:lnTo>
                <a:lnTo>
                  <a:pt x="1160310" y="2009775"/>
                </a:lnTo>
                <a:lnTo>
                  <a:pt x="1161440" y="2009305"/>
                </a:lnTo>
                <a:lnTo>
                  <a:pt x="1163294" y="2007450"/>
                </a:lnTo>
                <a:lnTo>
                  <a:pt x="1163764" y="2006320"/>
                </a:lnTo>
                <a:lnTo>
                  <a:pt x="1163764" y="2003691"/>
                </a:lnTo>
                <a:close/>
              </a:path>
              <a:path w="1163954" h="4438650">
                <a:moveTo>
                  <a:pt x="1163764" y="1956066"/>
                </a:moveTo>
                <a:lnTo>
                  <a:pt x="1163294" y="1954949"/>
                </a:lnTo>
                <a:lnTo>
                  <a:pt x="1161440" y="1953082"/>
                </a:lnTo>
                <a:lnTo>
                  <a:pt x="1160310" y="1952625"/>
                </a:lnTo>
                <a:lnTo>
                  <a:pt x="1157681" y="1952625"/>
                </a:lnTo>
                <a:lnTo>
                  <a:pt x="1156563" y="1953082"/>
                </a:lnTo>
                <a:lnTo>
                  <a:pt x="1154696" y="1954949"/>
                </a:lnTo>
                <a:lnTo>
                  <a:pt x="1154239" y="1956066"/>
                </a:lnTo>
                <a:lnTo>
                  <a:pt x="1154239" y="1958695"/>
                </a:lnTo>
                <a:lnTo>
                  <a:pt x="1154696" y="1959825"/>
                </a:lnTo>
                <a:lnTo>
                  <a:pt x="1156563" y="1961680"/>
                </a:lnTo>
                <a:lnTo>
                  <a:pt x="1157681" y="1962150"/>
                </a:lnTo>
                <a:lnTo>
                  <a:pt x="1160310" y="1962150"/>
                </a:lnTo>
                <a:lnTo>
                  <a:pt x="1161440" y="1961680"/>
                </a:lnTo>
                <a:lnTo>
                  <a:pt x="1163294" y="1959825"/>
                </a:lnTo>
                <a:lnTo>
                  <a:pt x="1163764" y="1958695"/>
                </a:lnTo>
                <a:lnTo>
                  <a:pt x="1163764" y="1956066"/>
                </a:lnTo>
                <a:close/>
              </a:path>
              <a:path w="1163954" h="4438650">
                <a:moveTo>
                  <a:pt x="1163764" y="1908441"/>
                </a:moveTo>
                <a:lnTo>
                  <a:pt x="1163294" y="1907324"/>
                </a:lnTo>
                <a:lnTo>
                  <a:pt x="1161440" y="1905457"/>
                </a:lnTo>
                <a:lnTo>
                  <a:pt x="1160310" y="1905000"/>
                </a:lnTo>
                <a:lnTo>
                  <a:pt x="1157681" y="1905000"/>
                </a:lnTo>
                <a:lnTo>
                  <a:pt x="1156563" y="1905457"/>
                </a:lnTo>
                <a:lnTo>
                  <a:pt x="1154696" y="1907324"/>
                </a:lnTo>
                <a:lnTo>
                  <a:pt x="1154239" y="1908441"/>
                </a:lnTo>
                <a:lnTo>
                  <a:pt x="1154239" y="1911070"/>
                </a:lnTo>
                <a:lnTo>
                  <a:pt x="1154696" y="1912200"/>
                </a:lnTo>
                <a:lnTo>
                  <a:pt x="1156563" y="1914055"/>
                </a:lnTo>
                <a:lnTo>
                  <a:pt x="1157681" y="1914525"/>
                </a:lnTo>
                <a:lnTo>
                  <a:pt x="1160310" y="1914525"/>
                </a:lnTo>
                <a:lnTo>
                  <a:pt x="1161440" y="1914055"/>
                </a:lnTo>
                <a:lnTo>
                  <a:pt x="1163294" y="1912200"/>
                </a:lnTo>
                <a:lnTo>
                  <a:pt x="1163764" y="1911070"/>
                </a:lnTo>
                <a:lnTo>
                  <a:pt x="1163764" y="1908441"/>
                </a:lnTo>
                <a:close/>
              </a:path>
              <a:path w="1163954" h="4438650">
                <a:moveTo>
                  <a:pt x="1163764" y="1860816"/>
                </a:moveTo>
                <a:lnTo>
                  <a:pt x="1163294" y="1859699"/>
                </a:lnTo>
                <a:lnTo>
                  <a:pt x="1161440" y="1857832"/>
                </a:lnTo>
                <a:lnTo>
                  <a:pt x="1160310" y="1857375"/>
                </a:lnTo>
                <a:lnTo>
                  <a:pt x="1157681" y="1857375"/>
                </a:lnTo>
                <a:lnTo>
                  <a:pt x="1156563" y="1857832"/>
                </a:lnTo>
                <a:lnTo>
                  <a:pt x="1154696" y="1859699"/>
                </a:lnTo>
                <a:lnTo>
                  <a:pt x="1154239" y="1860816"/>
                </a:lnTo>
                <a:lnTo>
                  <a:pt x="1154239" y="1863445"/>
                </a:lnTo>
                <a:lnTo>
                  <a:pt x="1154696" y="1864575"/>
                </a:lnTo>
                <a:lnTo>
                  <a:pt x="1156563" y="1866430"/>
                </a:lnTo>
                <a:lnTo>
                  <a:pt x="1157681" y="1866900"/>
                </a:lnTo>
                <a:lnTo>
                  <a:pt x="1160310" y="1866900"/>
                </a:lnTo>
                <a:lnTo>
                  <a:pt x="1161440" y="1866430"/>
                </a:lnTo>
                <a:lnTo>
                  <a:pt x="1163294" y="1864575"/>
                </a:lnTo>
                <a:lnTo>
                  <a:pt x="1163764" y="1863445"/>
                </a:lnTo>
                <a:lnTo>
                  <a:pt x="1163764" y="1860816"/>
                </a:lnTo>
                <a:close/>
              </a:path>
              <a:path w="1163954" h="4438650">
                <a:moveTo>
                  <a:pt x="1163764" y="1813191"/>
                </a:moveTo>
                <a:lnTo>
                  <a:pt x="1163294" y="1812074"/>
                </a:lnTo>
                <a:lnTo>
                  <a:pt x="1161440" y="1810207"/>
                </a:lnTo>
                <a:lnTo>
                  <a:pt x="1160310" y="1809750"/>
                </a:lnTo>
                <a:lnTo>
                  <a:pt x="1157681" y="1809750"/>
                </a:lnTo>
                <a:lnTo>
                  <a:pt x="1156563" y="1810207"/>
                </a:lnTo>
                <a:lnTo>
                  <a:pt x="1154696" y="1812074"/>
                </a:lnTo>
                <a:lnTo>
                  <a:pt x="1154239" y="1813191"/>
                </a:lnTo>
                <a:lnTo>
                  <a:pt x="1154239" y="1815820"/>
                </a:lnTo>
                <a:lnTo>
                  <a:pt x="1154696" y="1816950"/>
                </a:lnTo>
                <a:lnTo>
                  <a:pt x="1156563" y="1818805"/>
                </a:lnTo>
                <a:lnTo>
                  <a:pt x="1157681" y="1819275"/>
                </a:lnTo>
                <a:lnTo>
                  <a:pt x="1160310" y="1819275"/>
                </a:lnTo>
                <a:lnTo>
                  <a:pt x="1161440" y="1818805"/>
                </a:lnTo>
                <a:lnTo>
                  <a:pt x="1163294" y="1816950"/>
                </a:lnTo>
                <a:lnTo>
                  <a:pt x="1163764" y="1815820"/>
                </a:lnTo>
                <a:lnTo>
                  <a:pt x="1163764" y="1813191"/>
                </a:lnTo>
                <a:close/>
              </a:path>
              <a:path w="1163954" h="4438650">
                <a:moveTo>
                  <a:pt x="1163764" y="1765566"/>
                </a:moveTo>
                <a:lnTo>
                  <a:pt x="1163294" y="1764449"/>
                </a:lnTo>
                <a:lnTo>
                  <a:pt x="1161440" y="1762582"/>
                </a:lnTo>
                <a:lnTo>
                  <a:pt x="1160310" y="1762125"/>
                </a:lnTo>
                <a:lnTo>
                  <a:pt x="1157681" y="1762125"/>
                </a:lnTo>
                <a:lnTo>
                  <a:pt x="1156563" y="1762582"/>
                </a:lnTo>
                <a:lnTo>
                  <a:pt x="1154696" y="1764449"/>
                </a:lnTo>
                <a:lnTo>
                  <a:pt x="1154239" y="1765566"/>
                </a:lnTo>
                <a:lnTo>
                  <a:pt x="1154239" y="1768195"/>
                </a:lnTo>
                <a:lnTo>
                  <a:pt x="1154696" y="1769325"/>
                </a:lnTo>
                <a:lnTo>
                  <a:pt x="1156563" y="1771180"/>
                </a:lnTo>
                <a:lnTo>
                  <a:pt x="1157681" y="1771650"/>
                </a:lnTo>
                <a:lnTo>
                  <a:pt x="1160310" y="1771650"/>
                </a:lnTo>
                <a:lnTo>
                  <a:pt x="1161440" y="1771180"/>
                </a:lnTo>
                <a:lnTo>
                  <a:pt x="1163294" y="1769325"/>
                </a:lnTo>
                <a:lnTo>
                  <a:pt x="1163764" y="1768195"/>
                </a:lnTo>
                <a:lnTo>
                  <a:pt x="1163764" y="1765566"/>
                </a:lnTo>
                <a:close/>
              </a:path>
              <a:path w="1163954" h="4438650">
                <a:moveTo>
                  <a:pt x="1163764" y="1717941"/>
                </a:moveTo>
                <a:lnTo>
                  <a:pt x="1163294" y="1716824"/>
                </a:lnTo>
                <a:lnTo>
                  <a:pt x="1161440" y="1714957"/>
                </a:lnTo>
                <a:lnTo>
                  <a:pt x="1160310" y="1714500"/>
                </a:lnTo>
                <a:lnTo>
                  <a:pt x="1157681" y="1714500"/>
                </a:lnTo>
                <a:lnTo>
                  <a:pt x="1156563" y="1714957"/>
                </a:lnTo>
                <a:lnTo>
                  <a:pt x="1154696" y="1716824"/>
                </a:lnTo>
                <a:lnTo>
                  <a:pt x="1154239" y="1717941"/>
                </a:lnTo>
                <a:lnTo>
                  <a:pt x="1154239" y="1720570"/>
                </a:lnTo>
                <a:lnTo>
                  <a:pt x="1154696" y="1721700"/>
                </a:lnTo>
                <a:lnTo>
                  <a:pt x="1156563" y="1723555"/>
                </a:lnTo>
                <a:lnTo>
                  <a:pt x="1157681" y="1724025"/>
                </a:lnTo>
                <a:lnTo>
                  <a:pt x="1160310" y="1724025"/>
                </a:lnTo>
                <a:lnTo>
                  <a:pt x="1161440" y="1723555"/>
                </a:lnTo>
                <a:lnTo>
                  <a:pt x="1163294" y="1721700"/>
                </a:lnTo>
                <a:lnTo>
                  <a:pt x="1163764" y="1720570"/>
                </a:lnTo>
                <a:lnTo>
                  <a:pt x="1163764" y="1717941"/>
                </a:lnTo>
                <a:close/>
              </a:path>
              <a:path w="1163954" h="4438650">
                <a:moveTo>
                  <a:pt x="1163764" y="1670316"/>
                </a:moveTo>
                <a:lnTo>
                  <a:pt x="1163294" y="1669199"/>
                </a:lnTo>
                <a:lnTo>
                  <a:pt x="1161440" y="1667332"/>
                </a:lnTo>
                <a:lnTo>
                  <a:pt x="1160310" y="1666875"/>
                </a:lnTo>
                <a:lnTo>
                  <a:pt x="1157681" y="1666875"/>
                </a:lnTo>
                <a:lnTo>
                  <a:pt x="1156563" y="1667332"/>
                </a:lnTo>
                <a:lnTo>
                  <a:pt x="1154696" y="1669199"/>
                </a:lnTo>
                <a:lnTo>
                  <a:pt x="1154239" y="1670316"/>
                </a:lnTo>
                <a:lnTo>
                  <a:pt x="1154239" y="1672945"/>
                </a:lnTo>
                <a:lnTo>
                  <a:pt x="1154696" y="1674075"/>
                </a:lnTo>
                <a:lnTo>
                  <a:pt x="1156563" y="1675930"/>
                </a:lnTo>
                <a:lnTo>
                  <a:pt x="1157681" y="1676400"/>
                </a:lnTo>
                <a:lnTo>
                  <a:pt x="1160310" y="1676400"/>
                </a:lnTo>
                <a:lnTo>
                  <a:pt x="1161440" y="1675930"/>
                </a:lnTo>
                <a:lnTo>
                  <a:pt x="1163294" y="1674075"/>
                </a:lnTo>
                <a:lnTo>
                  <a:pt x="1163764" y="1672945"/>
                </a:lnTo>
                <a:lnTo>
                  <a:pt x="1163764" y="1670316"/>
                </a:lnTo>
                <a:close/>
              </a:path>
              <a:path w="1163954" h="4438650">
                <a:moveTo>
                  <a:pt x="1163764" y="1622691"/>
                </a:moveTo>
                <a:lnTo>
                  <a:pt x="1163294" y="1621574"/>
                </a:lnTo>
                <a:lnTo>
                  <a:pt x="1161440" y="1619707"/>
                </a:lnTo>
                <a:lnTo>
                  <a:pt x="1160310" y="1619250"/>
                </a:lnTo>
                <a:lnTo>
                  <a:pt x="1157681" y="1619250"/>
                </a:lnTo>
                <a:lnTo>
                  <a:pt x="1156563" y="1619707"/>
                </a:lnTo>
                <a:lnTo>
                  <a:pt x="1154696" y="1621574"/>
                </a:lnTo>
                <a:lnTo>
                  <a:pt x="1154239" y="1622691"/>
                </a:lnTo>
                <a:lnTo>
                  <a:pt x="1154239" y="1625320"/>
                </a:lnTo>
                <a:lnTo>
                  <a:pt x="1154696" y="1626450"/>
                </a:lnTo>
                <a:lnTo>
                  <a:pt x="1156563" y="1628305"/>
                </a:lnTo>
                <a:lnTo>
                  <a:pt x="1157681" y="1628775"/>
                </a:lnTo>
                <a:lnTo>
                  <a:pt x="1160310" y="1628775"/>
                </a:lnTo>
                <a:lnTo>
                  <a:pt x="1161440" y="1628305"/>
                </a:lnTo>
                <a:lnTo>
                  <a:pt x="1163294" y="1626450"/>
                </a:lnTo>
                <a:lnTo>
                  <a:pt x="1163764" y="1625320"/>
                </a:lnTo>
                <a:lnTo>
                  <a:pt x="1163764" y="1622691"/>
                </a:lnTo>
                <a:close/>
              </a:path>
              <a:path w="1163954" h="4438650">
                <a:moveTo>
                  <a:pt x="1163764" y="1575066"/>
                </a:moveTo>
                <a:lnTo>
                  <a:pt x="1163294" y="1573949"/>
                </a:lnTo>
                <a:lnTo>
                  <a:pt x="1161440" y="1572082"/>
                </a:lnTo>
                <a:lnTo>
                  <a:pt x="1160310" y="1571625"/>
                </a:lnTo>
                <a:lnTo>
                  <a:pt x="1157681" y="1571625"/>
                </a:lnTo>
                <a:lnTo>
                  <a:pt x="1156563" y="1572082"/>
                </a:lnTo>
                <a:lnTo>
                  <a:pt x="1154696" y="1573949"/>
                </a:lnTo>
                <a:lnTo>
                  <a:pt x="1154239" y="1575066"/>
                </a:lnTo>
                <a:lnTo>
                  <a:pt x="1154239" y="1577695"/>
                </a:lnTo>
                <a:lnTo>
                  <a:pt x="1154696" y="1578825"/>
                </a:lnTo>
                <a:lnTo>
                  <a:pt x="1156563" y="1580680"/>
                </a:lnTo>
                <a:lnTo>
                  <a:pt x="1157681" y="1581150"/>
                </a:lnTo>
                <a:lnTo>
                  <a:pt x="1160310" y="1581150"/>
                </a:lnTo>
                <a:lnTo>
                  <a:pt x="1161440" y="1580680"/>
                </a:lnTo>
                <a:lnTo>
                  <a:pt x="1163294" y="1578825"/>
                </a:lnTo>
                <a:lnTo>
                  <a:pt x="1163764" y="1577695"/>
                </a:lnTo>
                <a:lnTo>
                  <a:pt x="1163764" y="1575066"/>
                </a:lnTo>
                <a:close/>
              </a:path>
              <a:path w="1163954" h="4438650">
                <a:moveTo>
                  <a:pt x="1163764" y="1527441"/>
                </a:moveTo>
                <a:lnTo>
                  <a:pt x="1163294" y="1526324"/>
                </a:lnTo>
                <a:lnTo>
                  <a:pt x="1161440" y="1524457"/>
                </a:lnTo>
                <a:lnTo>
                  <a:pt x="1160310" y="1524000"/>
                </a:lnTo>
                <a:lnTo>
                  <a:pt x="1157681" y="1524000"/>
                </a:lnTo>
                <a:lnTo>
                  <a:pt x="1156563" y="1524457"/>
                </a:lnTo>
                <a:lnTo>
                  <a:pt x="1154696" y="1526324"/>
                </a:lnTo>
                <a:lnTo>
                  <a:pt x="1154239" y="1527441"/>
                </a:lnTo>
                <a:lnTo>
                  <a:pt x="1154239" y="1530070"/>
                </a:lnTo>
                <a:lnTo>
                  <a:pt x="1154696" y="1531200"/>
                </a:lnTo>
                <a:lnTo>
                  <a:pt x="1156563" y="1533055"/>
                </a:lnTo>
                <a:lnTo>
                  <a:pt x="1157681" y="1533525"/>
                </a:lnTo>
                <a:lnTo>
                  <a:pt x="1160310" y="1533525"/>
                </a:lnTo>
                <a:lnTo>
                  <a:pt x="1161440" y="1533055"/>
                </a:lnTo>
                <a:lnTo>
                  <a:pt x="1163294" y="1531200"/>
                </a:lnTo>
                <a:lnTo>
                  <a:pt x="1163764" y="1530070"/>
                </a:lnTo>
                <a:lnTo>
                  <a:pt x="1163764" y="1527441"/>
                </a:lnTo>
                <a:close/>
              </a:path>
              <a:path w="1163954" h="4438650">
                <a:moveTo>
                  <a:pt x="1163764" y="1479816"/>
                </a:moveTo>
                <a:lnTo>
                  <a:pt x="1163294" y="1478699"/>
                </a:lnTo>
                <a:lnTo>
                  <a:pt x="1161440" y="1476832"/>
                </a:lnTo>
                <a:lnTo>
                  <a:pt x="1160310" y="1476375"/>
                </a:lnTo>
                <a:lnTo>
                  <a:pt x="1157681" y="1476375"/>
                </a:lnTo>
                <a:lnTo>
                  <a:pt x="1156563" y="1476832"/>
                </a:lnTo>
                <a:lnTo>
                  <a:pt x="1154696" y="1478699"/>
                </a:lnTo>
                <a:lnTo>
                  <a:pt x="1154239" y="1479816"/>
                </a:lnTo>
                <a:lnTo>
                  <a:pt x="1154239" y="1482445"/>
                </a:lnTo>
                <a:lnTo>
                  <a:pt x="1154696" y="1483575"/>
                </a:lnTo>
                <a:lnTo>
                  <a:pt x="1156563" y="1485430"/>
                </a:lnTo>
                <a:lnTo>
                  <a:pt x="1157681" y="1485900"/>
                </a:lnTo>
                <a:lnTo>
                  <a:pt x="1160310" y="1485900"/>
                </a:lnTo>
                <a:lnTo>
                  <a:pt x="1161440" y="1485430"/>
                </a:lnTo>
                <a:lnTo>
                  <a:pt x="1163294" y="1483575"/>
                </a:lnTo>
                <a:lnTo>
                  <a:pt x="1163764" y="1482445"/>
                </a:lnTo>
                <a:lnTo>
                  <a:pt x="1163764" y="1479816"/>
                </a:lnTo>
                <a:close/>
              </a:path>
              <a:path w="1163954" h="4438650">
                <a:moveTo>
                  <a:pt x="1163764" y="1432191"/>
                </a:moveTo>
                <a:lnTo>
                  <a:pt x="1163294" y="1431074"/>
                </a:lnTo>
                <a:lnTo>
                  <a:pt x="1161440" y="1429207"/>
                </a:lnTo>
                <a:lnTo>
                  <a:pt x="1160310" y="1428750"/>
                </a:lnTo>
                <a:lnTo>
                  <a:pt x="1157681" y="1428750"/>
                </a:lnTo>
                <a:lnTo>
                  <a:pt x="1156563" y="1429207"/>
                </a:lnTo>
                <a:lnTo>
                  <a:pt x="1154696" y="1431074"/>
                </a:lnTo>
                <a:lnTo>
                  <a:pt x="1154239" y="1432191"/>
                </a:lnTo>
                <a:lnTo>
                  <a:pt x="1154239" y="1434820"/>
                </a:lnTo>
                <a:lnTo>
                  <a:pt x="1154696" y="1435950"/>
                </a:lnTo>
                <a:lnTo>
                  <a:pt x="1156563" y="1437805"/>
                </a:lnTo>
                <a:lnTo>
                  <a:pt x="1157681" y="1438275"/>
                </a:lnTo>
                <a:lnTo>
                  <a:pt x="1160310" y="1438275"/>
                </a:lnTo>
                <a:lnTo>
                  <a:pt x="1161440" y="1437805"/>
                </a:lnTo>
                <a:lnTo>
                  <a:pt x="1163294" y="1435950"/>
                </a:lnTo>
                <a:lnTo>
                  <a:pt x="1163764" y="1434820"/>
                </a:lnTo>
                <a:lnTo>
                  <a:pt x="1163764" y="1432191"/>
                </a:lnTo>
                <a:close/>
              </a:path>
              <a:path w="1163954" h="4438650">
                <a:moveTo>
                  <a:pt x="1163764" y="1384566"/>
                </a:moveTo>
                <a:lnTo>
                  <a:pt x="1163294" y="1383449"/>
                </a:lnTo>
                <a:lnTo>
                  <a:pt x="1161440" y="1381582"/>
                </a:lnTo>
                <a:lnTo>
                  <a:pt x="1160310" y="1381125"/>
                </a:lnTo>
                <a:lnTo>
                  <a:pt x="1157681" y="1381125"/>
                </a:lnTo>
                <a:lnTo>
                  <a:pt x="1156563" y="1381582"/>
                </a:lnTo>
                <a:lnTo>
                  <a:pt x="1154696" y="1383449"/>
                </a:lnTo>
                <a:lnTo>
                  <a:pt x="1154239" y="1384566"/>
                </a:lnTo>
                <a:lnTo>
                  <a:pt x="1154239" y="1387195"/>
                </a:lnTo>
                <a:lnTo>
                  <a:pt x="1154696" y="1388325"/>
                </a:lnTo>
                <a:lnTo>
                  <a:pt x="1156563" y="1390180"/>
                </a:lnTo>
                <a:lnTo>
                  <a:pt x="1157681" y="1390650"/>
                </a:lnTo>
                <a:lnTo>
                  <a:pt x="1160310" y="1390650"/>
                </a:lnTo>
                <a:lnTo>
                  <a:pt x="1161440" y="1390180"/>
                </a:lnTo>
                <a:lnTo>
                  <a:pt x="1163294" y="1388325"/>
                </a:lnTo>
                <a:lnTo>
                  <a:pt x="1163764" y="1387195"/>
                </a:lnTo>
                <a:lnTo>
                  <a:pt x="1163764" y="1384566"/>
                </a:lnTo>
                <a:close/>
              </a:path>
              <a:path w="1163954" h="4438650">
                <a:moveTo>
                  <a:pt x="1163764" y="1336941"/>
                </a:moveTo>
                <a:lnTo>
                  <a:pt x="1163294" y="1335824"/>
                </a:lnTo>
                <a:lnTo>
                  <a:pt x="1161440" y="1333957"/>
                </a:lnTo>
                <a:lnTo>
                  <a:pt x="1160310" y="1333500"/>
                </a:lnTo>
                <a:lnTo>
                  <a:pt x="1157681" y="1333500"/>
                </a:lnTo>
                <a:lnTo>
                  <a:pt x="1156563" y="1333957"/>
                </a:lnTo>
                <a:lnTo>
                  <a:pt x="1154696" y="1335824"/>
                </a:lnTo>
                <a:lnTo>
                  <a:pt x="1154239" y="1336941"/>
                </a:lnTo>
                <a:lnTo>
                  <a:pt x="1154239" y="1339570"/>
                </a:lnTo>
                <a:lnTo>
                  <a:pt x="1154696" y="1340700"/>
                </a:lnTo>
                <a:lnTo>
                  <a:pt x="1156563" y="1342555"/>
                </a:lnTo>
                <a:lnTo>
                  <a:pt x="1157681" y="1343025"/>
                </a:lnTo>
                <a:lnTo>
                  <a:pt x="1160310" y="1343025"/>
                </a:lnTo>
                <a:lnTo>
                  <a:pt x="1161440" y="1342555"/>
                </a:lnTo>
                <a:lnTo>
                  <a:pt x="1163294" y="1340700"/>
                </a:lnTo>
                <a:lnTo>
                  <a:pt x="1163764" y="1339570"/>
                </a:lnTo>
                <a:lnTo>
                  <a:pt x="1163764" y="1336941"/>
                </a:lnTo>
                <a:close/>
              </a:path>
              <a:path w="1163954" h="4438650">
                <a:moveTo>
                  <a:pt x="1163764" y="1289316"/>
                </a:moveTo>
                <a:lnTo>
                  <a:pt x="1163294" y="1288199"/>
                </a:lnTo>
                <a:lnTo>
                  <a:pt x="1161440" y="1286332"/>
                </a:lnTo>
                <a:lnTo>
                  <a:pt x="1160310" y="1285875"/>
                </a:lnTo>
                <a:lnTo>
                  <a:pt x="1157681" y="1285875"/>
                </a:lnTo>
                <a:lnTo>
                  <a:pt x="1156563" y="1286332"/>
                </a:lnTo>
                <a:lnTo>
                  <a:pt x="1154696" y="1288199"/>
                </a:lnTo>
                <a:lnTo>
                  <a:pt x="1154239" y="1289316"/>
                </a:lnTo>
                <a:lnTo>
                  <a:pt x="1154239" y="1291945"/>
                </a:lnTo>
                <a:lnTo>
                  <a:pt x="1154696" y="1293075"/>
                </a:lnTo>
                <a:lnTo>
                  <a:pt x="1156563" y="1294930"/>
                </a:lnTo>
                <a:lnTo>
                  <a:pt x="1157681" y="1295400"/>
                </a:lnTo>
                <a:lnTo>
                  <a:pt x="1160310" y="1295400"/>
                </a:lnTo>
                <a:lnTo>
                  <a:pt x="1161440" y="1294930"/>
                </a:lnTo>
                <a:lnTo>
                  <a:pt x="1163294" y="1293075"/>
                </a:lnTo>
                <a:lnTo>
                  <a:pt x="1163764" y="1291945"/>
                </a:lnTo>
                <a:lnTo>
                  <a:pt x="1163764" y="1289316"/>
                </a:lnTo>
                <a:close/>
              </a:path>
              <a:path w="1163954" h="4438650">
                <a:moveTo>
                  <a:pt x="1163764" y="1241691"/>
                </a:moveTo>
                <a:lnTo>
                  <a:pt x="1163294" y="1240574"/>
                </a:lnTo>
                <a:lnTo>
                  <a:pt x="1161440" y="1238707"/>
                </a:lnTo>
                <a:lnTo>
                  <a:pt x="1160310" y="1238250"/>
                </a:lnTo>
                <a:lnTo>
                  <a:pt x="1157681" y="1238250"/>
                </a:lnTo>
                <a:lnTo>
                  <a:pt x="1156563" y="1238707"/>
                </a:lnTo>
                <a:lnTo>
                  <a:pt x="1154696" y="1240574"/>
                </a:lnTo>
                <a:lnTo>
                  <a:pt x="1154239" y="1241691"/>
                </a:lnTo>
                <a:lnTo>
                  <a:pt x="1154239" y="1244320"/>
                </a:lnTo>
                <a:lnTo>
                  <a:pt x="1154696" y="1245450"/>
                </a:lnTo>
                <a:lnTo>
                  <a:pt x="1156563" y="1247305"/>
                </a:lnTo>
                <a:lnTo>
                  <a:pt x="1157681" y="1247775"/>
                </a:lnTo>
                <a:lnTo>
                  <a:pt x="1160310" y="1247775"/>
                </a:lnTo>
                <a:lnTo>
                  <a:pt x="1161440" y="1247305"/>
                </a:lnTo>
                <a:lnTo>
                  <a:pt x="1163294" y="1245450"/>
                </a:lnTo>
                <a:lnTo>
                  <a:pt x="1163764" y="1244320"/>
                </a:lnTo>
                <a:lnTo>
                  <a:pt x="1163764" y="1241691"/>
                </a:lnTo>
                <a:close/>
              </a:path>
              <a:path w="1163954" h="4438650">
                <a:moveTo>
                  <a:pt x="1163764" y="1194066"/>
                </a:moveTo>
                <a:lnTo>
                  <a:pt x="1163294" y="1192949"/>
                </a:lnTo>
                <a:lnTo>
                  <a:pt x="1161440" y="1191082"/>
                </a:lnTo>
                <a:lnTo>
                  <a:pt x="1160310" y="1190625"/>
                </a:lnTo>
                <a:lnTo>
                  <a:pt x="1157681" y="1190625"/>
                </a:lnTo>
                <a:lnTo>
                  <a:pt x="1156563" y="1191082"/>
                </a:lnTo>
                <a:lnTo>
                  <a:pt x="1154696" y="1192949"/>
                </a:lnTo>
                <a:lnTo>
                  <a:pt x="1154239" y="1194066"/>
                </a:lnTo>
                <a:lnTo>
                  <a:pt x="1154239" y="1196695"/>
                </a:lnTo>
                <a:lnTo>
                  <a:pt x="1154696" y="1197825"/>
                </a:lnTo>
                <a:lnTo>
                  <a:pt x="1156563" y="1199680"/>
                </a:lnTo>
                <a:lnTo>
                  <a:pt x="1157681" y="1200150"/>
                </a:lnTo>
                <a:lnTo>
                  <a:pt x="1160310" y="1200150"/>
                </a:lnTo>
                <a:lnTo>
                  <a:pt x="1161440" y="1199680"/>
                </a:lnTo>
                <a:lnTo>
                  <a:pt x="1163294" y="1197825"/>
                </a:lnTo>
                <a:lnTo>
                  <a:pt x="1163764" y="1196695"/>
                </a:lnTo>
                <a:lnTo>
                  <a:pt x="1163764" y="1194066"/>
                </a:lnTo>
                <a:close/>
              </a:path>
              <a:path w="1163954" h="4438650">
                <a:moveTo>
                  <a:pt x="1163764" y="1146441"/>
                </a:moveTo>
                <a:lnTo>
                  <a:pt x="1163294" y="1145324"/>
                </a:lnTo>
                <a:lnTo>
                  <a:pt x="1161440" y="1143457"/>
                </a:lnTo>
                <a:lnTo>
                  <a:pt x="1160310" y="1143000"/>
                </a:lnTo>
                <a:lnTo>
                  <a:pt x="1157681" y="1143000"/>
                </a:lnTo>
                <a:lnTo>
                  <a:pt x="1156563" y="1143457"/>
                </a:lnTo>
                <a:lnTo>
                  <a:pt x="1154696" y="1145324"/>
                </a:lnTo>
                <a:lnTo>
                  <a:pt x="1154239" y="1146441"/>
                </a:lnTo>
                <a:lnTo>
                  <a:pt x="1154239" y="1149070"/>
                </a:lnTo>
                <a:lnTo>
                  <a:pt x="1154696" y="1150200"/>
                </a:lnTo>
                <a:lnTo>
                  <a:pt x="1156563" y="1152055"/>
                </a:lnTo>
                <a:lnTo>
                  <a:pt x="1157681" y="1152525"/>
                </a:lnTo>
                <a:lnTo>
                  <a:pt x="1160310" y="1152525"/>
                </a:lnTo>
                <a:lnTo>
                  <a:pt x="1161440" y="1152055"/>
                </a:lnTo>
                <a:lnTo>
                  <a:pt x="1163294" y="1150200"/>
                </a:lnTo>
                <a:lnTo>
                  <a:pt x="1163764" y="1149070"/>
                </a:lnTo>
                <a:lnTo>
                  <a:pt x="1163764" y="1146441"/>
                </a:lnTo>
                <a:close/>
              </a:path>
              <a:path w="1163954" h="4438650">
                <a:moveTo>
                  <a:pt x="1163764" y="1098816"/>
                </a:moveTo>
                <a:lnTo>
                  <a:pt x="1163294" y="1097699"/>
                </a:lnTo>
                <a:lnTo>
                  <a:pt x="1161440" y="1095832"/>
                </a:lnTo>
                <a:lnTo>
                  <a:pt x="1160310" y="1095375"/>
                </a:lnTo>
                <a:lnTo>
                  <a:pt x="1157681" y="1095375"/>
                </a:lnTo>
                <a:lnTo>
                  <a:pt x="1156563" y="1095832"/>
                </a:lnTo>
                <a:lnTo>
                  <a:pt x="1154696" y="1097699"/>
                </a:lnTo>
                <a:lnTo>
                  <a:pt x="1154239" y="1098816"/>
                </a:lnTo>
                <a:lnTo>
                  <a:pt x="1154239" y="1101445"/>
                </a:lnTo>
                <a:lnTo>
                  <a:pt x="1154696" y="1102575"/>
                </a:lnTo>
                <a:lnTo>
                  <a:pt x="1156563" y="1104430"/>
                </a:lnTo>
                <a:lnTo>
                  <a:pt x="1157681" y="1104900"/>
                </a:lnTo>
                <a:lnTo>
                  <a:pt x="1160310" y="1104900"/>
                </a:lnTo>
                <a:lnTo>
                  <a:pt x="1161440" y="1104430"/>
                </a:lnTo>
                <a:lnTo>
                  <a:pt x="1163294" y="1102575"/>
                </a:lnTo>
                <a:lnTo>
                  <a:pt x="1163764" y="1101445"/>
                </a:lnTo>
                <a:lnTo>
                  <a:pt x="1163764" y="1098816"/>
                </a:lnTo>
                <a:close/>
              </a:path>
              <a:path w="1163954" h="4438650">
                <a:moveTo>
                  <a:pt x="1163764" y="1051191"/>
                </a:moveTo>
                <a:lnTo>
                  <a:pt x="1163294" y="1050074"/>
                </a:lnTo>
                <a:lnTo>
                  <a:pt x="1161440" y="1048207"/>
                </a:lnTo>
                <a:lnTo>
                  <a:pt x="1160310" y="1047750"/>
                </a:lnTo>
                <a:lnTo>
                  <a:pt x="1157681" y="1047750"/>
                </a:lnTo>
                <a:lnTo>
                  <a:pt x="1156563" y="1048207"/>
                </a:lnTo>
                <a:lnTo>
                  <a:pt x="1154696" y="1050074"/>
                </a:lnTo>
                <a:lnTo>
                  <a:pt x="1154239" y="1051191"/>
                </a:lnTo>
                <a:lnTo>
                  <a:pt x="1154239" y="1053820"/>
                </a:lnTo>
                <a:lnTo>
                  <a:pt x="1154696" y="1054950"/>
                </a:lnTo>
                <a:lnTo>
                  <a:pt x="1156563" y="1056805"/>
                </a:lnTo>
                <a:lnTo>
                  <a:pt x="1157681" y="1057275"/>
                </a:lnTo>
                <a:lnTo>
                  <a:pt x="1160310" y="1057275"/>
                </a:lnTo>
                <a:lnTo>
                  <a:pt x="1161440" y="1056805"/>
                </a:lnTo>
                <a:lnTo>
                  <a:pt x="1163294" y="1054950"/>
                </a:lnTo>
                <a:lnTo>
                  <a:pt x="1163764" y="1053820"/>
                </a:lnTo>
                <a:lnTo>
                  <a:pt x="1163764" y="1051191"/>
                </a:lnTo>
                <a:close/>
              </a:path>
              <a:path w="1163954" h="4438650">
                <a:moveTo>
                  <a:pt x="1163764" y="1003566"/>
                </a:moveTo>
                <a:lnTo>
                  <a:pt x="1163294" y="1002449"/>
                </a:lnTo>
                <a:lnTo>
                  <a:pt x="1161440" y="1000582"/>
                </a:lnTo>
                <a:lnTo>
                  <a:pt x="1160310" y="1000125"/>
                </a:lnTo>
                <a:lnTo>
                  <a:pt x="1157681" y="1000125"/>
                </a:lnTo>
                <a:lnTo>
                  <a:pt x="1156563" y="1000582"/>
                </a:lnTo>
                <a:lnTo>
                  <a:pt x="1154696" y="1002449"/>
                </a:lnTo>
                <a:lnTo>
                  <a:pt x="1154239" y="1003566"/>
                </a:lnTo>
                <a:lnTo>
                  <a:pt x="1154239" y="1006195"/>
                </a:lnTo>
                <a:lnTo>
                  <a:pt x="1154696" y="1007325"/>
                </a:lnTo>
                <a:lnTo>
                  <a:pt x="1156563" y="1009180"/>
                </a:lnTo>
                <a:lnTo>
                  <a:pt x="1157681" y="1009650"/>
                </a:lnTo>
                <a:lnTo>
                  <a:pt x="1160310" y="1009650"/>
                </a:lnTo>
                <a:lnTo>
                  <a:pt x="1161440" y="1009180"/>
                </a:lnTo>
                <a:lnTo>
                  <a:pt x="1163294" y="1007325"/>
                </a:lnTo>
                <a:lnTo>
                  <a:pt x="1163764" y="1006195"/>
                </a:lnTo>
                <a:lnTo>
                  <a:pt x="1163764" y="1003566"/>
                </a:lnTo>
                <a:close/>
              </a:path>
              <a:path w="1163954" h="4438650">
                <a:moveTo>
                  <a:pt x="1163764" y="955941"/>
                </a:moveTo>
                <a:lnTo>
                  <a:pt x="1163294" y="954824"/>
                </a:lnTo>
                <a:lnTo>
                  <a:pt x="1161440" y="952957"/>
                </a:lnTo>
                <a:lnTo>
                  <a:pt x="1160310" y="952500"/>
                </a:lnTo>
                <a:lnTo>
                  <a:pt x="1157681" y="952500"/>
                </a:lnTo>
                <a:lnTo>
                  <a:pt x="1156563" y="952957"/>
                </a:lnTo>
                <a:lnTo>
                  <a:pt x="1154696" y="954824"/>
                </a:lnTo>
                <a:lnTo>
                  <a:pt x="1154239" y="955941"/>
                </a:lnTo>
                <a:lnTo>
                  <a:pt x="1154239" y="958570"/>
                </a:lnTo>
                <a:lnTo>
                  <a:pt x="1154696" y="959700"/>
                </a:lnTo>
                <a:lnTo>
                  <a:pt x="1156563" y="961555"/>
                </a:lnTo>
                <a:lnTo>
                  <a:pt x="1157681" y="962025"/>
                </a:lnTo>
                <a:lnTo>
                  <a:pt x="1160310" y="962025"/>
                </a:lnTo>
                <a:lnTo>
                  <a:pt x="1161440" y="961555"/>
                </a:lnTo>
                <a:lnTo>
                  <a:pt x="1163294" y="959700"/>
                </a:lnTo>
                <a:lnTo>
                  <a:pt x="1163764" y="958570"/>
                </a:lnTo>
                <a:lnTo>
                  <a:pt x="1163764" y="955941"/>
                </a:lnTo>
                <a:close/>
              </a:path>
              <a:path w="1163954" h="4438650">
                <a:moveTo>
                  <a:pt x="1163764" y="908316"/>
                </a:moveTo>
                <a:lnTo>
                  <a:pt x="1163294" y="907199"/>
                </a:lnTo>
                <a:lnTo>
                  <a:pt x="1161440" y="905332"/>
                </a:lnTo>
                <a:lnTo>
                  <a:pt x="1160310" y="904875"/>
                </a:lnTo>
                <a:lnTo>
                  <a:pt x="1157681" y="904875"/>
                </a:lnTo>
                <a:lnTo>
                  <a:pt x="1156563" y="905332"/>
                </a:lnTo>
                <a:lnTo>
                  <a:pt x="1154696" y="907199"/>
                </a:lnTo>
                <a:lnTo>
                  <a:pt x="1154239" y="908316"/>
                </a:lnTo>
                <a:lnTo>
                  <a:pt x="1154239" y="910945"/>
                </a:lnTo>
                <a:lnTo>
                  <a:pt x="1154696" y="912075"/>
                </a:lnTo>
                <a:lnTo>
                  <a:pt x="1156563" y="913930"/>
                </a:lnTo>
                <a:lnTo>
                  <a:pt x="1157681" y="914400"/>
                </a:lnTo>
                <a:lnTo>
                  <a:pt x="1160310" y="914400"/>
                </a:lnTo>
                <a:lnTo>
                  <a:pt x="1161440" y="913930"/>
                </a:lnTo>
                <a:lnTo>
                  <a:pt x="1163294" y="912075"/>
                </a:lnTo>
                <a:lnTo>
                  <a:pt x="1163764" y="910945"/>
                </a:lnTo>
                <a:lnTo>
                  <a:pt x="1163764" y="908316"/>
                </a:lnTo>
                <a:close/>
              </a:path>
              <a:path w="1163954" h="4438650">
                <a:moveTo>
                  <a:pt x="1163764" y="860691"/>
                </a:moveTo>
                <a:lnTo>
                  <a:pt x="1163294" y="859574"/>
                </a:lnTo>
                <a:lnTo>
                  <a:pt x="1161440" y="857707"/>
                </a:lnTo>
                <a:lnTo>
                  <a:pt x="1160310" y="857250"/>
                </a:lnTo>
                <a:lnTo>
                  <a:pt x="1157681" y="857250"/>
                </a:lnTo>
                <a:lnTo>
                  <a:pt x="1156563" y="857707"/>
                </a:lnTo>
                <a:lnTo>
                  <a:pt x="1154696" y="859574"/>
                </a:lnTo>
                <a:lnTo>
                  <a:pt x="1154239" y="860691"/>
                </a:lnTo>
                <a:lnTo>
                  <a:pt x="1154239" y="863320"/>
                </a:lnTo>
                <a:lnTo>
                  <a:pt x="1154696" y="864450"/>
                </a:lnTo>
                <a:lnTo>
                  <a:pt x="1156563" y="866305"/>
                </a:lnTo>
                <a:lnTo>
                  <a:pt x="1157681" y="866775"/>
                </a:lnTo>
                <a:lnTo>
                  <a:pt x="1160310" y="866775"/>
                </a:lnTo>
                <a:lnTo>
                  <a:pt x="1161440" y="866305"/>
                </a:lnTo>
                <a:lnTo>
                  <a:pt x="1163294" y="864450"/>
                </a:lnTo>
                <a:lnTo>
                  <a:pt x="1163764" y="863320"/>
                </a:lnTo>
                <a:lnTo>
                  <a:pt x="1163764" y="860691"/>
                </a:lnTo>
                <a:close/>
              </a:path>
              <a:path w="1163954" h="4438650">
                <a:moveTo>
                  <a:pt x="1163764" y="813066"/>
                </a:moveTo>
                <a:lnTo>
                  <a:pt x="1163294" y="811949"/>
                </a:lnTo>
                <a:lnTo>
                  <a:pt x="1161440" y="810082"/>
                </a:lnTo>
                <a:lnTo>
                  <a:pt x="1160310" y="809625"/>
                </a:lnTo>
                <a:lnTo>
                  <a:pt x="1157681" y="809625"/>
                </a:lnTo>
                <a:lnTo>
                  <a:pt x="1156563" y="810082"/>
                </a:lnTo>
                <a:lnTo>
                  <a:pt x="1154696" y="811949"/>
                </a:lnTo>
                <a:lnTo>
                  <a:pt x="1154239" y="813066"/>
                </a:lnTo>
                <a:lnTo>
                  <a:pt x="1154239" y="815695"/>
                </a:lnTo>
                <a:lnTo>
                  <a:pt x="1154696" y="816825"/>
                </a:lnTo>
                <a:lnTo>
                  <a:pt x="1156563" y="818680"/>
                </a:lnTo>
                <a:lnTo>
                  <a:pt x="1157681" y="819150"/>
                </a:lnTo>
                <a:lnTo>
                  <a:pt x="1160310" y="819150"/>
                </a:lnTo>
                <a:lnTo>
                  <a:pt x="1161440" y="818680"/>
                </a:lnTo>
                <a:lnTo>
                  <a:pt x="1163294" y="816825"/>
                </a:lnTo>
                <a:lnTo>
                  <a:pt x="1163764" y="815695"/>
                </a:lnTo>
                <a:lnTo>
                  <a:pt x="1163764" y="813066"/>
                </a:lnTo>
                <a:close/>
              </a:path>
              <a:path w="1163954" h="4438650">
                <a:moveTo>
                  <a:pt x="1163764" y="765441"/>
                </a:moveTo>
                <a:lnTo>
                  <a:pt x="1163294" y="764324"/>
                </a:lnTo>
                <a:lnTo>
                  <a:pt x="1161440" y="762457"/>
                </a:lnTo>
                <a:lnTo>
                  <a:pt x="1160310" y="762000"/>
                </a:lnTo>
                <a:lnTo>
                  <a:pt x="1157681" y="762000"/>
                </a:lnTo>
                <a:lnTo>
                  <a:pt x="1156563" y="762457"/>
                </a:lnTo>
                <a:lnTo>
                  <a:pt x="1154696" y="764324"/>
                </a:lnTo>
                <a:lnTo>
                  <a:pt x="1154239" y="765441"/>
                </a:lnTo>
                <a:lnTo>
                  <a:pt x="1154239" y="768070"/>
                </a:lnTo>
                <a:lnTo>
                  <a:pt x="1154696" y="769200"/>
                </a:lnTo>
                <a:lnTo>
                  <a:pt x="1156563" y="771055"/>
                </a:lnTo>
                <a:lnTo>
                  <a:pt x="1157681" y="771525"/>
                </a:lnTo>
                <a:lnTo>
                  <a:pt x="1160310" y="771525"/>
                </a:lnTo>
                <a:lnTo>
                  <a:pt x="1161440" y="771055"/>
                </a:lnTo>
                <a:lnTo>
                  <a:pt x="1163294" y="769200"/>
                </a:lnTo>
                <a:lnTo>
                  <a:pt x="1163764" y="768070"/>
                </a:lnTo>
                <a:lnTo>
                  <a:pt x="1163764" y="765441"/>
                </a:lnTo>
                <a:close/>
              </a:path>
              <a:path w="1163954" h="4438650">
                <a:moveTo>
                  <a:pt x="1163764" y="717816"/>
                </a:moveTo>
                <a:lnTo>
                  <a:pt x="1163294" y="716699"/>
                </a:lnTo>
                <a:lnTo>
                  <a:pt x="1161440" y="714832"/>
                </a:lnTo>
                <a:lnTo>
                  <a:pt x="1160310" y="714375"/>
                </a:lnTo>
                <a:lnTo>
                  <a:pt x="1157681" y="714375"/>
                </a:lnTo>
                <a:lnTo>
                  <a:pt x="1156563" y="714832"/>
                </a:lnTo>
                <a:lnTo>
                  <a:pt x="1154696" y="716699"/>
                </a:lnTo>
                <a:lnTo>
                  <a:pt x="1154239" y="717816"/>
                </a:lnTo>
                <a:lnTo>
                  <a:pt x="1154239" y="720445"/>
                </a:lnTo>
                <a:lnTo>
                  <a:pt x="1154696" y="721575"/>
                </a:lnTo>
                <a:lnTo>
                  <a:pt x="1156563" y="723430"/>
                </a:lnTo>
                <a:lnTo>
                  <a:pt x="1157681" y="723900"/>
                </a:lnTo>
                <a:lnTo>
                  <a:pt x="1160310" y="723900"/>
                </a:lnTo>
                <a:lnTo>
                  <a:pt x="1161440" y="723430"/>
                </a:lnTo>
                <a:lnTo>
                  <a:pt x="1163294" y="721575"/>
                </a:lnTo>
                <a:lnTo>
                  <a:pt x="1163764" y="720445"/>
                </a:lnTo>
                <a:lnTo>
                  <a:pt x="1163764" y="717816"/>
                </a:lnTo>
                <a:close/>
              </a:path>
              <a:path w="1163954" h="4438650">
                <a:moveTo>
                  <a:pt x="1163764" y="670191"/>
                </a:moveTo>
                <a:lnTo>
                  <a:pt x="1163294" y="669074"/>
                </a:lnTo>
                <a:lnTo>
                  <a:pt x="1161440" y="667207"/>
                </a:lnTo>
                <a:lnTo>
                  <a:pt x="1160310" y="666750"/>
                </a:lnTo>
                <a:lnTo>
                  <a:pt x="1157681" y="666750"/>
                </a:lnTo>
                <a:lnTo>
                  <a:pt x="1156563" y="667207"/>
                </a:lnTo>
                <a:lnTo>
                  <a:pt x="1154696" y="669074"/>
                </a:lnTo>
                <a:lnTo>
                  <a:pt x="1154239" y="670191"/>
                </a:lnTo>
                <a:lnTo>
                  <a:pt x="1154239" y="672820"/>
                </a:lnTo>
                <a:lnTo>
                  <a:pt x="1154696" y="673950"/>
                </a:lnTo>
                <a:lnTo>
                  <a:pt x="1156563" y="675805"/>
                </a:lnTo>
                <a:lnTo>
                  <a:pt x="1157681" y="676275"/>
                </a:lnTo>
                <a:lnTo>
                  <a:pt x="1160310" y="676275"/>
                </a:lnTo>
                <a:lnTo>
                  <a:pt x="1161440" y="675805"/>
                </a:lnTo>
                <a:lnTo>
                  <a:pt x="1163294" y="673950"/>
                </a:lnTo>
                <a:lnTo>
                  <a:pt x="1163764" y="672820"/>
                </a:lnTo>
                <a:lnTo>
                  <a:pt x="1163764" y="670191"/>
                </a:lnTo>
                <a:close/>
              </a:path>
              <a:path w="1163954" h="4438650">
                <a:moveTo>
                  <a:pt x="1163764" y="622566"/>
                </a:moveTo>
                <a:lnTo>
                  <a:pt x="1163294" y="621449"/>
                </a:lnTo>
                <a:lnTo>
                  <a:pt x="1161440" y="619582"/>
                </a:lnTo>
                <a:lnTo>
                  <a:pt x="1160310" y="619125"/>
                </a:lnTo>
                <a:lnTo>
                  <a:pt x="1157681" y="619125"/>
                </a:lnTo>
                <a:lnTo>
                  <a:pt x="1156563" y="619582"/>
                </a:lnTo>
                <a:lnTo>
                  <a:pt x="1154696" y="621449"/>
                </a:lnTo>
                <a:lnTo>
                  <a:pt x="1154239" y="622566"/>
                </a:lnTo>
                <a:lnTo>
                  <a:pt x="1154239" y="625195"/>
                </a:lnTo>
                <a:lnTo>
                  <a:pt x="1154696" y="626325"/>
                </a:lnTo>
                <a:lnTo>
                  <a:pt x="1156563" y="628180"/>
                </a:lnTo>
                <a:lnTo>
                  <a:pt x="1157681" y="628650"/>
                </a:lnTo>
                <a:lnTo>
                  <a:pt x="1160310" y="628650"/>
                </a:lnTo>
                <a:lnTo>
                  <a:pt x="1161440" y="628180"/>
                </a:lnTo>
                <a:lnTo>
                  <a:pt x="1163294" y="626325"/>
                </a:lnTo>
                <a:lnTo>
                  <a:pt x="1163764" y="625195"/>
                </a:lnTo>
                <a:lnTo>
                  <a:pt x="1163764" y="622566"/>
                </a:lnTo>
                <a:close/>
              </a:path>
              <a:path w="1163954" h="4438650">
                <a:moveTo>
                  <a:pt x="1163764" y="574941"/>
                </a:moveTo>
                <a:lnTo>
                  <a:pt x="1163294" y="573824"/>
                </a:lnTo>
                <a:lnTo>
                  <a:pt x="1161440" y="571957"/>
                </a:lnTo>
                <a:lnTo>
                  <a:pt x="1160310" y="571500"/>
                </a:lnTo>
                <a:lnTo>
                  <a:pt x="1157681" y="571500"/>
                </a:lnTo>
                <a:lnTo>
                  <a:pt x="1156563" y="571957"/>
                </a:lnTo>
                <a:lnTo>
                  <a:pt x="1154696" y="573824"/>
                </a:lnTo>
                <a:lnTo>
                  <a:pt x="1154239" y="574941"/>
                </a:lnTo>
                <a:lnTo>
                  <a:pt x="1154239" y="577570"/>
                </a:lnTo>
                <a:lnTo>
                  <a:pt x="1154696" y="578700"/>
                </a:lnTo>
                <a:lnTo>
                  <a:pt x="1156563" y="580555"/>
                </a:lnTo>
                <a:lnTo>
                  <a:pt x="1157681" y="581025"/>
                </a:lnTo>
                <a:lnTo>
                  <a:pt x="1160310" y="581025"/>
                </a:lnTo>
                <a:lnTo>
                  <a:pt x="1161440" y="580555"/>
                </a:lnTo>
                <a:lnTo>
                  <a:pt x="1163294" y="578700"/>
                </a:lnTo>
                <a:lnTo>
                  <a:pt x="1163764" y="577570"/>
                </a:lnTo>
                <a:lnTo>
                  <a:pt x="1163764" y="574941"/>
                </a:lnTo>
                <a:close/>
              </a:path>
              <a:path w="1163954" h="4438650">
                <a:moveTo>
                  <a:pt x="1163764" y="527316"/>
                </a:moveTo>
                <a:lnTo>
                  <a:pt x="1163294" y="526199"/>
                </a:lnTo>
                <a:lnTo>
                  <a:pt x="1161440" y="524332"/>
                </a:lnTo>
                <a:lnTo>
                  <a:pt x="1160310" y="523875"/>
                </a:lnTo>
                <a:lnTo>
                  <a:pt x="1157681" y="523875"/>
                </a:lnTo>
                <a:lnTo>
                  <a:pt x="1156563" y="524332"/>
                </a:lnTo>
                <a:lnTo>
                  <a:pt x="1154696" y="526199"/>
                </a:lnTo>
                <a:lnTo>
                  <a:pt x="1154239" y="527316"/>
                </a:lnTo>
                <a:lnTo>
                  <a:pt x="1154239" y="529945"/>
                </a:lnTo>
                <a:lnTo>
                  <a:pt x="1154696" y="531075"/>
                </a:lnTo>
                <a:lnTo>
                  <a:pt x="1156563" y="532930"/>
                </a:lnTo>
                <a:lnTo>
                  <a:pt x="1157681" y="533400"/>
                </a:lnTo>
                <a:lnTo>
                  <a:pt x="1160310" y="533400"/>
                </a:lnTo>
                <a:lnTo>
                  <a:pt x="1161440" y="532930"/>
                </a:lnTo>
                <a:lnTo>
                  <a:pt x="1163294" y="531075"/>
                </a:lnTo>
                <a:lnTo>
                  <a:pt x="1163764" y="529945"/>
                </a:lnTo>
                <a:lnTo>
                  <a:pt x="1163764" y="527316"/>
                </a:lnTo>
                <a:close/>
              </a:path>
              <a:path w="1163954" h="4438650">
                <a:moveTo>
                  <a:pt x="1163764" y="479691"/>
                </a:moveTo>
                <a:lnTo>
                  <a:pt x="1163294" y="478574"/>
                </a:lnTo>
                <a:lnTo>
                  <a:pt x="1161440" y="476707"/>
                </a:lnTo>
                <a:lnTo>
                  <a:pt x="1160310" y="476250"/>
                </a:lnTo>
                <a:lnTo>
                  <a:pt x="1157681" y="476250"/>
                </a:lnTo>
                <a:lnTo>
                  <a:pt x="1156563" y="476707"/>
                </a:lnTo>
                <a:lnTo>
                  <a:pt x="1154696" y="478574"/>
                </a:lnTo>
                <a:lnTo>
                  <a:pt x="1154239" y="479691"/>
                </a:lnTo>
                <a:lnTo>
                  <a:pt x="1154239" y="482320"/>
                </a:lnTo>
                <a:lnTo>
                  <a:pt x="1154696" y="483450"/>
                </a:lnTo>
                <a:lnTo>
                  <a:pt x="1156563" y="485305"/>
                </a:lnTo>
                <a:lnTo>
                  <a:pt x="1157681" y="485775"/>
                </a:lnTo>
                <a:lnTo>
                  <a:pt x="1160310" y="485775"/>
                </a:lnTo>
                <a:lnTo>
                  <a:pt x="1161440" y="485305"/>
                </a:lnTo>
                <a:lnTo>
                  <a:pt x="1163294" y="483450"/>
                </a:lnTo>
                <a:lnTo>
                  <a:pt x="1163764" y="482320"/>
                </a:lnTo>
                <a:lnTo>
                  <a:pt x="1163764" y="479691"/>
                </a:lnTo>
                <a:close/>
              </a:path>
              <a:path w="1163954" h="4438650">
                <a:moveTo>
                  <a:pt x="1163764" y="432066"/>
                </a:moveTo>
                <a:lnTo>
                  <a:pt x="1163294" y="430949"/>
                </a:lnTo>
                <a:lnTo>
                  <a:pt x="1161440" y="429082"/>
                </a:lnTo>
                <a:lnTo>
                  <a:pt x="1160310" y="428625"/>
                </a:lnTo>
                <a:lnTo>
                  <a:pt x="1157681" y="428625"/>
                </a:lnTo>
                <a:lnTo>
                  <a:pt x="1156563" y="429082"/>
                </a:lnTo>
                <a:lnTo>
                  <a:pt x="1154696" y="430949"/>
                </a:lnTo>
                <a:lnTo>
                  <a:pt x="1154239" y="432066"/>
                </a:lnTo>
                <a:lnTo>
                  <a:pt x="1154239" y="434695"/>
                </a:lnTo>
                <a:lnTo>
                  <a:pt x="1154696" y="435825"/>
                </a:lnTo>
                <a:lnTo>
                  <a:pt x="1156563" y="437680"/>
                </a:lnTo>
                <a:lnTo>
                  <a:pt x="1157681" y="438150"/>
                </a:lnTo>
                <a:lnTo>
                  <a:pt x="1160310" y="438150"/>
                </a:lnTo>
                <a:lnTo>
                  <a:pt x="1161440" y="437680"/>
                </a:lnTo>
                <a:lnTo>
                  <a:pt x="1163294" y="435825"/>
                </a:lnTo>
                <a:lnTo>
                  <a:pt x="1163764" y="434695"/>
                </a:lnTo>
                <a:lnTo>
                  <a:pt x="1163764" y="432066"/>
                </a:lnTo>
                <a:close/>
              </a:path>
              <a:path w="1163954" h="4438650">
                <a:moveTo>
                  <a:pt x="1163764" y="384441"/>
                </a:moveTo>
                <a:lnTo>
                  <a:pt x="1163294" y="383324"/>
                </a:lnTo>
                <a:lnTo>
                  <a:pt x="1161440" y="381457"/>
                </a:lnTo>
                <a:lnTo>
                  <a:pt x="1160310" y="381000"/>
                </a:lnTo>
                <a:lnTo>
                  <a:pt x="1157681" y="381000"/>
                </a:lnTo>
                <a:lnTo>
                  <a:pt x="1156563" y="381457"/>
                </a:lnTo>
                <a:lnTo>
                  <a:pt x="1154696" y="383324"/>
                </a:lnTo>
                <a:lnTo>
                  <a:pt x="1154239" y="384441"/>
                </a:lnTo>
                <a:lnTo>
                  <a:pt x="1154239" y="387070"/>
                </a:lnTo>
                <a:lnTo>
                  <a:pt x="1154696" y="388200"/>
                </a:lnTo>
                <a:lnTo>
                  <a:pt x="1156563" y="390055"/>
                </a:lnTo>
                <a:lnTo>
                  <a:pt x="1157681" y="390525"/>
                </a:lnTo>
                <a:lnTo>
                  <a:pt x="1160310" y="390525"/>
                </a:lnTo>
                <a:lnTo>
                  <a:pt x="1161440" y="390055"/>
                </a:lnTo>
                <a:lnTo>
                  <a:pt x="1163294" y="388200"/>
                </a:lnTo>
                <a:lnTo>
                  <a:pt x="1163764" y="387070"/>
                </a:lnTo>
                <a:lnTo>
                  <a:pt x="1163764" y="384441"/>
                </a:lnTo>
                <a:close/>
              </a:path>
              <a:path w="1163954" h="4438650">
                <a:moveTo>
                  <a:pt x="1163764" y="336816"/>
                </a:moveTo>
                <a:lnTo>
                  <a:pt x="1163294" y="335699"/>
                </a:lnTo>
                <a:lnTo>
                  <a:pt x="1161440" y="333832"/>
                </a:lnTo>
                <a:lnTo>
                  <a:pt x="1160310" y="333375"/>
                </a:lnTo>
                <a:lnTo>
                  <a:pt x="1157681" y="333375"/>
                </a:lnTo>
                <a:lnTo>
                  <a:pt x="1156563" y="333832"/>
                </a:lnTo>
                <a:lnTo>
                  <a:pt x="1154696" y="335699"/>
                </a:lnTo>
                <a:lnTo>
                  <a:pt x="1154239" y="336816"/>
                </a:lnTo>
                <a:lnTo>
                  <a:pt x="1154239" y="339445"/>
                </a:lnTo>
                <a:lnTo>
                  <a:pt x="1154696" y="340575"/>
                </a:lnTo>
                <a:lnTo>
                  <a:pt x="1156563" y="342430"/>
                </a:lnTo>
                <a:lnTo>
                  <a:pt x="1157681" y="342900"/>
                </a:lnTo>
                <a:lnTo>
                  <a:pt x="1160310" y="342900"/>
                </a:lnTo>
                <a:lnTo>
                  <a:pt x="1161440" y="342430"/>
                </a:lnTo>
                <a:lnTo>
                  <a:pt x="1163294" y="340575"/>
                </a:lnTo>
                <a:lnTo>
                  <a:pt x="1163764" y="339445"/>
                </a:lnTo>
                <a:lnTo>
                  <a:pt x="1163764" y="336816"/>
                </a:lnTo>
                <a:close/>
              </a:path>
              <a:path w="1163954" h="4438650">
                <a:moveTo>
                  <a:pt x="1163764" y="289191"/>
                </a:moveTo>
                <a:lnTo>
                  <a:pt x="1163294" y="288074"/>
                </a:lnTo>
                <a:lnTo>
                  <a:pt x="1161440" y="286207"/>
                </a:lnTo>
                <a:lnTo>
                  <a:pt x="1160310" y="285750"/>
                </a:lnTo>
                <a:lnTo>
                  <a:pt x="1157681" y="285750"/>
                </a:lnTo>
                <a:lnTo>
                  <a:pt x="1156563" y="286207"/>
                </a:lnTo>
                <a:lnTo>
                  <a:pt x="1154696" y="288074"/>
                </a:lnTo>
                <a:lnTo>
                  <a:pt x="1154239" y="289191"/>
                </a:lnTo>
                <a:lnTo>
                  <a:pt x="1154239" y="291820"/>
                </a:lnTo>
                <a:lnTo>
                  <a:pt x="1154696" y="292950"/>
                </a:lnTo>
                <a:lnTo>
                  <a:pt x="1156563" y="294805"/>
                </a:lnTo>
                <a:lnTo>
                  <a:pt x="1157681" y="295275"/>
                </a:lnTo>
                <a:lnTo>
                  <a:pt x="1160310" y="295275"/>
                </a:lnTo>
                <a:lnTo>
                  <a:pt x="1161440" y="294805"/>
                </a:lnTo>
                <a:lnTo>
                  <a:pt x="1163294" y="292950"/>
                </a:lnTo>
                <a:lnTo>
                  <a:pt x="1163764" y="291820"/>
                </a:lnTo>
                <a:lnTo>
                  <a:pt x="1163764" y="289191"/>
                </a:lnTo>
                <a:close/>
              </a:path>
              <a:path w="1163954" h="4438650">
                <a:moveTo>
                  <a:pt x="1163764" y="241566"/>
                </a:moveTo>
                <a:lnTo>
                  <a:pt x="1163294" y="240449"/>
                </a:lnTo>
                <a:lnTo>
                  <a:pt x="1161440" y="238582"/>
                </a:lnTo>
                <a:lnTo>
                  <a:pt x="1160310" y="238125"/>
                </a:lnTo>
                <a:lnTo>
                  <a:pt x="1157681" y="238125"/>
                </a:lnTo>
                <a:lnTo>
                  <a:pt x="1156563" y="238582"/>
                </a:lnTo>
                <a:lnTo>
                  <a:pt x="1154696" y="240449"/>
                </a:lnTo>
                <a:lnTo>
                  <a:pt x="1154239" y="241566"/>
                </a:lnTo>
                <a:lnTo>
                  <a:pt x="1154239" y="244195"/>
                </a:lnTo>
                <a:lnTo>
                  <a:pt x="1154696" y="245325"/>
                </a:lnTo>
                <a:lnTo>
                  <a:pt x="1156563" y="247180"/>
                </a:lnTo>
                <a:lnTo>
                  <a:pt x="1157681" y="247650"/>
                </a:lnTo>
                <a:lnTo>
                  <a:pt x="1160310" y="247650"/>
                </a:lnTo>
                <a:lnTo>
                  <a:pt x="1161440" y="247180"/>
                </a:lnTo>
                <a:lnTo>
                  <a:pt x="1163294" y="245325"/>
                </a:lnTo>
                <a:lnTo>
                  <a:pt x="1163764" y="244195"/>
                </a:lnTo>
                <a:lnTo>
                  <a:pt x="1163764" y="241566"/>
                </a:lnTo>
                <a:close/>
              </a:path>
              <a:path w="1163954" h="4438650">
                <a:moveTo>
                  <a:pt x="1163764" y="193941"/>
                </a:moveTo>
                <a:lnTo>
                  <a:pt x="1163294" y="192824"/>
                </a:lnTo>
                <a:lnTo>
                  <a:pt x="1161440" y="190957"/>
                </a:lnTo>
                <a:lnTo>
                  <a:pt x="1160310" y="190500"/>
                </a:lnTo>
                <a:lnTo>
                  <a:pt x="1157681" y="190500"/>
                </a:lnTo>
                <a:lnTo>
                  <a:pt x="1156563" y="190957"/>
                </a:lnTo>
                <a:lnTo>
                  <a:pt x="1154696" y="192824"/>
                </a:lnTo>
                <a:lnTo>
                  <a:pt x="1154239" y="193941"/>
                </a:lnTo>
                <a:lnTo>
                  <a:pt x="1154239" y="196570"/>
                </a:lnTo>
                <a:lnTo>
                  <a:pt x="1154696" y="197700"/>
                </a:lnTo>
                <a:lnTo>
                  <a:pt x="1156563" y="199555"/>
                </a:lnTo>
                <a:lnTo>
                  <a:pt x="1157681" y="200025"/>
                </a:lnTo>
                <a:lnTo>
                  <a:pt x="1160310" y="200025"/>
                </a:lnTo>
                <a:lnTo>
                  <a:pt x="1161440" y="199555"/>
                </a:lnTo>
                <a:lnTo>
                  <a:pt x="1163294" y="197700"/>
                </a:lnTo>
                <a:lnTo>
                  <a:pt x="1163764" y="196570"/>
                </a:lnTo>
                <a:lnTo>
                  <a:pt x="1163764" y="193941"/>
                </a:lnTo>
                <a:close/>
              </a:path>
              <a:path w="1163954" h="4438650">
                <a:moveTo>
                  <a:pt x="1163764" y="146316"/>
                </a:moveTo>
                <a:lnTo>
                  <a:pt x="1163294" y="145199"/>
                </a:lnTo>
                <a:lnTo>
                  <a:pt x="1161440" y="143332"/>
                </a:lnTo>
                <a:lnTo>
                  <a:pt x="1160310" y="142875"/>
                </a:lnTo>
                <a:lnTo>
                  <a:pt x="1157681" y="142875"/>
                </a:lnTo>
                <a:lnTo>
                  <a:pt x="1156563" y="143332"/>
                </a:lnTo>
                <a:lnTo>
                  <a:pt x="1154696" y="145199"/>
                </a:lnTo>
                <a:lnTo>
                  <a:pt x="1154239" y="146316"/>
                </a:lnTo>
                <a:lnTo>
                  <a:pt x="1154239" y="148945"/>
                </a:lnTo>
                <a:lnTo>
                  <a:pt x="1154696" y="150075"/>
                </a:lnTo>
                <a:lnTo>
                  <a:pt x="1156563" y="151930"/>
                </a:lnTo>
                <a:lnTo>
                  <a:pt x="1157681" y="152400"/>
                </a:lnTo>
                <a:lnTo>
                  <a:pt x="1160310" y="152400"/>
                </a:lnTo>
                <a:lnTo>
                  <a:pt x="1161440" y="151930"/>
                </a:lnTo>
                <a:lnTo>
                  <a:pt x="1163294" y="150075"/>
                </a:lnTo>
                <a:lnTo>
                  <a:pt x="1163764" y="148945"/>
                </a:lnTo>
                <a:lnTo>
                  <a:pt x="1163764" y="146316"/>
                </a:lnTo>
                <a:close/>
              </a:path>
              <a:path w="1163954" h="4438650">
                <a:moveTo>
                  <a:pt x="1163764" y="98691"/>
                </a:moveTo>
                <a:lnTo>
                  <a:pt x="1163294" y="97574"/>
                </a:lnTo>
                <a:lnTo>
                  <a:pt x="1161440" y="95707"/>
                </a:lnTo>
                <a:lnTo>
                  <a:pt x="1160310" y="95250"/>
                </a:lnTo>
                <a:lnTo>
                  <a:pt x="1157681" y="95250"/>
                </a:lnTo>
                <a:lnTo>
                  <a:pt x="1156563" y="95707"/>
                </a:lnTo>
                <a:lnTo>
                  <a:pt x="1154696" y="97574"/>
                </a:lnTo>
                <a:lnTo>
                  <a:pt x="1154239" y="98691"/>
                </a:lnTo>
                <a:lnTo>
                  <a:pt x="1154239" y="101320"/>
                </a:lnTo>
                <a:lnTo>
                  <a:pt x="1154696" y="102450"/>
                </a:lnTo>
                <a:lnTo>
                  <a:pt x="1156563" y="104305"/>
                </a:lnTo>
                <a:lnTo>
                  <a:pt x="1157681" y="104775"/>
                </a:lnTo>
                <a:lnTo>
                  <a:pt x="1160310" y="104775"/>
                </a:lnTo>
                <a:lnTo>
                  <a:pt x="1161440" y="104305"/>
                </a:lnTo>
                <a:lnTo>
                  <a:pt x="1163294" y="102450"/>
                </a:lnTo>
                <a:lnTo>
                  <a:pt x="1163764" y="101320"/>
                </a:lnTo>
                <a:lnTo>
                  <a:pt x="1163764" y="98691"/>
                </a:lnTo>
                <a:close/>
              </a:path>
              <a:path w="1163954" h="4438650">
                <a:moveTo>
                  <a:pt x="1163764" y="51066"/>
                </a:moveTo>
                <a:lnTo>
                  <a:pt x="1163294" y="49949"/>
                </a:lnTo>
                <a:lnTo>
                  <a:pt x="1161440" y="48082"/>
                </a:lnTo>
                <a:lnTo>
                  <a:pt x="1160310" y="47625"/>
                </a:lnTo>
                <a:lnTo>
                  <a:pt x="1157681" y="47625"/>
                </a:lnTo>
                <a:lnTo>
                  <a:pt x="1156563" y="48082"/>
                </a:lnTo>
                <a:lnTo>
                  <a:pt x="1154696" y="49949"/>
                </a:lnTo>
                <a:lnTo>
                  <a:pt x="1154239" y="51066"/>
                </a:lnTo>
                <a:lnTo>
                  <a:pt x="1154239" y="53695"/>
                </a:lnTo>
                <a:lnTo>
                  <a:pt x="1154696" y="54825"/>
                </a:lnTo>
                <a:lnTo>
                  <a:pt x="1156563" y="56680"/>
                </a:lnTo>
                <a:lnTo>
                  <a:pt x="1157681" y="57150"/>
                </a:lnTo>
                <a:lnTo>
                  <a:pt x="1160310" y="57150"/>
                </a:lnTo>
                <a:lnTo>
                  <a:pt x="1161440" y="56680"/>
                </a:lnTo>
                <a:lnTo>
                  <a:pt x="1163294" y="54825"/>
                </a:lnTo>
                <a:lnTo>
                  <a:pt x="1163764" y="53695"/>
                </a:lnTo>
                <a:lnTo>
                  <a:pt x="1163764" y="51066"/>
                </a:lnTo>
                <a:close/>
              </a:path>
              <a:path w="1163954" h="4438650">
                <a:moveTo>
                  <a:pt x="1163764" y="3441"/>
                </a:moveTo>
                <a:lnTo>
                  <a:pt x="1163294" y="2324"/>
                </a:lnTo>
                <a:lnTo>
                  <a:pt x="1161440" y="457"/>
                </a:lnTo>
                <a:lnTo>
                  <a:pt x="1160310" y="0"/>
                </a:lnTo>
                <a:lnTo>
                  <a:pt x="1157681" y="0"/>
                </a:lnTo>
                <a:lnTo>
                  <a:pt x="1156563" y="457"/>
                </a:lnTo>
                <a:lnTo>
                  <a:pt x="1154696" y="2324"/>
                </a:lnTo>
                <a:lnTo>
                  <a:pt x="1154239" y="3441"/>
                </a:lnTo>
                <a:lnTo>
                  <a:pt x="1154239" y="6070"/>
                </a:lnTo>
                <a:lnTo>
                  <a:pt x="1154696" y="7200"/>
                </a:lnTo>
                <a:lnTo>
                  <a:pt x="1156563" y="9055"/>
                </a:lnTo>
                <a:lnTo>
                  <a:pt x="1157681" y="9525"/>
                </a:lnTo>
                <a:lnTo>
                  <a:pt x="1160310" y="9525"/>
                </a:lnTo>
                <a:lnTo>
                  <a:pt x="1161440" y="9055"/>
                </a:lnTo>
                <a:lnTo>
                  <a:pt x="1163294" y="7200"/>
                </a:lnTo>
                <a:lnTo>
                  <a:pt x="1163764" y="6070"/>
                </a:lnTo>
                <a:lnTo>
                  <a:pt x="1163764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25074" y="6388148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9711" y="1938451"/>
            <a:ext cx="2318385" cy="4438650"/>
          </a:xfrm>
          <a:custGeom>
            <a:avLst/>
            <a:gdLst/>
            <a:ahLst/>
            <a:cxnLst/>
            <a:rect l="l" t="t" r="r" b="b"/>
            <a:pathLst>
              <a:path w="2318384" h="4438650">
                <a:moveTo>
                  <a:pt x="9525" y="4432566"/>
                </a:moveTo>
                <a:lnTo>
                  <a:pt x="9055" y="4431449"/>
                </a:lnTo>
                <a:lnTo>
                  <a:pt x="7200" y="4429582"/>
                </a:lnTo>
                <a:lnTo>
                  <a:pt x="6083" y="4429125"/>
                </a:lnTo>
                <a:lnTo>
                  <a:pt x="3441" y="4429125"/>
                </a:lnTo>
                <a:lnTo>
                  <a:pt x="2324" y="4429582"/>
                </a:lnTo>
                <a:lnTo>
                  <a:pt x="469" y="4431449"/>
                </a:lnTo>
                <a:lnTo>
                  <a:pt x="0" y="4432566"/>
                </a:lnTo>
                <a:lnTo>
                  <a:pt x="0" y="4435195"/>
                </a:lnTo>
                <a:lnTo>
                  <a:pt x="469" y="4436326"/>
                </a:lnTo>
                <a:lnTo>
                  <a:pt x="2324" y="4438180"/>
                </a:lnTo>
                <a:lnTo>
                  <a:pt x="3441" y="4438650"/>
                </a:lnTo>
                <a:lnTo>
                  <a:pt x="6083" y="4438650"/>
                </a:lnTo>
                <a:lnTo>
                  <a:pt x="7200" y="4438180"/>
                </a:lnTo>
                <a:lnTo>
                  <a:pt x="9055" y="4436326"/>
                </a:lnTo>
                <a:lnTo>
                  <a:pt x="9525" y="4435195"/>
                </a:lnTo>
                <a:lnTo>
                  <a:pt x="9525" y="4432566"/>
                </a:lnTo>
                <a:close/>
              </a:path>
              <a:path w="2318384" h="4438650">
                <a:moveTo>
                  <a:pt x="9525" y="4384941"/>
                </a:moveTo>
                <a:lnTo>
                  <a:pt x="9055" y="4383824"/>
                </a:lnTo>
                <a:lnTo>
                  <a:pt x="7200" y="4381957"/>
                </a:lnTo>
                <a:lnTo>
                  <a:pt x="6083" y="4381500"/>
                </a:lnTo>
                <a:lnTo>
                  <a:pt x="3441" y="4381500"/>
                </a:lnTo>
                <a:lnTo>
                  <a:pt x="2324" y="4381957"/>
                </a:lnTo>
                <a:lnTo>
                  <a:pt x="469" y="4383824"/>
                </a:lnTo>
                <a:lnTo>
                  <a:pt x="0" y="4384941"/>
                </a:lnTo>
                <a:lnTo>
                  <a:pt x="0" y="4387570"/>
                </a:lnTo>
                <a:lnTo>
                  <a:pt x="469" y="4388701"/>
                </a:lnTo>
                <a:lnTo>
                  <a:pt x="2324" y="4390555"/>
                </a:lnTo>
                <a:lnTo>
                  <a:pt x="3441" y="4391025"/>
                </a:lnTo>
                <a:lnTo>
                  <a:pt x="6083" y="4391025"/>
                </a:lnTo>
                <a:lnTo>
                  <a:pt x="7200" y="4390555"/>
                </a:lnTo>
                <a:lnTo>
                  <a:pt x="9055" y="4388701"/>
                </a:lnTo>
                <a:lnTo>
                  <a:pt x="9525" y="4387570"/>
                </a:lnTo>
                <a:lnTo>
                  <a:pt x="9525" y="4384941"/>
                </a:lnTo>
                <a:close/>
              </a:path>
              <a:path w="2318384" h="4438650">
                <a:moveTo>
                  <a:pt x="9525" y="4337316"/>
                </a:moveTo>
                <a:lnTo>
                  <a:pt x="9055" y="4336199"/>
                </a:lnTo>
                <a:lnTo>
                  <a:pt x="7200" y="4334332"/>
                </a:lnTo>
                <a:lnTo>
                  <a:pt x="6083" y="4333875"/>
                </a:lnTo>
                <a:lnTo>
                  <a:pt x="3441" y="4333875"/>
                </a:lnTo>
                <a:lnTo>
                  <a:pt x="2324" y="4334332"/>
                </a:lnTo>
                <a:lnTo>
                  <a:pt x="469" y="4336199"/>
                </a:lnTo>
                <a:lnTo>
                  <a:pt x="0" y="4337316"/>
                </a:lnTo>
                <a:lnTo>
                  <a:pt x="0" y="4339945"/>
                </a:lnTo>
                <a:lnTo>
                  <a:pt x="469" y="4341076"/>
                </a:lnTo>
                <a:lnTo>
                  <a:pt x="2324" y="4342930"/>
                </a:lnTo>
                <a:lnTo>
                  <a:pt x="3441" y="4343400"/>
                </a:lnTo>
                <a:lnTo>
                  <a:pt x="6083" y="4343400"/>
                </a:lnTo>
                <a:lnTo>
                  <a:pt x="7200" y="4342930"/>
                </a:lnTo>
                <a:lnTo>
                  <a:pt x="9055" y="4341076"/>
                </a:lnTo>
                <a:lnTo>
                  <a:pt x="9525" y="4339945"/>
                </a:lnTo>
                <a:lnTo>
                  <a:pt x="9525" y="4337316"/>
                </a:lnTo>
                <a:close/>
              </a:path>
              <a:path w="2318384" h="4438650">
                <a:moveTo>
                  <a:pt x="9525" y="4289691"/>
                </a:moveTo>
                <a:lnTo>
                  <a:pt x="9055" y="4288574"/>
                </a:lnTo>
                <a:lnTo>
                  <a:pt x="7200" y="4286707"/>
                </a:lnTo>
                <a:lnTo>
                  <a:pt x="6083" y="4286250"/>
                </a:lnTo>
                <a:lnTo>
                  <a:pt x="3441" y="4286250"/>
                </a:lnTo>
                <a:lnTo>
                  <a:pt x="2324" y="4286707"/>
                </a:lnTo>
                <a:lnTo>
                  <a:pt x="469" y="4288574"/>
                </a:lnTo>
                <a:lnTo>
                  <a:pt x="0" y="4289691"/>
                </a:lnTo>
                <a:lnTo>
                  <a:pt x="0" y="4292320"/>
                </a:lnTo>
                <a:lnTo>
                  <a:pt x="469" y="4293451"/>
                </a:lnTo>
                <a:lnTo>
                  <a:pt x="2324" y="4295305"/>
                </a:lnTo>
                <a:lnTo>
                  <a:pt x="3441" y="4295775"/>
                </a:lnTo>
                <a:lnTo>
                  <a:pt x="6083" y="4295775"/>
                </a:lnTo>
                <a:lnTo>
                  <a:pt x="7200" y="4295305"/>
                </a:lnTo>
                <a:lnTo>
                  <a:pt x="9055" y="4293451"/>
                </a:lnTo>
                <a:lnTo>
                  <a:pt x="9525" y="4292320"/>
                </a:lnTo>
                <a:lnTo>
                  <a:pt x="9525" y="4289691"/>
                </a:lnTo>
                <a:close/>
              </a:path>
              <a:path w="2318384" h="4438650">
                <a:moveTo>
                  <a:pt x="9525" y="4242066"/>
                </a:moveTo>
                <a:lnTo>
                  <a:pt x="9055" y="4240949"/>
                </a:lnTo>
                <a:lnTo>
                  <a:pt x="7200" y="4239082"/>
                </a:lnTo>
                <a:lnTo>
                  <a:pt x="6083" y="4238625"/>
                </a:lnTo>
                <a:lnTo>
                  <a:pt x="3441" y="4238625"/>
                </a:lnTo>
                <a:lnTo>
                  <a:pt x="2324" y="4239082"/>
                </a:lnTo>
                <a:lnTo>
                  <a:pt x="469" y="4240949"/>
                </a:lnTo>
                <a:lnTo>
                  <a:pt x="0" y="4242066"/>
                </a:lnTo>
                <a:lnTo>
                  <a:pt x="0" y="4244695"/>
                </a:lnTo>
                <a:lnTo>
                  <a:pt x="469" y="4245826"/>
                </a:lnTo>
                <a:lnTo>
                  <a:pt x="2324" y="4247680"/>
                </a:lnTo>
                <a:lnTo>
                  <a:pt x="3441" y="4248150"/>
                </a:lnTo>
                <a:lnTo>
                  <a:pt x="6083" y="4248150"/>
                </a:lnTo>
                <a:lnTo>
                  <a:pt x="7200" y="4247680"/>
                </a:lnTo>
                <a:lnTo>
                  <a:pt x="9055" y="4245826"/>
                </a:lnTo>
                <a:lnTo>
                  <a:pt x="9525" y="4244695"/>
                </a:lnTo>
                <a:lnTo>
                  <a:pt x="9525" y="4242066"/>
                </a:lnTo>
                <a:close/>
              </a:path>
              <a:path w="2318384" h="4438650">
                <a:moveTo>
                  <a:pt x="9525" y="4194441"/>
                </a:moveTo>
                <a:lnTo>
                  <a:pt x="9055" y="4193324"/>
                </a:lnTo>
                <a:lnTo>
                  <a:pt x="7200" y="4191457"/>
                </a:lnTo>
                <a:lnTo>
                  <a:pt x="6083" y="4191000"/>
                </a:lnTo>
                <a:lnTo>
                  <a:pt x="3441" y="4191000"/>
                </a:lnTo>
                <a:lnTo>
                  <a:pt x="2324" y="4191457"/>
                </a:lnTo>
                <a:lnTo>
                  <a:pt x="469" y="4193324"/>
                </a:lnTo>
                <a:lnTo>
                  <a:pt x="0" y="4194441"/>
                </a:lnTo>
                <a:lnTo>
                  <a:pt x="0" y="4197070"/>
                </a:lnTo>
                <a:lnTo>
                  <a:pt x="469" y="4198201"/>
                </a:lnTo>
                <a:lnTo>
                  <a:pt x="2324" y="4200055"/>
                </a:lnTo>
                <a:lnTo>
                  <a:pt x="3441" y="4200525"/>
                </a:lnTo>
                <a:lnTo>
                  <a:pt x="6083" y="4200525"/>
                </a:lnTo>
                <a:lnTo>
                  <a:pt x="7200" y="4200055"/>
                </a:lnTo>
                <a:lnTo>
                  <a:pt x="9055" y="4198201"/>
                </a:lnTo>
                <a:lnTo>
                  <a:pt x="9525" y="4197070"/>
                </a:lnTo>
                <a:lnTo>
                  <a:pt x="9525" y="4194441"/>
                </a:lnTo>
                <a:close/>
              </a:path>
              <a:path w="2318384" h="4438650">
                <a:moveTo>
                  <a:pt x="9525" y="4146816"/>
                </a:moveTo>
                <a:lnTo>
                  <a:pt x="9055" y="4145699"/>
                </a:lnTo>
                <a:lnTo>
                  <a:pt x="7200" y="4143832"/>
                </a:lnTo>
                <a:lnTo>
                  <a:pt x="6083" y="4143375"/>
                </a:lnTo>
                <a:lnTo>
                  <a:pt x="3441" y="4143375"/>
                </a:lnTo>
                <a:lnTo>
                  <a:pt x="2324" y="4143832"/>
                </a:lnTo>
                <a:lnTo>
                  <a:pt x="469" y="4145699"/>
                </a:lnTo>
                <a:lnTo>
                  <a:pt x="0" y="4146816"/>
                </a:lnTo>
                <a:lnTo>
                  <a:pt x="0" y="4149445"/>
                </a:lnTo>
                <a:lnTo>
                  <a:pt x="469" y="4150576"/>
                </a:lnTo>
                <a:lnTo>
                  <a:pt x="2324" y="4152430"/>
                </a:lnTo>
                <a:lnTo>
                  <a:pt x="3441" y="4152900"/>
                </a:lnTo>
                <a:lnTo>
                  <a:pt x="6083" y="4152900"/>
                </a:lnTo>
                <a:lnTo>
                  <a:pt x="7200" y="4152430"/>
                </a:lnTo>
                <a:lnTo>
                  <a:pt x="9055" y="4150576"/>
                </a:lnTo>
                <a:lnTo>
                  <a:pt x="9525" y="4149445"/>
                </a:lnTo>
                <a:lnTo>
                  <a:pt x="9525" y="4146816"/>
                </a:lnTo>
                <a:close/>
              </a:path>
              <a:path w="2318384" h="4438650">
                <a:moveTo>
                  <a:pt x="9525" y="4099191"/>
                </a:moveTo>
                <a:lnTo>
                  <a:pt x="9055" y="4098074"/>
                </a:lnTo>
                <a:lnTo>
                  <a:pt x="7200" y="4096207"/>
                </a:lnTo>
                <a:lnTo>
                  <a:pt x="6083" y="4095750"/>
                </a:lnTo>
                <a:lnTo>
                  <a:pt x="3441" y="4095750"/>
                </a:lnTo>
                <a:lnTo>
                  <a:pt x="2324" y="4096207"/>
                </a:lnTo>
                <a:lnTo>
                  <a:pt x="469" y="4098074"/>
                </a:lnTo>
                <a:lnTo>
                  <a:pt x="0" y="4099191"/>
                </a:lnTo>
                <a:lnTo>
                  <a:pt x="0" y="4101820"/>
                </a:lnTo>
                <a:lnTo>
                  <a:pt x="469" y="4102951"/>
                </a:lnTo>
                <a:lnTo>
                  <a:pt x="2324" y="4104805"/>
                </a:lnTo>
                <a:lnTo>
                  <a:pt x="3441" y="4105275"/>
                </a:lnTo>
                <a:lnTo>
                  <a:pt x="6083" y="4105275"/>
                </a:lnTo>
                <a:lnTo>
                  <a:pt x="7200" y="4104805"/>
                </a:lnTo>
                <a:lnTo>
                  <a:pt x="9055" y="4102951"/>
                </a:lnTo>
                <a:lnTo>
                  <a:pt x="9525" y="4101820"/>
                </a:lnTo>
                <a:lnTo>
                  <a:pt x="9525" y="4099191"/>
                </a:lnTo>
                <a:close/>
              </a:path>
              <a:path w="2318384" h="4438650">
                <a:moveTo>
                  <a:pt x="9525" y="4051566"/>
                </a:moveTo>
                <a:lnTo>
                  <a:pt x="9055" y="4050449"/>
                </a:lnTo>
                <a:lnTo>
                  <a:pt x="7200" y="4048582"/>
                </a:lnTo>
                <a:lnTo>
                  <a:pt x="6083" y="4048125"/>
                </a:lnTo>
                <a:lnTo>
                  <a:pt x="3441" y="4048125"/>
                </a:lnTo>
                <a:lnTo>
                  <a:pt x="2324" y="4048582"/>
                </a:lnTo>
                <a:lnTo>
                  <a:pt x="469" y="4050449"/>
                </a:lnTo>
                <a:lnTo>
                  <a:pt x="0" y="4051566"/>
                </a:lnTo>
                <a:lnTo>
                  <a:pt x="0" y="4054195"/>
                </a:lnTo>
                <a:lnTo>
                  <a:pt x="469" y="4055326"/>
                </a:lnTo>
                <a:lnTo>
                  <a:pt x="2324" y="4057180"/>
                </a:lnTo>
                <a:lnTo>
                  <a:pt x="3441" y="4057650"/>
                </a:lnTo>
                <a:lnTo>
                  <a:pt x="6083" y="4057650"/>
                </a:lnTo>
                <a:lnTo>
                  <a:pt x="7200" y="4057180"/>
                </a:lnTo>
                <a:lnTo>
                  <a:pt x="9055" y="4055326"/>
                </a:lnTo>
                <a:lnTo>
                  <a:pt x="9525" y="4054195"/>
                </a:lnTo>
                <a:lnTo>
                  <a:pt x="9525" y="4051566"/>
                </a:lnTo>
                <a:close/>
              </a:path>
              <a:path w="2318384" h="4438650">
                <a:moveTo>
                  <a:pt x="9525" y="4003941"/>
                </a:moveTo>
                <a:lnTo>
                  <a:pt x="9055" y="4002824"/>
                </a:lnTo>
                <a:lnTo>
                  <a:pt x="7200" y="4000957"/>
                </a:lnTo>
                <a:lnTo>
                  <a:pt x="6083" y="4000500"/>
                </a:lnTo>
                <a:lnTo>
                  <a:pt x="3441" y="4000500"/>
                </a:lnTo>
                <a:lnTo>
                  <a:pt x="2324" y="4000957"/>
                </a:lnTo>
                <a:lnTo>
                  <a:pt x="469" y="4002824"/>
                </a:lnTo>
                <a:lnTo>
                  <a:pt x="0" y="4003941"/>
                </a:lnTo>
                <a:lnTo>
                  <a:pt x="0" y="4006570"/>
                </a:lnTo>
                <a:lnTo>
                  <a:pt x="469" y="4007701"/>
                </a:lnTo>
                <a:lnTo>
                  <a:pt x="2324" y="4009555"/>
                </a:lnTo>
                <a:lnTo>
                  <a:pt x="3441" y="4010025"/>
                </a:lnTo>
                <a:lnTo>
                  <a:pt x="6083" y="4010025"/>
                </a:lnTo>
                <a:lnTo>
                  <a:pt x="7200" y="4009555"/>
                </a:lnTo>
                <a:lnTo>
                  <a:pt x="9055" y="4007701"/>
                </a:lnTo>
                <a:lnTo>
                  <a:pt x="9525" y="4006570"/>
                </a:lnTo>
                <a:lnTo>
                  <a:pt x="9525" y="4003941"/>
                </a:lnTo>
                <a:close/>
              </a:path>
              <a:path w="2318384" h="4438650">
                <a:moveTo>
                  <a:pt x="9525" y="3956316"/>
                </a:moveTo>
                <a:lnTo>
                  <a:pt x="9055" y="3955199"/>
                </a:lnTo>
                <a:lnTo>
                  <a:pt x="7200" y="3953332"/>
                </a:lnTo>
                <a:lnTo>
                  <a:pt x="6083" y="3952875"/>
                </a:lnTo>
                <a:lnTo>
                  <a:pt x="3441" y="3952875"/>
                </a:lnTo>
                <a:lnTo>
                  <a:pt x="2324" y="3953332"/>
                </a:lnTo>
                <a:lnTo>
                  <a:pt x="469" y="3955199"/>
                </a:lnTo>
                <a:lnTo>
                  <a:pt x="0" y="3956316"/>
                </a:lnTo>
                <a:lnTo>
                  <a:pt x="0" y="3958945"/>
                </a:lnTo>
                <a:lnTo>
                  <a:pt x="469" y="3960076"/>
                </a:lnTo>
                <a:lnTo>
                  <a:pt x="2324" y="3961930"/>
                </a:lnTo>
                <a:lnTo>
                  <a:pt x="3441" y="3962400"/>
                </a:lnTo>
                <a:lnTo>
                  <a:pt x="6083" y="3962400"/>
                </a:lnTo>
                <a:lnTo>
                  <a:pt x="7200" y="3961930"/>
                </a:lnTo>
                <a:lnTo>
                  <a:pt x="9055" y="3960076"/>
                </a:lnTo>
                <a:lnTo>
                  <a:pt x="9525" y="3958945"/>
                </a:lnTo>
                <a:lnTo>
                  <a:pt x="9525" y="3956316"/>
                </a:lnTo>
                <a:close/>
              </a:path>
              <a:path w="2318384" h="4438650">
                <a:moveTo>
                  <a:pt x="9525" y="3908691"/>
                </a:moveTo>
                <a:lnTo>
                  <a:pt x="9055" y="3907574"/>
                </a:lnTo>
                <a:lnTo>
                  <a:pt x="7200" y="3905707"/>
                </a:lnTo>
                <a:lnTo>
                  <a:pt x="6083" y="3905250"/>
                </a:lnTo>
                <a:lnTo>
                  <a:pt x="3441" y="3905250"/>
                </a:lnTo>
                <a:lnTo>
                  <a:pt x="2324" y="3905707"/>
                </a:lnTo>
                <a:lnTo>
                  <a:pt x="469" y="3907574"/>
                </a:lnTo>
                <a:lnTo>
                  <a:pt x="0" y="3908691"/>
                </a:lnTo>
                <a:lnTo>
                  <a:pt x="0" y="3911320"/>
                </a:lnTo>
                <a:lnTo>
                  <a:pt x="469" y="3912451"/>
                </a:lnTo>
                <a:lnTo>
                  <a:pt x="2324" y="3914305"/>
                </a:lnTo>
                <a:lnTo>
                  <a:pt x="3441" y="3914775"/>
                </a:lnTo>
                <a:lnTo>
                  <a:pt x="6083" y="3914775"/>
                </a:lnTo>
                <a:lnTo>
                  <a:pt x="7200" y="3914305"/>
                </a:lnTo>
                <a:lnTo>
                  <a:pt x="9055" y="3912451"/>
                </a:lnTo>
                <a:lnTo>
                  <a:pt x="9525" y="3911320"/>
                </a:lnTo>
                <a:lnTo>
                  <a:pt x="9525" y="3908691"/>
                </a:lnTo>
                <a:close/>
              </a:path>
              <a:path w="2318384" h="4438650">
                <a:moveTo>
                  <a:pt x="9525" y="3861066"/>
                </a:moveTo>
                <a:lnTo>
                  <a:pt x="9055" y="3859949"/>
                </a:lnTo>
                <a:lnTo>
                  <a:pt x="7200" y="3858082"/>
                </a:lnTo>
                <a:lnTo>
                  <a:pt x="6083" y="3857625"/>
                </a:lnTo>
                <a:lnTo>
                  <a:pt x="3441" y="3857625"/>
                </a:lnTo>
                <a:lnTo>
                  <a:pt x="2324" y="3858082"/>
                </a:lnTo>
                <a:lnTo>
                  <a:pt x="469" y="3859949"/>
                </a:lnTo>
                <a:lnTo>
                  <a:pt x="0" y="3861066"/>
                </a:lnTo>
                <a:lnTo>
                  <a:pt x="0" y="3863695"/>
                </a:lnTo>
                <a:lnTo>
                  <a:pt x="469" y="3864826"/>
                </a:lnTo>
                <a:lnTo>
                  <a:pt x="2324" y="3866680"/>
                </a:lnTo>
                <a:lnTo>
                  <a:pt x="3441" y="3867150"/>
                </a:lnTo>
                <a:lnTo>
                  <a:pt x="6083" y="3867150"/>
                </a:lnTo>
                <a:lnTo>
                  <a:pt x="7200" y="3866680"/>
                </a:lnTo>
                <a:lnTo>
                  <a:pt x="9055" y="3864826"/>
                </a:lnTo>
                <a:lnTo>
                  <a:pt x="9525" y="3863695"/>
                </a:lnTo>
                <a:lnTo>
                  <a:pt x="9525" y="3861066"/>
                </a:lnTo>
                <a:close/>
              </a:path>
              <a:path w="2318384" h="4438650">
                <a:moveTo>
                  <a:pt x="9525" y="3813441"/>
                </a:moveTo>
                <a:lnTo>
                  <a:pt x="9055" y="3812324"/>
                </a:lnTo>
                <a:lnTo>
                  <a:pt x="7200" y="3810457"/>
                </a:lnTo>
                <a:lnTo>
                  <a:pt x="6083" y="3810000"/>
                </a:lnTo>
                <a:lnTo>
                  <a:pt x="3441" y="3810000"/>
                </a:lnTo>
                <a:lnTo>
                  <a:pt x="2324" y="3810457"/>
                </a:lnTo>
                <a:lnTo>
                  <a:pt x="469" y="3812324"/>
                </a:lnTo>
                <a:lnTo>
                  <a:pt x="0" y="3813441"/>
                </a:lnTo>
                <a:lnTo>
                  <a:pt x="0" y="3816070"/>
                </a:lnTo>
                <a:lnTo>
                  <a:pt x="469" y="3817201"/>
                </a:lnTo>
                <a:lnTo>
                  <a:pt x="2324" y="3819055"/>
                </a:lnTo>
                <a:lnTo>
                  <a:pt x="3441" y="3819525"/>
                </a:lnTo>
                <a:lnTo>
                  <a:pt x="6083" y="3819525"/>
                </a:lnTo>
                <a:lnTo>
                  <a:pt x="7200" y="3819055"/>
                </a:lnTo>
                <a:lnTo>
                  <a:pt x="9055" y="3817201"/>
                </a:lnTo>
                <a:lnTo>
                  <a:pt x="9525" y="3816070"/>
                </a:lnTo>
                <a:lnTo>
                  <a:pt x="9525" y="3813441"/>
                </a:lnTo>
                <a:close/>
              </a:path>
              <a:path w="2318384" h="4438650">
                <a:moveTo>
                  <a:pt x="9525" y="3765816"/>
                </a:moveTo>
                <a:lnTo>
                  <a:pt x="9055" y="3764699"/>
                </a:lnTo>
                <a:lnTo>
                  <a:pt x="7200" y="3762832"/>
                </a:lnTo>
                <a:lnTo>
                  <a:pt x="6083" y="3762375"/>
                </a:lnTo>
                <a:lnTo>
                  <a:pt x="3441" y="3762375"/>
                </a:lnTo>
                <a:lnTo>
                  <a:pt x="2324" y="3762832"/>
                </a:lnTo>
                <a:lnTo>
                  <a:pt x="469" y="3764699"/>
                </a:lnTo>
                <a:lnTo>
                  <a:pt x="0" y="3765816"/>
                </a:lnTo>
                <a:lnTo>
                  <a:pt x="0" y="3768445"/>
                </a:lnTo>
                <a:lnTo>
                  <a:pt x="469" y="3769576"/>
                </a:lnTo>
                <a:lnTo>
                  <a:pt x="2324" y="3771430"/>
                </a:lnTo>
                <a:lnTo>
                  <a:pt x="3441" y="3771900"/>
                </a:lnTo>
                <a:lnTo>
                  <a:pt x="6083" y="3771900"/>
                </a:lnTo>
                <a:lnTo>
                  <a:pt x="7200" y="3771430"/>
                </a:lnTo>
                <a:lnTo>
                  <a:pt x="9055" y="3769576"/>
                </a:lnTo>
                <a:lnTo>
                  <a:pt x="9525" y="3768445"/>
                </a:lnTo>
                <a:lnTo>
                  <a:pt x="9525" y="3765816"/>
                </a:lnTo>
                <a:close/>
              </a:path>
              <a:path w="2318384" h="4438650">
                <a:moveTo>
                  <a:pt x="9525" y="3718191"/>
                </a:moveTo>
                <a:lnTo>
                  <a:pt x="9055" y="3717074"/>
                </a:lnTo>
                <a:lnTo>
                  <a:pt x="7200" y="3715207"/>
                </a:lnTo>
                <a:lnTo>
                  <a:pt x="6083" y="3714750"/>
                </a:lnTo>
                <a:lnTo>
                  <a:pt x="3441" y="3714750"/>
                </a:lnTo>
                <a:lnTo>
                  <a:pt x="2324" y="3715207"/>
                </a:lnTo>
                <a:lnTo>
                  <a:pt x="469" y="3717074"/>
                </a:lnTo>
                <a:lnTo>
                  <a:pt x="0" y="3718191"/>
                </a:lnTo>
                <a:lnTo>
                  <a:pt x="0" y="3720820"/>
                </a:lnTo>
                <a:lnTo>
                  <a:pt x="469" y="3721951"/>
                </a:lnTo>
                <a:lnTo>
                  <a:pt x="2324" y="3723805"/>
                </a:lnTo>
                <a:lnTo>
                  <a:pt x="3441" y="3724275"/>
                </a:lnTo>
                <a:lnTo>
                  <a:pt x="6083" y="3724275"/>
                </a:lnTo>
                <a:lnTo>
                  <a:pt x="7200" y="3723805"/>
                </a:lnTo>
                <a:lnTo>
                  <a:pt x="9055" y="3721951"/>
                </a:lnTo>
                <a:lnTo>
                  <a:pt x="9525" y="3720820"/>
                </a:lnTo>
                <a:lnTo>
                  <a:pt x="9525" y="3718191"/>
                </a:lnTo>
                <a:close/>
              </a:path>
              <a:path w="2318384" h="4438650">
                <a:moveTo>
                  <a:pt x="9525" y="3670566"/>
                </a:moveTo>
                <a:lnTo>
                  <a:pt x="9055" y="3669449"/>
                </a:lnTo>
                <a:lnTo>
                  <a:pt x="7200" y="3667582"/>
                </a:lnTo>
                <a:lnTo>
                  <a:pt x="6083" y="3667125"/>
                </a:lnTo>
                <a:lnTo>
                  <a:pt x="3441" y="3667125"/>
                </a:lnTo>
                <a:lnTo>
                  <a:pt x="2324" y="3667582"/>
                </a:lnTo>
                <a:lnTo>
                  <a:pt x="469" y="3669449"/>
                </a:lnTo>
                <a:lnTo>
                  <a:pt x="0" y="3670566"/>
                </a:lnTo>
                <a:lnTo>
                  <a:pt x="0" y="3673195"/>
                </a:lnTo>
                <a:lnTo>
                  <a:pt x="469" y="3674326"/>
                </a:lnTo>
                <a:lnTo>
                  <a:pt x="2324" y="3676180"/>
                </a:lnTo>
                <a:lnTo>
                  <a:pt x="3441" y="3676650"/>
                </a:lnTo>
                <a:lnTo>
                  <a:pt x="6083" y="3676650"/>
                </a:lnTo>
                <a:lnTo>
                  <a:pt x="7200" y="3676180"/>
                </a:lnTo>
                <a:lnTo>
                  <a:pt x="9055" y="3674326"/>
                </a:lnTo>
                <a:lnTo>
                  <a:pt x="9525" y="3673195"/>
                </a:lnTo>
                <a:lnTo>
                  <a:pt x="9525" y="3670566"/>
                </a:lnTo>
                <a:close/>
              </a:path>
              <a:path w="2318384" h="4438650">
                <a:moveTo>
                  <a:pt x="9525" y="3622941"/>
                </a:moveTo>
                <a:lnTo>
                  <a:pt x="9055" y="3621824"/>
                </a:lnTo>
                <a:lnTo>
                  <a:pt x="7200" y="3619957"/>
                </a:lnTo>
                <a:lnTo>
                  <a:pt x="6083" y="3619500"/>
                </a:lnTo>
                <a:lnTo>
                  <a:pt x="3441" y="3619500"/>
                </a:lnTo>
                <a:lnTo>
                  <a:pt x="2324" y="3619957"/>
                </a:lnTo>
                <a:lnTo>
                  <a:pt x="469" y="3621824"/>
                </a:lnTo>
                <a:lnTo>
                  <a:pt x="0" y="3622941"/>
                </a:lnTo>
                <a:lnTo>
                  <a:pt x="0" y="3625570"/>
                </a:lnTo>
                <a:lnTo>
                  <a:pt x="469" y="3626701"/>
                </a:lnTo>
                <a:lnTo>
                  <a:pt x="2324" y="3628555"/>
                </a:lnTo>
                <a:lnTo>
                  <a:pt x="3441" y="3629025"/>
                </a:lnTo>
                <a:lnTo>
                  <a:pt x="6083" y="3629025"/>
                </a:lnTo>
                <a:lnTo>
                  <a:pt x="7200" y="3628555"/>
                </a:lnTo>
                <a:lnTo>
                  <a:pt x="9055" y="3626701"/>
                </a:lnTo>
                <a:lnTo>
                  <a:pt x="9525" y="3625570"/>
                </a:lnTo>
                <a:lnTo>
                  <a:pt x="9525" y="3622941"/>
                </a:lnTo>
                <a:close/>
              </a:path>
              <a:path w="2318384" h="4438650">
                <a:moveTo>
                  <a:pt x="9525" y="3575316"/>
                </a:moveTo>
                <a:lnTo>
                  <a:pt x="9055" y="3574199"/>
                </a:lnTo>
                <a:lnTo>
                  <a:pt x="7200" y="3572332"/>
                </a:lnTo>
                <a:lnTo>
                  <a:pt x="6083" y="3571875"/>
                </a:lnTo>
                <a:lnTo>
                  <a:pt x="3441" y="3571875"/>
                </a:lnTo>
                <a:lnTo>
                  <a:pt x="2324" y="3572332"/>
                </a:lnTo>
                <a:lnTo>
                  <a:pt x="469" y="3574199"/>
                </a:lnTo>
                <a:lnTo>
                  <a:pt x="0" y="3575316"/>
                </a:lnTo>
                <a:lnTo>
                  <a:pt x="0" y="3577945"/>
                </a:lnTo>
                <a:lnTo>
                  <a:pt x="469" y="3579076"/>
                </a:lnTo>
                <a:lnTo>
                  <a:pt x="2324" y="3580930"/>
                </a:lnTo>
                <a:lnTo>
                  <a:pt x="3441" y="3581400"/>
                </a:lnTo>
                <a:lnTo>
                  <a:pt x="6083" y="3581400"/>
                </a:lnTo>
                <a:lnTo>
                  <a:pt x="7200" y="3580930"/>
                </a:lnTo>
                <a:lnTo>
                  <a:pt x="9055" y="3579076"/>
                </a:lnTo>
                <a:lnTo>
                  <a:pt x="9525" y="3577945"/>
                </a:lnTo>
                <a:lnTo>
                  <a:pt x="9525" y="3575316"/>
                </a:lnTo>
                <a:close/>
              </a:path>
              <a:path w="2318384" h="4438650">
                <a:moveTo>
                  <a:pt x="9525" y="3527691"/>
                </a:moveTo>
                <a:lnTo>
                  <a:pt x="9055" y="3526574"/>
                </a:lnTo>
                <a:lnTo>
                  <a:pt x="7200" y="3524707"/>
                </a:lnTo>
                <a:lnTo>
                  <a:pt x="6083" y="3524250"/>
                </a:lnTo>
                <a:lnTo>
                  <a:pt x="3441" y="3524250"/>
                </a:lnTo>
                <a:lnTo>
                  <a:pt x="2324" y="3524707"/>
                </a:lnTo>
                <a:lnTo>
                  <a:pt x="469" y="3526574"/>
                </a:lnTo>
                <a:lnTo>
                  <a:pt x="0" y="3527691"/>
                </a:lnTo>
                <a:lnTo>
                  <a:pt x="0" y="3530320"/>
                </a:lnTo>
                <a:lnTo>
                  <a:pt x="469" y="3531451"/>
                </a:lnTo>
                <a:lnTo>
                  <a:pt x="2324" y="3533305"/>
                </a:lnTo>
                <a:lnTo>
                  <a:pt x="3441" y="3533775"/>
                </a:lnTo>
                <a:lnTo>
                  <a:pt x="6083" y="3533775"/>
                </a:lnTo>
                <a:lnTo>
                  <a:pt x="7200" y="3533305"/>
                </a:lnTo>
                <a:lnTo>
                  <a:pt x="9055" y="3531451"/>
                </a:lnTo>
                <a:lnTo>
                  <a:pt x="9525" y="3530320"/>
                </a:lnTo>
                <a:lnTo>
                  <a:pt x="9525" y="3527691"/>
                </a:lnTo>
                <a:close/>
              </a:path>
              <a:path w="2318384" h="4438650">
                <a:moveTo>
                  <a:pt x="9525" y="3480066"/>
                </a:moveTo>
                <a:lnTo>
                  <a:pt x="9055" y="3478949"/>
                </a:lnTo>
                <a:lnTo>
                  <a:pt x="7200" y="3477082"/>
                </a:lnTo>
                <a:lnTo>
                  <a:pt x="6083" y="3476625"/>
                </a:lnTo>
                <a:lnTo>
                  <a:pt x="3441" y="3476625"/>
                </a:lnTo>
                <a:lnTo>
                  <a:pt x="2324" y="3477082"/>
                </a:lnTo>
                <a:lnTo>
                  <a:pt x="469" y="3478949"/>
                </a:lnTo>
                <a:lnTo>
                  <a:pt x="0" y="3480066"/>
                </a:lnTo>
                <a:lnTo>
                  <a:pt x="0" y="3482695"/>
                </a:lnTo>
                <a:lnTo>
                  <a:pt x="469" y="3483826"/>
                </a:lnTo>
                <a:lnTo>
                  <a:pt x="2324" y="3485680"/>
                </a:lnTo>
                <a:lnTo>
                  <a:pt x="3441" y="3486150"/>
                </a:lnTo>
                <a:lnTo>
                  <a:pt x="6083" y="3486150"/>
                </a:lnTo>
                <a:lnTo>
                  <a:pt x="7200" y="3485680"/>
                </a:lnTo>
                <a:lnTo>
                  <a:pt x="9055" y="3483826"/>
                </a:lnTo>
                <a:lnTo>
                  <a:pt x="9525" y="3482695"/>
                </a:lnTo>
                <a:lnTo>
                  <a:pt x="9525" y="3480066"/>
                </a:lnTo>
                <a:close/>
              </a:path>
              <a:path w="2318384" h="4438650">
                <a:moveTo>
                  <a:pt x="9525" y="3432441"/>
                </a:moveTo>
                <a:lnTo>
                  <a:pt x="9055" y="3431324"/>
                </a:lnTo>
                <a:lnTo>
                  <a:pt x="7200" y="3429457"/>
                </a:lnTo>
                <a:lnTo>
                  <a:pt x="6083" y="3429000"/>
                </a:lnTo>
                <a:lnTo>
                  <a:pt x="3441" y="3429000"/>
                </a:lnTo>
                <a:lnTo>
                  <a:pt x="2324" y="3429457"/>
                </a:lnTo>
                <a:lnTo>
                  <a:pt x="469" y="3431324"/>
                </a:lnTo>
                <a:lnTo>
                  <a:pt x="0" y="3432441"/>
                </a:lnTo>
                <a:lnTo>
                  <a:pt x="0" y="3435070"/>
                </a:lnTo>
                <a:lnTo>
                  <a:pt x="469" y="3436201"/>
                </a:lnTo>
                <a:lnTo>
                  <a:pt x="2324" y="3438055"/>
                </a:lnTo>
                <a:lnTo>
                  <a:pt x="3441" y="3438525"/>
                </a:lnTo>
                <a:lnTo>
                  <a:pt x="6083" y="3438525"/>
                </a:lnTo>
                <a:lnTo>
                  <a:pt x="7200" y="3438055"/>
                </a:lnTo>
                <a:lnTo>
                  <a:pt x="9055" y="3436201"/>
                </a:lnTo>
                <a:lnTo>
                  <a:pt x="9525" y="3435070"/>
                </a:lnTo>
                <a:lnTo>
                  <a:pt x="9525" y="3432441"/>
                </a:lnTo>
                <a:close/>
              </a:path>
              <a:path w="2318384" h="4438650">
                <a:moveTo>
                  <a:pt x="9525" y="3384816"/>
                </a:moveTo>
                <a:lnTo>
                  <a:pt x="9055" y="3383699"/>
                </a:lnTo>
                <a:lnTo>
                  <a:pt x="7200" y="3381832"/>
                </a:lnTo>
                <a:lnTo>
                  <a:pt x="6083" y="3381375"/>
                </a:lnTo>
                <a:lnTo>
                  <a:pt x="3441" y="3381375"/>
                </a:lnTo>
                <a:lnTo>
                  <a:pt x="2324" y="3381832"/>
                </a:lnTo>
                <a:lnTo>
                  <a:pt x="469" y="3383699"/>
                </a:lnTo>
                <a:lnTo>
                  <a:pt x="0" y="3384816"/>
                </a:lnTo>
                <a:lnTo>
                  <a:pt x="0" y="3387445"/>
                </a:lnTo>
                <a:lnTo>
                  <a:pt x="469" y="3388576"/>
                </a:lnTo>
                <a:lnTo>
                  <a:pt x="2324" y="3390430"/>
                </a:lnTo>
                <a:lnTo>
                  <a:pt x="3441" y="3390900"/>
                </a:lnTo>
                <a:lnTo>
                  <a:pt x="6083" y="3390900"/>
                </a:lnTo>
                <a:lnTo>
                  <a:pt x="7200" y="3390430"/>
                </a:lnTo>
                <a:lnTo>
                  <a:pt x="9055" y="3388576"/>
                </a:lnTo>
                <a:lnTo>
                  <a:pt x="9525" y="3387445"/>
                </a:lnTo>
                <a:lnTo>
                  <a:pt x="9525" y="3384816"/>
                </a:lnTo>
                <a:close/>
              </a:path>
              <a:path w="2318384" h="4438650">
                <a:moveTo>
                  <a:pt x="9525" y="3337191"/>
                </a:moveTo>
                <a:lnTo>
                  <a:pt x="9055" y="3336074"/>
                </a:lnTo>
                <a:lnTo>
                  <a:pt x="7200" y="3334207"/>
                </a:lnTo>
                <a:lnTo>
                  <a:pt x="6083" y="3333750"/>
                </a:lnTo>
                <a:lnTo>
                  <a:pt x="3441" y="3333750"/>
                </a:lnTo>
                <a:lnTo>
                  <a:pt x="2324" y="3334207"/>
                </a:lnTo>
                <a:lnTo>
                  <a:pt x="469" y="3336074"/>
                </a:lnTo>
                <a:lnTo>
                  <a:pt x="0" y="3337191"/>
                </a:lnTo>
                <a:lnTo>
                  <a:pt x="0" y="3339820"/>
                </a:lnTo>
                <a:lnTo>
                  <a:pt x="469" y="3340951"/>
                </a:lnTo>
                <a:lnTo>
                  <a:pt x="2324" y="3342805"/>
                </a:lnTo>
                <a:lnTo>
                  <a:pt x="3441" y="3343275"/>
                </a:lnTo>
                <a:lnTo>
                  <a:pt x="6083" y="3343275"/>
                </a:lnTo>
                <a:lnTo>
                  <a:pt x="7200" y="3342805"/>
                </a:lnTo>
                <a:lnTo>
                  <a:pt x="9055" y="3340951"/>
                </a:lnTo>
                <a:lnTo>
                  <a:pt x="9525" y="3339820"/>
                </a:lnTo>
                <a:lnTo>
                  <a:pt x="9525" y="3337191"/>
                </a:lnTo>
                <a:close/>
              </a:path>
              <a:path w="2318384" h="4438650">
                <a:moveTo>
                  <a:pt x="9525" y="3289566"/>
                </a:moveTo>
                <a:lnTo>
                  <a:pt x="9055" y="3288449"/>
                </a:lnTo>
                <a:lnTo>
                  <a:pt x="7200" y="3286582"/>
                </a:lnTo>
                <a:lnTo>
                  <a:pt x="6083" y="3286125"/>
                </a:lnTo>
                <a:lnTo>
                  <a:pt x="3441" y="3286125"/>
                </a:lnTo>
                <a:lnTo>
                  <a:pt x="2324" y="3286582"/>
                </a:lnTo>
                <a:lnTo>
                  <a:pt x="469" y="3288449"/>
                </a:lnTo>
                <a:lnTo>
                  <a:pt x="0" y="3289566"/>
                </a:lnTo>
                <a:lnTo>
                  <a:pt x="0" y="3292195"/>
                </a:lnTo>
                <a:lnTo>
                  <a:pt x="469" y="3293326"/>
                </a:lnTo>
                <a:lnTo>
                  <a:pt x="2324" y="3295180"/>
                </a:lnTo>
                <a:lnTo>
                  <a:pt x="3441" y="3295650"/>
                </a:lnTo>
                <a:lnTo>
                  <a:pt x="6083" y="3295650"/>
                </a:lnTo>
                <a:lnTo>
                  <a:pt x="7200" y="3295180"/>
                </a:lnTo>
                <a:lnTo>
                  <a:pt x="9055" y="3293326"/>
                </a:lnTo>
                <a:lnTo>
                  <a:pt x="9525" y="3292195"/>
                </a:lnTo>
                <a:lnTo>
                  <a:pt x="9525" y="3289566"/>
                </a:lnTo>
                <a:close/>
              </a:path>
              <a:path w="2318384" h="4438650">
                <a:moveTo>
                  <a:pt x="9525" y="3241941"/>
                </a:moveTo>
                <a:lnTo>
                  <a:pt x="9055" y="3240824"/>
                </a:lnTo>
                <a:lnTo>
                  <a:pt x="7200" y="3238957"/>
                </a:lnTo>
                <a:lnTo>
                  <a:pt x="6083" y="3238500"/>
                </a:lnTo>
                <a:lnTo>
                  <a:pt x="3441" y="3238500"/>
                </a:lnTo>
                <a:lnTo>
                  <a:pt x="2324" y="3238957"/>
                </a:lnTo>
                <a:lnTo>
                  <a:pt x="469" y="3240824"/>
                </a:lnTo>
                <a:lnTo>
                  <a:pt x="0" y="3241941"/>
                </a:lnTo>
                <a:lnTo>
                  <a:pt x="0" y="3244570"/>
                </a:lnTo>
                <a:lnTo>
                  <a:pt x="469" y="3245701"/>
                </a:lnTo>
                <a:lnTo>
                  <a:pt x="2324" y="3247555"/>
                </a:lnTo>
                <a:lnTo>
                  <a:pt x="3441" y="3248025"/>
                </a:lnTo>
                <a:lnTo>
                  <a:pt x="6083" y="3248025"/>
                </a:lnTo>
                <a:lnTo>
                  <a:pt x="7200" y="3247555"/>
                </a:lnTo>
                <a:lnTo>
                  <a:pt x="9055" y="3245701"/>
                </a:lnTo>
                <a:lnTo>
                  <a:pt x="9525" y="3244570"/>
                </a:lnTo>
                <a:lnTo>
                  <a:pt x="9525" y="3241941"/>
                </a:lnTo>
                <a:close/>
              </a:path>
              <a:path w="2318384" h="4438650">
                <a:moveTo>
                  <a:pt x="9525" y="3194316"/>
                </a:moveTo>
                <a:lnTo>
                  <a:pt x="9055" y="3193199"/>
                </a:lnTo>
                <a:lnTo>
                  <a:pt x="7200" y="3191332"/>
                </a:lnTo>
                <a:lnTo>
                  <a:pt x="6083" y="3190875"/>
                </a:lnTo>
                <a:lnTo>
                  <a:pt x="3441" y="3190875"/>
                </a:lnTo>
                <a:lnTo>
                  <a:pt x="2324" y="3191332"/>
                </a:lnTo>
                <a:lnTo>
                  <a:pt x="469" y="3193199"/>
                </a:lnTo>
                <a:lnTo>
                  <a:pt x="0" y="3194316"/>
                </a:lnTo>
                <a:lnTo>
                  <a:pt x="0" y="3196945"/>
                </a:lnTo>
                <a:lnTo>
                  <a:pt x="469" y="3198076"/>
                </a:lnTo>
                <a:lnTo>
                  <a:pt x="2324" y="3199930"/>
                </a:lnTo>
                <a:lnTo>
                  <a:pt x="3441" y="3200400"/>
                </a:lnTo>
                <a:lnTo>
                  <a:pt x="6083" y="3200400"/>
                </a:lnTo>
                <a:lnTo>
                  <a:pt x="7200" y="3199930"/>
                </a:lnTo>
                <a:lnTo>
                  <a:pt x="9055" y="3198076"/>
                </a:lnTo>
                <a:lnTo>
                  <a:pt x="9525" y="3196945"/>
                </a:lnTo>
                <a:lnTo>
                  <a:pt x="9525" y="3194316"/>
                </a:lnTo>
                <a:close/>
              </a:path>
              <a:path w="2318384" h="4438650">
                <a:moveTo>
                  <a:pt x="9525" y="3146691"/>
                </a:moveTo>
                <a:lnTo>
                  <a:pt x="9055" y="3145574"/>
                </a:lnTo>
                <a:lnTo>
                  <a:pt x="7200" y="3143707"/>
                </a:lnTo>
                <a:lnTo>
                  <a:pt x="6083" y="3143250"/>
                </a:lnTo>
                <a:lnTo>
                  <a:pt x="3441" y="3143250"/>
                </a:lnTo>
                <a:lnTo>
                  <a:pt x="2324" y="3143707"/>
                </a:lnTo>
                <a:lnTo>
                  <a:pt x="469" y="3145574"/>
                </a:lnTo>
                <a:lnTo>
                  <a:pt x="0" y="3146691"/>
                </a:lnTo>
                <a:lnTo>
                  <a:pt x="0" y="3149320"/>
                </a:lnTo>
                <a:lnTo>
                  <a:pt x="469" y="3150451"/>
                </a:lnTo>
                <a:lnTo>
                  <a:pt x="2324" y="3152305"/>
                </a:lnTo>
                <a:lnTo>
                  <a:pt x="3441" y="3152775"/>
                </a:lnTo>
                <a:lnTo>
                  <a:pt x="6083" y="3152775"/>
                </a:lnTo>
                <a:lnTo>
                  <a:pt x="7200" y="3152305"/>
                </a:lnTo>
                <a:lnTo>
                  <a:pt x="9055" y="3150451"/>
                </a:lnTo>
                <a:lnTo>
                  <a:pt x="9525" y="3149320"/>
                </a:lnTo>
                <a:lnTo>
                  <a:pt x="9525" y="3146691"/>
                </a:lnTo>
                <a:close/>
              </a:path>
              <a:path w="2318384" h="4438650">
                <a:moveTo>
                  <a:pt x="9525" y="3099066"/>
                </a:moveTo>
                <a:lnTo>
                  <a:pt x="9055" y="3097949"/>
                </a:lnTo>
                <a:lnTo>
                  <a:pt x="7200" y="3096082"/>
                </a:lnTo>
                <a:lnTo>
                  <a:pt x="6083" y="3095625"/>
                </a:lnTo>
                <a:lnTo>
                  <a:pt x="3441" y="3095625"/>
                </a:lnTo>
                <a:lnTo>
                  <a:pt x="2324" y="3096082"/>
                </a:lnTo>
                <a:lnTo>
                  <a:pt x="469" y="3097949"/>
                </a:lnTo>
                <a:lnTo>
                  <a:pt x="0" y="3099066"/>
                </a:lnTo>
                <a:lnTo>
                  <a:pt x="0" y="3101695"/>
                </a:lnTo>
                <a:lnTo>
                  <a:pt x="469" y="3102826"/>
                </a:lnTo>
                <a:lnTo>
                  <a:pt x="2324" y="3104680"/>
                </a:lnTo>
                <a:lnTo>
                  <a:pt x="3441" y="3105150"/>
                </a:lnTo>
                <a:lnTo>
                  <a:pt x="6083" y="3105150"/>
                </a:lnTo>
                <a:lnTo>
                  <a:pt x="7200" y="3104680"/>
                </a:lnTo>
                <a:lnTo>
                  <a:pt x="9055" y="3102826"/>
                </a:lnTo>
                <a:lnTo>
                  <a:pt x="9525" y="3101695"/>
                </a:lnTo>
                <a:lnTo>
                  <a:pt x="9525" y="3099066"/>
                </a:lnTo>
                <a:close/>
              </a:path>
              <a:path w="2318384" h="4438650">
                <a:moveTo>
                  <a:pt x="9525" y="3051441"/>
                </a:moveTo>
                <a:lnTo>
                  <a:pt x="9055" y="3050324"/>
                </a:lnTo>
                <a:lnTo>
                  <a:pt x="7200" y="3048457"/>
                </a:lnTo>
                <a:lnTo>
                  <a:pt x="6083" y="3048000"/>
                </a:lnTo>
                <a:lnTo>
                  <a:pt x="3441" y="3048000"/>
                </a:lnTo>
                <a:lnTo>
                  <a:pt x="2324" y="3048457"/>
                </a:lnTo>
                <a:lnTo>
                  <a:pt x="469" y="3050324"/>
                </a:lnTo>
                <a:lnTo>
                  <a:pt x="0" y="3051441"/>
                </a:lnTo>
                <a:lnTo>
                  <a:pt x="0" y="3054070"/>
                </a:lnTo>
                <a:lnTo>
                  <a:pt x="469" y="3055201"/>
                </a:lnTo>
                <a:lnTo>
                  <a:pt x="2324" y="3057055"/>
                </a:lnTo>
                <a:lnTo>
                  <a:pt x="3441" y="3057525"/>
                </a:lnTo>
                <a:lnTo>
                  <a:pt x="6083" y="3057525"/>
                </a:lnTo>
                <a:lnTo>
                  <a:pt x="7200" y="3057055"/>
                </a:lnTo>
                <a:lnTo>
                  <a:pt x="9055" y="3055201"/>
                </a:lnTo>
                <a:lnTo>
                  <a:pt x="9525" y="3054070"/>
                </a:lnTo>
                <a:lnTo>
                  <a:pt x="9525" y="3051441"/>
                </a:lnTo>
                <a:close/>
              </a:path>
              <a:path w="2318384" h="4438650">
                <a:moveTo>
                  <a:pt x="9525" y="3003816"/>
                </a:moveTo>
                <a:lnTo>
                  <a:pt x="9055" y="3002699"/>
                </a:lnTo>
                <a:lnTo>
                  <a:pt x="7200" y="3000832"/>
                </a:lnTo>
                <a:lnTo>
                  <a:pt x="6083" y="3000375"/>
                </a:lnTo>
                <a:lnTo>
                  <a:pt x="3441" y="3000375"/>
                </a:lnTo>
                <a:lnTo>
                  <a:pt x="2324" y="3000832"/>
                </a:lnTo>
                <a:lnTo>
                  <a:pt x="469" y="3002699"/>
                </a:lnTo>
                <a:lnTo>
                  <a:pt x="0" y="3003816"/>
                </a:lnTo>
                <a:lnTo>
                  <a:pt x="0" y="3006445"/>
                </a:lnTo>
                <a:lnTo>
                  <a:pt x="469" y="3007576"/>
                </a:lnTo>
                <a:lnTo>
                  <a:pt x="2324" y="3009430"/>
                </a:lnTo>
                <a:lnTo>
                  <a:pt x="3441" y="3009900"/>
                </a:lnTo>
                <a:lnTo>
                  <a:pt x="6083" y="3009900"/>
                </a:lnTo>
                <a:lnTo>
                  <a:pt x="7200" y="3009430"/>
                </a:lnTo>
                <a:lnTo>
                  <a:pt x="9055" y="3007576"/>
                </a:lnTo>
                <a:lnTo>
                  <a:pt x="9525" y="3006445"/>
                </a:lnTo>
                <a:lnTo>
                  <a:pt x="9525" y="3003816"/>
                </a:lnTo>
                <a:close/>
              </a:path>
              <a:path w="2318384" h="4438650">
                <a:moveTo>
                  <a:pt x="9525" y="2956191"/>
                </a:moveTo>
                <a:lnTo>
                  <a:pt x="9055" y="2955074"/>
                </a:lnTo>
                <a:lnTo>
                  <a:pt x="7200" y="2953207"/>
                </a:lnTo>
                <a:lnTo>
                  <a:pt x="6083" y="2952750"/>
                </a:lnTo>
                <a:lnTo>
                  <a:pt x="3441" y="2952750"/>
                </a:lnTo>
                <a:lnTo>
                  <a:pt x="2324" y="2953207"/>
                </a:lnTo>
                <a:lnTo>
                  <a:pt x="469" y="2955074"/>
                </a:lnTo>
                <a:lnTo>
                  <a:pt x="0" y="2956191"/>
                </a:lnTo>
                <a:lnTo>
                  <a:pt x="0" y="2958820"/>
                </a:lnTo>
                <a:lnTo>
                  <a:pt x="469" y="2959951"/>
                </a:lnTo>
                <a:lnTo>
                  <a:pt x="2324" y="2961805"/>
                </a:lnTo>
                <a:lnTo>
                  <a:pt x="3441" y="2962275"/>
                </a:lnTo>
                <a:lnTo>
                  <a:pt x="6083" y="2962275"/>
                </a:lnTo>
                <a:lnTo>
                  <a:pt x="7200" y="2961805"/>
                </a:lnTo>
                <a:lnTo>
                  <a:pt x="9055" y="2959951"/>
                </a:lnTo>
                <a:lnTo>
                  <a:pt x="9525" y="2958820"/>
                </a:lnTo>
                <a:lnTo>
                  <a:pt x="9525" y="2956191"/>
                </a:lnTo>
                <a:close/>
              </a:path>
              <a:path w="2318384" h="4438650">
                <a:moveTo>
                  <a:pt x="9525" y="2908566"/>
                </a:moveTo>
                <a:lnTo>
                  <a:pt x="9055" y="2907449"/>
                </a:lnTo>
                <a:lnTo>
                  <a:pt x="7200" y="2905582"/>
                </a:lnTo>
                <a:lnTo>
                  <a:pt x="6083" y="2905125"/>
                </a:lnTo>
                <a:lnTo>
                  <a:pt x="3441" y="2905125"/>
                </a:lnTo>
                <a:lnTo>
                  <a:pt x="2324" y="2905582"/>
                </a:lnTo>
                <a:lnTo>
                  <a:pt x="469" y="2907449"/>
                </a:lnTo>
                <a:lnTo>
                  <a:pt x="0" y="2908566"/>
                </a:lnTo>
                <a:lnTo>
                  <a:pt x="0" y="2911195"/>
                </a:lnTo>
                <a:lnTo>
                  <a:pt x="469" y="2912326"/>
                </a:lnTo>
                <a:lnTo>
                  <a:pt x="2324" y="2914180"/>
                </a:lnTo>
                <a:lnTo>
                  <a:pt x="3441" y="2914650"/>
                </a:lnTo>
                <a:lnTo>
                  <a:pt x="6083" y="2914650"/>
                </a:lnTo>
                <a:lnTo>
                  <a:pt x="7200" y="2914180"/>
                </a:lnTo>
                <a:lnTo>
                  <a:pt x="9055" y="2912326"/>
                </a:lnTo>
                <a:lnTo>
                  <a:pt x="9525" y="2911195"/>
                </a:lnTo>
                <a:lnTo>
                  <a:pt x="9525" y="2908566"/>
                </a:lnTo>
                <a:close/>
              </a:path>
              <a:path w="2318384" h="4438650">
                <a:moveTo>
                  <a:pt x="9525" y="2860941"/>
                </a:moveTo>
                <a:lnTo>
                  <a:pt x="9055" y="2859824"/>
                </a:lnTo>
                <a:lnTo>
                  <a:pt x="7200" y="2857957"/>
                </a:lnTo>
                <a:lnTo>
                  <a:pt x="6083" y="2857500"/>
                </a:lnTo>
                <a:lnTo>
                  <a:pt x="3441" y="2857500"/>
                </a:lnTo>
                <a:lnTo>
                  <a:pt x="2324" y="2857957"/>
                </a:lnTo>
                <a:lnTo>
                  <a:pt x="469" y="2859824"/>
                </a:lnTo>
                <a:lnTo>
                  <a:pt x="0" y="2860941"/>
                </a:lnTo>
                <a:lnTo>
                  <a:pt x="0" y="2863570"/>
                </a:lnTo>
                <a:lnTo>
                  <a:pt x="469" y="2864701"/>
                </a:lnTo>
                <a:lnTo>
                  <a:pt x="2324" y="2866555"/>
                </a:lnTo>
                <a:lnTo>
                  <a:pt x="3441" y="2867025"/>
                </a:lnTo>
                <a:lnTo>
                  <a:pt x="6083" y="2867025"/>
                </a:lnTo>
                <a:lnTo>
                  <a:pt x="7200" y="2866555"/>
                </a:lnTo>
                <a:lnTo>
                  <a:pt x="9055" y="2864701"/>
                </a:lnTo>
                <a:lnTo>
                  <a:pt x="9525" y="2863570"/>
                </a:lnTo>
                <a:lnTo>
                  <a:pt x="9525" y="2860941"/>
                </a:lnTo>
                <a:close/>
              </a:path>
              <a:path w="2318384" h="4438650">
                <a:moveTo>
                  <a:pt x="9525" y="2813316"/>
                </a:moveTo>
                <a:lnTo>
                  <a:pt x="9055" y="2812199"/>
                </a:lnTo>
                <a:lnTo>
                  <a:pt x="7200" y="2810332"/>
                </a:lnTo>
                <a:lnTo>
                  <a:pt x="6083" y="2809875"/>
                </a:lnTo>
                <a:lnTo>
                  <a:pt x="3441" y="2809875"/>
                </a:lnTo>
                <a:lnTo>
                  <a:pt x="2324" y="2810332"/>
                </a:lnTo>
                <a:lnTo>
                  <a:pt x="469" y="2812199"/>
                </a:lnTo>
                <a:lnTo>
                  <a:pt x="0" y="2813316"/>
                </a:lnTo>
                <a:lnTo>
                  <a:pt x="0" y="2815945"/>
                </a:lnTo>
                <a:lnTo>
                  <a:pt x="469" y="2817076"/>
                </a:lnTo>
                <a:lnTo>
                  <a:pt x="2324" y="2818930"/>
                </a:lnTo>
                <a:lnTo>
                  <a:pt x="3441" y="2819400"/>
                </a:lnTo>
                <a:lnTo>
                  <a:pt x="6083" y="2819400"/>
                </a:lnTo>
                <a:lnTo>
                  <a:pt x="7200" y="2818930"/>
                </a:lnTo>
                <a:lnTo>
                  <a:pt x="9055" y="2817076"/>
                </a:lnTo>
                <a:lnTo>
                  <a:pt x="9525" y="2815945"/>
                </a:lnTo>
                <a:lnTo>
                  <a:pt x="9525" y="2813316"/>
                </a:lnTo>
                <a:close/>
              </a:path>
              <a:path w="2318384" h="4438650">
                <a:moveTo>
                  <a:pt x="9525" y="2765691"/>
                </a:moveTo>
                <a:lnTo>
                  <a:pt x="9055" y="2764574"/>
                </a:lnTo>
                <a:lnTo>
                  <a:pt x="7200" y="2762707"/>
                </a:lnTo>
                <a:lnTo>
                  <a:pt x="6083" y="2762250"/>
                </a:lnTo>
                <a:lnTo>
                  <a:pt x="3441" y="2762250"/>
                </a:lnTo>
                <a:lnTo>
                  <a:pt x="2324" y="2762707"/>
                </a:lnTo>
                <a:lnTo>
                  <a:pt x="469" y="2764574"/>
                </a:lnTo>
                <a:lnTo>
                  <a:pt x="0" y="2765691"/>
                </a:lnTo>
                <a:lnTo>
                  <a:pt x="0" y="2768320"/>
                </a:lnTo>
                <a:lnTo>
                  <a:pt x="469" y="2769451"/>
                </a:lnTo>
                <a:lnTo>
                  <a:pt x="2324" y="2771305"/>
                </a:lnTo>
                <a:lnTo>
                  <a:pt x="3441" y="2771775"/>
                </a:lnTo>
                <a:lnTo>
                  <a:pt x="6083" y="2771775"/>
                </a:lnTo>
                <a:lnTo>
                  <a:pt x="7200" y="2771305"/>
                </a:lnTo>
                <a:lnTo>
                  <a:pt x="9055" y="2769451"/>
                </a:lnTo>
                <a:lnTo>
                  <a:pt x="9525" y="2768320"/>
                </a:lnTo>
                <a:lnTo>
                  <a:pt x="9525" y="2765691"/>
                </a:lnTo>
                <a:close/>
              </a:path>
              <a:path w="2318384" h="4438650">
                <a:moveTo>
                  <a:pt x="9525" y="2718066"/>
                </a:moveTo>
                <a:lnTo>
                  <a:pt x="9055" y="2716949"/>
                </a:lnTo>
                <a:lnTo>
                  <a:pt x="7200" y="2715082"/>
                </a:lnTo>
                <a:lnTo>
                  <a:pt x="6083" y="2714625"/>
                </a:lnTo>
                <a:lnTo>
                  <a:pt x="3441" y="2714625"/>
                </a:lnTo>
                <a:lnTo>
                  <a:pt x="2324" y="2715082"/>
                </a:lnTo>
                <a:lnTo>
                  <a:pt x="469" y="2716949"/>
                </a:lnTo>
                <a:lnTo>
                  <a:pt x="0" y="2718066"/>
                </a:lnTo>
                <a:lnTo>
                  <a:pt x="0" y="2720695"/>
                </a:lnTo>
                <a:lnTo>
                  <a:pt x="469" y="2721826"/>
                </a:lnTo>
                <a:lnTo>
                  <a:pt x="2324" y="2723680"/>
                </a:lnTo>
                <a:lnTo>
                  <a:pt x="3441" y="2724150"/>
                </a:lnTo>
                <a:lnTo>
                  <a:pt x="6083" y="2724150"/>
                </a:lnTo>
                <a:lnTo>
                  <a:pt x="7200" y="2723680"/>
                </a:lnTo>
                <a:lnTo>
                  <a:pt x="9055" y="2721826"/>
                </a:lnTo>
                <a:lnTo>
                  <a:pt x="9525" y="2720695"/>
                </a:lnTo>
                <a:lnTo>
                  <a:pt x="9525" y="2718066"/>
                </a:lnTo>
                <a:close/>
              </a:path>
              <a:path w="2318384" h="4438650">
                <a:moveTo>
                  <a:pt x="9525" y="2670441"/>
                </a:moveTo>
                <a:lnTo>
                  <a:pt x="9055" y="2669324"/>
                </a:lnTo>
                <a:lnTo>
                  <a:pt x="7200" y="2667457"/>
                </a:lnTo>
                <a:lnTo>
                  <a:pt x="6083" y="2667000"/>
                </a:lnTo>
                <a:lnTo>
                  <a:pt x="3441" y="2667000"/>
                </a:lnTo>
                <a:lnTo>
                  <a:pt x="2324" y="2667457"/>
                </a:lnTo>
                <a:lnTo>
                  <a:pt x="469" y="2669324"/>
                </a:lnTo>
                <a:lnTo>
                  <a:pt x="0" y="2670441"/>
                </a:lnTo>
                <a:lnTo>
                  <a:pt x="0" y="2673070"/>
                </a:lnTo>
                <a:lnTo>
                  <a:pt x="469" y="2674201"/>
                </a:lnTo>
                <a:lnTo>
                  <a:pt x="2324" y="2676055"/>
                </a:lnTo>
                <a:lnTo>
                  <a:pt x="3441" y="2676525"/>
                </a:lnTo>
                <a:lnTo>
                  <a:pt x="6083" y="2676525"/>
                </a:lnTo>
                <a:lnTo>
                  <a:pt x="7200" y="2676055"/>
                </a:lnTo>
                <a:lnTo>
                  <a:pt x="9055" y="2674201"/>
                </a:lnTo>
                <a:lnTo>
                  <a:pt x="9525" y="2673070"/>
                </a:lnTo>
                <a:lnTo>
                  <a:pt x="9525" y="2670441"/>
                </a:lnTo>
                <a:close/>
              </a:path>
              <a:path w="2318384" h="4438650">
                <a:moveTo>
                  <a:pt x="9525" y="2622816"/>
                </a:moveTo>
                <a:lnTo>
                  <a:pt x="9055" y="2621699"/>
                </a:lnTo>
                <a:lnTo>
                  <a:pt x="7200" y="2619832"/>
                </a:lnTo>
                <a:lnTo>
                  <a:pt x="6083" y="2619375"/>
                </a:lnTo>
                <a:lnTo>
                  <a:pt x="3441" y="2619375"/>
                </a:lnTo>
                <a:lnTo>
                  <a:pt x="2324" y="2619832"/>
                </a:lnTo>
                <a:lnTo>
                  <a:pt x="469" y="2621699"/>
                </a:lnTo>
                <a:lnTo>
                  <a:pt x="0" y="2622816"/>
                </a:lnTo>
                <a:lnTo>
                  <a:pt x="0" y="2625445"/>
                </a:lnTo>
                <a:lnTo>
                  <a:pt x="469" y="2626576"/>
                </a:lnTo>
                <a:lnTo>
                  <a:pt x="2324" y="2628430"/>
                </a:lnTo>
                <a:lnTo>
                  <a:pt x="3441" y="2628900"/>
                </a:lnTo>
                <a:lnTo>
                  <a:pt x="6083" y="2628900"/>
                </a:lnTo>
                <a:lnTo>
                  <a:pt x="7200" y="2628430"/>
                </a:lnTo>
                <a:lnTo>
                  <a:pt x="9055" y="2626576"/>
                </a:lnTo>
                <a:lnTo>
                  <a:pt x="9525" y="2625445"/>
                </a:lnTo>
                <a:lnTo>
                  <a:pt x="9525" y="2622816"/>
                </a:lnTo>
                <a:close/>
              </a:path>
              <a:path w="2318384" h="4438650">
                <a:moveTo>
                  <a:pt x="9525" y="2575191"/>
                </a:moveTo>
                <a:lnTo>
                  <a:pt x="9055" y="2574074"/>
                </a:lnTo>
                <a:lnTo>
                  <a:pt x="7200" y="2572207"/>
                </a:lnTo>
                <a:lnTo>
                  <a:pt x="6083" y="2571750"/>
                </a:lnTo>
                <a:lnTo>
                  <a:pt x="3441" y="2571750"/>
                </a:lnTo>
                <a:lnTo>
                  <a:pt x="2324" y="2572207"/>
                </a:lnTo>
                <a:lnTo>
                  <a:pt x="469" y="2574074"/>
                </a:lnTo>
                <a:lnTo>
                  <a:pt x="0" y="2575191"/>
                </a:lnTo>
                <a:lnTo>
                  <a:pt x="0" y="2577820"/>
                </a:lnTo>
                <a:lnTo>
                  <a:pt x="469" y="2578951"/>
                </a:lnTo>
                <a:lnTo>
                  <a:pt x="2324" y="2580805"/>
                </a:lnTo>
                <a:lnTo>
                  <a:pt x="3441" y="2581275"/>
                </a:lnTo>
                <a:lnTo>
                  <a:pt x="6083" y="2581275"/>
                </a:lnTo>
                <a:lnTo>
                  <a:pt x="7200" y="2580805"/>
                </a:lnTo>
                <a:lnTo>
                  <a:pt x="9055" y="2578951"/>
                </a:lnTo>
                <a:lnTo>
                  <a:pt x="9525" y="2577820"/>
                </a:lnTo>
                <a:lnTo>
                  <a:pt x="9525" y="2575191"/>
                </a:lnTo>
                <a:close/>
              </a:path>
              <a:path w="2318384" h="4438650">
                <a:moveTo>
                  <a:pt x="9525" y="2527566"/>
                </a:moveTo>
                <a:lnTo>
                  <a:pt x="9055" y="2526449"/>
                </a:lnTo>
                <a:lnTo>
                  <a:pt x="7200" y="2524582"/>
                </a:lnTo>
                <a:lnTo>
                  <a:pt x="6083" y="2524125"/>
                </a:lnTo>
                <a:lnTo>
                  <a:pt x="3441" y="2524125"/>
                </a:lnTo>
                <a:lnTo>
                  <a:pt x="2324" y="2524582"/>
                </a:lnTo>
                <a:lnTo>
                  <a:pt x="469" y="2526449"/>
                </a:lnTo>
                <a:lnTo>
                  <a:pt x="0" y="2527566"/>
                </a:lnTo>
                <a:lnTo>
                  <a:pt x="0" y="2530195"/>
                </a:lnTo>
                <a:lnTo>
                  <a:pt x="469" y="2531326"/>
                </a:lnTo>
                <a:lnTo>
                  <a:pt x="2324" y="2533180"/>
                </a:lnTo>
                <a:lnTo>
                  <a:pt x="3441" y="2533650"/>
                </a:lnTo>
                <a:lnTo>
                  <a:pt x="6083" y="2533650"/>
                </a:lnTo>
                <a:lnTo>
                  <a:pt x="7200" y="2533180"/>
                </a:lnTo>
                <a:lnTo>
                  <a:pt x="9055" y="2531326"/>
                </a:lnTo>
                <a:lnTo>
                  <a:pt x="9525" y="2530195"/>
                </a:lnTo>
                <a:lnTo>
                  <a:pt x="9525" y="2527566"/>
                </a:lnTo>
                <a:close/>
              </a:path>
              <a:path w="2318384" h="4438650">
                <a:moveTo>
                  <a:pt x="9525" y="2479941"/>
                </a:moveTo>
                <a:lnTo>
                  <a:pt x="9055" y="2478824"/>
                </a:lnTo>
                <a:lnTo>
                  <a:pt x="7200" y="2476957"/>
                </a:lnTo>
                <a:lnTo>
                  <a:pt x="6083" y="2476500"/>
                </a:lnTo>
                <a:lnTo>
                  <a:pt x="3441" y="2476500"/>
                </a:lnTo>
                <a:lnTo>
                  <a:pt x="2324" y="2476957"/>
                </a:lnTo>
                <a:lnTo>
                  <a:pt x="469" y="2478824"/>
                </a:lnTo>
                <a:lnTo>
                  <a:pt x="0" y="2479941"/>
                </a:lnTo>
                <a:lnTo>
                  <a:pt x="0" y="2482570"/>
                </a:lnTo>
                <a:lnTo>
                  <a:pt x="469" y="2483701"/>
                </a:lnTo>
                <a:lnTo>
                  <a:pt x="2324" y="2485555"/>
                </a:lnTo>
                <a:lnTo>
                  <a:pt x="3441" y="2486025"/>
                </a:lnTo>
                <a:lnTo>
                  <a:pt x="6083" y="2486025"/>
                </a:lnTo>
                <a:lnTo>
                  <a:pt x="7200" y="2485555"/>
                </a:lnTo>
                <a:lnTo>
                  <a:pt x="9055" y="2483701"/>
                </a:lnTo>
                <a:lnTo>
                  <a:pt x="9525" y="2482570"/>
                </a:lnTo>
                <a:lnTo>
                  <a:pt x="9525" y="2479941"/>
                </a:lnTo>
                <a:close/>
              </a:path>
              <a:path w="2318384" h="4438650">
                <a:moveTo>
                  <a:pt x="9525" y="2432316"/>
                </a:moveTo>
                <a:lnTo>
                  <a:pt x="9055" y="2431199"/>
                </a:lnTo>
                <a:lnTo>
                  <a:pt x="7200" y="2429332"/>
                </a:lnTo>
                <a:lnTo>
                  <a:pt x="6083" y="2428875"/>
                </a:lnTo>
                <a:lnTo>
                  <a:pt x="3441" y="2428875"/>
                </a:lnTo>
                <a:lnTo>
                  <a:pt x="2324" y="2429332"/>
                </a:lnTo>
                <a:lnTo>
                  <a:pt x="469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69" y="2436076"/>
                </a:lnTo>
                <a:lnTo>
                  <a:pt x="2324" y="2437930"/>
                </a:lnTo>
                <a:lnTo>
                  <a:pt x="3441" y="2438400"/>
                </a:lnTo>
                <a:lnTo>
                  <a:pt x="6083" y="2438400"/>
                </a:lnTo>
                <a:lnTo>
                  <a:pt x="7200" y="2437930"/>
                </a:lnTo>
                <a:lnTo>
                  <a:pt x="9055" y="2436076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2318384" h="4438650">
                <a:moveTo>
                  <a:pt x="9525" y="2384691"/>
                </a:moveTo>
                <a:lnTo>
                  <a:pt x="9055" y="2383574"/>
                </a:lnTo>
                <a:lnTo>
                  <a:pt x="7200" y="2381707"/>
                </a:lnTo>
                <a:lnTo>
                  <a:pt x="6083" y="2381250"/>
                </a:lnTo>
                <a:lnTo>
                  <a:pt x="3441" y="2381250"/>
                </a:lnTo>
                <a:lnTo>
                  <a:pt x="2324" y="2381707"/>
                </a:lnTo>
                <a:lnTo>
                  <a:pt x="469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69" y="2388451"/>
                </a:lnTo>
                <a:lnTo>
                  <a:pt x="2324" y="2390305"/>
                </a:lnTo>
                <a:lnTo>
                  <a:pt x="3441" y="2390775"/>
                </a:lnTo>
                <a:lnTo>
                  <a:pt x="6083" y="2390775"/>
                </a:lnTo>
                <a:lnTo>
                  <a:pt x="7200" y="2390305"/>
                </a:lnTo>
                <a:lnTo>
                  <a:pt x="9055" y="2388451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2318384" h="4438650">
                <a:moveTo>
                  <a:pt x="9525" y="2337066"/>
                </a:moveTo>
                <a:lnTo>
                  <a:pt x="9055" y="2335949"/>
                </a:lnTo>
                <a:lnTo>
                  <a:pt x="7200" y="2334082"/>
                </a:lnTo>
                <a:lnTo>
                  <a:pt x="6083" y="2333625"/>
                </a:lnTo>
                <a:lnTo>
                  <a:pt x="3441" y="2333625"/>
                </a:lnTo>
                <a:lnTo>
                  <a:pt x="2324" y="2334082"/>
                </a:lnTo>
                <a:lnTo>
                  <a:pt x="469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69" y="2340826"/>
                </a:lnTo>
                <a:lnTo>
                  <a:pt x="2324" y="2342680"/>
                </a:lnTo>
                <a:lnTo>
                  <a:pt x="3441" y="2343150"/>
                </a:lnTo>
                <a:lnTo>
                  <a:pt x="6083" y="2343150"/>
                </a:lnTo>
                <a:lnTo>
                  <a:pt x="7200" y="2342680"/>
                </a:lnTo>
                <a:lnTo>
                  <a:pt x="9055" y="2340826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2318384" h="4438650">
                <a:moveTo>
                  <a:pt x="9525" y="2289441"/>
                </a:moveTo>
                <a:lnTo>
                  <a:pt x="9055" y="2288324"/>
                </a:lnTo>
                <a:lnTo>
                  <a:pt x="7200" y="2286457"/>
                </a:lnTo>
                <a:lnTo>
                  <a:pt x="6083" y="2286000"/>
                </a:lnTo>
                <a:lnTo>
                  <a:pt x="3441" y="2286000"/>
                </a:lnTo>
                <a:lnTo>
                  <a:pt x="2324" y="2286457"/>
                </a:lnTo>
                <a:lnTo>
                  <a:pt x="469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69" y="2293201"/>
                </a:lnTo>
                <a:lnTo>
                  <a:pt x="2324" y="2295055"/>
                </a:lnTo>
                <a:lnTo>
                  <a:pt x="3441" y="2295525"/>
                </a:lnTo>
                <a:lnTo>
                  <a:pt x="6083" y="2295525"/>
                </a:lnTo>
                <a:lnTo>
                  <a:pt x="7200" y="2295055"/>
                </a:lnTo>
                <a:lnTo>
                  <a:pt x="9055" y="2293201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2318384" h="4438650">
                <a:moveTo>
                  <a:pt x="9525" y="2241816"/>
                </a:moveTo>
                <a:lnTo>
                  <a:pt x="9055" y="2240699"/>
                </a:lnTo>
                <a:lnTo>
                  <a:pt x="7200" y="2238832"/>
                </a:lnTo>
                <a:lnTo>
                  <a:pt x="6083" y="2238375"/>
                </a:lnTo>
                <a:lnTo>
                  <a:pt x="3441" y="2238375"/>
                </a:lnTo>
                <a:lnTo>
                  <a:pt x="2324" y="2238832"/>
                </a:lnTo>
                <a:lnTo>
                  <a:pt x="469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69" y="2245576"/>
                </a:lnTo>
                <a:lnTo>
                  <a:pt x="2324" y="2247430"/>
                </a:lnTo>
                <a:lnTo>
                  <a:pt x="3441" y="2247900"/>
                </a:lnTo>
                <a:lnTo>
                  <a:pt x="6083" y="2247900"/>
                </a:lnTo>
                <a:lnTo>
                  <a:pt x="7200" y="2247430"/>
                </a:lnTo>
                <a:lnTo>
                  <a:pt x="9055" y="2245576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2318384" h="4438650">
                <a:moveTo>
                  <a:pt x="9525" y="2194191"/>
                </a:moveTo>
                <a:lnTo>
                  <a:pt x="9055" y="2193074"/>
                </a:lnTo>
                <a:lnTo>
                  <a:pt x="7200" y="2191207"/>
                </a:lnTo>
                <a:lnTo>
                  <a:pt x="6083" y="2190750"/>
                </a:lnTo>
                <a:lnTo>
                  <a:pt x="3441" y="2190750"/>
                </a:lnTo>
                <a:lnTo>
                  <a:pt x="2324" y="2191207"/>
                </a:lnTo>
                <a:lnTo>
                  <a:pt x="469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69" y="2197951"/>
                </a:lnTo>
                <a:lnTo>
                  <a:pt x="2324" y="2199805"/>
                </a:lnTo>
                <a:lnTo>
                  <a:pt x="3441" y="2200275"/>
                </a:lnTo>
                <a:lnTo>
                  <a:pt x="6083" y="2200275"/>
                </a:lnTo>
                <a:lnTo>
                  <a:pt x="7200" y="2199805"/>
                </a:lnTo>
                <a:lnTo>
                  <a:pt x="9055" y="2197951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2318384" h="4438650">
                <a:moveTo>
                  <a:pt x="9525" y="2146566"/>
                </a:moveTo>
                <a:lnTo>
                  <a:pt x="9055" y="2145449"/>
                </a:lnTo>
                <a:lnTo>
                  <a:pt x="7200" y="2143582"/>
                </a:lnTo>
                <a:lnTo>
                  <a:pt x="6083" y="2143125"/>
                </a:lnTo>
                <a:lnTo>
                  <a:pt x="3441" y="2143125"/>
                </a:lnTo>
                <a:lnTo>
                  <a:pt x="2324" y="2143582"/>
                </a:lnTo>
                <a:lnTo>
                  <a:pt x="469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69" y="2150326"/>
                </a:lnTo>
                <a:lnTo>
                  <a:pt x="2324" y="2152180"/>
                </a:lnTo>
                <a:lnTo>
                  <a:pt x="3441" y="2152650"/>
                </a:lnTo>
                <a:lnTo>
                  <a:pt x="6083" y="2152650"/>
                </a:lnTo>
                <a:lnTo>
                  <a:pt x="7200" y="2152180"/>
                </a:lnTo>
                <a:lnTo>
                  <a:pt x="9055" y="2150326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2318384" h="4438650">
                <a:moveTo>
                  <a:pt x="9525" y="2098941"/>
                </a:moveTo>
                <a:lnTo>
                  <a:pt x="9055" y="2097824"/>
                </a:lnTo>
                <a:lnTo>
                  <a:pt x="7200" y="2095957"/>
                </a:lnTo>
                <a:lnTo>
                  <a:pt x="6083" y="2095500"/>
                </a:lnTo>
                <a:lnTo>
                  <a:pt x="3441" y="2095500"/>
                </a:lnTo>
                <a:lnTo>
                  <a:pt x="2324" y="2095957"/>
                </a:lnTo>
                <a:lnTo>
                  <a:pt x="469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69" y="2102700"/>
                </a:lnTo>
                <a:lnTo>
                  <a:pt x="2324" y="2104555"/>
                </a:lnTo>
                <a:lnTo>
                  <a:pt x="3441" y="2105025"/>
                </a:lnTo>
                <a:lnTo>
                  <a:pt x="6083" y="2105025"/>
                </a:lnTo>
                <a:lnTo>
                  <a:pt x="7200" y="2104555"/>
                </a:lnTo>
                <a:lnTo>
                  <a:pt x="9055" y="2102700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2318384" h="4438650">
                <a:moveTo>
                  <a:pt x="9525" y="2051316"/>
                </a:moveTo>
                <a:lnTo>
                  <a:pt x="9055" y="2050199"/>
                </a:lnTo>
                <a:lnTo>
                  <a:pt x="7200" y="2048332"/>
                </a:lnTo>
                <a:lnTo>
                  <a:pt x="6083" y="2047875"/>
                </a:lnTo>
                <a:lnTo>
                  <a:pt x="3441" y="2047875"/>
                </a:lnTo>
                <a:lnTo>
                  <a:pt x="2324" y="2048332"/>
                </a:lnTo>
                <a:lnTo>
                  <a:pt x="469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69" y="2055075"/>
                </a:lnTo>
                <a:lnTo>
                  <a:pt x="2324" y="2056930"/>
                </a:lnTo>
                <a:lnTo>
                  <a:pt x="3441" y="2057400"/>
                </a:lnTo>
                <a:lnTo>
                  <a:pt x="6083" y="2057400"/>
                </a:lnTo>
                <a:lnTo>
                  <a:pt x="7200" y="2056930"/>
                </a:lnTo>
                <a:lnTo>
                  <a:pt x="9055" y="2055075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2318384" h="4438650">
                <a:moveTo>
                  <a:pt x="9525" y="2003691"/>
                </a:moveTo>
                <a:lnTo>
                  <a:pt x="9055" y="2002574"/>
                </a:lnTo>
                <a:lnTo>
                  <a:pt x="7200" y="2000707"/>
                </a:lnTo>
                <a:lnTo>
                  <a:pt x="6083" y="2000250"/>
                </a:lnTo>
                <a:lnTo>
                  <a:pt x="3441" y="2000250"/>
                </a:lnTo>
                <a:lnTo>
                  <a:pt x="2324" y="2000707"/>
                </a:lnTo>
                <a:lnTo>
                  <a:pt x="469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69" y="2007450"/>
                </a:lnTo>
                <a:lnTo>
                  <a:pt x="2324" y="2009305"/>
                </a:lnTo>
                <a:lnTo>
                  <a:pt x="3441" y="2009775"/>
                </a:lnTo>
                <a:lnTo>
                  <a:pt x="6083" y="2009775"/>
                </a:lnTo>
                <a:lnTo>
                  <a:pt x="7200" y="2009305"/>
                </a:lnTo>
                <a:lnTo>
                  <a:pt x="9055" y="2007450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2318384" h="4438650">
                <a:moveTo>
                  <a:pt x="9525" y="1956066"/>
                </a:moveTo>
                <a:lnTo>
                  <a:pt x="9055" y="1954949"/>
                </a:lnTo>
                <a:lnTo>
                  <a:pt x="7200" y="1953082"/>
                </a:lnTo>
                <a:lnTo>
                  <a:pt x="6083" y="1952625"/>
                </a:lnTo>
                <a:lnTo>
                  <a:pt x="3441" y="1952625"/>
                </a:lnTo>
                <a:lnTo>
                  <a:pt x="2324" y="1953082"/>
                </a:lnTo>
                <a:lnTo>
                  <a:pt x="469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69" y="1959825"/>
                </a:lnTo>
                <a:lnTo>
                  <a:pt x="2324" y="1961680"/>
                </a:lnTo>
                <a:lnTo>
                  <a:pt x="3441" y="1962150"/>
                </a:lnTo>
                <a:lnTo>
                  <a:pt x="6083" y="1962150"/>
                </a:lnTo>
                <a:lnTo>
                  <a:pt x="7200" y="1961680"/>
                </a:lnTo>
                <a:lnTo>
                  <a:pt x="9055" y="1959825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2318384" h="4438650">
                <a:moveTo>
                  <a:pt x="9525" y="1908441"/>
                </a:moveTo>
                <a:lnTo>
                  <a:pt x="9055" y="1907324"/>
                </a:lnTo>
                <a:lnTo>
                  <a:pt x="7200" y="1905457"/>
                </a:lnTo>
                <a:lnTo>
                  <a:pt x="6083" y="1905000"/>
                </a:lnTo>
                <a:lnTo>
                  <a:pt x="3441" y="1905000"/>
                </a:lnTo>
                <a:lnTo>
                  <a:pt x="2324" y="1905457"/>
                </a:lnTo>
                <a:lnTo>
                  <a:pt x="469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69" y="1912200"/>
                </a:lnTo>
                <a:lnTo>
                  <a:pt x="2324" y="1914055"/>
                </a:lnTo>
                <a:lnTo>
                  <a:pt x="3441" y="1914525"/>
                </a:lnTo>
                <a:lnTo>
                  <a:pt x="6083" y="1914525"/>
                </a:lnTo>
                <a:lnTo>
                  <a:pt x="7200" y="1914055"/>
                </a:lnTo>
                <a:lnTo>
                  <a:pt x="9055" y="1912200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2318384" h="4438650">
                <a:moveTo>
                  <a:pt x="9525" y="1860816"/>
                </a:moveTo>
                <a:lnTo>
                  <a:pt x="9055" y="1859699"/>
                </a:lnTo>
                <a:lnTo>
                  <a:pt x="7200" y="1857832"/>
                </a:lnTo>
                <a:lnTo>
                  <a:pt x="6083" y="1857375"/>
                </a:lnTo>
                <a:lnTo>
                  <a:pt x="3441" y="1857375"/>
                </a:lnTo>
                <a:lnTo>
                  <a:pt x="2324" y="1857832"/>
                </a:lnTo>
                <a:lnTo>
                  <a:pt x="469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69" y="1864575"/>
                </a:lnTo>
                <a:lnTo>
                  <a:pt x="2324" y="1866430"/>
                </a:lnTo>
                <a:lnTo>
                  <a:pt x="3441" y="1866900"/>
                </a:lnTo>
                <a:lnTo>
                  <a:pt x="6083" y="1866900"/>
                </a:lnTo>
                <a:lnTo>
                  <a:pt x="7200" y="1866430"/>
                </a:lnTo>
                <a:lnTo>
                  <a:pt x="9055" y="1864575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2318384" h="4438650">
                <a:moveTo>
                  <a:pt x="9525" y="1813191"/>
                </a:moveTo>
                <a:lnTo>
                  <a:pt x="9055" y="1812074"/>
                </a:lnTo>
                <a:lnTo>
                  <a:pt x="7200" y="1810207"/>
                </a:lnTo>
                <a:lnTo>
                  <a:pt x="6083" y="1809750"/>
                </a:lnTo>
                <a:lnTo>
                  <a:pt x="3441" y="1809750"/>
                </a:lnTo>
                <a:lnTo>
                  <a:pt x="2324" y="1810207"/>
                </a:lnTo>
                <a:lnTo>
                  <a:pt x="469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69" y="1816950"/>
                </a:lnTo>
                <a:lnTo>
                  <a:pt x="2324" y="1818805"/>
                </a:lnTo>
                <a:lnTo>
                  <a:pt x="3441" y="1819275"/>
                </a:lnTo>
                <a:lnTo>
                  <a:pt x="6083" y="1819275"/>
                </a:lnTo>
                <a:lnTo>
                  <a:pt x="7200" y="1818805"/>
                </a:lnTo>
                <a:lnTo>
                  <a:pt x="9055" y="1816950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2318384" h="4438650">
                <a:moveTo>
                  <a:pt x="9525" y="1765566"/>
                </a:moveTo>
                <a:lnTo>
                  <a:pt x="9055" y="1764449"/>
                </a:lnTo>
                <a:lnTo>
                  <a:pt x="7200" y="1762582"/>
                </a:lnTo>
                <a:lnTo>
                  <a:pt x="6083" y="1762125"/>
                </a:lnTo>
                <a:lnTo>
                  <a:pt x="3441" y="1762125"/>
                </a:lnTo>
                <a:lnTo>
                  <a:pt x="2324" y="1762582"/>
                </a:lnTo>
                <a:lnTo>
                  <a:pt x="469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69" y="1769325"/>
                </a:lnTo>
                <a:lnTo>
                  <a:pt x="2324" y="1771180"/>
                </a:lnTo>
                <a:lnTo>
                  <a:pt x="3441" y="1771650"/>
                </a:lnTo>
                <a:lnTo>
                  <a:pt x="6083" y="1771650"/>
                </a:lnTo>
                <a:lnTo>
                  <a:pt x="7200" y="1771180"/>
                </a:lnTo>
                <a:lnTo>
                  <a:pt x="9055" y="1769325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2318384" h="4438650">
                <a:moveTo>
                  <a:pt x="9525" y="1717941"/>
                </a:moveTo>
                <a:lnTo>
                  <a:pt x="9055" y="1716824"/>
                </a:lnTo>
                <a:lnTo>
                  <a:pt x="7200" y="1714957"/>
                </a:lnTo>
                <a:lnTo>
                  <a:pt x="6083" y="1714500"/>
                </a:lnTo>
                <a:lnTo>
                  <a:pt x="3441" y="1714500"/>
                </a:lnTo>
                <a:lnTo>
                  <a:pt x="2324" y="1714957"/>
                </a:lnTo>
                <a:lnTo>
                  <a:pt x="469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69" y="1721700"/>
                </a:lnTo>
                <a:lnTo>
                  <a:pt x="2324" y="1723555"/>
                </a:lnTo>
                <a:lnTo>
                  <a:pt x="3441" y="1724025"/>
                </a:lnTo>
                <a:lnTo>
                  <a:pt x="6083" y="1724025"/>
                </a:lnTo>
                <a:lnTo>
                  <a:pt x="7200" y="1723555"/>
                </a:lnTo>
                <a:lnTo>
                  <a:pt x="9055" y="1721700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2318384" h="4438650">
                <a:moveTo>
                  <a:pt x="9525" y="1670316"/>
                </a:moveTo>
                <a:lnTo>
                  <a:pt x="9055" y="1669199"/>
                </a:lnTo>
                <a:lnTo>
                  <a:pt x="7200" y="1667332"/>
                </a:lnTo>
                <a:lnTo>
                  <a:pt x="6083" y="1666875"/>
                </a:lnTo>
                <a:lnTo>
                  <a:pt x="3441" y="1666875"/>
                </a:lnTo>
                <a:lnTo>
                  <a:pt x="2324" y="1667332"/>
                </a:lnTo>
                <a:lnTo>
                  <a:pt x="469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69" y="1674075"/>
                </a:lnTo>
                <a:lnTo>
                  <a:pt x="2324" y="1675930"/>
                </a:lnTo>
                <a:lnTo>
                  <a:pt x="3441" y="1676400"/>
                </a:lnTo>
                <a:lnTo>
                  <a:pt x="6083" y="1676400"/>
                </a:lnTo>
                <a:lnTo>
                  <a:pt x="7200" y="1675930"/>
                </a:lnTo>
                <a:lnTo>
                  <a:pt x="9055" y="1674075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2318384" h="4438650">
                <a:moveTo>
                  <a:pt x="9525" y="1622691"/>
                </a:moveTo>
                <a:lnTo>
                  <a:pt x="9055" y="1621574"/>
                </a:lnTo>
                <a:lnTo>
                  <a:pt x="7200" y="1619707"/>
                </a:lnTo>
                <a:lnTo>
                  <a:pt x="6083" y="1619250"/>
                </a:lnTo>
                <a:lnTo>
                  <a:pt x="3441" y="1619250"/>
                </a:lnTo>
                <a:lnTo>
                  <a:pt x="2324" y="1619707"/>
                </a:lnTo>
                <a:lnTo>
                  <a:pt x="469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69" y="1626450"/>
                </a:lnTo>
                <a:lnTo>
                  <a:pt x="2324" y="1628305"/>
                </a:lnTo>
                <a:lnTo>
                  <a:pt x="3441" y="1628775"/>
                </a:lnTo>
                <a:lnTo>
                  <a:pt x="6083" y="1628775"/>
                </a:lnTo>
                <a:lnTo>
                  <a:pt x="7200" y="1628305"/>
                </a:lnTo>
                <a:lnTo>
                  <a:pt x="9055" y="1626450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2318384" h="4438650">
                <a:moveTo>
                  <a:pt x="9525" y="1575066"/>
                </a:moveTo>
                <a:lnTo>
                  <a:pt x="9055" y="1573949"/>
                </a:lnTo>
                <a:lnTo>
                  <a:pt x="7200" y="1572082"/>
                </a:lnTo>
                <a:lnTo>
                  <a:pt x="6083" y="1571625"/>
                </a:lnTo>
                <a:lnTo>
                  <a:pt x="3441" y="1571625"/>
                </a:lnTo>
                <a:lnTo>
                  <a:pt x="2324" y="1572082"/>
                </a:lnTo>
                <a:lnTo>
                  <a:pt x="469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69" y="1578825"/>
                </a:lnTo>
                <a:lnTo>
                  <a:pt x="2324" y="1580680"/>
                </a:lnTo>
                <a:lnTo>
                  <a:pt x="3441" y="1581150"/>
                </a:lnTo>
                <a:lnTo>
                  <a:pt x="6083" y="1581150"/>
                </a:lnTo>
                <a:lnTo>
                  <a:pt x="7200" y="1580680"/>
                </a:lnTo>
                <a:lnTo>
                  <a:pt x="9055" y="1578825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2318384" h="4438650">
                <a:moveTo>
                  <a:pt x="9525" y="1527441"/>
                </a:moveTo>
                <a:lnTo>
                  <a:pt x="9055" y="1526324"/>
                </a:lnTo>
                <a:lnTo>
                  <a:pt x="7200" y="1524457"/>
                </a:lnTo>
                <a:lnTo>
                  <a:pt x="6083" y="1524000"/>
                </a:lnTo>
                <a:lnTo>
                  <a:pt x="3441" y="1524000"/>
                </a:lnTo>
                <a:lnTo>
                  <a:pt x="2324" y="1524457"/>
                </a:lnTo>
                <a:lnTo>
                  <a:pt x="469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69" y="1531200"/>
                </a:lnTo>
                <a:lnTo>
                  <a:pt x="2324" y="1533055"/>
                </a:lnTo>
                <a:lnTo>
                  <a:pt x="3441" y="1533525"/>
                </a:lnTo>
                <a:lnTo>
                  <a:pt x="6083" y="1533525"/>
                </a:lnTo>
                <a:lnTo>
                  <a:pt x="7200" y="1533055"/>
                </a:lnTo>
                <a:lnTo>
                  <a:pt x="9055" y="1531200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2318384" h="4438650">
                <a:moveTo>
                  <a:pt x="9525" y="1479816"/>
                </a:moveTo>
                <a:lnTo>
                  <a:pt x="9055" y="1478699"/>
                </a:lnTo>
                <a:lnTo>
                  <a:pt x="7200" y="1476832"/>
                </a:lnTo>
                <a:lnTo>
                  <a:pt x="6083" y="1476375"/>
                </a:lnTo>
                <a:lnTo>
                  <a:pt x="3441" y="1476375"/>
                </a:lnTo>
                <a:lnTo>
                  <a:pt x="2324" y="1476832"/>
                </a:lnTo>
                <a:lnTo>
                  <a:pt x="469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69" y="1483575"/>
                </a:lnTo>
                <a:lnTo>
                  <a:pt x="2324" y="1485430"/>
                </a:lnTo>
                <a:lnTo>
                  <a:pt x="3441" y="1485900"/>
                </a:lnTo>
                <a:lnTo>
                  <a:pt x="6083" y="1485900"/>
                </a:lnTo>
                <a:lnTo>
                  <a:pt x="7200" y="1485430"/>
                </a:lnTo>
                <a:lnTo>
                  <a:pt x="9055" y="1483575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2318384" h="4438650">
                <a:moveTo>
                  <a:pt x="9525" y="1432191"/>
                </a:moveTo>
                <a:lnTo>
                  <a:pt x="9055" y="1431074"/>
                </a:lnTo>
                <a:lnTo>
                  <a:pt x="7200" y="1429207"/>
                </a:lnTo>
                <a:lnTo>
                  <a:pt x="6083" y="1428750"/>
                </a:lnTo>
                <a:lnTo>
                  <a:pt x="3441" y="1428750"/>
                </a:lnTo>
                <a:lnTo>
                  <a:pt x="2324" y="1429207"/>
                </a:lnTo>
                <a:lnTo>
                  <a:pt x="469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69" y="1435950"/>
                </a:lnTo>
                <a:lnTo>
                  <a:pt x="2324" y="1437805"/>
                </a:lnTo>
                <a:lnTo>
                  <a:pt x="3441" y="1438275"/>
                </a:lnTo>
                <a:lnTo>
                  <a:pt x="6083" y="1438275"/>
                </a:lnTo>
                <a:lnTo>
                  <a:pt x="7200" y="1437805"/>
                </a:lnTo>
                <a:lnTo>
                  <a:pt x="9055" y="1435950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2318384" h="4438650">
                <a:moveTo>
                  <a:pt x="9525" y="1384566"/>
                </a:moveTo>
                <a:lnTo>
                  <a:pt x="9055" y="1383449"/>
                </a:lnTo>
                <a:lnTo>
                  <a:pt x="7200" y="1381582"/>
                </a:lnTo>
                <a:lnTo>
                  <a:pt x="6083" y="1381125"/>
                </a:lnTo>
                <a:lnTo>
                  <a:pt x="3441" y="1381125"/>
                </a:lnTo>
                <a:lnTo>
                  <a:pt x="2324" y="1381582"/>
                </a:lnTo>
                <a:lnTo>
                  <a:pt x="469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69" y="1388325"/>
                </a:lnTo>
                <a:lnTo>
                  <a:pt x="2324" y="1390180"/>
                </a:lnTo>
                <a:lnTo>
                  <a:pt x="3441" y="1390650"/>
                </a:lnTo>
                <a:lnTo>
                  <a:pt x="6083" y="1390650"/>
                </a:lnTo>
                <a:lnTo>
                  <a:pt x="7200" y="1390180"/>
                </a:lnTo>
                <a:lnTo>
                  <a:pt x="9055" y="1388325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2318384" h="4438650">
                <a:moveTo>
                  <a:pt x="9525" y="1336941"/>
                </a:moveTo>
                <a:lnTo>
                  <a:pt x="9055" y="1335824"/>
                </a:lnTo>
                <a:lnTo>
                  <a:pt x="7200" y="1333957"/>
                </a:lnTo>
                <a:lnTo>
                  <a:pt x="6083" y="1333500"/>
                </a:lnTo>
                <a:lnTo>
                  <a:pt x="3441" y="1333500"/>
                </a:lnTo>
                <a:lnTo>
                  <a:pt x="2324" y="1333957"/>
                </a:lnTo>
                <a:lnTo>
                  <a:pt x="469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69" y="1340700"/>
                </a:lnTo>
                <a:lnTo>
                  <a:pt x="2324" y="1342555"/>
                </a:lnTo>
                <a:lnTo>
                  <a:pt x="3441" y="1343025"/>
                </a:lnTo>
                <a:lnTo>
                  <a:pt x="6083" y="1343025"/>
                </a:lnTo>
                <a:lnTo>
                  <a:pt x="7200" y="1342555"/>
                </a:lnTo>
                <a:lnTo>
                  <a:pt x="9055" y="1340700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2318384" h="4438650">
                <a:moveTo>
                  <a:pt x="9525" y="1289316"/>
                </a:moveTo>
                <a:lnTo>
                  <a:pt x="9055" y="1288199"/>
                </a:lnTo>
                <a:lnTo>
                  <a:pt x="7200" y="1286332"/>
                </a:lnTo>
                <a:lnTo>
                  <a:pt x="6083" y="1285875"/>
                </a:lnTo>
                <a:lnTo>
                  <a:pt x="3441" y="1285875"/>
                </a:lnTo>
                <a:lnTo>
                  <a:pt x="2324" y="1286332"/>
                </a:lnTo>
                <a:lnTo>
                  <a:pt x="469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69" y="1293075"/>
                </a:lnTo>
                <a:lnTo>
                  <a:pt x="2324" y="1294930"/>
                </a:lnTo>
                <a:lnTo>
                  <a:pt x="3441" y="1295400"/>
                </a:lnTo>
                <a:lnTo>
                  <a:pt x="6083" y="1295400"/>
                </a:lnTo>
                <a:lnTo>
                  <a:pt x="7200" y="1294930"/>
                </a:lnTo>
                <a:lnTo>
                  <a:pt x="9055" y="1293075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2318384" h="4438650">
                <a:moveTo>
                  <a:pt x="9525" y="1241691"/>
                </a:moveTo>
                <a:lnTo>
                  <a:pt x="9055" y="1240574"/>
                </a:lnTo>
                <a:lnTo>
                  <a:pt x="7200" y="1238707"/>
                </a:lnTo>
                <a:lnTo>
                  <a:pt x="6083" y="1238250"/>
                </a:lnTo>
                <a:lnTo>
                  <a:pt x="3441" y="1238250"/>
                </a:lnTo>
                <a:lnTo>
                  <a:pt x="2324" y="1238707"/>
                </a:lnTo>
                <a:lnTo>
                  <a:pt x="469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69" y="1245450"/>
                </a:lnTo>
                <a:lnTo>
                  <a:pt x="2324" y="1247305"/>
                </a:lnTo>
                <a:lnTo>
                  <a:pt x="3441" y="1247775"/>
                </a:lnTo>
                <a:lnTo>
                  <a:pt x="6083" y="1247775"/>
                </a:lnTo>
                <a:lnTo>
                  <a:pt x="7200" y="1247305"/>
                </a:lnTo>
                <a:lnTo>
                  <a:pt x="9055" y="1245450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2318384" h="4438650">
                <a:moveTo>
                  <a:pt x="9525" y="1194066"/>
                </a:moveTo>
                <a:lnTo>
                  <a:pt x="9055" y="1192949"/>
                </a:lnTo>
                <a:lnTo>
                  <a:pt x="7200" y="1191082"/>
                </a:lnTo>
                <a:lnTo>
                  <a:pt x="6083" y="1190625"/>
                </a:lnTo>
                <a:lnTo>
                  <a:pt x="3441" y="1190625"/>
                </a:lnTo>
                <a:lnTo>
                  <a:pt x="2324" y="1191082"/>
                </a:lnTo>
                <a:lnTo>
                  <a:pt x="469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69" y="1197825"/>
                </a:lnTo>
                <a:lnTo>
                  <a:pt x="2324" y="1199680"/>
                </a:lnTo>
                <a:lnTo>
                  <a:pt x="3441" y="1200150"/>
                </a:lnTo>
                <a:lnTo>
                  <a:pt x="6083" y="1200150"/>
                </a:lnTo>
                <a:lnTo>
                  <a:pt x="7200" y="1199680"/>
                </a:lnTo>
                <a:lnTo>
                  <a:pt x="9055" y="1197825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2318384" h="4438650">
                <a:moveTo>
                  <a:pt x="9525" y="1146441"/>
                </a:moveTo>
                <a:lnTo>
                  <a:pt x="9055" y="1145324"/>
                </a:lnTo>
                <a:lnTo>
                  <a:pt x="7200" y="1143457"/>
                </a:lnTo>
                <a:lnTo>
                  <a:pt x="6083" y="1143000"/>
                </a:lnTo>
                <a:lnTo>
                  <a:pt x="3441" y="1143000"/>
                </a:lnTo>
                <a:lnTo>
                  <a:pt x="2324" y="1143457"/>
                </a:lnTo>
                <a:lnTo>
                  <a:pt x="469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69" y="1150200"/>
                </a:lnTo>
                <a:lnTo>
                  <a:pt x="2324" y="1152055"/>
                </a:lnTo>
                <a:lnTo>
                  <a:pt x="3441" y="1152525"/>
                </a:lnTo>
                <a:lnTo>
                  <a:pt x="6083" y="1152525"/>
                </a:lnTo>
                <a:lnTo>
                  <a:pt x="7200" y="1152055"/>
                </a:lnTo>
                <a:lnTo>
                  <a:pt x="9055" y="1150200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2318384" h="4438650">
                <a:moveTo>
                  <a:pt x="9525" y="1098816"/>
                </a:moveTo>
                <a:lnTo>
                  <a:pt x="9055" y="1097699"/>
                </a:lnTo>
                <a:lnTo>
                  <a:pt x="7200" y="1095832"/>
                </a:lnTo>
                <a:lnTo>
                  <a:pt x="6083" y="1095375"/>
                </a:lnTo>
                <a:lnTo>
                  <a:pt x="3441" y="1095375"/>
                </a:lnTo>
                <a:lnTo>
                  <a:pt x="2324" y="1095832"/>
                </a:lnTo>
                <a:lnTo>
                  <a:pt x="469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69" y="1102575"/>
                </a:lnTo>
                <a:lnTo>
                  <a:pt x="2324" y="1104430"/>
                </a:lnTo>
                <a:lnTo>
                  <a:pt x="3441" y="1104900"/>
                </a:lnTo>
                <a:lnTo>
                  <a:pt x="6083" y="1104900"/>
                </a:lnTo>
                <a:lnTo>
                  <a:pt x="7200" y="1104430"/>
                </a:lnTo>
                <a:lnTo>
                  <a:pt x="9055" y="1102575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2318384" h="4438650">
                <a:moveTo>
                  <a:pt x="9525" y="1051191"/>
                </a:moveTo>
                <a:lnTo>
                  <a:pt x="9055" y="1050074"/>
                </a:lnTo>
                <a:lnTo>
                  <a:pt x="7200" y="1048207"/>
                </a:lnTo>
                <a:lnTo>
                  <a:pt x="6083" y="1047750"/>
                </a:lnTo>
                <a:lnTo>
                  <a:pt x="3441" y="1047750"/>
                </a:lnTo>
                <a:lnTo>
                  <a:pt x="2324" y="1048207"/>
                </a:lnTo>
                <a:lnTo>
                  <a:pt x="469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69" y="1054950"/>
                </a:lnTo>
                <a:lnTo>
                  <a:pt x="2324" y="1056805"/>
                </a:lnTo>
                <a:lnTo>
                  <a:pt x="3441" y="1057275"/>
                </a:lnTo>
                <a:lnTo>
                  <a:pt x="6083" y="1057275"/>
                </a:lnTo>
                <a:lnTo>
                  <a:pt x="7200" y="1056805"/>
                </a:lnTo>
                <a:lnTo>
                  <a:pt x="9055" y="1054950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2318384" h="4438650">
                <a:moveTo>
                  <a:pt x="9525" y="1003566"/>
                </a:moveTo>
                <a:lnTo>
                  <a:pt x="9055" y="1002449"/>
                </a:lnTo>
                <a:lnTo>
                  <a:pt x="7200" y="1000582"/>
                </a:lnTo>
                <a:lnTo>
                  <a:pt x="6083" y="1000125"/>
                </a:lnTo>
                <a:lnTo>
                  <a:pt x="3441" y="1000125"/>
                </a:lnTo>
                <a:lnTo>
                  <a:pt x="2324" y="1000582"/>
                </a:lnTo>
                <a:lnTo>
                  <a:pt x="469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69" y="1007325"/>
                </a:lnTo>
                <a:lnTo>
                  <a:pt x="2324" y="1009180"/>
                </a:lnTo>
                <a:lnTo>
                  <a:pt x="3441" y="1009650"/>
                </a:lnTo>
                <a:lnTo>
                  <a:pt x="6083" y="1009650"/>
                </a:lnTo>
                <a:lnTo>
                  <a:pt x="7200" y="1009180"/>
                </a:lnTo>
                <a:lnTo>
                  <a:pt x="9055" y="1007325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2318384" h="4438650">
                <a:moveTo>
                  <a:pt x="9525" y="955941"/>
                </a:moveTo>
                <a:lnTo>
                  <a:pt x="9055" y="954824"/>
                </a:lnTo>
                <a:lnTo>
                  <a:pt x="7200" y="952957"/>
                </a:lnTo>
                <a:lnTo>
                  <a:pt x="6083" y="952500"/>
                </a:lnTo>
                <a:lnTo>
                  <a:pt x="3441" y="952500"/>
                </a:lnTo>
                <a:lnTo>
                  <a:pt x="2324" y="952957"/>
                </a:lnTo>
                <a:lnTo>
                  <a:pt x="469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69" y="959700"/>
                </a:lnTo>
                <a:lnTo>
                  <a:pt x="2324" y="961555"/>
                </a:lnTo>
                <a:lnTo>
                  <a:pt x="3441" y="962025"/>
                </a:lnTo>
                <a:lnTo>
                  <a:pt x="6083" y="962025"/>
                </a:lnTo>
                <a:lnTo>
                  <a:pt x="7200" y="961555"/>
                </a:lnTo>
                <a:lnTo>
                  <a:pt x="9055" y="959700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2318384" h="4438650">
                <a:moveTo>
                  <a:pt x="9525" y="908316"/>
                </a:moveTo>
                <a:lnTo>
                  <a:pt x="9055" y="907199"/>
                </a:lnTo>
                <a:lnTo>
                  <a:pt x="7200" y="905332"/>
                </a:lnTo>
                <a:lnTo>
                  <a:pt x="6083" y="904875"/>
                </a:lnTo>
                <a:lnTo>
                  <a:pt x="3441" y="904875"/>
                </a:lnTo>
                <a:lnTo>
                  <a:pt x="2324" y="905332"/>
                </a:lnTo>
                <a:lnTo>
                  <a:pt x="469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69" y="912075"/>
                </a:lnTo>
                <a:lnTo>
                  <a:pt x="2324" y="913930"/>
                </a:lnTo>
                <a:lnTo>
                  <a:pt x="3441" y="914400"/>
                </a:lnTo>
                <a:lnTo>
                  <a:pt x="6083" y="914400"/>
                </a:lnTo>
                <a:lnTo>
                  <a:pt x="7200" y="913930"/>
                </a:lnTo>
                <a:lnTo>
                  <a:pt x="9055" y="912075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2318384" h="4438650">
                <a:moveTo>
                  <a:pt x="9525" y="860691"/>
                </a:moveTo>
                <a:lnTo>
                  <a:pt x="9055" y="859574"/>
                </a:lnTo>
                <a:lnTo>
                  <a:pt x="7200" y="857707"/>
                </a:lnTo>
                <a:lnTo>
                  <a:pt x="6083" y="857250"/>
                </a:lnTo>
                <a:lnTo>
                  <a:pt x="3441" y="857250"/>
                </a:lnTo>
                <a:lnTo>
                  <a:pt x="2324" y="857707"/>
                </a:lnTo>
                <a:lnTo>
                  <a:pt x="469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69" y="864450"/>
                </a:lnTo>
                <a:lnTo>
                  <a:pt x="2324" y="866305"/>
                </a:lnTo>
                <a:lnTo>
                  <a:pt x="3441" y="866775"/>
                </a:lnTo>
                <a:lnTo>
                  <a:pt x="6083" y="866775"/>
                </a:lnTo>
                <a:lnTo>
                  <a:pt x="7200" y="866305"/>
                </a:lnTo>
                <a:lnTo>
                  <a:pt x="9055" y="864450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2318384" h="4438650">
                <a:moveTo>
                  <a:pt x="9525" y="813066"/>
                </a:moveTo>
                <a:lnTo>
                  <a:pt x="9055" y="811949"/>
                </a:lnTo>
                <a:lnTo>
                  <a:pt x="7200" y="810082"/>
                </a:lnTo>
                <a:lnTo>
                  <a:pt x="6083" y="809625"/>
                </a:lnTo>
                <a:lnTo>
                  <a:pt x="3441" y="809625"/>
                </a:lnTo>
                <a:lnTo>
                  <a:pt x="2324" y="810082"/>
                </a:lnTo>
                <a:lnTo>
                  <a:pt x="469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69" y="816825"/>
                </a:lnTo>
                <a:lnTo>
                  <a:pt x="2324" y="818680"/>
                </a:lnTo>
                <a:lnTo>
                  <a:pt x="3441" y="819150"/>
                </a:lnTo>
                <a:lnTo>
                  <a:pt x="6083" y="819150"/>
                </a:lnTo>
                <a:lnTo>
                  <a:pt x="7200" y="818680"/>
                </a:lnTo>
                <a:lnTo>
                  <a:pt x="9055" y="816825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2318384" h="4438650">
                <a:moveTo>
                  <a:pt x="9525" y="765441"/>
                </a:moveTo>
                <a:lnTo>
                  <a:pt x="9055" y="764324"/>
                </a:lnTo>
                <a:lnTo>
                  <a:pt x="7200" y="762457"/>
                </a:lnTo>
                <a:lnTo>
                  <a:pt x="6083" y="762000"/>
                </a:lnTo>
                <a:lnTo>
                  <a:pt x="3441" y="762000"/>
                </a:lnTo>
                <a:lnTo>
                  <a:pt x="2324" y="762457"/>
                </a:lnTo>
                <a:lnTo>
                  <a:pt x="469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69" y="769200"/>
                </a:lnTo>
                <a:lnTo>
                  <a:pt x="2324" y="771055"/>
                </a:lnTo>
                <a:lnTo>
                  <a:pt x="3441" y="771525"/>
                </a:lnTo>
                <a:lnTo>
                  <a:pt x="6083" y="771525"/>
                </a:lnTo>
                <a:lnTo>
                  <a:pt x="7200" y="771055"/>
                </a:lnTo>
                <a:lnTo>
                  <a:pt x="9055" y="769200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2318384" h="4438650">
                <a:moveTo>
                  <a:pt x="9525" y="717816"/>
                </a:moveTo>
                <a:lnTo>
                  <a:pt x="9055" y="716699"/>
                </a:lnTo>
                <a:lnTo>
                  <a:pt x="7200" y="714832"/>
                </a:lnTo>
                <a:lnTo>
                  <a:pt x="6083" y="714375"/>
                </a:lnTo>
                <a:lnTo>
                  <a:pt x="3441" y="714375"/>
                </a:lnTo>
                <a:lnTo>
                  <a:pt x="2324" y="714832"/>
                </a:lnTo>
                <a:lnTo>
                  <a:pt x="469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69" y="721575"/>
                </a:lnTo>
                <a:lnTo>
                  <a:pt x="2324" y="723430"/>
                </a:lnTo>
                <a:lnTo>
                  <a:pt x="3441" y="723900"/>
                </a:lnTo>
                <a:lnTo>
                  <a:pt x="6083" y="723900"/>
                </a:lnTo>
                <a:lnTo>
                  <a:pt x="7200" y="723430"/>
                </a:lnTo>
                <a:lnTo>
                  <a:pt x="9055" y="721575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2318384" h="4438650">
                <a:moveTo>
                  <a:pt x="9525" y="670191"/>
                </a:moveTo>
                <a:lnTo>
                  <a:pt x="9055" y="669074"/>
                </a:lnTo>
                <a:lnTo>
                  <a:pt x="7200" y="667207"/>
                </a:lnTo>
                <a:lnTo>
                  <a:pt x="6083" y="666750"/>
                </a:lnTo>
                <a:lnTo>
                  <a:pt x="3441" y="666750"/>
                </a:lnTo>
                <a:lnTo>
                  <a:pt x="2324" y="667207"/>
                </a:lnTo>
                <a:lnTo>
                  <a:pt x="469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69" y="673950"/>
                </a:lnTo>
                <a:lnTo>
                  <a:pt x="2324" y="675805"/>
                </a:lnTo>
                <a:lnTo>
                  <a:pt x="3441" y="676275"/>
                </a:lnTo>
                <a:lnTo>
                  <a:pt x="6083" y="676275"/>
                </a:lnTo>
                <a:lnTo>
                  <a:pt x="7200" y="675805"/>
                </a:lnTo>
                <a:lnTo>
                  <a:pt x="9055" y="673950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2318384" h="4438650">
                <a:moveTo>
                  <a:pt x="9525" y="622566"/>
                </a:moveTo>
                <a:lnTo>
                  <a:pt x="9055" y="621449"/>
                </a:lnTo>
                <a:lnTo>
                  <a:pt x="7200" y="619582"/>
                </a:lnTo>
                <a:lnTo>
                  <a:pt x="6083" y="619125"/>
                </a:lnTo>
                <a:lnTo>
                  <a:pt x="3441" y="619125"/>
                </a:lnTo>
                <a:lnTo>
                  <a:pt x="2324" y="619582"/>
                </a:lnTo>
                <a:lnTo>
                  <a:pt x="469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69" y="626325"/>
                </a:lnTo>
                <a:lnTo>
                  <a:pt x="2324" y="628180"/>
                </a:lnTo>
                <a:lnTo>
                  <a:pt x="3441" y="628650"/>
                </a:lnTo>
                <a:lnTo>
                  <a:pt x="6083" y="628650"/>
                </a:lnTo>
                <a:lnTo>
                  <a:pt x="7200" y="628180"/>
                </a:lnTo>
                <a:lnTo>
                  <a:pt x="9055" y="626325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2318384" h="4438650">
                <a:moveTo>
                  <a:pt x="9525" y="574941"/>
                </a:moveTo>
                <a:lnTo>
                  <a:pt x="9055" y="573824"/>
                </a:lnTo>
                <a:lnTo>
                  <a:pt x="7200" y="571957"/>
                </a:lnTo>
                <a:lnTo>
                  <a:pt x="6083" y="571500"/>
                </a:lnTo>
                <a:lnTo>
                  <a:pt x="3441" y="571500"/>
                </a:lnTo>
                <a:lnTo>
                  <a:pt x="2324" y="571957"/>
                </a:lnTo>
                <a:lnTo>
                  <a:pt x="469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69" y="578700"/>
                </a:lnTo>
                <a:lnTo>
                  <a:pt x="2324" y="580555"/>
                </a:lnTo>
                <a:lnTo>
                  <a:pt x="3441" y="581025"/>
                </a:lnTo>
                <a:lnTo>
                  <a:pt x="6083" y="581025"/>
                </a:lnTo>
                <a:lnTo>
                  <a:pt x="7200" y="580555"/>
                </a:lnTo>
                <a:lnTo>
                  <a:pt x="9055" y="578700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2318384" h="4438650">
                <a:moveTo>
                  <a:pt x="9525" y="527316"/>
                </a:moveTo>
                <a:lnTo>
                  <a:pt x="9055" y="526199"/>
                </a:lnTo>
                <a:lnTo>
                  <a:pt x="7200" y="524332"/>
                </a:lnTo>
                <a:lnTo>
                  <a:pt x="6083" y="523875"/>
                </a:lnTo>
                <a:lnTo>
                  <a:pt x="3441" y="523875"/>
                </a:lnTo>
                <a:lnTo>
                  <a:pt x="2324" y="524332"/>
                </a:lnTo>
                <a:lnTo>
                  <a:pt x="469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69" y="531075"/>
                </a:lnTo>
                <a:lnTo>
                  <a:pt x="2324" y="532930"/>
                </a:lnTo>
                <a:lnTo>
                  <a:pt x="3441" y="533400"/>
                </a:lnTo>
                <a:lnTo>
                  <a:pt x="6083" y="533400"/>
                </a:lnTo>
                <a:lnTo>
                  <a:pt x="7200" y="532930"/>
                </a:lnTo>
                <a:lnTo>
                  <a:pt x="9055" y="531075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2318384" h="4438650">
                <a:moveTo>
                  <a:pt x="9525" y="479691"/>
                </a:moveTo>
                <a:lnTo>
                  <a:pt x="9055" y="478574"/>
                </a:lnTo>
                <a:lnTo>
                  <a:pt x="7200" y="476707"/>
                </a:lnTo>
                <a:lnTo>
                  <a:pt x="6083" y="476250"/>
                </a:lnTo>
                <a:lnTo>
                  <a:pt x="3441" y="476250"/>
                </a:lnTo>
                <a:lnTo>
                  <a:pt x="2324" y="476707"/>
                </a:lnTo>
                <a:lnTo>
                  <a:pt x="469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69" y="483450"/>
                </a:lnTo>
                <a:lnTo>
                  <a:pt x="2324" y="485305"/>
                </a:lnTo>
                <a:lnTo>
                  <a:pt x="3441" y="485775"/>
                </a:lnTo>
                <a:lnTo>
                  <a:pt x="6083" y="485775"/>
                </a:lnTo>
                <a:lnTo>
                  <a:pt x="7200" y="485305"/>
                </a:lnTo>
                <a:lnTo>
                  <a:pt x="9055" y="483450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2318384" h="4438650">
                <a:moveTo>
                  <a:pt x="9525" y="432066"/>
                </a:moveTo>
                <a:lnTo>
                  <a:pt x="9055" y="430949"/>
                </a:lnTo>
                <a:lnTo>
                  <a:pt x="7200" y="429082"/>
                </a:lnTo>
                <a:lnTo>
                  <a:pt x="6083" y="428625"/>
                </a:lnTo>
                <a:lnTo>
                  <a:pt x="3441" y="428625"/>
                </a:lnTo>
                <a:lnTo>
                  <a:pt x="2324" y="429082"/>
                </a:lnTo>
                <a:lnTo>
                  <a:pt x="469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69" y="435825"/>
                </a:lnTo>
                <a:lnTo>
                  <a:pt x="2324" y="437680"/>
                </a:lnTo>
                <a:lnTo>
                  <a:pt x="3441" y="438150"/>
                </a:lnTo>
                <a:lnTo>
                  <a:pt x="6083" y="438150"/>
                </a:lnTo>
                <a:lnTo>
                  <a:pt x="7200" y="437680"/>
                </a:lnTo>
                <a:lnTo>
                  <a:pt x="9055" y="435825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2318384" h="4438650">
                <a:moveTo>
                  <a:pt x="9525" y="384441"/>
                </a:moveTo>
                <a:lnTo>
                  <a:pt x="9055" y="383324"/>
                </a:lnTo>
                <a:lnTo>
                  <a:pt x="7200" y="381457"/>
                </a:lnTo>
                <a:lnTo>
                  <a:pt x="6083" y="381000"/>
                </a:lnTo>
                <a:lnTo>
                  <a:pt x="3441" y="381000"/>
                </a:lnTo>
                <a:lnTo>
                  <a:pt x="2324" y="381457"/>
                </a:lnTo>
                <a:lnTo>
                  <a:pt x="469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69" y="388200"/>
                </a:lnTo>
                <a:lnTo>
                  <a:pt x="2324" y="390055"/>
                </a:lnTo>
                <a:lnTo>
                  <a:pt x="3441" y="390525"/>
                </a:lnTo>
                <a:lnTo>
                  <a:pt x="6083" y="390525"/>
                </a:lnTo>
                <a:lnTo>
                  <a:pt x="7200" y="390055"/>
                </a:lnTo>
                <a:lnTo>
                  <a:pt x="9055" y="388200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2318384" h="4438650">
                <a:moveTo>
                  <a:pt x="9525" y="336816"/>
                </a:moveTo>
                <a:lnTo>
                  <a:pt x="9055" y="335699"/>
                </a:lnTo>
                <a:lnTo>
                  <a:pt x="7200" y="333832"/>
                </a:lnTo>
                <a:lnTo>
                  <a:pt x="6083" y="333375"/>
                </a:lnTo>
                <a:lnTo>
                  <a:pt x="3441" y="333375"/>
                </a:lnTo>
                <a:lnTo>
                  <a:pt x="2324" y="333832"/>
                </a:lnTo>
                <a:lnTo>
                  <a:pt x="469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69" y="340575"/>
                </a:lnTo>
                <a:lnTo>
                  <a:pt x="2324" y="342430"/>
                </a:lnTo>
                <a:lnTo>
                  <a:pt x="3441" y="342900"/>
                </a:lnTo>
                <a:lnTo>
                  <a:pt x="6083" y="342900"/>
                </a:lnTo>
                <a:lnTo>
                  <a:pt x="7200" y="342430"/>
                </a:lnTo>
                <a:lnTo>
                  <a:pt x="9055" y="340575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2318384" h="4438650">
                <a:moveTo>
                  <a:pt x="9525" y="289191"/>
                </a:moveTo>
                <a:lnTo>
                  <a:pt x="9055" y="288074"/>
                </a:lnTo>
                <a:lnTo>
                  <a:pt x="7200" y="286207"/>
                </a:lnTo>
                <a:lnTo>
                  <a:pt x="6083" y="285750"/>
                </a:lnTo>
                <a:lnTo>
                  <a:pt x="3441" y="285750"/>
                </a:lnTo>
                <a:lnTo>
                  <a:pt x="2324" y="286207"/>
                </a:lnTo>
                <a:lnTo>
                  <a:pt x="469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69" y="292950"/>
                </a:lnTo>
                <a:lnTo>
                  <a:pt x="2324" y="294805"/>
                </a:lnTo>
                <a:lnTo>
                  <a:pt x="3441" y="295275"/>
                </a:lnTo>
                <a:lnTo>
                  <a:pt x="6083" y="295275"/>
                </a:lnTo>
                <a:lnTo>
                  <a:pt x="7200" y="294805"/>
                </a:lnTo>
                <a:lnTo>
                  <a:pt x="9055" y="292950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2318384" h="4438650">
                <a:moveTo>
                  <a:pt x="9525" y="241566"/>
                </a:moveTo>
                <a:lnTo>
                  <a:pt x="9055" y="240449"/>
                </a:lnTo>
                <a:lnTo>
                  <a:pt x="7200" y="238582"/>
                </a:lnTo>
                <a:lnTo>
                  <a:pt x="6083" y="238125"/>
                </a:lnTo>
                <a:lnTo>
                  <a:pt x="3441" y="238125"/>
                </a:lnTo>
                <a:lnTo>
                  <a:pt x="2324" y="238582"/>
                </a:lnTo>
                <a:lnTo>
                  <a:pt x="469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69" y="245325"/>
                </a:lnTo>
                <a:lnTo>
                  <a:pt x="2324" y="247180"/>
                </a:lnTo>
                <a:lnTo>
                  <a:pt x="3441" y="247650"/>
                </a:lnTo>
                <a:lnTo>
                  <a:pt x="6083" y="247650"/>
                </a:lnTo>
                <a:lnTo>
                  <a:pt x="7200" y="247180"/>
                </a:lnTo>
                <a:lnTo>
                  <a:pt x="9055" y="245325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2318384" h="4438650">
                <a:moveTo>
                  <a:pt x="9525" y="193941"/>
                </a:moveTo>
                <a:lnTo>
                  <a:pt x="9055" y="192824"/>
                </a:lnTo>
                <a:lnTo>
                  <a:pt x="7200" y="190957"/>
                </a:lnTo>
                <a:lnTo>
                  <a:pt x="6083" y="190500"/>
                </a:lnTo>
                <a:lnTo>
                  <a:pt x="3441" y="190500"/>
                </a:lnTo>
                <a:lnTo>
                  <a:pt x="2324" y="190957"/>
                </a:lnTo>
                <a:lnTo>
                  <a:pt x="469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69" y="197700"/>
                </a:lnTo>
                <a:lnTo>
                  <a:pt x="2324" y="199555"/>
                </a:lnTo>
                <a:lnTo>
                  <a:pt x="3441" y="200025"/>
                </a:lnTo>
                <a:lnTo>
                  <a:pt x="6083" y="200025"/>
                </a:lnTo>
                <a:lnTo>
                  <a:pt x="7200" y="199555"/>
                </a:lnTo>
                <a:lnTo>
                  <a:pt x="9055" y="197700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2318384" h="4438650">
                <a:moveTo>
                  <a:pt x="9525" y="146316"/>
                </a:moveTo>
                <a:lnTo>
                  <a:pt x="9055" y="145199"/>
                </a:lnTo>
                <a:lnTo>
                  <a:pt x="7200" y="143332"/>
                </a:lnTo>
                <a:lnTo>
                  <a:pt x="6083" y="142875"/>
                </a:lnTo>
                <a:lnTo>
                  <a:pt x="3441" y="142875"/>
                </a:lnTo>
                <a:lnTo>
                  <a:pt x="2324" y="143332"/>
                </a:lnTo>
                <a:lnTo>
                  <a:pt x="469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69" y="150075"/>
                </a:lnTo>
                <a:lnTo>
                  <a:pt x="2324" y="151930"/>
                </a:lnTo>
                <a:lnTo>
                  <a:pt x="3441" y="152400"/>
                </a:lnTo>
                <a:lnTo>
                  <a:pt x="6083" y="152400"/>
                </a:lnTo>
                <a:lnTo>
                  <a:pt x="7200" y="151930"/>
                </a:lnTo>
                <a:lnTo>
                  <a:pt x="9055" y="150075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2318384" h="4438650">
                <a:moveTo>
                  <a:pt x="9525" y="98691"/>
                </a:moveTo>
                <a:lnTo>
                  <a:pt x="9055" y="97574"/>
                </a:lnTo>
                <a:lnTo>
                  <a:pt x="7200" y="95707"/>
                </a:lnTo>
                <a:lnTo>
                  <a:pt x="6083" y="95250"/>
                </a:lnTo>
                <a:lnTo>
                  <a:pt x="3441" y="95250"/>
                </a:lnTo>
                <a:lnTo>
                  <a:pt x="2324" y="95707"/>
                </a:lnTo>
                <a:lnTo>
                  <a:pt x="469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69" y="102450"/>
                </a:lnTo>
                <a:lnTo>
                  <a:pt x="2324" y="104305"/>
                </a:lnTo>
                <a:lnTo>
                  <a:pt x="3441" y="104775"/>
                </a:lnTo>
                <a:lnTo>
                  <a:pt x="6083" y="104775"/>
                </a:lnTo>
                <a:lnTo>
                  <a:pt x="7200" y="104305"/>
                </a:lnTo>
                <a:lnTo>
                  <a:pt x="9055" y="102450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2318384" h="4438650">
                <a:moveTo>
                  <a:pt x="9525" y="51066"/>
                </a:moveTo>
                <a:lnTo>
                  <a:pt x="9055" y="49949"/>
                </a:lnTo>
                <a:lnTo>
                  <a:pt x="7200" y="48082"/>
                </a:lnTo>
                <a:lnTo>
                  <a:pt x="6083" y="47625"/>
                </a:lnTo>
                <a:lnTo>
                  <a:pt x="3441" y="47625"/>
                </a:lnTo>
                <a:lnTo>
                  <a:pt x="2324" y="48082"/>
                </a:lnTo>
                <a:lnTo>
                  <a:pt x="469" y="49949"/>
                </a:lnTo>
                <a:lnTo>
                  <a:pt x="0" y="51066"/>
                </a:lnTo>
                <a:lnTo>
                  <a:pt x="0" y="53695"/>
                </a:lnTo>
                <a:lnTo>
                  <a:pt x="469" y="54825"/>
                </a:lnTo>
                <a:lnTo>
                  <a:pt x="2324" y="56680"/>
                </a:lnTo>
                <a:lnTo>
                  <a:pt x="3441" y="57150"/>
                </a:lnTo>
                <a:lnTo>
                  <a:pt x="6083" y="57150"/>
                </a:lnTo>
                <a:lnTo>
                  <a:pt x="7200" y="56680"/>
                </a:lnTo>
                <a:lnTo>
                  <a:pt x="9055" y="54825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2318384" h="4438650">
                <a:moveTo>
                  <a:pt x="9525" y="3441"/>
                </a:moveTo>
                <a:lnTo>
                  <a:pt x="9055" y="2324"/>
                </a:lnTo>
                <a:lnTo>
                  <a:pt x="7200" y="457"/>
                </a:lnTo>
                <a:lnTo>
                  <a:pt x="6083" y="0"/>
                </a:lnTo>
                <a:lnTo>
                  <a:pt x="3441" y="0"/>
                </a:lnTo>
                <a:lnTo>
                  <a:pt x="2324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55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2318384" h="4438650">
                <a:moveTo>
                  <a:pt x="1163764" y="4432566"/>
                </a:moveTo>
                <a:lnTo>
                  <a:pt x="1163307" y="4431449"/>
                </a:lnTo>
                <a:lnTo>
                  <a:pt x="1161440" y="4429582"/>
                </a:lnTo>
                <a:lnTo>
                  <a:pt x="1160322" y="4429125"/>
                </a:lnTo>
                <a:lnTo>
                  <a:pt x="1157693" y="4429125"/>
                </a:lnTo>
                <a:lnTo>
                  <a:pt x="1156563" y="4429582"/>
                </a:lnTo>
                <a:lnTo>
                  <a:pt x="1154709" y="4431449"/>
                </a:lnTo>
                <a:lnTo>
                  <a:pt x="1154239" y="4432566"/>
                </a:lnTo>
                <a:lnTo>
                  <a:pt x="1154239" y="4435195"/>
                </a:lnTo>
                <a:lnTo>
                  <a:pt x="1154709" y="4436326"/>
                </a:lnTo>
                <a:lnTo>
                  <a:pt x="1156563" y="4438180"/>
                </a:lnTo>
                <a:lnTo>
                  <a:pt x="1157693" y="4438650"/>
                </a:lnTo>
                <a:lnTo>
                  <a:pt x="1160322" y="4438650"/>
                </a:lnTo>
                <a:lnTo>
                  <a:pt x="1161440" y="4438180"/>
                </a:lnTo>
                <a:lnTo>
                  <a:pt x="1163307" y="4436326"/>
                </a:lnTo>
                <a:lnTo>
                  <a:pt x="1163764" y="4435195"/>
                </a:lnTo>
                <a:lnTo>
                  <a:pt x="1163764" y="4432566"/>
                </a:lnTo>
                <a:close/>
              </a:path>
              <a:path w="2318384" h="4438650">
                <a:moveTo>
                  <a:pt x="1163764" y="4384941"/>
                </a:moveTo>
                <a:lnTo>
                  <a:pt x="1163307" y="4383824"/>
                </a:lnTo>
                <a:lnTo>
                  <a:pt x="1161440" y="4381957"/>
                </a:lnTo>
                <a:lnTo>
                  <a:pt x="1160322" y="4381500"/>
                </a:lnTo>
                <a:lnTo>
                  <a:pt x="1157693" y="4381500"/>
                </a:lnTo>
                <a:lnTo>
                  <a:pt x="1156563" y="4381957"/>
                </a:lnTo>
                <a:lnTo>
                  <a:pt x="1154709" y="4383824"/>
                </a:lnTo>
                <a:lnTo>
                  <a:pt x="1154239" y="4384941"/>
                </a:lnTo>
                <a:lnTo>
                  <a:pt x="1154239" y="4387570"/>
                </a:lnTo>
                <a:lnTo>
                  <a:pt x="1154709" y="4388701"/>
                </a:lnTo>
                <a:lnTo>
                  <a:pt x="1156563" y="4390555"/>
                </a:lnTo>
                <a:lnTo>
                  <a:pt x="1157693" y="4391025"/>
                </a:lnTo>
                <a:lnTo>
                  <a:pt x="1160322" y="4391025"/>
                </a:lnTo>
                <a:lnTo>
                  <a:pt x="1161440" y="4390555"/>
                </a:lnTo>
                <a:lnTo>
                  <a:pt x="1163307" y="4388701"/>
                </a:lnTo>
                <a:lnTo>
                  <a:pt x="1163764" y="4387570"/>
                </a:lnTo>
                <a:lnTo>
                  <a:pt x="1163764" y="4384941"/>
                </a:lnTo>
                <a:close/>
              </a:path>
              <a:path w="2318384" h="4438650">
                <a:moveTo>
                  <a:pt x="1163764" y="4337316"/>
                </a:moveTo>
                <a:lnTo>
                  <a:pt x="1163307" y="4336199"/>
                </a:lnTo>
                <a:lnTo>
                  <a:pt x="1161440" y="4334332"/>
                </a:lnTo>
                <a:lnTo>
                  <a:pt x="1160322" y="4333875"/>
                </a:lnTo>
                <a:lnTo>
                  <a:pt x="1157693" y="4333875"/>
                </a:lnTo>
                <a:lnTo>
                  <a:pt x="1156563" y="4334332"/>
                </a:lnTo>
                <a:lnTo>
                  <a:pt x="1154709" y="4336199"/>
                </a:lnTo>
                <a:lnTo>
                  <a:pt x="1154239" y="4337316"/>
                </a:lnTo>
                <a:lnTo>
                  <a:pt x="1154239" y="4339945"/>
                </a:lnTo>
                <a:lnTo>
                  <a:pt x="1154709" y="4341076"/>
                </a:lnTo>
                <a:lnTo>
                  <a:pt x="1156563" y="4342930"/>
                </a:lnTo>
                <a:lnTo>
                  <a:pt x="1157693" y="4343400"/>
                </a:lnTo>
                <a:lnTo>
                  <a:pt x="1160322" y="4343400"/>
                </a:lnTo>
                <a:lnTo>
                  <a:pt x="1161440" y="4342930"/>
                </a:lnTo>
                <a:lnTo>
                  <a:pt x="1163307" y="4341076"/>
                </a:lnTo>
                <a:lnTo>
                  <a:pt x="1163764" y="4339945"/>
                </a:lnTo>
                <a:lnTo>
                  <a:pt x="1163764" y="4337316"/>
                </a:lnTo>
                <a:close/>
              </a:path>
              <a:path w="2318384" h="4438650">
                <a:moveTo>
                  <a:pt x="1163764" y="4289691"/>
                </a:moveTo>
                <a:lnTo>
                  <a:pt x="1163307" y="4288574"/>
                </a:lnTo>
                <a:lnTo>
                  <a:pt x="1161440" y="4286707"/>
                </a:lnTo>
                <a:lnTo>
                  <a:pt x="1160322" y="4286250"/>
                </a:lnTo>
                <a:lnTo>
                  <a:pt x="1157693" y="4286250"/>
                </a:lnTo>
                <a:lnTo>
                  <a:pt x="1156563" y="4286707"/>
                </a:lnTo>
                <a:lnTo>
                  <a:pt x="1154709" y="4288574"/>
                </a:lnTo>
                <a:lnTo>
                  <a:pt x="1154239" y="4289691"/>
                </a:lnTo>
                <a:lnTo>
                  <a:pt x="1154239" y="4292320"/>
                </a:lnTo>
                <a:lnTo>
                  <a:pt x="1154709" y="4293451"/>
                </a:lnTo>
                <a:lnTo>
                  <a:pt x="1156563" y="4295305"/>
                </a:lnTo>
                <a:lnTo>
                  <a:pt x="1157693" y="4295775"/>
                </a:lnTo>
                <a:lnTo>
                  <a:pt x="1160322" y="4295775"/>
                </a:lnTo>
                <a:lnTo>
                  <a:pt x="1161440" y="4295305"/>
                </a:lnTo>
                <a:lnTo>
                  <a:pt x="1163307" y="4293451"/>
                </a:lnTo>
                <a:lnTo>
                  <a:pt x="1163764" y="4292320"/>
                </a:lnTo>
                <a:lnTo>
                  <a:pt x="1163764" y="4289691"/>
                </a:lnTo>
                <a:close/>
              </a:path>
              <a:path w="2318384" h="4438650">
                <a:moveTo>
                  <a:pt x="1163764" y="4242066"/>
                </a:moveTo>
                <a:lnTo>
                  <a:pt x="1163307" y="4240949"/>
                </a:lnTo>
                <a:lnTo>
                  <a:pt x="1161440" y="4239082"/>
                </a:lnTo>
                <a:lnTo>
                  <a:pt x="1160322" y="4238625"/>
                </a:lnTo>
                <a:lnTo>
                  <a:pt x="1157693" y="4238625"/>
                </a:lnTo>
                <a:lnTo>
                  <a:pt x="1156563" y="4239082"/>
                </a:lnTo>
                <a:lnTo>
                  <a:pt x="1154709" y="4240949"/>
                </a:lnTo>
                <a:lnTo>
                  <a:pt x="1154239" y="4242066"/>
                </a:lnTo>
                <a:lnTo>
                  <a:pt x="1154239" y="4244695"/>
                </a:lnTo>
                <a:lnTo>
                  <a:pt x="1154709" y="4245826"/>
                </a:lnTo>
                <a:lnTo>
                  <a:pt x="1156563" y="4247680"/>
                </a:lnTo>
                <a:lnTo>
                  <a:pt x="1157693" y="4248150"/>
                </a:lnTo>
                <a:lnTo>
                  <a:pt x="1160322" y="4248150"/>
                </a:lnTo>
                <a:lnTo>
                  <a:pt x="1161440" y="4247680"/>
                </a:lnTo>
                <a:lnTo>
                  <a:pt x="1163307" y="4245826"/>
                </a:lnTo>
                <a:lnTo>
                  <a:pt x="1163764" y="4244695"/>
                </a:lnTo>
                <a:lnTo>
                  <a:pt x="1163764" y="4242066"/>
                </a:lnTo>
                <a:close/>
              </a:path>
              <a:path w="2318384" h="4438650">
                <a:moveTo>
                  <a:pt x="1163764" y="4194441"/>
                </a:moveTo>
                <a:lnTo>
                  <a:pt x="1163307" y="4193324"/>
                </a:lnTo>
                <a:lnTo>
                  <a:pt x="1161440" y="4191457"/>
                </a:lnTo>
                <a:lnTo>
                  <a:pt x="1160322" y="4191000"/>
                </a:lnTo>
                <a:lnTo>
                  <a:pt x="1157693" y="4191000"/>
                </a:lnTo>
                <a:lnTo>
                  <a:pt x="1156563" y="4191457"/>
                </a:lnTo>
                <a:lnTo>
                  <a:pt x="1154709" y="4193324"/>
                </a:lnTo>
                <a:lnTo>
                  <a:pt x="1154239" y="4194441"/>
                </a:lnTo>
                <a:lnTo>
                  <a:pt x="1154239" y="4197070"/>
                </a:lnTo>
                <a:lnTo>
                  <a:pt x="1154709" y="4198201"/>
                </a:lnTo>
                <a:lnTo>
                  <a:pt x="1156563" y="4200055"/>
                </a:lnTo>
                <a:lnTo>
                  <a:pt x="1157693" y="4200525"/>
                </a:lnTo>
                <a:lnTo>
                  <a:pt x="1160322" y="4200525"/>
                </a:lnTo>
                <a:lnTo>
                  <a:pt x="1161440" y="4200055"/>
                </a:lnTo>
                <a:lnTo>
                  <a:pt x="1163307" y="4198201"/>
                </a:lnTo>
                <a:lnTo>
                  <a:pt x="1163764" y="4197070"/>
                </a:lnTo>
                <a:lnTo>
                  <a:pt x="1163764" y="4194441"/>
                </a:lnTo>
                <a:close/>
              </a:path>
              <a:path w="2318384" h="4438650">
                <a:moveTo>
                  <a:pt x="1163764" y="4146816"/>
                </a:moveTo>
                <a:lnTo>
                  <a:pt x="1163307" y="4145699"/>
                </a:lnTo>
                <a:lnTo>
                  <a:pt x="1161440" y="4143832"/>
                </a:lnTo>
                <a:lnTo>
                  <a:pt x="1160322" y="4143375"/>
                </a:lnTo>
                <a:lnTo>
                  <a:pt x="1157693" y="4143375"/>
                </a:lnTo>
                <a:lnTo>
                  <a:pt x="1156563" y="4143832"/>
                </a:lnTo>
                <a:lnTo>
                  <a:pt x="1154709" y="4145699"/>
                </a:lnTo>
                <a:lnTo>
                  <a:pt x="1154239" y="4146816"/>
                </a:lnTo>
                <a:lnTo>
                  <a:pt x="1154239" y="4149445"/>
                </a:lnTo>
                <a:lnTo>
                  <a:pt x="1154709" y="4150576"/>
                </a:lnTo>
                <a:lnTo>
                  <a:pt x="1156563" y="4152430"/>
                </a:lnTo>
                <a:lnTo>
                  <a:pt x="1157693" y="4152900"/>
                </a:lnTo>
                <a:lnTo>
                  <a:pt x="1160322" y="4152900"/>
                </a:lnTo>
                <a:lnTo>
                  <a:pt x="1161440" y="4152430"/>
                </a:lnTo>
                <a:lnTo>
                  <a:pt x="1163307" y="4150576"/>
                </a:lnTo>
                <a:lnTo>
                  <a:pt x="1163764" y="4149445"/>
                </a:lnTo>
                <a:lnTo>
                  <a:pt x="1163764" y="4146816"/>
                </a:lnTo>
                <a:close/>
              </a:path>
              <a:path w="2318384" h="4438650">
                <a:moveTo>
                  <a:pt x="1163764" y="4099191"/>
                </a:moveTo>
                <a:lnTo>
                  <a:pt x="1163307" y="4098074"/>
                </a:lnTo>
                <a:lnTo>
                  <a:pt x="1161440" y="4096207"/>
                </a:lnTo>
                <a:lnTo>
                  <a:pt x="1160322" y="4095750"/>
                </a:lnTo>
                <a:lnTo>
                  <a:pt x="1157693" y="4095750"/>
                </a:lnTo>
                <a:lnTo>
                  <a:pt x="1156563" y="4096207"/>
                </a:lnTo>
                <a:lnTo>
                  <a:pt x="1154709" y="4098074"/>
                </a:lnTo>
                <a:lnTo>
                  <a:pt x="1154239" y="4099191"/>
                </a:lnTo>
                <a:lnTo>
                  <a:pt x="1154239" y="4101820"/>
                </a:lnTo>
                <a:lnTo>
                  <a:pt x="1154709" y="4102951"/>
                </a:lnTo>
                <a:lnTo>
                  <a:pt x="1156563" y="4104805"/>
                </a:lnTo>
                <a:lnTo>
                  <a:pt x="1157693" y="4105275"/>
                </a:lnTo>
                <a:lnTo>
                  <a:pt x="1160322" y="4105275"/>
                </a:lnTo>
                <a:lnTo>
                  <a:pt x="1161440" y="4104805"/>
                </a:lnTo>
                <a:lnTo>
                  <a:pt x="1163307" y="4102951"/>
                </a:lnTo>
                <a:lnTo>
                  <a:pt x="1163764" y="4101820"/>
                </a:lnTo>
                <a:lnTo>
                  <a:pt x="1163764" y="4099191"/>
                </a:lnTo>
                <a:close/>
              </a:path>
              <a:path w="2318384" h="4438650">
                <a:moveTo>
                  <a:pt x="1163764" y="4051566"/>
                </a:moveTo>
                <a:lnTo>
                  <a:pt x="1163307" y="4050449"/>
                </a:lnTo>
                <a:lnTo>
                  <a:pt x="1161440" y="4048582"/>
                </a:lnTo>
                <a:lnTo>
                  <a:pt x="1160322" y="4048125"/>
                </a:lnTo>
                <a:lnTo>
                  <a:pt x="1157693" y="4048125"/>
                </a:lnTo>
                <a:lnTo>
                  <a:pt x="1156563" y="4048582"/>
                </a:lnTo>
                <a:lnTo>
                  <a:pt x="1154709" y="4050449"/>
                </a:lnTo>
                <a:lnTo>
                  <a:pt x="1154239" y="4051566"/>
                </a:lnTo>
                <a:lnTo>
                  <a:pt x="1154239" y="4054195"/>
                </a:lnTo>
                <a:lnTo>
                  <a:pt x="1154709" y="4055326"/>
                </a:lnTo>
                <a:lnTo>
                  <a:pt x="1156563" y="4057180"/>
                </a:lnTo>
                <a:lnTo>
                  <a:pt x="1157693" y="4057650"/>
                </a:lnTo>
                <a:lnTo>
                  <a:pt x="1160322" y="4057650"/>
                </a:lnTo>
                <a:lnTo>
                  <a:pt x="1161440" y="4057180"/>
                </a:lnTo>
                <a:lnTo>
                  <a:pt x="1163307" y="4055326"/>
                </a:lnTo>
                <a:lnTo>
                  <a:pt x="1163764" y="4054195"/>
                </a:lnTo>
                <a:lnTo>
                  <a:pt x="1163764" y="4051566"/>
                </a:lnTo>
                <a:close/>
              </a:path>
              <a:path w="2318384" h="4438650">
                <a:moveTo>
                  <a:pt x="1163764" y="4003941"/>
                </a:moveTo>
                <a:lnTo>
                  <a:pt x="1163307" y="4002824"/>
                </a:lnTo>
                <a:lnTo>
                  <a:pt x="1161440" y="4000957"/>
                </a:lnTo>
                <a:lnTo>
                  <a:pt x="1160322" y="4000500"/>
                </a:lnTo>
                <a:lnTo>
                  <a:pt x="1157693" y="4000500"/>
                </a:lnTo>
                <a:lnTo>
                  <a:pt x="1156563" y="4000957"/>
                </a:lnTo>
                <a:lnTo>
                  <a:pt x="1154709" y="4002824"/>
                </a:lnTo>
                <a:lnTo>
                  <a:pt x="1154239" y="4003941"/>
                </a:lnTo>
                <a:lnTo>
                  <a:pt x="1154239" y="4006570"/>
                </a:lnTo>
                <a:lnTo>
                  <a:pt x="1154709" y="4007701"/>
                </a:lnTo>
                <a:lnTo>
                  <a:pt x="1156563" y="4009555"/>
                </a:lnTo>
                <a:lnTo>
                  <a:pt x="1157693" y="4010025"/>
                </a:lnTo>
                <a:lnTo>
                  <a:pt x="1160322" y="4010025"/>
                </a:lnTo>
                <a:lnTo>
                  <a:pt x="1161440" y="4009555"/>
                </a:lnTo>
                <a:lnTo>
                  <a:pt x="1163307" y="4007701"/>
                </a:lnTo>
                <a:lnTo>
                  <a:pt x="1163764" y="4006570"/>
                </a:lnTo>
                <a:lnTo>
                  <a:pt x="1163764" y="4003941"/>
                </a:lnTo>
                <a:close/>
              </a:path>
              <a:path w="2318384" h="4438650">
                <a:moveTo>
                  <a:pt x="1163764" y="3956316"/>
                </a:moveTo>
                <a:lnTo>
                  <a:pt x="1163307" y="3955199"/>
                </a:lnTo>
                <a:lnTo>
                  <a:pt x="1161440" y="3953332"/>
                </a:lnTo>
                <a:lnTo>
                  <a:pt x="1160322" y="3952875"/>
                </a:lnTo>
                <a:lnTo>
                  <a:pt x="1157693" y="3952875"/>
                </a:lnTo>
                <a:lnTo>
                  <a:pt x="1156563" y="3953332"/>
                </a:lnTo>
                <a:lnTo>
                  <a:pt x="1154709" y="3955199"/>
                </a:lnTo>
                <a:lnTo>
                  <a:pt x="1154239" y="3956316"/>
                </a:lnTo>
                <a:lnTo>
                  <a:pt x="1154239" y="3958945"/>
                </a:lnTo>
                <a:lnTo>
                  <a:pt x="1154709" y="3960076"/>
                </a:lnTo>
                <a:lnTo>
                  <a:pt x="1156563" y="3961930"/>
                </a:lnTo>
                <a:lnTo>
                  <a:pt x="1157693" y="3962400"/>
                </a:lnTo>
                <a:lnTo>
                  <a:pt x="1160322" y="3962400"/>
                </a:lnTo>
                <a:lnTo>
                  <a:pt x="1161440" y="3961930"/>
                </a:lnTo>
                <a:lnTo>
                  <a:pt x="1163307" y="3960076"/>
                </a:lnTo>
                <a:lnTo>
                  <a:pt x="1163764" y="3958945"/>
                </a:lnTo>
                <a:lnTo>
                  <a:pt x="1163764" y="3956316"/>
                </a:lnTo>
                <a:close/>
              </a:path>
              <a:path w="2318384" h="4438650">
                <a:moveTo>
                  <a:pt x="1163764" y="3908691"/>
                </a:moveTo>
                <a:lnTo>
                  <a:pt x="1163307" y="3907574"/>
                </a:lnTo>
                <a:lnTo>
                  <a:pt x="1161440" y="3905707"/>
                </a:lnTo>
                <a:lnTo>
                  <a:pt x="1160322" y="3905250"/>
                </a:lnTo>
                <a:lnTo>
                  <a:pt x="1157693" y="3905250"/>
                </a:lnTo>
                <a:lnTo>
                  <a:pt x="1156563" y="3905707"/>
                </a:lnTo>
                <a:lnTo>
                  <a:pt x="1154709" y="3907574"/>
                </a:lnTo>
                <a:lnTo>
                  <a:pt x="1154239" y="3908691"/>
                </a:lnTo>
                <a:lnTo>
                  <a:pt x="1154239" y="3911320"/>
                </a:lnTo>
                <a:lnTo>
                  <a:pt x="1154709" y="3912451"/>
                </a:lnTo>
                <a:lnTo>
                  <a:pt x="1156563" y="3914305"/>
                </a:lnTo>
                <a:lnTo>
                  <a:pt x="1157693" y="3914775"/>
                </a:lnTo>
                <a:lnTo>
                  <a:pt x="1160322" y="3914775"/>
                </a:lnTo>
                <a:lnTo>
                  <a:pt x="1161440" y="3914305"/>
                </a:lnTo>
                <a:lnTo>
                  <a:pt x="1163307" y="3912451"/>
                </a:lnTo>
                <a:lnTo>
                  <a:pt x="1163764" y="3911320"/>
                </a:lnTo>
                <a:lnTo>
                  <a:pt x="1163764" y="3908691"/>
                </a:lnTo>
                <a:close/>
              </a:path>
              <a:path w="2318384" h="4438650">
                <a:moveTo>
                  <a:pt x="1163764" y="3861066"/>
                </a:moveTo>
                <a:lnTo>
                  <a:pt x="1163307" y="3859949"/>
                </a:lnTo>
                <a:lnTo>
                  <a:pt x="1161440" y="3858082"/>
                </a:lnTo>
                <a:lnTo>
                  <a:pt x="1160322" y="3857625"/>
                </a:lnTo>
                <a:lnTo>
                  <a:pt x="1157693" y="3857625"/>
                </a:lnTo>
                <a:lnTo>
                  <a:pt x="1156563" y="3858082"/>
                </a:lnTo>
                <a:lnTo>
                  <a:pt x="1154709" y="3859949"/>
                </a:lnTo>
                <a:lnTo>
                  <a:pt x="1154239" y="3861066"/>
                </a:lnTo>
                <a:lnTo>
                  <a:pt x="1154239" y="3863695"/>
                </a:lnTo>
                <a:lnTo>
                  <a:pt x="1154709" y="3864826"/>
                </a:lnTo>
                <a:lnTo>
                  <a:pt x="1156563" y="3866680"/>
                </a:lnTo>
                <a:lnTo>
                  <a:pt x="1157693" y="3867150"/>
                </a:lnTo>
                <a:lnTo>
                  <a:pt x="1160322" y="3867150"/>
                </a:lnTo>
                <a:lnTo>
                  <a:pt x="1161440" y="3866680"/>
                </a:lnTo>
                <a:lnTo>
                  <a:pt x="1163307" y="3864826"/>
                </a:lnTo>
                <a:lnTo>
                  <a:pt x="1163764" y="3863695"/>
                </a:lnTo>
                <a:lnTo>
                  <a:pt x="1163764" y="3861066"/>
                </a:lnTo>
                <a:close/>
              </a:path>
              <a:path w="2318384" h="4438650">
                <a:moveTo>
                  <a:pt x="1163764" y="3813441"/>
                </a:moveTo>
                <a:lnTo>
                  <a:pt x="1163307" y="3812324"/>
                </a:lnTo>
                <a:lnTo>
                  <a:pt x="1161440" y="3810457"/>
                </a:lnTo>
                <a:lnTo>
                  <a:pt x="1160322" y="3810000"/>
                </a:lnTo>
                <a:lnTo>
                  <a:pt x="1157693" y="3810000"/>
                </a:lnTo>
                <a:lnTo>
                  <a:pt x="1156563" y="3810457"/>
                </a:lnTo>
                <a:lnTo>
                  <a:pt x="1154709" y="3812324"/>
                </a:lnTo>
                <a:lnTo>
                  <a:pt x="1154239" y="3813441"/>
                </a:lnTo>
                <a:lnTo>
                  <a:pt x="1154239" y="3816070"/>
                </a:lnTo>
                <a:lnTo>
                  <a:pt x="1154709" y="3817201"/>
                </a:lnTo>
                <a:lnTo>
                  <a:pt x="1156563" y="3819055"/>
                </a:lnTo>
                <a:lnTo>
                  <a:pt x="1157693" y="3819525"/>
                </a:lnTo>
                <a:lnTo>
                  <a:pt x="1160322" y="3819525"/>
                </a:lnTo>
                <a:lnTo>
                  <a:pt x="1161440" y="3819055"/>
                </a:lnTo>
                <a:lnTo>
                  <a:pt x="1163307" y="3817201"/>
                </a:lnTo>
                <a:lnTo>
                  <a:pt x="1163764" y="3816070"/>
                </a:lnTo>
                <a:lnTo>
                  <a:pt x="1163764" y="3813441"/>
                </a:lnTo>
                <a:close/>
              </a:path>
              <a:path w="2318384" h="4438650">
                <a:moveTo>
                  <a:pt x="1163764" y="3765816"/>
                </a:moveTo>
                <a:lnTo>
                  <a:pt x="1163307" y="3764699"/>
                </a:lnTo>
                <a:lnTo>
                  <a:pt x="1161440" y="3762832"/>
                </a:lnTo>
                <a:lnTo>
                  <a:pt x="1160322" y="3762375"/>
                </a:lnTo>
                <a:lnTo>
                  <a:pt x="1157693" y="3762375"/>
                </a:lnTo>
                <a:lnTo>
                  <a:pt x="1156563" y="3762832"/>
                </a:lnTo>
                <a:lnTo>
                  <a:pt x="1154709" y="3764699"/>
                </a:lnTo>
                <a:lnTo>
                  <a:pt x="1154239" y="3765816"/>
                </a:lnTo>
                <a:lnTo>
                  <a:pt x="1154239" y="3768445"/>
                </a:lnTo>
                <a:lnTo>
                  <a:pt x="1154709" y="3769576"/>
                </a:lnTo>
                <a:lnTo>
                  <a:pt x="1156563" y="3771430"/>
                </a:lnTo>
                <a:lnTo>
                  <a:pt x="1157693" y="3771900"/>
                </a:lnTo>
                <a:lnTo>
                  <a:pt x="1160322" y="3771900"/>
                </a:lnTo>
                <a:lnTo>
                  <a:pt x="1161440" y="3771430"/>
                </a:lnTo>
                <a:lnTo>
                  <a:pt x="1163307" y="3769576"/>
                </a:lnTo>
                <a:lnTo>
                  <a:pt x="1163764" y="3768445"/>
                </a:lnTo>
                <a:lnTo>
                  <a:pt x="1163764" y="3765816"/>
                </a:lnTo>
                <a:close/>
              </a:path>
              <a:path w="2318384" h="4438650">
                <a:moveTo>
                  <a:pt x="1163764" y="3718191"/>
                </a:moveTo>
                <a:lnTo>
                  <a:pt x="1163307" y="3717074"/>
                </a:lnTo>
                <a:lnTo>
                  <a:pt x="1161440" y="3715207"/>
                </a:lnTo>
                <a:lnTo>
                  <a:pt x="1160322" y="3714750"/>
                </a:lnTo>
                <a:lnTo>
                  <a:pt x="1157693" y="3714750"/>
                </a:lnTo>
                <a:lnTo>
                  <a:pt x="1156563" y="3715207"/>
                </a:lnTo>
                <a:lnTo>
                  <a:pt x="1154709" y="3717074"/>
                </a:lnTo>
                <a:lnTo>
                  <a:pt x="1154239" y="3718191"/>
                </a:lnTo>
                <a:lnTo>
                  <a:pt x="1154239" y="3720820"/>
                </a:lnTo>
                <a:lnTo>
                  <a:pt x="1154709" y="3721951"/>
                </a:lnTo>
                <a:lnTo>
                  <a:pt x="1156563" y="3723805"/>
                </a:lnTo>
                <a:lnTo>
                  <a:pt x="1157693" y="3724275"/>
                </a:lnTo>
                <a:lnTo>
                  <a:pt x="1160322" y="3724275"/>
                </a:lnTo>
                <a:lnTo>
                  <a:pt x="1161440" y="3723805"/>
                </a:lnTo>
                <a:lnTo>
                  <a:pt x="1163307" y="3721951"/>
                </a:lnTo>
                <a:lnTo>
                  <a:pt x="1163764" y="3720820"/>
                </a:lnTo>
                <a:lnTo>
                  <a:pt x="1163764" y="3718191"/>
                </a:lnTo>
                <a:close/>
              </a:path>
              <a:path w="2318384" h="4438650">
                <a:moveTo>
                  <a:pt x="1163764" y="3670566"/>
                </a:moveTo>
                <a:lnTo>
                  <a:pt x="1163307" y="3669449"/>
                </a:lnTo>
                <a:lnTo>
                  <a:pt x="1161440" y="3667582"/>
                </a:lnTo>
                <a:lnTo>
                  <a:pt x="1160322" y="3667125"/>
                </a:lnTo>
                <a:lnTo>
                  <a:pt x="1157693" y="3667125"/>
                </a:lnTo>
                <a:lnTo>
                  <a:pt x="1156563" y="3667582"/>
                </a:lnTo>
                <a:lnTo>
                  <a:pt x="1154709" y="3669449"/>
                </a:lnTo>
                <a:lnTo>
                  <a:pt x="1154239" y="3670566"/>
                </a:lnTo>
                <a:lnTo>
                  <a:pt x="1154239" y="3673195"/>
                </a:lnTo>
                <a:lnTo>
                  <a:pt x="1154709" y="3674326"/>
                </a:lnTo>
                <a:lnTo>
                  <a:pt x="1156563" y="3676180"/>
                </a:lnTo>
                <a:lnTo>
                  <a:pt x="1157693" y="3676650"/>
                </a:lnTo>
                <a:lnTo>
                  <a:pt x="1160322" y="3676650"/>
                </a:lnTo>
                <a:lnTo>
                  <a:pt x="1161440" y="3676180"/>
                </a:lnTo>
                <a:lnTo>
                  <a:pt x="1163307" y="3674326"/>
                </a:lnTo>
                <a:lnTo>
                  <a:pt x="1163764" y="3673195"/>
                </a:lnTo>
                <a:lnTo>
                  <a:pt x="1163764" y="3670566"/>
                </a:lnTo>
                <a:close/>
              </a:path>
              <a:path w="2318384" h="4438650">
                <a:moveTo>
                  <a:pt x="1163764" y="3622941"/>
                </a:moveTo>
                <a:lnTo>
                  <a:pt x="1163307" y="3621824"/>
                </a:lnTo>
                <a:lnTo>
                  <a:pt x="1161440" y="3619957"/>
                </a:lnTo>
                <a:lnTo>
                  <a:pt x="1160322" y="3619500"/>
                </a:lnTo>
                <a:lnTo>
                  <a:pt x="1157693" y="3619500"/>
                </a:lnTo>
                <a:lnTo>
                  <a:pt x="1156563" y="3619957"/>
                </a:lnTo>
                <a:lnTo>
                  <a:pt x="1154709" y="3621824"/>
                </a:lnTo>
                <a:lnTo>
                  <a:pt x="1154239" y="3622941"/>
                </a:lnTo>
                <a:lnTo>
                  <a:pt x="1154239" y="3625570"/>
                </a:lnTo>
                <a:lnTo>
                  <a:pt x="1154709" y="3626701"/>
                </a:lnTo>
                <a:lnTo>
                  <a:pt x="1156563" y="3628555"/>
                </a:lnTo>
                <a:lnTo>
                  <a:pt x="1157693" y="3629025"/>
                </a:lnTo>
                <a:lnTo>
                  <a:pt x="1160322" y="3629025"/>
                </a:lnTo>
                <a:lnTo>
                  <a:pt x="1161440" y="3628555"/>
                </a:lnTo>
                <a:lnTo>
                  <a:pt x="1163307" y="3626701"/>
                </a:lnTo>
                <a:lnTo>
                  <a:pt x="1163764" y="3625570"/>
                </a:lnTo>
                <a:lnTo>
                  <a:pt x="1163764" y="3622941"/>
                </a:lnTo>
                <a:close/>
              </a:path>
              <a:path w="2318384" h="4438650">
                <a:moveTo>
                  <a:pt x="1163764" y="3575316"/>
                </a:moveTo>
                <a:lnTo>
                  <a:pt x="1163307" y="3574199"/>
                </a:lnTo>
                <a:lnTo>
                  <a:pt x="1161440" y="3572332"/>
                </a:lnTo>
                <a:lnTo>
                  <a:pt x="1160322" y="3571875"/>
                </a:lnTo>
                <a:lnTo>
                  <a:pt x="1157693" y="3571875"/>
                </a:lnTo>
                <a:lnTo>
                  <a:pt x="1156563" y="3572332"/>
                </a:lnTo>
                <a:lnTo>
                  <a:pt x="1154709" y="3574199"/>
                </a:lnTo>
                <a:lnTo>
                  <a:pt x="1154239" y="3575316"/>
                </a:lnTo>
                <a:lnTo>
                  <a:pt x="1154239" y="3577945"/>
                </a:lnTo>
                <a:lnTo>
                  <a:pt x="1154709" y="3579076"/>
                </a:lnTo>
                <a:lnTo>
                  <a:pt x="1156563" y="3580930"/>
                </a:lnTo>
                <a:lnTo>
                  <a:pt x="1157693" y="3581400"/>
                </a:lnTo>
                <a:lnTo>
                  <a:pt x="1160322" y="3581400"/>
                </a:lnTo>
                <a:lnTo>
                  <a:pt x="1161440" y="3580930"/>
                </a:lnTo>
                <a:lnTo>
                  <a:pt x="1163307" y="3579076"/>
                </a:lnTo>
                <a:lnTo>
                  <a:pt x="1163764" y="3577945"/>
                </a:lnTo>
                <a:lnTo>
                  <a:pt x="1163764" y="3575316"/>
                </a:lnTo>
                <a:close/>
              </a:path>
              <a:path w="2318384" h="4438650">
                <a:moveTo>
                  <a:pt x="1163764" y="3527691"/>
                </a:moveTo>
                <a:lnTo>
                  <a:pt x="1163307" y="3526574"/>
                </a:lnTo>
                <a:lnTo>
                  <a:pt x="1161440" y="3524707"/>
                </a:lnTo>
                <a:lnTo>
                  <a:pt x="1160322" y="3524250"/>
                </a:lnTo>
                <a:lnTo>
                  <a:pt x="1157693" y="3524250"/>
                </a:lnTo>
                <a:lnTo>
                  <a:pt x="1156563" y="3524707"/>
                </a:lnTo>
                <a:lnTo>
                  <a:pt x="1154709" y="3526574"/>
                </a:lnTo>
                <a:lnTo>
                  <a:pt x="1154239" y="3527691"/>
                </a:lnTo>
                <a:lnTo>
                  <a:pt x="1154239" y="3530320"/>
                </a:lnTo>
                <a:lnTo>
                  <a:pt x="1154709" y="3531451"/>
                </a:lnTo>
                <a:lnTo>
                  <a:pt x="1156563" y="3533305"/>
                </a:lnTo>
                <a:lnTo>
                  <a:pt x="1157693" y="3533775"/>
                </a:lnTo>
                <a:lnTo>
                  <a:pt x="1160322" y="3533775"/>
                </a:lnTo>
                <a:lnTo>
                  <a:pt x="1161440" y="3533305"/>
                </a:lnTo>
                <a:lnTo>
                  <a:pt x="1163307" y="3531451"/>
                </a:lnTo>
                <a:lnTo>
                  <a:pt x="1163764" y="3530320"/>
                </a:lnTo>
                <a:lnTo>
                  <a:pt x="1163764" y="3527691"/>
                </a:lnTo>
                <a:close/>
              </a:path>
              <a:path w="2318384" h="4438650">
                <a:moveTo>
                  <a:pt x="1163764" y="3480066"/>
                </a:moveTo>
                <a:lnTo>
                  <a:pt x="1163307" y="3478949"/>
                </a:lnTo>
                <a:lnTo>
                  <a:pt x="1161440" y="3477082"/>
                </a:lnTo>
                <a:lnTo>
                  <a:pt x="1160322" y="3476625"/>
                </a:lnTo>
                <a:lnTo>
                  <a:pt x="1157693" y="3476625"/>
                </a:lnTo>
                <a:lnTo>
                  <a:pt x="1156563" y="3477082"/>
                </a:lnTo>
                <a:lnTo>
                  <a:pt x="1154709" y="3478949"/>
                </a:lnTo>
                <a:lnTo>
                  <a:pt x="1154239" y="3480066"/>
                </a:lnTo>
                <a:lnTo>
                  <a:pt x="1154239" y="3482695"/>
                </a:lnTo>
                <a:lnTo>
                  <a:pt x="1154709" y="3483826"/>
                </a:lnTo>
                <a:lnTo>
                  <a:pt x="1156563" y="3485680"/>
                </a:lnTo>
                <a:lnTo>
                  <a:pt x="1157693" y="3486150"/>
                </a:lnTo>
                <a:lnTo>
                  <a:pt x="1160322" y="3486150"/>
                </a:lnTo>
                <a:lnTo>
                  <a:pt x="1161440" y="3485680"/>
                </a:lnTo>
                <a:lnTo>
                  <a:pt x="1163307" y="3483826"/>
                </a:lnTo>
                <a:lnTo>
                  <a:pt x="1163764" y="3482695"/>
                </a:lnTo>
                <a:lnTo>
                  <a:pt x="1163764" y="3480066"/>
                </a:lnTo>
                <a:close/>
              </a:path>
              <a:path w="2318384" h="4438650">
                <a:moveTo>
                  <a:pt x="1163764" y="3432441"/>
                </a:moveTo>
                <a:lnTo>
                  <a:pt x="1163307" y="3431324"/>
                </a:lnTo>
                <a:lnTo>
                  <a:pt x="1161440" y="3429457"/>
                </a:lnTo>
                <a:lnTo>
                  <a:pt x="1160322" y="3429000"/>
                </a:lnTo>
                <a:lnTo>
                  <a:pt x="1157693" y="3429000"/>
                </a:lnTo>
                <a:lnTo>
                  <a:pt x="1156563" y="3429457"/>
                </a:lnTo>
                <a:lnTo>
                  <a:pt x="1154709" y="3431324"/>
                </a:lnTo>
                <a:lnTo>
                  <a:pt x="1154239" y="3432441"/>
                </a:lnTo>
                <a:lnTo>
                  <a:pt x="1154239" y="3435070"/>
                </a:lnTo>
                <a:lnTo>
                  <a:pt x="1154709" y="3436201"/>
                </a:lnTo>
                <a:lnTo>
                  <a:pt x="1156563" y="3438055"/>
                </a:lnTo>
                <a:lnTo>
                  <a:pt x="1157693" y="3438525"/>
                </a:lnTo>
                <a:lnTo>
                  <a:pt x="1160322" y="3438525"/>
                </a:lnTo>
                <a:lnTo>
                  <a:pt x="1161440" y="3438055"/>
                </a:lnTo>
                <a:lnTo>
                  <a:pt x="1163307" y="3436201"/>
                </a:lnTo>
                <a:lnTo>
                  <a:pt x="1163764" y="3435070"/>
                </a:lnTo>
                <a:lnTo>
                  <a:pt x="1163764" y="3432441"/>
                </a:lnTo>
                <a:close/>
              </a:path>
              <a:path w="2318384" h="4438650">
                <a:moveTo>
                  <a:pt x="1163764" y="3384816"/>
                </a:moveTo>
                <a:lnTo>
                  <a:pt x="1163307" y="3383699"/>
                </a:lnTo>
                <a:lnTo>
                  <a:pt x="1161440" y="3381832"/>
                </a:lnTo>
                <a:lnTo>
                  <a:pt x="1160322" y="3381375"/>
                </a:lnTo>
                <a:lnTo>
                  <a:pt x="1157693" y="3381375"/>
                </a:lnTo>
                <a:lnTo>
                  <a:pt x="1156563" y="3381832"/>
                </a:lnTo>
                <a:lnTo>
                  <a:pt x="1154709" y="3383699"/>
                </a:lnTo>
                <a:lnTo>
                  <a:pt x="1154239" y="3384816"/>
                </a:lnTo>
                <a:lnTo>
                  <a:pt x="1154239" y="3387445"/>
                </a:lnTo>
                <a:lnTo>
                  <a:pt x="1154709" y="3388576"/>
                </a:lnTo>
                <a:lnTo>
                  <a:pt x="1156563" y="3390430"/>
                </a:lnTo>
                <a:lnTo>
                  <a:pt x="1157693" y="3390900"/>
                </a:lnTo>
                <a:lnTo>
                  <a:pt x="1160322" y="3390900"/>
                </a:lnTo>
                <a:lnTo>
                  <a:pt x="1161440" y="3390430"/>
                </a:lnTo>
                <a:lnTo>
                  <a:pt x="1163307" y="3388576"/>
                </a:lnTo>
                <a:lnTo>
                  <a:pt x="1163764" y="3387445"/>
                </a:lnTo>
                <a:lnTo>
                  <a:pt x="1163764" y="3384816"/>
                </a:lnTo>
                <a:close/>
              </a:path>
              <a:path w="2318384" h="4438650">
                <a:moveTo>
                  <a:pt x="1163764" y="3337191"/>
                </a:moveTo>
                <a:lnTo>
                  <a:pt x="1163307" y="3336074"/>
                </a:lnTo>
                <a:lnTo>
                  <a:pt x="1161440" y="3334207"/>
                </a:lnTo>
                <a:lnTo>
                  <a:pt x="1160322" y="3333750"/>
                </a:lnTo>
                <a:lnTo>
                  <a:pt x="1157693" y="3333750"/>
                </a:lnTo>
                <a:lnTo>
                  <a:pt x="1156563" y="3334207"/>
                </a:lnTo>
                <a:lnTo>
                  <a:pt x="1154709" y="3336074"/>
                </a:lnTo>
                <a:lnTo>
                  <a:pt x="1154239" y="3337191"/>
                </a:lnTo>
                <a:lnTo>
                  <a:pt x="1154239" y="3339820"/>
                </a:lnTo>
                <a:lnTo>
                  <a:pt x="1154709" y="3340951"/>
                </a:lnTo>
                <a:lnTo>
                  <a:pt x="1156563" y="3342805"/>
                </a:lnTo>
                <a:lnTo>
                  <a:pt x="1157693" y="3343275"/>
                </a:lnTo>
                <a:lnTo>
                  <a:pt x="1160322" y="3343275"/>
                </a:lnTo>
                <a:lnTo>
                  <a:pt x="1161440" y="3342805"/>
                </a:lnTo>
                <a:lnTo>
                  <a:pt x="1163307" y="3340951"/>
                </a:lnTo>
                <a:lnTo>
                  <a:pt x="1163764" y="3339820"/>
                </a:lnTo>
                <a:lnTo>
                  <a:pt x="1163764" y="3337191"/>
                </a:lnTo>
                <a:close/>
              </a:path>
              <a:path w="2318384" h="4438650">
                <a:moveTo>
                  <a:pt x="1163764" y="3289566"/>
                </a:moveTo>
                <a:lnTo>
                  <a:pt x="1163307" y="3288449"/>
                </a:lnTo>
                <a:lnTo>
                  <a:pt x="1161440" y="3286582"/>
                </a:lnTo>
                <a:lnTo>
                  <a:pt x="1160322" y="3286125"/>
                </a:lnTo>
                <a:lnTo>
                  <a:pt x="1157693" y="3286125"/>
                </a:lnTo>
                <a:lnTo>
                  <a:pt x="1156563" y="3286582"/>
                </a:lnTo>
                <a:lnTo>
                  <a:pt x="1154709" y="3288449"/>
                </a:lnTo>
                <a:lnTo>
                  <a:pt x="1154239" y="3289566"/>
                </a:lnTo>
                <a:lnTo>
                  <a:pt x="1154239" y="3292195"/>
                </a:lnTo>
                <a:lnTo>
                  <a:pt x="1154709" y="3293326"/>
                </a:lnTo>
                <a:lnTo>
                  <a:pt x="1156563" y="3295180"/>
                </a:lnTo>
                <a:lnTo>
                  <a:pt x="1157693" y="3295650"/>
                </a:lnTo>
                <a:lnTo>
                  <a:pt x="1160322" y="3295650"/>
                </a:lnTo>
                <a:lnTo>
                  <a:pt x="1161440" y="3295180"/>
                </a:lnTo>
                <a:lnTo>
                  <a:pt x="1163307" y="3293326"/>
                </a:lnTo>
                <a:lnTo>
                  <a:pt x="1163764" y="3292195"/>
                </a:lnTo>
                <a:lnTo>
                  <a:pt x="1163764" y="3289566"/>
                </a:lnTo>
                <a:close/>
              </a:path>
              <a:path w="2318384" h="4438650">
                <a:moveTo>
                  <a:pt x="1163764" y="3241941"/>
                </a:moveTo>
                <a:lnTo>
                  <a:pt x="1163307" y="3240824"/>
                </a:lnTo>
                <a:lnTo>
                  <a:pt x="1161440" y="3238957"/>
                </a:lnTo>
                <a:lnTo>
                  <a:pt x="1160322" y="3238500"/>
                </a:lnTo>
                <a:lnTo>
                  <a:pt x="1157693" y="3238500"/>
                </a:lnTo>
                <a:lnTo>
                  <a:pt x="1156563" y="3238957"/>
                </a:lnTo>
                <a:lnTo>
                  <a:pt x="1154709" y="3240824"/>
                </a:lnTo>
                <a:lnTo>
                  <a:pt x="1154239" y="3241941"/>
                </a:lnTo>
                <a:lnTo>
                  <a:pt x="1154239" y="3244570"/>
                </a:lnTo>
                <a:lnTo>
                  <a:pt x="1154709" y="3245701"/>
                </a:lnTo>
                <a:lnTo>
                  <a:pt x="1156563" y="3247555"/>
                </a:lnTo>
                <a:lnTo>
                  <a:pt x="1157693" y="3248025"/>
                </a:lnTo>
                <a:lnTo>
                  <a:pt x="1160322" y="3248025"/>
                </a:lnTo>
                <a:lnTo>
                  <a:pt x="1161440" y="3247555"/>
                </a:lnTo>
                <a:lnTo>
                  <a:pt x="1163307" y="3245701"/>
                </a:lnTo>
                <a:lnTo>
                  <a:pt x="1163764" y="3244570"/>
                </a:lnTo>
                <a:lnTo>
                  <a:pt x="1163764" y="3241941"/>
                </a:lnTo>
                <a:close/>
              </a:path>
              <a:path w="2318384" h="4438650">
                <a:moveTo>
                  <a:pt x="1163764" y="3194316"/>
                </a:moveTo>
                <a:lnTo>
                  <a:pt x="1163307" y="3193199"/>
                </a:lnTo>
                <a:lnTo>
                  <a:pt x="1161440" y="3191332"/>
                </a:lnTo>
                <a:lnTo>
                  <a:pt x="1160322" y="3190875"/>
                </a:lnTo>
                <a:lnTo>
                  <a:pt x="1157693" y="3190875"/>
                </a:lnTo>
                <a:lnTo>
                  <a:pt x="1156563" y="3191332"/>
                </a:lnTo>
                <a:lnTo>
                  <a:pt x="1154709" y="3193199"/>
                </a:lnTo>
                <a:lnTo>
                  <a:pt x="1154239" y="3194316"/>
                </a:lnTo>
                <a:lnTo>
                  <a:pt x="1154239" y="3196945"/>
                </a:lnTo>
                <a:lnTo>
                  <a:pt x="1154709" y="3198076"/>
                </a:lnTo>
                <a:lnTo>
                  <a:pt x="1156563" y="3199930"/>
                </a:lnTo>
                <a:lnTo>
                  <a:pt x="1157693" y="3200400"/>
                </a:lnTo>
                <a:lnTo>
                  <a:pt x="1160322" y="3200400"/>
                </a:lnTo>
                <a:lnTo>
                  <a:pt x="1161440" y="3199930"/>
                </a:lnTo>
                <a:lnTo>
                  <a:pt x="1163307" y="3198076"/>
                </a:lnTo>
                <a:lnTo>
                  <a:pt x="1163764" y="3196945"/>
                </a:lnTo>
                <a:lnTo>
                  <a:pt x="1163764" y="3194316"/>
                </a:lnTo>
                <a:close/>
              </a:path>
              <a:path w="2318384" h="4438650">
                <a:moveTo>
                  <a:pt x="1163764" y="3146691"/>
                </a:moveTo>
                <a:lnTo>
                  <a:pt x="1163307" y="3145574"/>
                </a:lnTo>
                <a:lnTo>
                  <a:pt x="1161440" y="3143707"/>
                </a:lnTo>
                <a:lnTo>
                  <a:pt x="1160322" y="3143250"/>
                </a:lnTo>
                <a:lnTo>
                  <a:pt x="1157693" y="3143250"/>
                </a:lnTo>
                <a:lnTo>
                  <a:pt x="1156563" y="3143707"/>
                </a:lnTo>
                <a:lnTo>
                  <a:pt x="1154709" y="3145574"/>
                </a:lnTo>
                <a:lnTo>
                  <a:pt x="1154239" y="3146691"/>
                </a:lnTo>
                <a:lnTo>
                  <a:pt x="1154239" y="3149320"/>
                </a:lnTo>
                <a:lnTo>
                  <a:pt x="1154709" y="3150451"/>
                </a:lnTo>
                <a:lnTo>
                  <a:pt x="1156563" y="3152305"/>
                </a:lnTo>
                <a:lnTo>
                  <a:pt x="1157693" y="3152775"/>
                </a:lnTo>
                <a:lnTo>
                  <a:pt x="1160322" y="3152775"/>
                </a:lnTo>
                <a:lnTo>
                  <a:pt x="1161440" y="3152305"/>
                </a:lnTo>
                <a:lnTo>
                  <a:pt x="1163307" y="3150451"/>
                </a:lnTo>
                <a:lnTo>
                  <a:pt x="1163764" y="3149320"/>
                </a:lnTo>
                <a:lnTo>
                  <a:pt x="1163764" y="3146691"/>
                </a:lnTo>
                <a:close/>
              </a:path>
              <a:path w="2318384" h="4438650">
                <a:moveTo>
                  <a:pt x="1163764" y="3099066"/>
                </a:moveTo>
                <a:lnTo>
                  <a:pt x="1163307" y="3097949"/>
                </a:lnTo>
                <a:lnTo>
                  <a:pt x="1161440" y="3096082"/>
                </a:lnTo>
                <a:lnTo>
                  <a:pt x="1160322" y="3095625"/>
                </a:lnTo>
                <a:lnTo>
                  <a:pt x="1157693" y="3095625"/>
                </a:lnTo>
                <a:lnTo>
                  <a:pt x="1156563" y="3096082"/>
                </a:lnTo>
                <a:lnTo>
                  <a:pt x="1154709" y="3097949"/>
                </a:lnTo>
                <a:lnTo>
                  <a:pt x="1154239" y="3099066"/>
                </a:lnTo>
                <a:lnTo>
                  <a:pt x="1154239" y="3101695"/>
                </a:lnTo>
                <a:lnTo>
                  <a:pt x="1154709" y="3102826"/>
                </a:lnTo>
                <a:lnTo>
                  <a:pt x="1156563" y="3104680"/>
                </a:lnTo>
                <a:lnTo>
                  <a:pt x="1157693" y="3105150"/>
                </a:lnTo>
                <a:lnTo>
                  <a:pt x="1160322" y="3105150"/>
                </a:lnTo>
                <a:lnTo>
                  <a:pt x="1161440" y="3104680"/>
                </a:lnTo>
                <a:lnTo>
                  <a:pt x="1163307" y="3102826"/>
                </a:lnTo>
                <a:lnTo>
                  <a:pt x="1163764" y="3101695"/>
                </a:lnTo>
                <a:lnTo>
                  <a:pt x="1163764" y="3099066"/>
                </a:lnTo>
                <a:close/>
              </a:path>
              <a:path w="2318384" h="4438650">
                <a:moveTo>
                  <a:pt x="1163764" y="3051441"/>
                </a:moveTo>
                <a:lnTo>
                  <a:pt x="1163307" y="3050324"/>
                </a:lnTo>
                <a:lnTo>
                  <a:pt x="1161440" y="3048457"/>
                </a:lnTo>
                <a:lnTo>
                  <a:pt x="1160322" y="3048000"/>
                </a:lnTo>
                <a:lnTo>
                  <a:pt x="1157693" y="3048000"/>
                </a:lnTo>
                <a:lnTo>
                  <a:pt x="1156563" y="3048457"/>
                </a:lnTo>
                <a:lnTo>
                  <a:pt x="1154709" y="3050324"/>
                </a:lnTo>
                <a:lnTo>
                  <a:pt x="1154239" y="3051441"/>
                </a:lnTo>
                <a:lnTo>
                  <a:pt x="1154239" y="3054070"/>
                </a:lnTo>
                <a:lnTo>
                  <a:pt x="1154709" y="3055201"/>
                </a:lnTo>
                <a:lnTo>
                  <a:pt x="1156563" y="3057055"/>
                </a:lnTo>
                <a:lnTo>
                  <a:pt x="1157693" y="3057525"/>
                </a:lnTo>
                <a:lnTo>
                  <a:pt x="1160322" y="3057525"/>
                </a:lnTo>
                <a:lnTo>
                  <a:pt x="1161440" y="3057055"/>
                </a:lnTo>
                <a:lnTo>
                  <a:pt x="1163307" y="3055201"/>
                </a:lnTo>
                <a:lnTo>
                  <a:pt x="1163764" y="3054070"/>
                </a:lnTo>
                <a:lnTo>
                  <a:pt x="1163764" y="3051441"/>
                </a:lnTo>
                <a:close/>
              </a:path>
              <a:path w="2318384" h="4438650">
                <a:moveTo>
                  <a:pt x="1163764" y="3003816"/>
                </a:moveTo>
                <a:lnTo>
                  <a:pt x="1163307" y="3002699"/>
                </a:lnTo>
                <a:lnTo>
                  <a:pt x="1161440" y="3000832"/>
                </a:lnTo>
                <a:lnTo>
                  <a:pt x="1160322" y="3000375"/>
                </a:lnTo>
                <a:lnTo>
                  <a:pt x="1157693" y="3000375"/>
                </a:lnTo>
                <a:lnTo>
                  <a:pt x="1156563" y="3000832"/>
                </a:lnTo>
                <a:lnTo>
                  <a:pt x="1154709" y="3002699"/>
                </a:lnTo>
                <a:lnTo>
                  <a:pt x="1154239" y="3003816"/>
                </a:lnTo>
                <a:lnTo>
                  <a:pt x="1154239" y="3006445"/>
                </a:lnTo>
                <a:lnTo>
                  <a:pt x="1154709" y="3007576"/>
                </a:lnTo>
                <a:lnTo>
                  <a:pt x="1156563" y="3009430"/>
                </a:lnTo>
                <a:lnTo>
                  <a:pt x="1157693" y="3009900"/>
                </a:lnTo>
                <a:lnTo>
                  <a:pt x="1160322" y="3009900"/>
                </a:lnTo>
                <a:lnTo>
                  <a:pt x="1161440" y="3009430"/>
                </a:lnTo>
                <a:lnTo>
                  <a:pt x="1163307" y="3007576"/>
                </a:lnTo>
                <a:lnTo>
                  <a:pt x="1163764" y="3006445"/>
                </a:lnTo>
                <a:lnTo>
                  <a:pt x="1163764" y="3003816"/>
                </a:lnTo>
                <a:close/>
              </a:path>
              <a:path w="2318384" h="4438650">
                <a:moveTo>
                  <a:pt x="1163764" y="2956191"/>
                </a:moveTo>
                <a:lnTo>
                  <a:pt x="1163307" y="2955074"/>
                </a:lnTo>
                <a:lnTo>
                  <a:pt x="1161440" y="2953207"/>
                </a:lnTo>
                <a:lnTo>
                  <a:pt x="1160322" y="2952750"/>
                </a:lnTo>
                <a:lnTo>
                  <a:pt x="1157693" y="2952750"/>
                </a:lnTo>
                <a:lnTo>
                  <a:pt x="1156563" y="2953207"/>
                </a:lnTo>
                <a:lnTo>
                  <a:pt x="1154709" y="2955074"/>
                </a:lnTo>
                <a:lnTo>
                  <a:pt x="1154239" y="2956191"/>
                </a:lnTo>
                <a:lnTo>
                  <a:pt x="1154239" y="2958820"/>
                </a:lnTo>
                <a:lnTo>
                  <a:pt x="1154709" y="2959951"/>
                </a:lnTo>
                <a:lnTo>
                  <a:pt x="1156563" y="2961805"/>
                </a:lnTo>
                <a:lnTo>
                  <a:pt x="1157693" y="2962275"/>
                </a:lnTo>
                <a:lnTo>
                  <a:pt x="1160322" y="2962275"/>
                </a:lnTo>
                <a:lnTo>
                  <a:pt x="1161440" y="2961805"/>
                </a:lnTo>
                <a:lnTo>
                  <a:pt x="1163307" y="2959951"/>
                </a:lnTo>
                <a:lnTo>
                  <a:pt x="1163764" y="2958820"/>
                </a:lnTo>
                <a:lnTo>
                  <a:pt x="1163764" y="2956191"/>
                </a:lnTo>
                <a:close/>
              </a:path>
              <a:path w="2318384" h="4438650">
                <a:moveTo>
                  <a:pt x="1163764" y="2908566"/>
                </a:moveTo>
                <a:lnTo>
                  <a:pt x="1163307" y="2907449"/>
                </a:lnTo>
                <a:lnTo>
                  <a:pt x="1161440" y="2905582"/>
                </a:lnTo>
                <a:lnTo>
                  <a:pt x="1160322" y="2905125"/>
                </a:lnTo>
                <a:lnTo>
                  <a:pt x="1157693" y="2905125"/>
                </a:lnTo>
                <a:lnTo>
                  <a:pt x="1156563" y="2905582"/>
                </a:lnTo>
                <a:lnTo>
                  <a:pt x="1154709" y="2907449"/>
                </a:lnTo>
                <a:lnTo>
                  <a:pt x="1154239" y="2908566"/>
                </a:lnTo>
                <a:lnTo>
                  <a:pt x="1154239" y="2911195"/>
                </a:lnTo>
                <a:lnTo>
                  <a:pt x="1154709" y="2912326"/>
                </a:lnTo>
                <a:lnTo>
                  <a:pt x="1156563" y="2914180"/>
                </a:lnTo>
                <a:lnTo>
                  <a:pt x="1157693" y="2914650"/>
                </a:lnTo>
                <a:lnTo>
                  <a:pt x="1160322" y="2914650"/>
                </a:lnTo>
                <a:lnTo>
                  <a:pt x="1161440" y="2914180"/>
                </a:lnTo>
                <a:lnTo>
                  <a:pt x="1163307" y="2912326"/>
                </a:lnTo>
                <a:lnTo>
                  <a:pt x="1163764" y="2911195"/>
                </a:lnTo>
                <a:lnTo>
                  <a:pt x="1163764" y="2908566"/>
                </a:lnTo>
                <a:close/>
              </a:path>
              <a:path w="2318384" h="4438650">
                <a:moveTo>
                  <a:pt x="1163764" y="2860941"/>
                </a:moveTo>
                <a:lnTo>
                  <a:pt x="1163307" y="2859824"/>
                </a:lnTo>
                <a:lnTo>
                  <a:pt x="1161440" y="2857957"/>
                </a:lnTo>
                <a:lnTo>
                  <a:pt x="1160322" y="2857500"/>
                </a:lnTo>
                <a:lnTo>
                  <a:pt x="1157693" y="2857500"/>
                </a:lnTo>
                <a:lnTo>
                  <a:pt x="1156563" y="2857957"/>
                </a:lnTo>
                <a:lnTo>
                  <a:pt x="1154709" y="2859824"/>
                </a:lnTo>
                <a:lnTo>
                  <a:pt x="1154239" y="2860941"/>
                </a:lnTo>
                <a:lnTo>
                  <a:pt x="1154239" y="2863570"/>
                </a:lnTo>
                <a:lnTo>
                  <a:pt x="1154709" y="2864701"/>
                </a:lnTo>
                <a:lnTo>
                  <a:pt x="1156563" y="2866555"/>
                </a:lnTo>
                <a:lnTo>
                  <a:pt x="1157693" y="2867025"/>
                </a:lnTo>
                <a:lnTo>
                  <a:pt x="1160322" y="2867025"/>
                </a:lnTo>
                <a:lnTo>
                  <a:pt x="1161440" y="2866555"/>
                </a:lnTo>
                <a:lnTo>
                  <a:pt x="1163307" y="2864701"/>
                </a:lnTo>
                <a:lnTo>
                  <a:pt x="1163764" y="2863570"/>
                </a:lnTo>
                <a:lnTo>
                  <a:pt x="1163764" y="2860941"/>
                </a:lnTo>
                <a:close/>
              </a:path>
              <a:path w="2318384" h="4438650">
                <a:moveTo>
                  <a:pt x="1163764" y="2813316"/>
                </a:moveTo>
                <a:lnTo>
                  <a:pt x="1163307" y="2812199"/>
                </a:lnTo>
                <a:lnTo>
                  <a:pt x="1161440" y="2810332"/>
                </a:lnTo>
                <a:lnTo>
                  <a:pt x="1160322" y="2809875"/>
                </a:lnTo>
                <a:lnTo>
                  <a:pt x="1157693" y="2809875"/>
                </a:lnTo>
                <a:lnTo>
                  <a:pt x="1156563" y="2810332"/>
                </a:lnTo>
                <a:lnTo>
                  <a:pt x="1154709" y="2812199"/>
                </a:lnTo>
                <a:lnTo>
                  <a:pt x="1154239" y="2813316"/>
                </a:lnTo>
                <a:lnTo>
                  <a:pt x="1154239" y="2815945"/>
                </a:lnTo>
                <a:lnTo>
                  <a:pt x="1154709" y="2817076"/>
                </a:lnTo>
                <a:lnTo>
                  <a:pt x="1156563" y="2818930"/>
                </a:lnTo>
                <a:lnTo>
                  <a:pt x="1157693" y="2819400"/>
                </a:lnTo>
                <a:lnTo>
                  <a:pt x="1160322" y="2819400"/>
                </a:lnTo>
                <a:lnTo>
                  <a:pt x="1161440" y="2818930"/>
                </a:lnTo>
                <a:lnTo>
                  <a:pt x="1163307" y="2817076"/>
                </a:lnTo>
                <a:lnTo>
                  <a:pt x="1163764" y="2815945"/>
                </a:lnTo>
                <a:lnTo>
                  <a:pt x="1163764" y="2813316"/>
                </a:lnTo>
                <a:close/>
              </a:path>
              <a:path w="2318384" h="4438650">
                <a:moveTo>
                  <a:pt x="1163764" y="2765691"/>
                </a:moveTo>
                <a:lnTo>
                  <a:pt x="1163307" y="2764574"/>
                </a:lnTo>
                <a:lnTo>
                  <a:pt x="1161440" y="2762707"/>
                </a:lnTo>
                <a:lnTo>
                  <a:pt x="1160322" y="2762250"/>
                </a:lnTo>
                <a:lnTo>
                  <a:pt x="1157693" y="2762250"/>
                </a:lnTo>
                <a:lnTo>
                  <a:pt x="1156563" y="2762707"/>
                </a:lnTo>
                <a:lnTo>
                  <a:pt x="1154709" y="2764574"/>
                </a:lnTo>
                <a:lnTo>
                  <a:pt x="1154239" y="2765691"/>
                </a:lnTo>
                <a:lnTo>
                  <a:pt x="1154239" y="2768320"/>
                </a:lnTo>
                <a:lnTo>
                  <a:pt x="1154709" y="2769451"/>
                </a:lnTo>
                <a:lnTo>
                  <a:pt x="1156563" y="2771305"/>
                </a:lnTo>
                <a:lnTo>
                  <a:pt x="1157693" y="2771775"/>
                </a:lnTo>
                <a:lnTo>
                  <a:pt x="1160322" y="2771775"/>
                </a:lnTo>
                <a:lnTo>
                  <a:pt x="1161440" y="2771305"/>
                </a:lnTo>
                <a:lnTo>
                  <a:pt x="1163307" y="2769451"/>
                </a:lnTo>
                <a:lnTo>
                  <a:pt x="1163764" y="2768320"/>
                </a:lnTo>
                <a:lnTo>
                  <a:pt x="1163764" y="2765691"/>
                </a:lnTo>
                <a:close/>
              </a:path>
              <a:path w="2318384" h="4438650">
                <a:moveTo>
                  <a:pt x="1163764" y="2718066"/>
                </a:moveTo>
                <a:lnTo>
                  <a:pt x="1163307" y="2716949"/>
                </a:lnTo>
                <a:lnTo>
                  <a:pt x="1161440" y="2715082"/>
                </a:lnTo>
                <a:lnTo>
                  <a:pt x="1160322" y="2714625"/>
                </a:lnTo>
                <a:lnTo>
                  <a:pt x="1157693" y="2714625"/>
                </a:lnTo>
                <a:lnTo>
                  <a:pt x="1156563" y="2715082"/>
                </a:lnTo>
                <a:lnTo>
                  <a:pt x="1154709" y="2716949"/>
                </a:lnTo>
                <a:lnTo>
                  <a:pt x="1154239" y="2718066"/>
                </a:lnTo>
                <a:lnTo>
                  <a:pt x="1154239" y="2720695"/>
                </a:lnTo>
                <a:lnTo>
                  <a:pt x="1154709" y="2721826"/>
                </a:lnTo>
                <a:lnTo>
                  <a:pt x="1156563" y="2723680"/>
                </a:lnTo>
                <a:lnTo>
                  <a:pt x="1157693" y="2724150"/>
                </a:lnTo>
                <a:lnTo>
                  <a:pt x="1160322" y="2724150"/>
                </a:lnTo>
                <a:lnTo>
                  <a:pt x="1161440" y="2723680"/>
                </a:lnTo>
                <a:lnTo>
                  <a:pt x="1163307" y="2721826"/>
                </a:lnTo>
                <a:lnTo>
                  <a:pt x="1163764" y="2720695"/>
                </a:lnTo>
                <a:lnTo>
                  <a:pt x="1163764" y="2718066"/>
                </a:lnTo>
                <a:close/>
              </a:path>
              <a:path w="2318384" h="4438650">
                <a:moveTo>
                  <a:pt x="1163764" y="2670441"/>
                </a:moveTo>
                <a:lnTo>
                  <a:pt x="1163307" y="2669324"/>
                </a:lnTo>
                <a:lnTo>
                  <a:pt x="1161440" y="2667457"/>
                </a:lnTo>
                <a:lnTo>
                  <a:pt x="1160322" y="2667000"/>
                </a:lnTo>
                <a:lnTo>
                  <a:pt x="1157693" y="2667000"/>
                </a:lnTo>
                <a:lnTo>
                  <a:pt x="1156563" y="2667457"/>
                </a:lnTo>
                <a:lnTo>
                  <a:pt x="1154709" y="2669324"/>
                </a:lnTo>
                <a:lnTo>
                  <a:pt x="1154239" y="2670441"/>
                </a:lnTo>
                <a:lnTo>
                  <a:pt x="1154239" y="2673070"/>
                </a:lnTo>
                <a:lnTo>
                  <a:pt x="1154709" y="2674201"/>
                </a:lnTo>
                <a:lnTo>
                  <a:pt x="1156563" y="2676055"/>
                </a:lnTo>
                <a:lnTo>
                  <a:pt x="1157693" y="2676525"/>
                </a:lnTo>
                <a:lnTo>
                  <a:pt x="1160322" y="2676525"/>
                </a:lnTo>
                <a:lnTo>
                  <a:pt x="1161440" y="2676055"/>
                </a:lnTo>
                <a:lnTo>
                  <a:pt x="1163307" y="2674201"/>
                </a:lnTo>
                <a:lnTo>
                  <a:pt x="1163764" y="2673070"/>
                </a:lnTo>
                <a:lnTo>
                  <a:pt x="1163764" y="2670441"/>
                </a:lnTo>
                <a:close/>
              </a:path>
              <a:path w="2318384" h="4438650">
                <a:moveTo>
                  <a:pt x="1163764" y="2622816"/>
                </a:moveTo>
                <a:lnTo>
                  <a:pt x="1163307" y="2621699"/>
                </a:lnTo>
                <a:lnTo>
                  <a:pt x="1161440" y="2619832"/>
                </a:lnTo>
                <a:lnTo>
                  <a:pt x="1160322" y="2619375"/>
                </a:lnTo>
                <a:lnTo>
                  <a:pt x="1157693" y="2619375"/>
                </a:lnTo>
                <a:lnTo>
                  <a:pt x="1156563" y="2619832"/>
                </a:lnTo>
                <a:lnTo>
                  <a:pt x="1154709" y="2621699"/>
                </a:lnTo>
                <a:lnTo>
                  <a:pt x="1154239" y="2622816"/>
                </a:lnTo>
                <a:lnTo>
                  <a:pt x="1154239" y="2625445"/>
                </a:lnTo>
                <a:lnTo>
                  <a:pt x="1154709" y="2626576"/>
                </a:lnTo>
                <a:lnTo>
                  <a:pt x="1156563" y="2628430"/>
                </a:lnTo>
                <a:lnTo>
                  <a:pt x="1157693" y="2628900"/>
                </a:lnTo>
                <a:lnTo>
                  <a:pt x="1160322" y="2628900"/>
                </a:lnTo>
                <a:lnTo>
                  <a:pt x="1161440" y="2628430"/>
                </a:lnTo>
                <a:lnTo>
                  <a:pt x="1163307" y="2626576"/>
                </a:lnTo>
                <a:lnTo>
                  <a:pt x="1163764" y="2625445"/>
                </a:lnTo>
                <a:lnTo>
                  <a:pt x="1163764" y="2622816"/>
                </a:lnTo>
                <a:close/>
              </a:path>
              <a:path w="2318384" h="4438650">
                <a:moveTo>
                  <a:pt x="1163764" y="2575191"/>
                </a:moveTo>
                <a:lnTo>
                  <a:pt x="1163307" y="2574074"/>
                </a:lnTo>
                <a:lnTo>
                  <a:pt x="1161440" y="2572207"/>
                </a:lnTo>
                <a:lnTo>
                  <a:pt x="1160322" y="2571750"/>
                </a:lnTo>
                <a:lnTo>
                  <a:pt x="1157693" y="2571750"/>
                </a:lnTo>
                <a:lnTo>
                  <a:pt x="1156563" y="2572207"/>
                </a:lnTo>
                <a:lnTo>
                  <a:pt x="1154709" y="2574074"/>
                </a:lnTo>
                <a:lnTo>
                  <a:pt x="1154239" y="2575191"/>
                </a:lnTo>
                <a:lnTo>
                  <a:pt x="1154239" y="2577820"/>
                </a:lnTo>
                <a:lnTo>
                  <a:pt x="1154709" y="2578951"/>
                </a:lnTo>
                <a:lnTo>
                  <a:pt x="1156563" y="2580805"/>
                </a:lnTo>
                <a:lnTo>
                  <a:pt x="1157693" y="2581275"/>
                </a:lnTo>
                <a:lnTo>
                  <a:pt x="1160322" y="2581275"/>
                </a:lnTo>
                <a:lnTo>
                  <a:pt x="1161440" y="2580805"/>
                </a:lnTo>
                <a:lnTo>
                  <a:pt x="1163307" y="2578951"/>
                </a:lnTo>
                <a:lnTo>
                  <a:pt x="1163764" y="2577820"/>
                </a:lnTo>
                <a:lnTo>
                  <a:pt x="1163764" y="2575191"/>
                </a:lnTo>
                <a:close/>
              </a:path>
              <a:path w="2318384" h="4438650">
                <a:moveTo>
                  <a:pt x="1163764" y="2527566"/>
                </a:moveTo>
                <a:lnTo>
                  <a:pt x="1163307" y="2526449"/>
                </a:lnTo>
                <a:lnTo>
                  <a:pt x="1161440" y="2524582"/>
                </a:lnTo>
                <a:lnTo>
                  <a:pt x="1160322" y="2524125"/>
                </a:lnTo>
                <a:lnTo>
                  <a:pt x="1157693" y="2524125"/>
                </a:lnTo>
                <a:lnTo>
                  <a:pt x="1156563" y="2524582"/>
                </a:lnTo>
                <a:lnTo>
                  <a:pt x="1154709" y="2526449"/>
                </a:lnTo>
                <a:lnTo>
                  <a:pt x="1154239" y="2527566"/>
                </a:lnTo>
                <a:lnTo>
                  <a:pt x="1154239" y="2530195"/>
                </a:lnTo>
                <a:lnTo>
                  <a:pt x="1154709" y="2531326"/>
                </a:lnTo>
                <a:lnTo>
                  <a:pt x="1156563" y="2533180"/>
                </a:lnTo>
                <a:lnTo>
                  <a:pt x="1157693" y="2533650"/>
                </a:lnTo>
                <a:lnTo>
                  <a:pt x="1160322" y="2533650"/>
                </a:lnTo>
                <a:lnTo>
                  <a:pt x="1161440" y="2533180"/>
                </a:lnTo>
                <a:lnTo>
                  <a:pt x="1163307" y="2531326"/>
                </a:lnTo>
                <a:lnTo>
                  <a:pt x="1163764" y="2530195"/>
                </a:lnTo>
                <a:lnTo>
                  <a:pt x="1163764" y="2527566"/>
                </a:lnTo>
                <a:close/>
              </a:path>
              <a:path w="2318384" h="4438650">
                <a:moveTo>
                  <a:pt x="1163764" y="2479941"/>
                </a:moveTo>
                <a:lnTo>
                  <a:pt x="1163307" y="2478824"/>
                </a:lnTo>
                <a:lnTo>
                  <a:pt x="1161440" y="2476957"/>
                </a:lnTo>
                <a:lnTo>
                  <a:pt x="1160322" y="2476500"/>
                </a:lnTo>
                <a:lnTo>
                  <a:pt x="1157693" y="2476500"/>
                </a:lnTo>
                <a:lnTo>
                  <a:pt x="1156563" y="2476957"/>
                </a:lnTo>
                <a:lnTo>
                  <a:pt x="1154709" y="2478824"/>
                </a:lnTo>
                <a:lnTo>
                  <a:pt x="1154239" y="2479941"/>
                </a:lnTo>
                <a:lnTo>
                  <a:pt x="1154239" y="2482570"/>
                </a:lnTo>
                <a:lnTo>
                  <a:pt x="1154709" y="2483701"/>
                </a:lnTo>
                <a:lnTo>
                  <a:pt x="1156563" y="2485555"/>
                </a:lnTo>
                <a:lnTo>
                  <a:pt x="1157693" y="2486025"/>
                </a:lnTo>
                <a:lnTo>
                  <a:pt x="1160322" y="2486025"/>
                </a:lnTo>
                <a:lnTo>
                  <a:pt x="1161440" y="2485555"/>
                </a:lnTo>
                <a:lnTo>
                  <a:pt x="1163307" y="2483701"/>
                </a:lnTo>
                <a:lnTo>
                  <a:pt x="1163764" y="2482570"/>
                </a:lnTo>
                <a:lnTo>
                  <a:pt x="1163764" y="2479941"/>
                </a:lnTo>
                <a:close/>
              </a:path>
              <a:path w="2318384" h="4438650">
                <a:moveTo>
                  <a:pt x="1163764" y="2432316"/>
                </a:moveTo>
                <a:lnTo>
                  <a:pt x="1163307" y="2431199"/>
                </a:lnTo>
                <a:lnTo>
                  <a:pt x="1161440" y="2429332"/>
                </a:lnTo>
                <a:lnTo>
                  <a:pt x="1160322" y="2428875"/>
                </a:lnTo>
                <a:lnTo>
                  <a:pt x="1157693" y="2428875"/>
                </a:lnTo>
                <a:lnTo>
                  <a:pt x="1156563" y="2429332"/>
                </a:lnTo>
                <a:lnTo>
                  <a:pt x="1154709" y="2431199"/>
                </a:lnTo>
                <a:lnTo>
                  <a:pt x="1154239" y="2432316"/>
                </a:lnTo>
                <a:lnTo>
                  <a:pt x="1154239" y="2434945"/>
                </a:lnTo>
                <a:lnTo>
                  <a:pt x="1154709" y="2436076"/>
                </a:lnTo>
                <a:lnTo>
                  <a:pt x="1156563" y="2437930"/>
                </a:lnTo>
                <a:lnTo>
                  <a:pt x="1157693" y="2438400"/>
                </a:lnTo>
                <a:lnTo>
                  <a:pt x="1160322" y="2438400"/>
                </a:lnTo>
                <a:lnTo>
                  <a:pt x="1161440" y="2437930"/>
                </a:lnTo>
                <a:lnTo>
                  <a:pt x="1163307" y="2436076"/>
                </a:lnTo>
                <a:lnTo>
                  <a:pt x="1163764" y="2434945"/>
                </a:lnTo>
                <a:lnTo>
                  <a:pt x="1163764" y="2432316"/>
                </a:lnTo>
                <a:close/>
              </a:path>
              <a:path w="2318384" h="4438650">
                <a:moveTo>
                  <a:pt x="1163764" y="2384691"/>
                </a:moveTo>
                <a:lnTo>
                  <a:pt x="1163307" y="2383574"/>
                </a:lnTo>
                <a:lnTo>
                  <a:pt x="1161440" y="2381707"/>
                </a:lnTo>
                <a:lnTo>
                  <a:pt x="1160322" y="2381250"/>
                </a:lnTo>
                <a:lnTo>
                  <a:pt x="1157693" y="2381250"/>
                </a:lnTo>
                <a:lnTo>
                  <a:pt x="1156563" y="2381707"/>
                </a:lnTo>
                <a:lnTo>
                  <a:pt x="1154709" y="2383574"/>
                </a:lnTo>
                <a:lnTo>
                  <a:pt x="1154239" y="2384691"/>
                </a:lnTo>
                <a:lnTo>
                  <a:pt x="1154239" y="2387320"/>
                </a:lnTo>
                <a:lnTo>
                  <a:pt x="1154709" y="2388451"/>
                </a:lnTo>
                <a:lnTo>
                  <a:pt x="1156563" y="2390305"/>
                </a:lnTo>
                <a:lnTo>
                  <a:pt x="1157693" y="2390775"/>
                </a:lnTo>
                <a:lnTo>
                  <a:pt x="1160322" y="2390775"/>
                </a:lnTo>
                <a:lnTo>
                  <a:pt x="1161440" y="2390305"/>
                </a:lnTo>
                <a:lnTo>
                  <a:pt x="1163307" y="2388451"/>
                </a:lnTo>
                <a:lnTo>
                  <a:pt x="1163764" y="2387320"/>
                </a:lnTo>
                <a:lnTo>
                  <a:pt x="1163764" y="2384691"/>
                </a:lnTo>
                <a:close/>
              </a:path>
              <a:path w="2318384" h="4438650">
                <a:moveTo>
                  <a:pt x="1163764" y="2337066"/>
                </a:moveTo>
                <a:lnTo>
                  <a:pt x="1163307" y="2335949"/>
                </a:lnTo>
                <a:lnTo>
                  <a:pt x="1161440" y="2334082"/>
                </a:lnTo>
                <a:lnTo>
                  <a:pt x="1160322" y="2333625"/>
                </a:lnTo>
                <a:lnTo>
                  <a:pt x="1157693" y="2333625"/>
                </a:lnTo>
                <a:lnTo>
                  <a:pt x="1156563" y="2334082"/>
                </a:lnTo>
                <a:lnTo>
                  <a:pt x="1154709" y="2335949"/>
                </a:lnTo>
                <a:lnTo>
                  <a:pt x="1154239" y="2337066"/>
                </a:lnTo>
                <a:lnTo>
                  <a:pt x="1154239" y="2339695"/>
                </a:lnTo>
                <a:lnTo>
                  <a:pt x="1154709" y="2340826"/>
                </a:lnTo>
                <a:lnTo>
                  <a:pt x="1156563" y="2342680"/>
                </a:lnTo>
                <a:lnTo>
                  <a:pt x="1157693" y="2343150"/>
                </a:lnTo>
                <a:lnTo>
                  <a:pt x="1160322" y="2343150"/>
                </a:lnTo>
                <a:lnTo>
                  <a:pt x="1161440" y="2342680"/>
                </a:lnTo>
                <a:lnTo>
                  <a:pt x="1163307" y="2340826"/>
                </a:lnTo>
                <a:lnTo>
                  <a:pt x="1163764" y="2339695"/>
                </a:lnTo>
                <a:lnTo>
                  <a:pt x="1163764" y="2337066"/>
                </a:lnTo>
                <a:close/>
              </a:path>
              <a:path w="2318384" h="4438650">
                <a:moveTo>
                  <a:pt x="1163764" y="2289441"/>
                </a:moveTo>
                <a:lnTo>
                  <a:pt x="1163307" y="2288324"/>
                </a:lnTo>
                <a:lnTo>
                  <a:pt x="1161440" y="2286457"/>
                </a:lnTo>
                <a:lnTo>
                  <a:pt x="1160322" y="2286000"/>
                </a:lnTo>
                <a:lnTo>
                  <a:pt x="1157693" y="2286000"/>
                </a:lnTo>
                <a:lnTo>
                  <a:pt x="1156563" y="2286457"/>
                </a:lnTo>
                <a:lnTo>
                  <a:pt x="1154709" y="2288324"/>
                </a:lnTo>
                <a:lnTo>
                  <a:pt x="1154239" y="2289441"/>
                </a:lnTo>
                <a:lnTo>
                  <a:pt x="1154239" y="2292070"/>
                </a:lnTo>
                <a:lnTo>
                  <a:pt x="1154709" y="2293201"/>
                </a:lnTo>
                <a:lnTo>
                  <a:pt x="1156563" y="2295055"/>
                </a:lnTo>
                <a:lnTo>
                  <a:pt x="1157693" y="2295525"/>
                </a:lnTo>
                <a:lnTo>
                  <a:pt x="1160322" y="2295525"/>
                </a:lnTo>
                <a:lnTo>
                  <a:pt x="1161440" y="2295055"/>
                </a:lnTo>
                <a:lnTo>
                  <a:pt x="1163307" y="2293201"/>
                </a:lnTo>
                <a:lnTo>
                  <a:pt x="1163764" y="2292070"/>
                </a:lnTo>
                <a:lnTo>
                  <a:pt x="1163764" y="2289441"/>
                </a:lnTo>
                <a:close/>
              </a:path>
              <a:path w="2318384" h="4438650">
                <a:moveTo>
                  <a:pt x="1163764" y="2241816"/>
                </a:moveTo>
                <a:lnTo>
                  <a:pt x="1163307" y="2240699"/>
                </a:lnTo>
                <a:lnTo>
                  <a:pt x="1161440" y="2238832"/>
                </a:lnTo>
                <a:lnTo>
                  <a:pt x="1160322" y="2238375"/>
                </a:lnTo>
                <a:lnTo>
                  <a:pt x="1157693" y="2238375"/>
                </a:lnTo>
                <a:lnTo>
                  <a:pt x="1156563" y="2238832"/>
                </a:lnTo>
                <a:lnTo>
                  <a:pt x="1154709" y="2240699"/>
                </a:lnTo>
                <a:lnTo>
                  <a:pt x="1154239" y="2241816"/>
                </a:lnTo>
                <a:lnTo>
                  <a:pt x="1154239" y="2244445"/>
                </a:lnTo>
                <a:lnTo>
                  <a:pt x="1154709" y="2245576"/>
                </a:lnTo>
                <a:lnTo>
                  <a:pt x="1156563" y="2247430"/>
                </a:lnTo>
                <a:lnTo>
                  <a:pt x="1157693" y="2247900"/>
                </a:lnTo>
                <a:lnTo>
                  <a:pt x="1160322" y="2247900"/>
                </a:lnTo>
                <a:lnTo>
                  <a:pt x="1161440" y="2247430"/>
                </a:lnTo>
                <a:lnTo>
                  <a:pt x="1163307" y="2245576"/>
                </a:lnTo>
                <a:lnTo>
                  <a:pt x="1163764" y="2244445"/>
                </a:lnTo>
                <a:lnTo>
                  <a:pt x="1163764" y="2241816"/>
                </a:lnTo>
                <a:close/>
              </a:path>
              <a:path w="2318384" h="4438650">
                <a:moveTo>
                  <a:pt x="1163764" y="2194191"/>
                </a:moveTo>
                <a:lnTo>
                  <a:pt x="1163307" y="2193074"/>
                </a:lnTo>
                <a:lnTo>
                  <a:pt x="1161440" y="2191207"/>
                </a:lnTo>
                <a:lnTo>
                  <a:pt x="1160322" y="2190750"/>
                </a:lnTo>
                <a:lnTo>
                  <a:pt x="1157693" y="2190750"/>
                </a:lnTo>
                <a:lnTo>
                  <a:pt x="1156563" y="2191207"/>
                </a:lnTo>
                <a:lnTo>
                  <a:pt x="1154709" y="2193074"/>
                </a:lnTo>
                <a:lnTo>
                  <a:pt x="1154239" y="2194191"/>
                </a:lnTo>
                <a:lnTo>
                  <a:pt x="1154239" y="2196820"/>
                </a:lnTo>
                <a:lnTo>
                  <a:pt x="1154709" y="2197951"/>
                </a:lnTo>
                <a:lnTo>
                  <a:pt x="1156563" y="2199805"/>
                </a:lnTo>
                <a:lnTo>
                  <a:pt x="1157693" y="2200275"/>
                </a:lnTo>
                <a:lnTo>
                  <a:pt x="1160322" y="2200275"/>
                </a:lnTo>
                <a:lnTo>
                  <a:pt x="1161440" y="2199805"/>
                </a:lnTo>
                <a:lnTo>
                  <a:pt x="1163307" y="2197951"/>
                </a:lnTo>
                <a:lnTo>
                  <a:pt x="1163764" y="2196820"/>
                </a:lnTo>
                <a:lnTo>
                  <a:pt x="1163764" y="2194191"/>
                </a:lnTo>
                <a:close/>
              </a:path>
              <a:path w="2318384" h="4438650">
                <a:moveTo>
                  <a:pt x="1163764" y="2146566"/>
                </a:moveTo>
                <a:lnTo>
                  <a:pt x="1163307" y="2145449"/>
                </a:lnTo>
                <a:lnTo>
                  <a:pt x="1161440" y="2143582"/>
                </a:lnTo>
                <a:lnTo>
                  <a:pt x="1160322" y="2143125"/>
                </a:lnTo>
                <a:lnTo>
                  <a:pt x="1157693" y="2143125"/>
                </a:lnTo>
                <a:lnTo>
                  <a:pt x="1156563" y="2143582"/>
                </a:lnTo>
                <a:lnTo>
                  <a:pt x="1154709" y="2145449"/>
                </a:lnTo>
                <a:lnTo>
                  <a:pt x="1154239" y="2146566"/>
                </a:lnTo>
                <a:lnTo>
                  <a:pt x="1154239" y="2149195"/>
                </a:lnTo>
                <a:lnTo>
                  <a:pt x="1154709" y="2150326"/>
                </a:lnTo>
                <a:lnTo>
                  <a:pt x="1156563" y="2152180"/>
                </a:lnTo>
                <a:lnTo>
                  <a:pt x="1157693" y="2152650"/>
                </a:lnTo>
                <a:lnTo>
                  <a:pt x="1160322" y="2152650"/>
                </a:lnTo>
                <a:lnTo>
                  <a:pt x="1161440" y="2152180"/>
                </a:lnTo>
                <a:lnTo>
                  <a:pt x="1163307" y="2150326"/>
                </a:lnTo>
                <a:lnTo>
                  <a:pt x="1163764" y="2149195"/>
                </a:lnTo>
                <a:lnTo>
                  <a:pt x="1163764" y="2146566"/>
                </a:lnTo>
                <a:close/>
              </a:path>
              <a:path w="2318384" h="4438650">
                <a:moveTo>
                  <a:pt x="1163764" y="2098941"/>
                </a:moveTo>
                <a:lnTo>
                  <a:pt x="1163307" y="2097824"/>
                </a:lnTo>
                <a:lnTo>
                  <a:pt x="1161440" y="2095957"/>
                </a:lnTo>
                <a:lnTo>
                  <a:pt x="1160322" y="2095500"/>
                </a:lnTo>
                <a:lnTo>
                  <a:pt x="1157693" y="2095500"/>
                </a:lnTo>
                <a:lnTo>
                  <a:pt x="1156563" y="2095957"/>
                </a:lnTo>
                <a:lnTo>
                  <a:pt x="1154709" y="2097824"/>
                </a:lnTo>
                <a:lnTo>
                  <a:pt x="1154239" y="2098941"/>
                </a:lnTo>
                <a:lnTo>
                  <a:pt x="1154239" y="2101570"/>
                </a:lnTo>
                <a:lnTo>
                  <a:pt x="1154709" y="2102700"/>
                </a:lnTo>
                <a:lnTo>
                  <a:pt x="1156563" y="2104555"/>
                </a:lnTo>
                <a:lnTo>
                  <a:pt x="1157693" y="2105025"/>
                </a:lnTo>
                <a:lnTo>
                  <a:pt x="1160322" y="2105025"/>
                </a:lnTo>
                <a:lnTo>
                  <a:pt x="1161440" y="2104555"/>
                </a:lnTo>
                <a:lnTo>
                  <a:pt x="1163307" y="2102700"/>
                </a:lnTo>
                <a:lnTo>
                  <a:pt x="1163764" y="2101570"/>
                </a:lnTo>
                <a:lnTo>
                  <a:pt x="1163764" y="2098941"/>
                </a:lnTo>
                <a:close/>
              </a:path>
              <a:path w="2318384" h="4438650">
                <a:moveTo>
                  <a:pt x="1163764" y="2051316"/>
                </a:moveTo>
                <a:lnTo>
                  <a:pt x="1163307" y="2050199"/>
                </a:lnTo>
                <a:lnTo>
                  <a:pt x="1161440" y="2048332"/>
                </a:lnTo>
                <a:lnTo>
                  <a:pt x="1160322" y="2047875"/>
                </a:lnTo>
                <a:lnTo>
                  <a:pt x="1157693" y="2047875"/>
                </a:lnTo>
                <a:lnTo>
                  <a:pt x="1156563" y="2048332"/>
                </a:lnTo>
                <a:lnTo>
                  <a:pt x="1154709" y="2050199"/>
                </a:lnTo>
                <a:lnTo>
                  <a:pt x="1154239" y="2051316"/>
                </a:lnTo>
                <a:lnTo>
                  <a:pt x="1154239" y="2053945"/>
                </a:lnTo>
                <a:lnTo>
                  <a:pt x="1154709" y="2055075"/>
                </a:lnTo>
                <a:lnTo>
                  <a:pt x="1156563" y="2056930"/>
                </a:lnTo>
                <a:lnTo>
                  <a:pt x="1157693" y="2057400"/>
                </a:lnTo>
                <a:lnTo>
                  <a:pt x="1160322" y="2057400"/>
                </a:lnTo>
                <a:lnTo>
                  <a:pt x="1161440" y="2056930"/>
                </a:lnTo>
                <a:lnTo>
                  <a:pt x="1163307" y="2055075"/>
                </a:lnTo>
                <a:lnTo>
                  <a:pt x="1163764" y="2053945"/>
                </a:lnTo>
                <a:lnTo>
                  <a:pt x="1163764" y="2051316"/>
                </a:lnTo>
                <a:close/>
              </a:path>
              <a:path w="2318384" h="4438650">
                <a:moveTo>
                  <a:pt x="1163764" y="2003691"/>
                </a:moveTo>
                <a:lnTo>
                  <a:pt x="1163307" y="2002574"/>
                </a:lnTo>
                <a:lnTo>
                  <a:pt x="1161440" y="2000707"/>
                </a:lnTo>
                <a:lnTo>
                  <a:pt x="1160322" y="2000250"/>
                </a:lnTo>
                <a:lnTo>
                  <a:pt x="1157693" y="2000250"/>
                </a:lnTo>
                <a:lnTo>
                  <a:pt x="1156563" y="2000707"/>
                </a:lnTo>
                <a:lnTo>
                  <a:pt x="1154709" y="2002574"/>
                </a:lnTo>
                <a:lnTo>
                  <a:pt x="1154239" y="2003691"/>
                </a:lnTo>
                <a:lnTo>
                  <a:pt x="1154239" y="2006320"/>
                </a:lnTo>
                <a:lnTo>
                  <a:pt x="1154709" y="2007450"/>
                </a:lnTo>
                <a:lnTo>
                  <a:pt x="1156563" y="2009305"/>
                </a:lnTo>
                <a:lnTo>
                  <a:pt x="1157693" y="2009775"/>
                </a:lnTo>
                <a:lnTo>
                  <a:pt x="1160322" y="2009775"/>
                </a:lnTo>
                <a:lnTo>
                  <a:pt x="1161440" y="2009305"/>
                </a:lnTo>
                <a:lnTo>
                  <a:pt x="1163307" y="2007450"/>
                </a:lnTo>
                <a:lnTo>
                  <a:pt x="1163764" y="2006320"/>
                </a:lnTo>
                <a:lnTo>
                  <a:pt x="1163764" y="2003691"/>
                </a:lnTo>
                <a:close/>
              </a:path>
              <a:path w="2318384" h="4438650">
                <a:moveTo>
                  <a:pt x="1163764" y="1956066"/>
                </a:moveTo>
                <a:lnTo>
                  <a:pt x="1163307" y="1954949"/>
                </a:lnTo>
                <a:lnTo>
                  <a:pt x="1161440" y="1953082"/>
                </a:lnTo>
                <a:lnTo>
                  <a:pt x="1160322" y="1952625"/>
                </a:lnTo>
                <a:lnTo>
                  <a:pt x="1157693" y="1952625"/>
                </a:lnTo>
                <a:lnTo>
                  <a:pt x="1156563" y="1953082"/>
                </a:lnTo>
                <a:lnTo>
                  <a:pt x="1154709" y="1954949"/>
                </a:lnTo>
                <a:lnTo>
                  <a:pt x="1154239" y="1956066"/>
                </a:lnTo>
                <a:lnTo>
                  <a:pt x="1154239" y="1958695"/>
                </a:lnTo>
                <a:lnTo>
                  <a:pt x="1154709" y="1959825"/>
                </a:lnTo>
                <a:lnTo>
                  <a:pt x="1156563" y="1961680"/>
                </a:lnTo>
                <a:lnTo>
                  <a:pt x="1157693" y="1962150"/>
                </a:lnTo>
                <a:lnTo>
                  <a:pt x="1160322" y="1962150"/>
                </a:lnTo>
                <a:lnTo>
                  <a:pt x="1161440" y="1961680"/>
                </a:lnTo>
                <a:lnTo>
                  <a:pt x="1163307" y="1959825"/>
                </a:lnTo>
                <a:lnTo>
                  <a:pt x="1163764" y="1958695"/>
                </a:lnTo>
                <a:lnTo>
                  <a:pt x="1163764" y="1956066"/>
                </a:lnTo>
                <a:close/>
              </a:path>
              <a:path w="2318384" h="4438650">
                <a:moveTo>
                  <a:pt x="1163764" y="1908441"/>
                </a:moveTo>
                <a:lnTo>
                  <a:pt x="1163307" y="1907324"/>
                </a:lnTo>
                <a:lnTo>
                  <a:pt x="1161440" y="1905457"/>
                </a:lnTo>
                <a:lnTo>
                  <a:pt x="1160322" y="1905000"/>
                </a:lnTo>
                <a:lnTo>
                  <a:pt x="1157693" y="1905000"/>
                </a:lnTo>
                <a:lnTo>
                  <a:pt x="1156563" y="1905457"/>
                </a:lnTo>
                <a:lnTo>
                  <a:pt x="1154709" y="1907324"/>
                </a:lnTo>
                <a:lnTo>
                  <a:pt x="1154239" y="1908441"/>
                </a:lnTo>
                <a:lnTo>
                  <a:pt x="1154239" y="1911070"/>
                </a:lnTo>
                <a:lnTo>
                  <a:pt x="1154709" y="1912200"/>
                </a:lnTo>
                <a:lnTo>
                  <a:pt x="1156563" y="1914055"/>
                </a:lnTo>
                <a:lnTo>
                  <a:pt x="1157693" y="1914525"/>
                </a:lnTo>
                <a:lnTo>
                  <a:pt x="1160322" y="1914525"/>
                </a:lnTo>
                <a:lnTo>
                  <a:pt x="1161440" y="1914055"/>
                </a:lnTo>
                <a:lnTo>
                  <a:pt x="1163307" y="1912200"/>
                </a:lnTo>
                <a:lnTo>
                  <a:pt x="1163764" y="1911070"/>
                </a:lnTo>
                <a:lnTo>
                  <a:pt x="1163764" y="1908441"/>
                </a:lnTo>
                <a:close/>
              </a:path>
              <a:path w="2318384" h="4438650">
                <a:moveTo>
                  <a:pt x="1163764" y="1860816"/>
                </a:moveTo>
                <a:lnTo>
                  <a:pt x="1163307" y="1859699"/>
                </a:lnTo>
                <a:lnTo>
                  <a:pt x="1161440" y="1857832"/>
                </a:lnTo>
                <a:lnTo>
                  <a:pt x="1160322" y="1857375"/>
                </a:lnTo>
                <a:lnTo>
                  <a:pt x="1157693" y="1857375"/>
                </a:lnTo>
                <a:lnTo>
                  <a:pt x="1156563" y="1857832"/>
                </a:lnTo>
                <a:lnTo>
                  <a:pt x="1154709" y="1859699"/>
                </a:lnTo>
                <a:lnTo>
                  <a:pt x="1154239" y="1860816"/>
                </a:lnTo>
                <a:lnTo>
                  <a:pt x="1154239" y="1863445"/>
                </a:lnTo>
                <a:lnTo>
                  <a:pt x="1154709" y="1864575"/>
                </a:lnTo>
                <a:lnTo>
                  <a:pt x="1156563" y="1866430"/>
                </a:lnTo>
                <a:lnTo>
                  <a:pt x="1157693" y="1866900"/>
                </a:lnTo>
                <a:lnTo>
                  <a:pt x="1160322" y="1866900"/>
                </a:lnTo>
                <a:lnTo>
                  <a:pt x="1161440" y="1866430"/>
                </a:lnTo>
                <a:lnTo>
                  <a:pt x="1163307" y="1864575"/>
                </a:lnTo>
                <a:lnTo>
                  <a:pt x="1163764" y="1863445"/>
                </a:lnTo>
                <a:lnTo>
                  <a:pt x="1163764" y="1860816"/>
                </a:lnTo>
                <a:close/>
              </a:path>
              <a:path w="2318384" h="4438650">
                <a:moveTo>
                  <a:pt x="1163764" y="1813191"/>
                </a:moveTo>
                <a:lnTo>
                  <a:pt x="1163307" y="1812074"/>
                </a:lnTo>
                <a:lnTo>
                  <a:pt x="1161440" y="1810207"/>
                </a:lnTo>
                <a:lnTo>
                  <a:pt x="1160322" y="1809750"/>
                </a:lnTo>
                <a:lnTo>
                  <a:pt x="1157693" y="1809750"/>
                </a:lnTo>
                <a:lnTo>
                  <a:pt x="1156563" y="1810207"/>
                </a:lnTo>
                <a:lnTo>
                  <a:pt x="1154709" y="1812074"/>
                </a:lnTo>
                <a:lnTo>
                  <a:pt x="1154239" y="1813191"/>
                </a:lnTo>
                <a:lnTo>
                  <a:pt x="1154239" y="1815820"/>
                </a:lnTo>
                <a:lnTo>
                  <a:pt x="1154709" y="1816950"/>
                </a:lnTo>
                <a:lnTo>
                  <a:pt x="1156563" y="1818805"/>
                </a:lnTo>
                <a:lnTo>
                  <a:pt x="1157693" y="1819275"/>
                </a:lnTo>
                <a:lnTo>
                  <a:pt x="1160322" y="1819275"/>
                </a:lnTo>
                <a:lnTo>
                  <a:pt x="1161440" y="1818805"/>
                </a:lnTo>
                <a:lnTo>
                  <a:pt x="1163307" y="1816950"/>
                </a:lnTo>
                <a:lnTo>
                  <a:pt x="1163764" y="1815820"/>
                </a:lnTo>
                <a:lnTo>
                  <a:pt x="1163764" y="1813191"/>
                </a:lnTo>
                <a:close/>
              </a:path>
              <a:path w="2318384" h="4438650">
                <a:moveTo>
                  <a:pt x="1163764" y="1765566"/>
                </a:moveTo>
                <a:lnTo>
                  <a:pt x="1163307" y="1764449"/>
                </a:lnTo>
                <a:lnTo>
                  <a:pt x="1161440" y="1762582"/>
                </a:lnTo>
                <a:lnTo>
                  <a:pt x="1160322" y="1762125"/>
                </a:lnTo>
                <a:lnTo>
                  <a:pt x="1157693" y="1762125"/>
                </a:lnTo>
                <a:lnTo>
                  <a:pt x="1156563" y="1762582"/>
                </a:lnTo>
                <a:lnTo>
                  <a:pt x="1154709" y="1764449"/>
                </a:lnTo>
                <a:lnTo>
                  <a:pt x="1154239" y="1765566"/>
                </a:lnTo>
                <a:lnTo>
                  <a:pt x="1154239" y="1768195"/>
                </a:lnTo>
                <a:lnTo>
                  <a:pt x="1154709" y="1769325"/>
                </a:lnTo>
                <a:lnTo>
                  <a:pt x="1156563" y="1771180"/>
                </a:lnTo>
                <a:lnTo>
                  <a:pt x="1157693" y="1771650"/>
                </a:lnTo>
                <a:lnTo>
                  <a:pt x="1160322" y="1771650"/>
                </a:lnTo>
                <a:lnTo>
                  <a:pt x="1161440" y="1771180"/>
                </a:lnTo>
                <a:lnTo>
                  <a:pt x="1163307" y="1769325"/>
                </a:lnTo>
                <a:lnTo>
                  <a:pt x="1163764" y="1768195"/>
                </a:lnTo>
                <a:lnTo>
                  <a:pt x="1163764" y="1765566"/>
                </a:lnTo>
                <a:close/>
              </a:path>
              <a:path w="2318384" h="4438650">
                <a:moveTo>
                  <a:pt x="1163764" y="1717941"/>
                </a:moveTo>
                <a:lnTo>
                  <a:pt x="1163307" y="1716824"/>
                </a:lnTo>
                <a:lnTo>
                  <a:pt x="1161440" y="1714957"/>
                </a:lnTo>
                <a:lnTo>
                  <a:pt x="1160322" y="1714500"/>
                </a:lnTo>
                <a:lnTo>
                  <a:pt x="1157693" y="1714500"/>
                </a:lnTo>
                <a:lnTo>
                  <a:pt x="1156563" y="1714957"/>
                </a:lnTo>
                <a:lnTo>
                  <a:pt x="1154709" y="1716824"/>
                </a:lnTo>
                <a:lnTo>
                  <a:pt x="1154239" y="1717941"/>
                </a:lnTo>
                <a:lnTo>
                  <a:pt x="1154239" y="1720570"/>
                </a:lnTo>
                <a:lnTo>
                  <a:pt x="1154709" y="1721700"/>
                </a:lnTo>
                <a:lnTo>
                  <a:pt x="1156563" y="1723555"/>
                </a:lnTo>
                <a:lnTo>
                  <a:pt x="1157693" y="1724025"/>
                </a:lnTo>
                <a:lnTo>
                  <a:pt x="1160322" y="1724025"/>
                </a:lnTo>
                <a:lnTo>
                  <a:pt x="1161440" y="1723555"/>
                </a:lnTo>
                <a:lnTo>
                  <a:pt x="1163307" y="1721700"/>
                </a:lnTo>
                <a:lnTo>
                  <a:pt x="1163764" y="1720570"/>
                </a:lnTo>
                <a:lnTo>
                  <a:pt x="1163764" y="1717941"/>
                </a:lnTo>
                <a:close/>
              </a:path>
              <a:path w="2318384" h="4438650">
                <a:moveTo>
                  <a:pt x="1163764" y="1670316"/>
                </a:moveTo>
                <a:lnTo>
                  <a:pt x="1163307" y="1669199"/>
                </a:lnTo>
                <a:lnTo>
                  <a:pt x="1161440" y="1667332"/>
                </a:lnTo>
                <a:lnTo>
                  <a:pt x="1160322" y="1666875"/>
                </a:lnTo>
                <a:lnTo>
                  <a:pt x="1157693" y="1666875"/>
                </a:lnTo>
                <a:lnTo>
                  <a:pt x="1156563" y="1667332"/>
                </a:lnTo>
                <a:lnTo>
                  <a:pt x="1154709" y="1669199"/>
                </a:lnTo>
                <a:lnTo>
                  <a:pt x="1154239" y="1670316"/>
                </a:lnTo>
                <a:lnTo>
                  <a:pt x="1154239" y="1672945"/>
                </a:lnTo>
                <a:lnTo>
                  <a:pt x="1154709" y="1674075"/>
                </a:lnTo>
                <a:lnTo>
                  <a:pt x="1156563" y="1675930"/>
                </a:lnTo>
                <a:lnTo>
                  <a:pt x="1157693" y="1676400"/>
                </a:lnTo>
                <a:lnTo>
                  <a:pt x="1160322" y="1676400"/>
                </a:lnTo>
                <a:lnTo>
                  <a:pt x="1161440" y="1675930"/>
                </a:lnTo>
                <a:lnTo>
                  <a:pt x="1163307" y="1674075"/>
                </a:lnTo>
                <a:lnTo>
                  <a:pt x="1163764" y="1672945"/>
                </a:lnTo>
                <a:lnTo>
                  <a:pt x="1163764" y="1670316"/>
                </a:lnTo>
                <a:close/>
              </a:path>
              <a:path w="2318384" h="4438650">
                <a:moveTo>
                  <a:pt x="1163764" y="1622691"/>
                </a:moveTo>
                <a:lnTo>
                  <a:pt x="1163307" y="1621574"/>
                </a:lnTo>
                <a:lnTo>
                  <a:pt x="1161440" y="1619707"/>
                </a:lnTo>
                <a:lnTo>
                  <a:pt x="1160322" y="1619250"/>
                </a:lnTo>
                <a:lnTo>
                  <a:pt x="1157693" y="1619250"/>
                </a:lnTo>
                <a:lnTo>
                  <a:pt x="1156563" y="1619707"/>
                </a:lnTo>
                <a:lnTo>
                  <a:pt x="1154709" y="1621574"/>
                </a:lnTo>
                <a:lnTo>
                  <a:pt x="1154239" y="1622691"/>
                </a:lnTo>
                <a:lnTo>
                  <a:pt x="1154239" y="1625320"/>
                </a:lnTo>
                <a:lnTo>
                  <a:pt x="1154709" y="1626450"/>
                </a:lnTo>
                <a:lnTo>
                  <a:pt x="1156563" y="1628305"/>
                </a:lnTo>
                <a:lnTo>
                  <a:pt x="1157693" y="1628775"/>
                </a:lnTo>
                <a:lnTo>
                  <a:pt x="1160322" y="1628775"/>
                </a:lnTo>
                <a:lnTo>
                  <a:pt x="1161440" y="1628305"/>
                </a:lnTo>
                <a:lnTo>
                  <a:pt x="1163307" y="1626450"/>
                </a:lnTo>
                <a:lnTo>
                  <a:pt x="1163764" y="1625320"/>
                </a:lnTo>
                <a:lnTo>
                  <a:pt x="1163764" y="1622691"/>
                </a:lnTo>
                <a:close/>
              </a:path>
              <a:path w="2318384" h="4438650">
                <a:moveTo>
                  <a:pt x="1163764" y="1575066"/>
                </a:moveTo>
                <a:lnTo>
                  <a:pt x="1163307" y="1573949"/>
                </a:lnTo>
                <a:lnTo>
                  <a:pt x="1161440" y="1572082"/>
                </a:lnTo>
                <a:lnTo>
                  <a:pt x="1160322" y="1571625"/>
                </a:lnTo>
                <a:lnTo>
                  <a:pt x="1157693" y="1571625"/>
                </a:lnTo>
                <a:lnTo>
                  <a:pt x="1156563" y="1572082"/>
                </a:lnTo>
                <a:lnTo>
                  <a:pt x="1154709" y="1573949"/>
                </a:lnTo>
                <a:lnTo>
                  <a:pt x="1154239" y="1575066"/>
                </a:lnTo>
                <a:lnTo>
                  <a:pt x="1154239" y="1577695"/>
                </a:lnTo>
                <a:lnTo>
                  <a:pt x="1154709" y="1578825"/>
                </a:lnTo>
                <a:lnTo>
                  <a:pt x="1156563" y="1580680"/>
                </a:lnTo>
                <a:lnTo>
                  <a:pt x="1157693" y="1581150"/>
                </a:lnTo>
                <a:lnTo>
                  <a:pt x="1160322" y="1581150"/>
                </a:lnTo>
                <a:lnTo>
                  <a:pt x="1161440" y="1580680"/>
                </a:lnTo>
                <a:lnTo>
                  <a:pt x="1163307" y="1578825"/>
                </a:lnTo>
                <a:lnTo>
                  <a:pt x="1163764" y="1577695"/>
                </a:lnTo>
                <a:lnTo>
                  <a:pt x="1163764" y="1575066"/>
                </a:lnTo>
                <a:close/>
              </a:path>
              <a:path w="2318384" h="4438650">
                <a:moveTo>
                  <a:pt x="1163764" y="1527441"/>
                </a:moveTo>
                <a:lnTo>
                  <a:pt x="1163307" y="1526324"/>
                </a:lnTo>
                <a:lnTo>
                  <a:pt x="1161440" y="1524457"/>
                </a:lnTo>
                <a:lnTo>
                  <a:pt x="1160322" y="1524000"/>
                </a:lnTo>
                <a:lnTo>
                  <a:pt x="1157693" y="1524000"/>
                </a:lnTo>
                <a:lnTo>
                  <a:pt x="1156563" y="1524457"/>
                </a:lnTo>
                <a:lnTo>
                  <a:pt x="1154709" y="1526324"/>
                </a:lnTo>
                <a:lnTo>
                  <a:pt x="1154239" y="1527441"/>
                </a:lnTo>
                <a:lnTo>
                  <a:pt x="1154239" y="1530070"/>
                </a:lnTo>
                <a:lnTo>
                  <a:pt x="1154709" y="1531200"/>
                </a:lnTo>
                <a:lnTo>
                  <a:pt x="1156563" y="1533055"/>
                </a:lnTo>
                <a:lnTo>
                  <a:pt x="1157693" y="1533525"/>
                </a:lnTo>
                <a:lnTo>
                  <a:pt x="1160322" y="1533525"/>
                </a:lnTo>
                <a:lnTo>
                  <a:pt x="1161440" y="1533055"/>
                </a:lnTo>
                <a:lnTo>
                  <a:pt x="1163307" y="1531200"/>
                </a:lnTo>
                <a:lnTo>
                  <a:pt x="1163764" y="1530070"/>
                </a:lnTo>
                <a:lnTo>
                  <a:pt x="1163764" y="1527441"/>
                </a:lnTo>
                <a:close/>
              </a:path>
              <a:path w="2318384" h="4438650">
                <a:moveTo>
                  <a:pt x="1163764" y="1479816"/>
                </a:moveTo>
                <a:lnTo>
                  <a:pt x="1163307" y="1478699"/>
                </a:lnTo>
                <a:lnTo>
                  <a:pt x="1161440" y="1476832"/>
                </a:lnTo>
                <a:lnTo>
                  <a:pt x="1160322" y="1476375"/>
                </a:lnTo>
                <a:lnTo>
                  <a:pt x="1157693" y="1476375"/>
                </a:lnTo>
                <a:lnTo>
                  <a:pt x="1156563" y="1476832"/>
                </a:lnTo>
                <a:lnTo>
                  <a:pt x="1154709" y="1478699"/>
                </a:lnTo>
                <a:lnTo>
                  <a:pt x="1154239" y="1479816"/>
                </a:lnTo>
                <a:lnTo>
                  <a:pt x="1154239" y="1482445"/>
                </a:lnTo>
                <a:lnTo>
                  <a:pt x="1154709" y="1483575"/>
                </a:lnTo>
                <a:lnTo>
                  <a:pt x="1156563" y="1485430"/>
                </a:lnTo>
                <a:lnTo>
                  <a:pt x="1157693" y="1485900"/>
                </a:lnTo>
                <a:lnTo>
                  <a:pt x="1160322" y="1485900"/>
                </a:lnTo>
                <a:lnTo>
                  <a:pt x="1161440" y="1485430"/>
                </a:lnTo>
                <a:lnTo>
                  <a:pt x="1163307" y="1483575"/>
                </a:lnTo>
                <a:lnTo>
                  <a:pt x="1163764" y="1482445"/>
                </a:lnTo>
                <a:lnTo>
                  <a:pt x="1163764" y="1479816"/>
                </a:lnTo>
                <a:close/>
              </a:path>
              <a:path w="2318384" h="4438650">
                <a:moveTo>
                  <a:pt x="1163764" y="1432191"/>
                </a:moveTo>
                <a:lnTo>
                  <a:pt x="1163307" y="1431074"/>
                </a:lnTo>
                <a:lnTo>
                  <a:pt x="1161440" y="1429207"/>
                </a:lnTo>
                <a:lnTo>
                  <a:pt x="1160322" y="1428750"/>
                </a:lnTo>
                <a:lnTo>
                  <a:pt x="1157693" y="1428750"/>
                </a:lnTo>
                <a:lnTo>
                  <a:pt x="1156563" y="1429207"/>
                </a:lnTo>
                <a:lnTo>
                  <a:pt x="1154709" y="1431074"/>
                </a:lnTo>
                <a:lnTo>
                  <a:pt x="1154239" y="1432191"/>
                </a:lnTo>
                <a:lnTo>
                  <a:pt x="1154239" y="1434820"/>
                </a:lnTo>
                <a:lnTo>
                  <a:pt x="1154709" y="1435950"/>
                </a:lnTo>
                <a:lnTo>
                  <a:pt x="1156563" y="1437805"/>
                </a:lnTo>
                <a:lnTo>
                  <a:pt x="1157693" y="1438275"/>
                </a:lnTo>
                <a:lnTo>
                  <a:pt x="1160322" y="1438275"/>
                </a:lnTo>
                <a:lnTo>
                  <a:pt x="1161440" y="1437805"/>
                </a:lnTo>
                <a:lnTo>
                  <a:pt x="1163307" y="1435950"/>
                </a:lnTo>
                <a:lnTo>
                  <a:pt x="1163764" y="1434820"/>
                </a:lnTo>
                <a:lnTo>
                  <a:pt x="1163764" y="1432191"/>
                </a:lnTo>
                <a:close/>
              </a:path>
              <a:path w="2318384" h="4438650">
                <a:moveTo>
                  <a:pt x="1163764" y="1384566"/>
                </a:moveTo>
                <a:lnTo>
                  <a:pt x="1163307" y="1383449"/>
                </a:lnTo>
                <a:lnTo>
                  <a:pt x="1161440" y="1381582"/>
                </a:lnTo>
                <a:lnTo>
                  <a:pt x="1160322" y="1381125"/>
                </a:lnTo>
                <a:lnTo>
                  <a:pt x="1157693" y="1381125"/>
                </a:lnTo>
                <a:lnTo>
                  <a:pt x="1156563" y="1381582"/>
                </a:lnTo>
                <a:lnTo>
                  <a:pt x="1154709" y="1383449"/>
                </a:lnTo>
                <a:lnTo>
                  <a:pt x="1154239" y="1384566"/>
                </a:lnTo>
                <a:lnTo>
                  <a:pt x="1154239" y="1387195"/>
                </a:lnTo>
                <a:lnTo>
                  <a:pt x="1154709" y="1388325"/>
                </a:lnTo>
                <a:lnTo>
                  <a:pt x="1156563" y="1390180"/>
                </a:lnTo>
                <a:lnTo>
                  <a:pt x="1157693" y="1390650"/>
                </a:lnTo>
                <a:lnTo>
                  <a:pt x="1160322" y="1390650"/>
                </a:lnTo>
                <a:lnTo>
                  <a:pt x="1161440" y="1390180"/>
                </a:lnTo>
                <a:lnTo>
                  <a:pt x="1163307" y="1388325"/>
                </a:lnTo>
                <a:lnTo>
                  <a:pt x="1163764" y="1387195"/>
                </a:lnTo>
                <a:lnTo>
                  <a:pt x="1163764" y="1384566"/>
                </a:lnTo>
                <a:close/>
              </a:path>
              <a:path w="2318384" h="4438650">
                <a:moveTo>
                  <a:pt x="1163764" y="1336941"/>
                </a:moveTo>
                <a:lnTo>
                  <a:pt x="1163307" y="1335824"/>
                </a:lnTo>
                <a:lnTo>
                  <a:pt x="1161440" y="1333957"/>
                </a:lnTo>
                <a:lnTo>
                  <a:pt x="1160322" y="1333500"/>
                </a:lnTo>
                <a:lnTo>
                  <a:pt x="1157693" y="1333500"/>
                </a:lnTo>
                <a:lnTo>
                  <a:pt x="1156563" y="1333957"/>
                </a:lnTo>
                <a:lnTo>
                  <a:pt x="1154709" y="1335824"/>
                </a:lnTo>
                <a:lnTo>
                  <a:pt x="1154239" y="1336941"/>
                </a:lnTo>
                <a:lnTo>
                  <a:pt x="1154239" y="1339570"/>
                </a:lnTo>
                <a:lnTo>
                  <a:pt x="1154709" y="1340700"/>
                </a:lnTo>
                <a:lnTo>
                  <a:pt x="1156563" y="1342555"/>
                </a:lnTo>
                <a:lnTo>
                  <a:pt x="1157693" y="1343025"/>
                </a:lnTo>
                <a:lnTo>
                  <a:pt x="1160322" y="1343025"/>
                </a:lnTo>
                <a:lnTo>
                  <a:pt x="1161440" y="1342555"/>
                </a:lnTo>
                <a:lnTo>
                  <a:pt x="1163307" y="1340700"/>
                </a:lnTo>
                <a:lnTo>
                  <a:pt x="1163764" y="1339570"/>
                </a:lnTo>
                <a:lnTo>
                  <a:pt x="1163764" y="1336941"/>
                </a:lnTo>
                <a:close/>
              </a:path>
              <a:path w="2318384" h="4438650">
                <a:moveTo>
                  <a:pt x="1163764" y="1289316"/>
                </a:moveTo>
                <a:lnTo>
                  <a:pt x="1163307" y="1288199"/>
                </a:lnTo>
                <a:lnTo>
                  <a:pt x="1161440" y="1286332"/>
                </a:lnTo>
                <a:lnTo>
                  <a:pt x="1160322" y="1285875"/>
                </a:lnTo>
                <a:lnTo>
                  <a:pt x="1157693" y="1285875"/>
                </a:lnTo>
                <a:lnTo>
                  <a:pt x="1156563" y="1286332"/>
                </a:lnTo>
                <a:lnTo>
                  <a:pt x="1154709" y="1288199"/>
                </a:lnTo>
                <a:lnTo>
                  <a:pt x="1154239" y="1289316"/>
                </a:lnTo>
                <a:lnTo>
                  <a:pt x="1154239" y="1291945"/>
                </a:lnTo>
                <a:lnTo>
                  <a:pt x="1154709" y="1293075"/>
                </a:lnTo>
                <a:lnTo>
                  <a:pt x="1156563" y="1294930"/>
                </a:lnTo>
                <a:lnTo>
                  <a:pt x="1157693" y="1295400"/>
                </a:lnTo>
                <a:lnTo>
                  <a:pt x="1160322" y="1295400"/>
                </a:lnTo>
                <a:lnTo>
                  <a:pt x="1161440" y="1294930"/>
                </a:lnTo>
                <a:lnTo>
                  <a:pt x="1163307" y="1293075"/>
                </a:lnTo>
                <a:lnTo>
                  <a:pt x="1163764" y="1291945"/>
                </a:lnTo>
                <a:lnTo>
                  <a:pt x="1163764" y="1289316"/>
                </a:lnTo>
                <a:close/>
              </a:path>
              <a:path w="2318384" h="4438650">
                <a:moveTo>
                  <a:pt x="1163764" y="1241691"/>
                </a:moveTo>
                <a:lnTo>
                  <a:pt x="1163307" y="1240574"/>
                </a:lnTo>
                <a:lnTo>
                  <a:pt x="1161440" y="1238707"/>
                </a:lnTo>
                <a:lnTo>
                  <a:pt x="1160322" y="1238250"/>
                </a:lnTo>
                <a:lnTo>
                  <a:pt x="1157693" y="1238250"/>
                </a:lnTo>
                <a:lnTo>
                  <a:pt x="1156563" y="1238707"/>
                </a:lnTo>
                <a:lnTo>
                  <a:pt x="1154709" y="1240574"/>
                </a:lnTo>
                <a:lnTo>
                  <a:pt x="1154239" y="1241691"/>
                </a:lnTo>
                <a:lnTo>
                  <a:pt x="1154239" y="1244320"/>
                </a:lnTo>
                <a:lnTo>
                  <a:pt x="1154709" y="1245450"/>
                </a:lnTo>
                <a:lnTo>
                  <a:pt x="1156563" y="1247305"/>
                </a:lnTo>
                <a:lnTo>
                  <a:pt x="1157693" y="1247775"/>
                </a:lnTo>
                <a:lnTo>
                  <a:pt x="1160322" y="1247775"/>
                </a:lnTo>
                <a:lnTo>
                  <a:pt x="1161440" y="1247305"/>
                </a:lnTo>
                <a:lnTo>
                  <a:pt x="1163307" y="1245450"/>
                </a:lnTo>
                <a:lnTo>
                  <a:pt x="1163764" y="1244320"/>
                </a:lnTo>
                <a:lnTo>
                  <a:pt x="1163764" y="1241691"/>
                </a:lnTo>
                <a:close/>
              </a:path>
              <a:path w="2318384" h="4438650">
                <a:moveTo>
                  <a:pt x="1163764" y="1194066"/>
                </a:moveTo>
                <a:lnTo>
                  <a:pt x="1163307" y="1192949"/>
                </a:lnTo>
                <a:lnTo>
                  <a:pt x="1161440" y="1191082"/>
                </a:lnTo>
                <a:lnTo>
                  <a:pt x="1160322" y="1190625"/>
                </a:lnTo>
                <a:lnTo>
                  <a:pt x="1157693" y="1190625"/>
                </a:lnTo>
                <a:lnTo>
                  <a:pt x="1156563" y="1191082"/>
                </a:lnTo>
                <a:lnTo>
                  <a:pt x="1154709" y="1192949"/>
                </a:lnTo>
                <a:lnTo>
                  <a:pt x="1154239" y="1194066"/>
                </a:lnTo>
                <a:lnTo>
                  <a:pt x="1154239" y="1196695"/>
                </a:lnTo>
                <a:lnTo>
                  <a:pt x="1154709" y="1197825"/>
                </a:lnTo>
                <a:lnTo>
                  <a:pt x="1156563" y="1199680"/>
                </a:lnTo>
                <a:lnTo>
                  <a:pt x="1157693" y="1200150"/>
                </a:lnTo>
                <a:lnTo>
                  <a:pt x="1160322" y="1200150"/>
                </a:lnTo>
                <a:lnTo>
                  <a:pt x="1161440" y="1199680"/>
                </a:lnTo>
                <a:lnTo>
                  <a:pt x="1163307" y="1197825"/>
                </a:lnTo>
                <a:lnTo>
                  <a:pt x="1163764" y="1196695"/>
                </a:lnTo>
                <a:lnTo>
                  <a:pt x="1163764" y="1194066"/>
                </a:lnTo>
                <a:close/>
              </a:path>
              <a:path w="2318384" h="4438650">
                <a:moveTo>
                  <a:pt x="1163764" y="1146441"/>
                </a:moveTo>
                <a:lnTo>
                  <a:pt x="1163307" y="1145324"/>
                </a:lnTo>
                <a:lnTo>
                  <a:pt x="1161440" y="1143457"/>
                </a:lnTo>
                <a:lnTo>
                  <a:pt x="1160322" y="1143000"/>
                </a:lnTo>
                <a:lnTo>
                  <a:pt x="1157693" y="1143000"/>
                </a:lnTo>
                <a:lnTo>
                  <a:pt x="1156563" y="1143457"/>
                </a:lnTo>
                <a:lnTo>
                  <a:pt x="1154709" y="1145324"/>
                </a:lnTo>
                <a:lnTo>
                  <a:pt x="1154239" y="1146441"/>
                </a:lnTo>
                <a:lnTo>
                  <a:pt x="1154239" y="1149070"/>
                </a:lnTo>
                <a:lnTo>
                  <a:pt x="1154709" y="1150200"/>
                </a:lnTo>
                <a:lnTo>
                  <a:pt x="1156563" y="1152055"/>
                </a:lnTo>
                <a:lnTo>
                  <a:pt x="1157693" y="1152525"/>
                </a:lnTo>
                <a:lnTo>
                  <a:pt x="1160322" y="1152525"/>
                </a:lnTo>
                <a:lnTo>
                  <a:pt x="1161440" y="1152055"/>
                </a:lnTo>
                <a:lnTo>
                  <a:pt x="1163307" y="1150200"/>
                </a:lnTo>
                <a:lnTo>
                  <a:pt x="1163764" y="1149070"/>
                </a:lnTo>
                <a:lnTo>
                  <a:pt x="1163764" y="1146441"/>
                </a:lnTo>
                <a:close/>
              </a:path>
              <a:path w="2318384" h="4438650">
                <a:moveTo>
                  <a:pt x="1163764" y="1098816"/>
                </a:moveTo>
                <a:lnTo>
                  <a:pt x="1163307" y="1097699"/>
                </a:lnTo>
                <a:lnTo>
                  <a:pt x="1161440" y="1095832"/>
                </a:lnTo>
                <a:lnTo>
                  <a:pt x="1160322" y="1095375"/>
                </a:lnTo>
                <a:lnTo>
                  <a:pt x="1157693" y="1095375"/>
                </a:lnTo>
                <a:lnTo>
                  <a:pt x="1156563" y="1095832"/>
                </a:lnTo>
                <a:lnTo>
                  <a:pt x="1154709" y="1097699"/>
                </a:lnTo>
                <a:lnTo>
                  <a:pt x="1154239" y="1098816"/>
                </a:lnTo>
                <a:lnTo>
                  <a:pt x="1154239" y="1101445"/>
                </a:lnTo>
                <a:lnTo>
                  <a:pt x="1154709" y="1102575"/>
                </a:lnTo>
                <a:lnTo>
                  <a:pt x="1156563" y="1104430"/>
                </a:lnTo>
                <a:lnTo>
                  <a:pt x="1157693" y="1104900"/>
                </a:lnTo>
                <a:lnTo>
                  <a:pt x="1160322" y="1104900"/>
                </a:lnTo>
                <a:lnTo>
                  <a:pt x="1161440" y="1104430"/>
                </a:lnTo>
                <a:lnTo>
                  <a:pt x="1163307" y="1102575"/>
                </a:lnTo>
                <a:lnTo>
                  <a:pt x="1163764" y="1101445"/>
                </a:lnTo>
                <a:lnTo>
                  <a:pt x="1163764" y="1098816"/>
                </a:lnTo>
                <a:close/>
              </a:path>
              <a:path w="2318384" h="4438650">
                <a:moveTo>
                  <a:pt x="1163764" y="1051191"/>
                </a:moveTo>
                <a:lnTo>
                  <a:pt x="1163307" y="1050074"/>
                </a:lnTo>
                <a:lnTo>
                  <a:pt x="1161440" y="1048207"/>
                </a:lnTo>
                <a:lnTo>
                  <a:pt x="1160322" y="1047750"/>
                </a:lnTo>
                <a:lnTo>
                  <a:pt x="1157693" y="1047750"/>
                </a:lnTo>
                <a:lnTo>
                  <a:pt x="1156563" y="1048207"/>
                </a:lnTo>
                <a:lnTo>
                  <a:pt x="1154709" y="1050074"/>
                </a:lnTo>
                <a:lnTo>
                  <a:pt x="1154239" y="1051191"/>
                </a:lnTo>
                <a:lnTo>
                  <a:pt x="1154239" y="1053820"/>
                </a:lnTo>
                <a:lnTo>
                  <a:pt x="1154709" y="1054950"/>
                </a:lnTo>
                <a:lnTo>
                  <a:pt x="1156563" y="1056805"/>
                </a:lnTo>
                <a:lnTo>
                  <a:pt x="1157693" y="1057275"/>
                </a:lnTo>
                <a:lnTo>
                  <a:pt x="1160322" y="1057275"/>
                </a:lnTo>
                <a:lnTo>
                  <a:pt x="1161440" y="1056805"/>
                </a:lnTo>
                <a:lnTo>
                  <a:pt x="1163307" y="1054950"/>
                </a:lnTo>
                <a:lnTo>
                  <a:pt x="1163764" y="1053820"/>
                </a:lnTo>
                <a:lnTo>
                  <a:pt x="1163764" y="1051191"/>
                </a:lnTo>
                <a:close/>
              </a:path>
              <a:path w="2318384" h="4438650">
                <a:moveTo>
                  <a:pt x="1163764" y="1003566"/>
                </a:moveTo>
                <a:lnTo>
                  <a:pt x="1163307" y="1002449"/>
                </a:lnTo>
                <a:lnTo>
                  <a:pt x="1161440" y="1000582"/>
                </a:lnTo>
                <a:lnTo>
                  <a:pt x="1160322" y="1000125"/>
                </a:lnTo>
                <a:lnTo>
                  <a:pt x="1157693" y="1000125"/>
                </a:lnTo>
                <a:lnTo>
                  <a:pt x="1156563" y="1000582"/>
                </a:lnTo>
                <a:lnTo>
                  <a:pt x="1154709" y="1002449"/>
                </a:lnTo>
                <a:lnTo>
                  <a:pt x="1154239" y="1003566"/>
                </a:lnTo>
                <a:lnTo>
                  <a:pt x="1154239" y="1006195"/>
                </a:lnTo>
                <a:lnTo>
                  <a:pt x="1154709" y="1007325"/>
                </a:lnTo>
                <a:lnTo>
                  <a:pt x="1156563" y="1009180"/>
                </a:lnTo>
                <a:lnTo>
                  <a:pt x="1157693" y="1009650"/>
                </a:lnTo>
                <a:lnTo>
                  <a:pt x="1160322" y="1009650"/>
                </a:lnTo>
                <a:lnTo>
                  <a:pt x="1161440" y="1009180"/>
                </a:lnTo>
                <a:lnTo>
                  <a:pt x="1163307" y="1007325"/>
                </a:lnTo>
                <a:lnTo>
                  <a:pt x="1163764" y="1006195"/>
                </a:lnTo>
                <a:lnTo>
                  <a:pt x="1163764" y="1003566"/>
                </a:lnTo>
                <a:close/>
              </a:path>
              <a:path w="2318384" h="4438650">
                <a:moveTo>
                  <a:pt x="1163764" y="955941"/>
                </a:moveTo>
                <a:lnTo>
                  <a:pt x="1163307" y="954824"/>
                </a:lnTo>
                <a:lnTo>
                  <a:pt x="1161440" y="952957"/>
                </a:lnTo>
                <a:lnTo>
                  <a:pt x="1160322" y="952500"/>
                </a:lnTo>
                <a:lnTo>
                  <a:pt x="1157693" y="952500"/>
                </a:lnTo>
                <a:lnTo>
                  <a:pt x="1156563" y="952957"/>
                </a:lnTo>
                <a:lnTo>
                  <a:pt x="1154709" y="954824"/>
                </a:lnTo>
                <a:lnTo>
                  <a:pt x="1154239" y="955941"/>
                </a:lnTo>
                <a:lnTo>
                  <a:pt x="1154239" y="958570"/>
                </a:lnTo>
                <a:lnTo>
                  <a:pt x="1154709" y="959700"/>
                </a:lnTo>
                <a:lnTo>
                  <a:pt x="1156563" y="961555"/>
                </a:lnTo>
                <a:lnTo>
                  <a:pt x="1157693" y="962025"/>
                </a:lnTo>
                <a:lnTo>
                  <a:pt x="1160322" y="962025"/>
                </a:lnTo>
                <a:lnTo>
                  <a:pt x="1161440" y="961555"/>
                </a:lnTo>
                <a:lnTo>
                  <a:pt x="1163307" y="959700"/>
                </a:lnTo>
                <a:lnTo>
                  <a:pt x="1163764" y="958570"/>
                </a:lnTo>
                <a:lnTo>
                  <a:pt x="1163764" y="955941"/>
                </a:lnTo>
                <a:close/>
              </a:path>
              <a:path w="2318384" h="4438650">
                <a:moveTo>
                  <a:pt x="1163764" y="908316"/>
                </a:moveTo>
                <a:lnTo>
                  <a:pt x="1163307" y="907199"/>
                </a:lnTo>
                <a:lnTo>
                  <a:pt x="1161440" y="905332"/>
                </a:lnTo>
                <a:lnTo>
                  <a:pt x="1160322" y="904875"/>
                </a:lnTo>
                <a:lnTo>
                  <a:pt x="1157693" y="904875"/>
                </a:lnTo>
                <a:lnTo>
                  <a:pt x="1156563" y="905332"/>
                </a:lnTo>
                <a:lnTo>
                  <a:pt x="1154709" y="907199"/>
                </a:lnTo>
                <a:lnTo>
                  <a:pt x="1154239" y="908316"/>
                </a:lnTo>
                <a:lnTo>
                  <a:pt x="1154239" y="910945"/>
                </a:lnTo>
                <a:lnTo>
                  <a:pt x="1154709" y="912075"/>
                </a:lnTo>
                <a:lnTo>
                  <a:pt x="1156563" y="913930"/>
                </a:lnTo>
                <a:lnTo>
                  <a:pt x="1157693" y="914400"/>
                </a:lnTo>
                <a:lnTo>
                  <a:pt x="1160322" y="914400"/>
                </a:lnTo>
                <a:lnTo>
                  <a:pt x="1161440" y="913930"/>
                </a:lnTo>
                <a:lnTo>
                  <a:pt x="1163307" y="912075"/>
                </a:lnTo>
                <a:lnTo>
                  <a:pt x="1163764" y="910945"/>
                </a:lnTo>
                <a:lnTo>
                  <a:pt x="1163764" y="908316"/>
                </a:lnTo>
                <a:close/>
              </a:path>
              <a:path w="2318384" h="4438650">
                <a:moveTo>
                  <a:pt x="1163764" y="860691"/>
                </a:moveTo>
                <a:lnTo>
                  <a:pt x="1163307" y="859574"/>
                </a:lnTo>
                <a:lnTo>
                  <a:pt x="1161440" y="857707"/>
                </a:lnTo>
                <a:lnTo>
                  <a:pt x="1160322" y="857250"/>
                </a:lnTo>
                <a:lnTo>
                  <a:pt x="1157693" y="857250"/>
                </a:lnTo>
                <a:lnTo>
                  <a:pt x="1156563" y="857707"/>
                </a:lnTo>
                <a:lnTo>
                  <a:pt x="1154709" y="859574"/>
                </a:lnTo>
                <a:lnTo>
                  <a:pt x="1154239" y="860691"/>
                </a:lnTo>
                <a:lnTo>
                  <a:pt x="1154239" y="863320"/>
                </a:lnTo>
                <a:lnTo>
                  <a:pt x="1154709" y="864450"/>
                </a:lnTo>
                <a:lnTo>
                  <a:pt x="1156563" y="866305"/>
                </a:lnTo>
                <a:lnTo>
                  <a:pt x="1157693" y="866775"/>
                </a:lnTo>
                <a:lnTo>
                  <a:pt x="1160322" y="866775"/>
                </a:lnTo>
                <a:lnTo>
                  <a:pt x="1161440" y="866305"/>
                </a:lnTo>
                <a:lnTo>
                  <a:pt x="1163307" y="864450"/>
                </a:lnTo>
                <a:lnTo>
                  <a:pt x="1163764" y="863320"/>
                </a:lnTo>
                <a:lnTo>
                  <a:pt x="1163764" y="860691"/>
                </a:lnTo>
                <a:close/>
              </a:path>
              <a:path w="2318384" h="4438650">
                <a:moveTo>
                  <a:pt x="1163764" y="813066"/>
                </a:moveTo>
                <a:lnTo>
                  <a:pt x="1163307" y="811949"/>
                </a:lnTo>
                <a:lnTo>
                  <a:pt x="1161440" y="810082"/>
                </a:lnTo>
                <a:lnTo>
                  <a:pt x="1160322" y="809625"/>
                </a:lnTo>
                <a:lnTo>
                  <a:pt x="1157693" y="809625"/>
                </a:lnTo>
                <a:lnTo>
                  <a:pt x="1156563" y="810082"/>
                </a:lnTo>
                <a:lnTo>
                  <a:pt x="1154709" y="811949"/>
                </a:lnTo>
                <a:lnTo>
                  <a:pt x="1154239" y="813066"/>
                </a:lnTo>
                <a:lnTo>
                  <a:pt x="1154239" y="815695"/>
                </a:lnTo>
                <a:lnTo>
                  <a:pt x="1154709" y="816825"/>
                </a:lnTo>
                <a:lnTo>
                  <a:pt x="1156563" y="818680"/>
                </a:lnTo>
                <a:lnTo>
                  <a:pt x="1157693" y="819150"/>
                </a:lnTo>
                <a:lnTo>
                  <a:pt x="1160322" y="819150"/>
                </a:lnTo>
                <a:lnTo>
                  <a:pt x="1161440" y="818680"/>
                </a:lnTo>
                <a:lnTo>
                  <a:pt x="1163307" y="816825"/>
                </a:lnTo>
                <a:lnTo>
                  <a:pt x="1163764" y="815695"/>
                </a:lnTo>
                <a:lnTo>
                  <a:pt x="1163764" y="813066"/>
                </a:lnTo>
                <a:close/>
              </a:path>
              <a:path w="2318384" h="4438650">
                <a:moveTo>
                  <a:pt x="1163764" y="765441"/>
                </a:moveTo>
                <a:lnTo>
                  <a:pt x="1163307" y="764324"/>
                </a:lnTo>
                <a:lnTo>
                  <a:pt x="1161440" y="762457"/>
                </a:lnTo>
                <a:lnTo>
                  <a:pt x="1160322" y="762000"/>
                </a:lnTo>
                <a:lnTo>
                  <a:pt x="1157693" y="762000"/>
                </a:lnTo>
                <a:lnTo>
                  <a:pt x="1156563" y="762457"/>
                </a:lnTo>
                <a:lnTo>
                  <a:pt x="1154709" y="764324"/>
                </a:lnTo>
                <a:lnTo>
                  <a:pt x="1154239" y="765441"/>
                </a:lnTo>
                <a:lnTo>
                  <a:pt x="1154239" y="768070"/>
                </a:lnTo>
                <a:lnTo>
                  <a:pt x="1154709" y="769200"/>
                </a:lnTo>
                <a:lnTo>
                  <a:pt x="1156563" y="771055"/>
                </a:lnTo>
                <a:lnTo>
                  <a:pt x="1157693" y="771525"/>
                </a:lnTo>
                <a:lnTo>
                  <a:pt x="1160322" y="771525"/>
                </a:lnTo>
                <a:lnTo>
                  <a:pt x="1161440" y="771055"/>
                </a:lnTo>
                <a:lnTo>
                  <a:pt x="1163307" y="769200"/>
                </a:lnTo>
                <a:lnTo>
                  <a:pt x="1163764" y="768070"/>
                </a:lnTo>
                <a:lnTo>
                  <a:pt x="1163764" y="765441"/>
                </a:lnTo>
                <a:close/>
              </a:path>
              <a:path w="2318384" h="4438650">
                <a:moveTo>
                  <a:pt x="1163764" y="717816"/>
                </a:moveTo>
                <a:lnTo>
                  <a:pt x="1163307" y="716699"/>
                </a:lnTo>
                <a:lnTo>
                  <a:pt x="1161440" y="714832"/>
                </a:lnTo>
                <a:lnTo>
                  <a:pt x="1160322" y="714375"/>
                </a:lnTo>
                <a:lnTo>
                  <a:pt x="1157693" y="714375"/>
                </a:lnTo>
                <a:lnTo>
                  <a:pt x="1156563" y="714832"/>
                </a:lnTo>
                <a:lnTo>
                  <a:pt x="1154709" y="716699"/>
                </a:lnTo>
                <a:lnTo>
                  <a:pt x="1154239" y="717816"/>
                </a:lnTo>
                <a:lnTo>
                  <a:pt x="1154239" y="720445"/>
                </a:lnTo>
                <a:lnTo>
                  <a:pt x="1154709" y="721575"/>
                </a:lnTo>
                <a:lnTo>
                  <a:pt x="1156563" y="723430"/>
                </a:lnTo>
                <a:lnTo>
                  <a:pt x="1157693" y="723900"/>
                </a:lnTo>
                <a:lnTo>
                  <a:pt x="1160322" y="723900"/>
                </a:lnTo>
                <a:lnTo>
                  <a:pt x="1161440" y="723430"/>
                </a:lnTo>
                <a:lnTo>
                  <a:pt x="1163307" y="721575"/>
                </a:lnTo>
                <a:lnTo>
                  <a:pt x="1163764" y="720445"/>
                </a:lnTo>
                <a:lnTo>
                  <a:pt x="1163764" y="717816"/>
                </a:lnTo>
                <a:close/>
              </a:path>
              <a:path w="2318384" h="4438650">
                <a:moveTo>
                  <a:pt x="1163764" y="670191"/>
                </a:moveTo>
                <a:lnTo>
                  <a:pt x="1163307" y="669074"/>
                </a:lnTo>
                <a:lnTo>
                  <a:pt x="1161440" y="667207"/>
                </a:lnTo>
                <a:lnTo>
                  <a:pt x="1160322" y="666750"/>
                </a:lnTo>
                <a:lnTo>
                  <a:pt x="1157693" y="666750"/>
                </a:lnTo>
                <a:lnTo>
                  <a:pt x="1156563" y="667207"/>
                </a:lnTo>
                <a:lnTo>
                  <a:pt x="1154709" y="669074"/>
                </a:lnTo>
                <a:lnTo>
                  <a:pt x="1154239" y="670191"/>
                </a:lnTo>
                <a:lnTo>
                  <a:pt x="1154239" y="672820"/>
                </a:lnTo>
                <a:lnTo>
                  <a:pt x="1154709" y="673950"/>
                </a:lnTo>
                <a:lnTo>
                  <a:pt x="1156563" y="675805"/>
                </a:lnTo>
                <a:lnTo>
                  <a:pt x="1157693" y="676275"/>
                </a:lnTo>
                <a:lnTo>
                  <a:pt x="1160322" y="676275"/>
                </a:lnTo>
                <a:lnTo>
                  <a:pt x="1161440" y="675805"/>
                </a:lnTo>
                <a:lnTo>
                  <a:pt x="1163307" y="673950"/>
                </a:lnTo>
                <a:lnTo>
                  <a:pt x="1163764" y="672820"/>
                </a:lnTo>
                <a:lnTo>
                  <a:pt x="1163764" y="670191"/>
                </a:lnTo>
                <a:close/>
              </a:path>
              <a:path w="2318384" h="4438650">
                <a:moveTo>
                  <a:pt x="1163764" y="622566"/>
                </a:moveTo>
                <a:lnTo>
                  <a:pt x="1163307" y="621449"/>
                </a:lnTo>
                <a:lnTo>
                  <a:pt x="1161440" y="619582"/>
                </a:lnTo>
                <a:lnTo>
                  <a:pt x="1160322" y="619125"/>
                </a:lnTo>
                <a:lnTo>
                  <a:pt x="1157693" y="619125"/>
                </a:lnTo>
                <a:lnTo>
                  <a:pt x="1156563" y="619582"/>
                </a:lnTo>
                <a:lnTo>
                  <a:pt x="1154709" y="621449"/>
                </a:lnTo>
                <a:lnTo>
                  <a:pt x="1154239" y="622566"/>
                </a:lnTo>
                <a:lnTo>
                  <a:pt x="1154239" y="625195"/>
                </a:lnTo>
                <a:lnTo>
                  <a:pt x="1154709" y="626325"/>
                </a:lnTo>
                <a:lnTo>
                  <a:pt x="1156563" y="628180"/>
                </a:lnTo>
                <a:lnTo>
                  <a:pt x="1157693" y="628650"/>
                </a:lnTo>
                <a:lnTo>
                  <a:pt x="1160322" y="628650"/>
                </a:lnTo>
                <a:lnTo>
                  <a:pt x="1161440" y="628180"/>
                </a:lnTo>
                <a:lnTo>
                  <a:pt x="1163307" y="626325"/>
                </a:lnTo>
                <a:lnTo>
                  <a:pt x="1163764" y="625195"/>
                </a:lnTo>
                <a:lnTo>
                  <a:pt x="1163764" y="622566"/>
                </a:lnTo>
                <a:close/>
              </a:path>
              <a:path w="2318384" h="4438650">
                <a:moveTo>
                  <a:pt x="1163764" y="574941"/>
                </a:moveTo>
                <a:lnTo>
                  <a:pt x="1163307" y="573824"/>
                </a:lnTo>
                <a:lnTo>
                  <a:pt x="1161440" y="571957"/>
                </a:lnTo>
                <a:lnTo>
                  <a:pt x="1160322" y="571500"/>
                </a:lnTo>
                <a:lnTo>
                  <a:pt x="1157693" y="571500"/>
                </a:lnTo>
                <a:lnTo>
                  <a:pt x="1156563" y="571957"/>
                </a:lnTo>
                <a:lnTo>
                  <a:pt x="1154709" y="573824"/>
                </a:lnTo>
                <a:lnTo>
                  <a:pt x="1154239" y="574941"/>
                </a:lnTo>
                <a:lnTo>
                  <a:pt x="1154239" y="577570"/>
                </a:lnTo>
                <a:lnTo>
                  <a:pt x="1154709" y="578700"/>
                </a:lnTo>
                <a:lnTo>
                  <a:pt x="1156563" y="580555"/>
                </a:lnTo>
                <a:lnTo>
                  <a:pt x="1157693" y="581025"/>
                </a:lnTo>
                <a:lnTo>
                  <a:pt x="1160322" y="581025"/>
                </a:lnTo>
                <a:lnTo>
                  <a:pt x="1161440" y="580555"/>
                </a:lnTo>
                <a:lnTo>
                  <a:pt x="1163307" y="578700"/>
                </a:lnTo>
                <a:lnTo>
                  <a:pt x="1163764" y="577570"/>
                </a:lnTo>
                <a:lnTo>
                  <a:pt x="1163764" y="574941"/>
                </a:lnTo>
                <a:close/>
              </a:path>
              <a:path w="2318384" h="4438650">
                <a:moveTo>
                  <a:pt x="1163764" y="527316"/>
                </a:moveTo>
                <a:lnTo>
                  <a:pt x="1163307" y="526199"/>
                </a:lnTo>
                <a:lnTo>
                  <a:pt x="1161440" y="524332"/>
                </a:lnTo>
                <a:lnTo>
                  <a:pt x="1160322" y="523875"/>
                </a:lnTo>
                <a:lnTo>
                  <a:pt x="1157693" y="523875"/>
                </a:lnTo>
                <a:lnTo>
                  <a:pt x="1156563" y="524332"/>
                </a:lnTo>
                <a:lnTo>
                  <a:pt x="1154709" y="526199"/>
                </a:lnTo>
                <a:lnTo>
                  <a:pt x="1154239" y="527316"/>
                </a:lnTo>
                <a:lnTo>
                  <a:pt x="1154239" y="529945"/>
                </a:lnTo>
                <a:lnTo>
                  <a:pt x="1154709" y="531075"/>
                </a:lnTo>
                <a:lnTo>
                  <a:pt x="1156563" y="532930"/>
                </a:lnTo>
                <a:lnTo>
                  <a:pt x="1157693" y="533400"/>
                </a:lnTo>
                <a:lnTo>
                  <a:pt x="1160322" y="533400"/>
                </a:lnTo>
                <a:lnTo>
                  <a:pt x="1161440" y="532930"/>
                </a:lnTo>
                <a:lnTo>
                  <a:pt x="1163307" y="531075"/>
                </a:lnTo>
                <a:lnTo>
                  <a:pt x="1163764" y="529945"/>
                </a:lnTo>
                <a:lnTo>
                  <a:pt x="1163764" y="527316"/>
                </a:lnTo>
                <a:close/>
              </a:path>
              <a:path w="2318384" h="4438650">
                <a:moveTo>
                  <a:pt x="1163764" y="479691"/>
                </a:moveTo>
                <a:lnTo>
                  <a:pt x="1163307" y="478574"/>
                </a:lnTo>
                <a:lnTo>
                  <a:pt x="1161440" y="476707"/>
                </a:lnTo>
                <a:lnTo>
                  <a:pt x="1160322" y="476250"/>
                </a:lnTo>
                <a:lnTo>
                  <a:pt x="1157693" y="476250"/>
                </a:lnTo>
                <a:lnTo>
                  <a:pt x="1156563" y="476707"/>
                </a:lnTo>
                <a:lnTo>
                  <a:pt x="1154709" y="478574"/>
                </a:lnTo>
                <a:lnTo>
                  <a:pt x="1154239" y="479691"/>
                </a:lnTo>
                <a:lnTo>
                  <a:pt x="1154239" y="482320"/>
                </a:lnTo>
                <a:lnTo>
                  <a:pt x="1154709" y="483450"/>
                </a:lnTo>
                <a:lnTo>
                  <a:pt x="1156563" y="485305"/>
                </a:lnTo>
                <a:lnTo>
                  <a:pt x="1157693" y="485775"/>
                </a:lnTo>
                <a:lnTo>
                  <a:pt x="1160322" y="485775"/>
                </a:lnTo>
                <a:lnTo>
                  <a:pt x="1161440" y="485305"/>
                </a:lnTo>
                <a:lnTo>
                  <a:pt x="1163307" y="483450"/>
                </a:lnTo>
                <a:lnTo>
                  <a:pt x="1163764" y="482320"/>
                </a:lnTo>
                <a:lnTo>
                  <a:pt x="1163764" y="479691"/>
                </a:lnTo>
                <a:close/>
              </a:path>
              <a:path w="2318384" h="4438650">
                <a:moveTo>
                  <a:pt x="1163764" y="432066"/>
                </a:moveTo>
                <a:lnTo>
                  <a:pt x="1163307" y="430949"/>
                </a:lnTo>
                <a:lnTo>
                  <a:pt x="1161440" y="429082"/>
                </a:lnTo>
                <a:lnTo>
                  <a:pt x="1160322" y="428625"/>
                </a:lnTo>
                <a:lnTo>
                  <a:pt x="1157693" y="428625"/>
                </a:lnTo>
                <a:lnTo>
                  <a:pt x="1156563" y="429082"/>
                </a:lnTo>
                <a:lnTo>
                  <a:pt x="1154709" y="430949"/>
                </a:lnTo>
                <a:lnTo>
                  <a:pt x="1154239" y="432066"/>
                </a:lnTo>
                <a:lnTo>
                  <a:pt x="1154239" y="434695"/>
                </a:lnTo>
                <a:lnTo>
                  <a:pt x="1154709" y="435825"/>
                </a:lnTo>
                <a:lnTo>
                  <a:pt x="1156563" y="437680"/>
                </a:lnTo>
                <a:lnTo>
                  <a:pt x="1157693" y="438150"/>
                </a:lnTo>
                <a:lnTo>
                  <a:pt x="1160322" y="438150"/>
                </a:lnTo>
                <a:lnTo>
                  <a:pt x="1161440" y="437680"/>
                </a:lnTo>
                <a:lnTo>
                  <a:pt x="1163307" y="435825"/>
                </a:lnTo>
                <a:lnTo>
                  <a:pt x="1163764" y="434695"/>
                </a:lnTo>
                <a:lnTo>
                  <a:pt x="1163764" y="432066"/>
                </a:lnTo>
                <a:close/>
              </a:path>
              <a:path w="2318384" h="4438650">
                <a:moveTo>
                  <a:pt x="1163764" y="384441"/>
                </a:moveTo>
                <a:lnTo>
                  <a:pt x="1163307" y="383324"/>
                </a:lnTo>
                <a:lnTo>
                  <a:pt x="1161440" y="381457"/>
                </a:lnTo>
                <a:lnTo>
                  <a:pt x="1160322" y="381000"/>
                </a:lnTo>
                <a:lnTo>
                  <a:pt x="1157693" y="381000"/>
                </a:lnTo>
                <a:lnTo>
                  <a:pt x="1156563" y="381457"/>
                </a:lnTo>
                <a:lnTo>
                  <a:pt x="1154709" y="383324"/>
                </a:lnTo>
                <a:lnTo>
                  <a:pt x="1154239" y="384441"/>
                </a:lnTo>
                <a:lnTo>
                  <a:pt x="1154239" y="387070"/>
                </a:lnTo>
                <a:lnTo>
                  <a:pt x="1154709" y="388200"/>
                </a:lnTo>
                <a:lnTo>
                  <a:pt x="1156563" y="390055"/>
                </a:lnTo>
                <a:lnTo>
                  <a:pt x="1157693" y="390525"/>
                </a:lnTo>
                <a:lnTo>
                  <a:pt x="1160322" y="390525"/>
                </a:lnTo>
                <a:lnTo>
                  <a:pt x="1161440" y="390055"/>
                </a:lnTo>
                <a:lnTo>
                  <a:pt x="1163307" y="388200"/>
                </a:lnTo>
                <a:lnTo>
                  <a:pt x="1163764" y="387070"/>
                </a:lnTo>
                <a:lnTo>
                  <a:pt x="1163764" y="384441"/>
                </a:lnTo>
                <a:close/>
              </a:path>
              <a:path w="2318384" h="4438650">
                <a:moveTo>
                  <a:pt x="1163764" y="336816"/>
                </a:moveTo>
                <a:lnTo>
                  <a:pt x="1163307" y="335699"/>
                </a:lnTo>
                <a:lnTo>
                  <a:pt x="1161440" y="333832"/>
                </a:lnTo>
                <a:lnTo>
                  <a:pt x="1160322" y="333375"/>
                </a:lnTo>
                <a:lnTo>
                  <a:pt x="1157693" y="333375"/>
                </a:lnTo>
                <a:lnTo>
                  <a:pt x="1156563" y="333832"/>
                </a:lnTo>
                <a:lnTo>
                  <a:pt x="1154709" y="335699"/>
                </a:lnTo>
                <a:lnTo>
                  <a:pt x="1154239" y="336816"/>
                </a:lnTo>
                <a:lnTo>
                  <a:pt x="1154239" y="339445"/>
                </a:lnTo>
                <a:lnTo>
                  <a:pt x="1154709" y="340575"/>
                </a:lnTo>
                <a:lnTo>
                  <a:pt x="1156563" y="342430"/>
                </a:lnTo>
                <a:lnTo>
                  <a:pt x="1157693" y="342900"/>
                </a:lnTo>
                <a:lnTo>
                  <a:pt x="1160322" y="342900"/>
                </a:lnTo>
                <a:lnTo>
                  <a:pt x="1161440" y="342430"/>
                </a:lnTo>
                <a:lnTo>
                  <a:pt x="1163307" y="340575"/>
                </a:lnTo>
                <a:lnTo>
                  <a:pt x="1163764" y="339445"/>
                </a:lnTo>
                <a:lnTo>
                  <a:pt x="1163764" y="336816"/>
                </a:lnTo>
                <a:close/>
              </a:path>
              <a:path w="2318384" h="4438650">
                <a:moveTo>
                  <a:pt x="1163764" y="289191"/>
                </a:moveTo>
                <a:lnTo>
                  <a:pt x="1163307" y="288074"/>
                </a:lnTo>
                <a:lnTo>
                  <a:pt x="1161440" y="286207"/>
                </a:lnTo>
                <a:lnTo>
                  <a:pt x="1160322" y="285750"/>
                </a:lnTo>
                <a:lnTo>
                  <a:pt x="1157693" y="285750"/>
                </a:lnTo>
                <a:lnTo>
                  <a:pt x="1156563" y="286207"/>
                </a:lnTo>
                <a:lnTo>
                  <a:pt x="1154709" y="288074"/>
                </a:lnTo>
                <a:lnTo>
                  <a:pt x="1154239" y="289191"/>
                </a:lnTo>
                <a:lnTo>
                  <a:pt x="1154239" y="291820"/>
                </a:lnTo>
                <a:lnTo>
                  <a:pt x="1154709" y="292950"/>
                </a:lnTo>
                <a:lnTo>
                  <a:pt x="1156563" y="294805"/>
                </a:lnTo>
                <a:lnTo>
                  <a:pt x="1157693" y="295275"/>
                </a:lnTo>
                <a:lnTo>
                  <a:pt x="1160322" y="295275"/>
                </a:lnTo>
                <a:lnTo>
                  <a:pt x="1161440" y="294805"/>
                </a:lnTo>
                <a:lnTo>
                  <a:pt x="1163307" y="292950"/>
                </a:lnTo>
                <a:lnTo>
                  <a:pt x="1163764" y="291820"/>
                </a:lnTo>
                <a:lnTo>
                  <a:pt x="1163764" y="289191"/>
                </a:lnTo>
                <a:close/>
              </a:path>
              <a:path w="2318384" h="4438650">
                <a:moveTo>
                  <a:pt x="1163764" y="241566"/>
                </a:moveTo>
                <a:lnTo>
                  <a:pt x="1163307" y="240449"/>
                </a:lnTo>
                <a:lnTo>
                  <a:pt x="1161440" y="238582"/>
                </a:lnTo>
                <a:lnTo>
                  <a:pt x="1160322" y="238125"/>
                </a:lnTo>
                <a:lnTo>
                  <a:pt x="1157693" y="238125"/>
                </a:lnTo>
                <a:lnTo>
                  <a:pt x="1156563" y="238582"/>
                </a:lnTo>
                <a:lnTo>
                  <a:pt x="1154709" y="240449"/>
                </a:lnTo>
                <a:lnTo>
                  <a:pt x="1154239" y="241566"/>
                </a:lnTo>
                <a:lnTo>
                  <a:pt x="1154239" y="244195"/>
                </a:lnTo>
                <a:lnTo>
                  <a:pt x="1154709" y="245325"/>
                </a:lnTo>
                <a:lnTo>
                  <a:pt x="1156563" y="247180"/>
                </a:lnTo>
                <a:lnTo>
                  <a:pt x="1157693" y="247650"/>
                </a:lnTo>
                <a:lnTo>
                  <a:pt x="1160322" y="247650"/>
                </a:lnTo>
                <a:lnTo>
                  <a:pt x="1161440" y="247180"/>
                </a:lnTo>
                <a:lnTo>
                  <a:pt x="1163307" y="245325"/>
                </a:lnTo>
                <a:lnTo>
                  <a:pt x="1163764" y="244195"/>
                </a:lnTo>
                <a:lnTo>
                  <a:pt x="1163764" y="241566"/>
                </a:lnTo>
                <a:close/>
              </a:path>
              <a:path w="2318384" h="4438650">
                <a:moveTo>
                  <a:pt x="1163764" y="193941"/>
                </a:moveTo>
                <a:lnTo>
                  <a:pt x="1163307" y="192824"/>
                </a:lnTo>
                <a:lnTo>
                  <a:pt x="1161440" y="190957"/>
                </a:lnTo>
                <a:lnTo>
                  <a:pt x="1160322" y="190500"/>
                </a:lnTo>
                <a:lnTo>
                  <a:pt x="1157693" y="190500"/>
                </a:lnTo>
                <a:lnTo>
                  <a:pt x="1156563" y="190957"/>
                </a:lnTo>
                <a:lnTo>
                  <a:pt x="1154709" y="192824"/>
                </a:lnTo>
                <a:lnTo>
                  <a:pt x="1154239" y="193941"/>
                </a:lnTo>
                <a:lnTo>
                  <a:pt x="1154239" y="196570"/>
                </a:lnTo>
                <a:lnTo>
                  <a:pt x="1154709" y="197700"/>
                </a:lnTo>
                <a:lnTo>
                  <a:pt x="1156563" y="199555"/>
                </a:lnTo>
                <a:lnTo>
                  <a:pt x="1157693" y="200025"/>
                </a:lnTo>
                <a:lnTo>
                  <a:pt x="1160322" y="200025"/>
                </a:lnTo>
                <a:lnTo>
                  <a:pt x="1161440" y="199555"/>
                </a:lnTo>
                <a:lnTo>
                  <a:pt x="1163307" y="197700"/>
                </a:lnTo>
                <a:lnTo>
                  <a:pt x="1163764" y="196570"/>
                </a:lnTo>
                <a:lnTo>
                  <a:pt x="1163764" y="193941"/>
                </a:lnTo>
                <a:close/>
              </a:path>
              <a:path w="2318384" h="4438650">
                <a:moveTo>
                  <a:pt x="1163764" y="146316"/>
                </a:moveTo>
                <a:lnTo>
                  <a:pt x="1163307" y="145199"/>
                </a:lnTo>
                <a:lnTo>
                  <a:pt x="1161440" y="143332"/>
                </a:lnTo>
                <a:lnTo>
                  <a:pt x="1160322" y="142875"/>
                </a:lnTo>
                <a:lnTo>
                  <a:pt x="1157693" y="142875"/>
                </a:lnTo>
                <a:lnTo>
                  <a:pt x="1156563" y="143332"/>
                </a:lnTo>
                <a:lnTo>
                  <a:pt x="1154709" y="145199"/>
                </a:lnTo>
                <a:lnTo>
                  <a:pt x="1154239" y="146316"/>
                </a:lnTo>
                <a:lnTo>
                  <a:pt x="1154239" y="148945"/>
                </a:lnTo>
                <a:lnTo>
                  <a:pt x="1154709" y="150075"/>
                </a:lnTo>
                <a:lnTo>
                  <a:pt x="1156563" y="151930"/>
                </a:lnTo>
                <a:lnTo>
                  <a:pt x="1157693" y="152400"/>
                </a:lnTo>
                <a:lnTo>
                  <a:pt x="1160322" y="152400"/>
                </a:lnTo>
                <a:lnTo>
                  <a:pt x="1161440" y="151930"/>
                </a:lnTo>
                <a:lnTo>
                  <a:pt x="1163307" y="150075"/>
                </a:lnTo>
                <a:lnTo>
                  <a:pt x="1163764" y="148945"/>
                </a:lnTo>
                <a:lnTo>
                  <a:pt x="1163764" y="146316"/>
                </a:lnTo>
                <a:close/>
              </a:path>
              <a:path w="2318384" h="4438650">
                <a:moveTo>
                  <a:pt x="1163764" y="98691"/>
                </a:moveTo>
                <a:lnTo>
                  <a:pt x="1163307" y="97574"/>
                </a:lnTo>
                <a:lnTo>
                  <a:pt x="1161440" y="95707"/>
                </a:lnTo>
                <a:lnTo>
                  <a:pt x="1160322" y="95250"/>
                </a:lnTo>
                <a:lnTo>
                  <a:pt x="1157693" y="95250"/>
                </a:lnTo>
                <a:lnTo>
                  <a:pt x="1156563" y="95707"/>
                </a:lnTo>
                <a:lnTo>
                  <a:pt x="1154709" y="97574"/>
                </a:lnTo>
                <a:lnTo>
                  <a:pt x="1154239" y="98691"/>
                </a:lnTo>
                <a:lnTo>
                  <a:pt x="1154239" y="101320"/>
                </a:lnTo>
                <a:lnTo>
                  <a:pt x="1154709" y="102450"/>
                </a:lnTo>
                <a:lnTo>
                  <a:pt x="1156563" y="104305"/>
                </a:lnTo>
                <a:lnTo>
                  <a:pt x="1157693" y="104775"/>
                </a:lnTo>
                <a:lnTo>
                  <a:pt x="1160322" y="104775"/>
                </a:lnTo>
                <a:lnTo>
                  <a:pt x="1161440" y="104305"/>
                </a:lnTo>
                <a:lnTo>
                  <a:pt x="1163307" y="102450"/>
                </a:lnTo>
                <a:lnTo>
                  <a:pt x="1163764" y="101320"/>
                </a:lnTo>
                <a:lnTo>
                  <a:pt x="1163764" y="98691"/>
                </a:lnTo>
                <a:close/>
              </a:path>
              <a:path w="2318384" h="4438650">
                <a:moveTo>
                  <a:pt x="1163764" y="51066"/>
                </a:moveTo>
                <a:lnTo>
                  <a:pt x="1163307" y="49949"/>
                </a:lnTo>
                <a:lnTo>
                  <a:pt x="1161440" y="48082"/>
                </a:lnTo>
                <a:lnTo>
                  <a:pt x="1160322" y="47625"/>
                </a:lnTo>
                <a:lnTo>
                  <a:pt x="1157693" y="47625"/>
                </a:lnTo>
                <a:lnTo>
                  <a:pt x="1156563" y="48082"/>
                </a:lnTo>
                <a:lnTo>
                  <a:pt x="1154709" y="49949"/>
                </a:lnTo>
                <a:lnTo>
                  <a:pt x="1154239" y="51066"/>
                </a:lnTo>
                <a:lnTo>
                  <a:pt x="1154239" y="53695"/>
                </a:lnTo>
                <a:lnTo>
                  <a:pt x="1154709" y="54825"/>
                </a:lnTo>
                <a:lnTo>
                  <a:pt x="1156563" y="56680"/>
                </a:lnTo>
                <a:lnTo>
                  <a:pt x="1157693" y="57150"/>
                </a:lnTo>
                <a:lnTo>
                  <a:pt x="1160322" y="57150"/>
                </a:lnTo>
                <a:lnTo>
                  <a:pt x="1161440" y="56680"/>
                </a:lnTo>
                <a:lnTo>
                  <a:pt x="1163307" y="54825"/>
                </a:lnTo>
                <a:lnTo>
                  <a:pt x="1163764" y="53695"/>
                </a:lnTo>
                <a:lnTo>
                  <a:pt x="1163764" y="51066"/>
                </a:lnTo>
                <a:close/>
              </a:path>
              <a:path w="2318384" h="4438650">
                <a:moveTo>
                  <a:pt x="1163764" y="3441"/>
                </a:moveTo>
                <a:lnTo>
                  <a:pt x="1163307" y="2324"/>
                </a:lnTo>
                <a:lnTo>
                  <a:pt x="1161440" y="457"/>
                </a:lnTo>
                <a:lnTo>
                  <a:pt x="1160322" y="0"/>
                </a:lnTo>
                <a:lnTo>
                  <a:pt x="1157693" y="0"/>
                </a:lnTo>
                <a:lnTo>
                  <a:pt x="1156563" y="457"/>
                </a:lnTo>
                <a:lnTo>
                  <a:pt x="1154709" y="2324"/>
                </a:lnTo>
                <a:lnTo>
                  <a:pt x="1154239" y="3441"/>
                </a:lnTo>
                <a:lnTo>
                  <a:pt x="1154239" y="6070"/>
                </a:lnTo>
                <a:lnTo>
                  <a:pt x="1154709" y="7200"/>
                </a:lnTo>
                <a:lnTo>
                  <a:pt x="1156563" y="9055"/>
                </a:lnTo>
                <a:lnTo>
                  <a:pt x="1157693" y="9525"/>
                </a:lnTo>
                <a:lnTo>
                  <a:pt x="1160322" y="9525"/>
                </a:lnTo>
                <a:lnTo>
                  <a:pt x="1161440" y="9055"/>
                </a:lnTo>
                <a:lnTo>
                  <a:pt x="1163307" y="7200"/>
                </a:lnTo>
                <a:lnTo>
                  <a:pt x="1163764" y="6070"/>
                </a:lnTo>
                <a:lnTo>
                  <a:pt x="1163764" y="3441"/>
                </a:lnTo>
                <a:close/>
              </a:path>
              <a:path w="2318384" h="4438650">
                <a:moveTo>
                  <a:pt x="2318004" y="4432566"/>
                </a:moveTo>
                <a:lnTo>
                  <a:pt x="2317546" y="4431449"/>
                </a:lnTo>
                <a:lnTo>
                  <a:pt x="2315680" y="4429582"/>
                </a:lnTo>
                <a:lnTo>
                  <a:pt x="2314562" y="4429125"/>
                </a:lnTo>
                <a:lnTo>
                  <a:pt x="2311933" y="4429125"/>
                </a:lnTo>
                <a:lnTo>
                  <a:pt x="2310803" y="4429582"/>
                </a:lnTo>
                <a:lnTo>
                  <a:pt x="2308949" y="4431449"/>
                </a:lnTo>
                <a:lnTo>
                  <a:pt x="2308479" y="4432566"/>
                </a:lnTo>
                <a:lnTo>
                  <a:pt x="2308479" y="4435195"/>
                </a:lnTo>
                <a:lnTo>
                  <a:pt x="2308949" y="4436326"/>
                </a:lnTo>
                <a:lnTo>
                  <a:pt x="2310803" y="4438180"/>
                </a:lnTo>
                <a:lnTo>
                  <a:pt x="2311933" y="4438650"/>
                </a:lnTo>
                <a:lnTo>
                  <a:pt x="2314562" y="4438650"/>
                </a:lnTo>
                <a:lnTo>
                  <a:pt x="2315680" y="4438180"/>
                </a:lnTo>
                <a:lnTo>
                  <a:pt x="2317546" y="4436326"/>
                </a:lnTo>
                <a:lnTo>
                  <a:pt x="2318004" y="4435195"/>
                </a:lnTo>
                <a:lnTo>
                  <a:pt x="2318004" y="4432566"/>
                </a:lnTo>
                <a:close/>
              </a:path>
              <a:path w="2318384" h="4438650">
                <a:moveTo>
                  <a:pt x="2318004" y="4384941"/>
                </a:moveTo>
                <a:lnTo>
                  <a:pt x="2317546" y="4383824"/>
                </a:lnTo>
                <a:lnTo>
                  <a:pt x="2315680" y="4381957"/>
                </a:lnTo>
                <a:lnTo>
                  <a:pt x="2314562" y="4381500"/>
                </a:lnTo>
                <a:lnTo>
                  <a:pt x="2311933" y="4381500"/>
                </a:lnTo>
                <a:lnTo>
                  <a:pt x="2310803" y="4381957"/>
                </a:lnTo>
                <a:lnTo>
                  <a:pt x="2308949" y="4383824"/>
                </a:lnTo>
                <a:lnTo>
                  <a:pt x="2308479" y="4384941"/>
                </a:lnTo>
                <a:lnTo>
                  <a:pt x="2308479" y="4387570"/>
                </a:lnTo>
                <a:lnTo>
                  <a:pt x="2308949" y="4388701"/>
                </a:lnTo>
                <a:lnTo>
                  <a:pt x="2310803" y="4390555"/>
                </a:lnTo>
                <a:lnTo>
                  <a:pt x="2311933" y="4391025"/>
                </a:lnTo>
                <a:lnTo>
                  <a:pt x="2314562" y="4391025"/>
                </a:lnTo>
                <a:lnTo>
                  <a:pt x="2315680" y="4390555"/>
                </a:lnTo>
                <a:lnTo>
                  <a:pt x="2317546" y="4388701"/>
                </a:lnTo>
                <a:lnTo>
                  <a:pt x="2318004" y="4387570"/>
                </a:lnTo>
                <a:lnTo>
                  <a:pt x="2318004" y="4384941"/>
                </a:lnTo>
                <a:close/>
              </a:path>
              <a:path w="2318384" h="4438650">
                <a:moveTo>
                  <a:pt x="2318004" y="4337316"/>
                </a:moveTo>
                <a:lnTo>
                  <a:pt x="2317546" y="4336199"/>
                </a:lnTo>
                <a:lnTo>
                  <a:pt x="2315680" y="4334332"/>
                </a:lnTo>
                <a:lnTo>
                  <a:pt x="2314562" y="4333875"/>
                </a:lnTo>
                <a:lnTo>
                  <a:pt x="2311933" y="4333875"/>
                </a:lnTo>
                <a:lnTo>
                  <a:pt x="2310803" y="4334332"/>
                </a:lnTo>
                <a:lnTo>
                  <a:pt x="2308949" y="4336199"/>
                </a:lnTo>
                <a:lnTo>
                  <a:pt x="2308479" y="4337316"/>
                </a:lnTo>
                <a:lnTo>
                  <a:pt x="2308479" y="4339945"/>
                </a:lnTo>
                <a:lnTo>
                  <a:pt x="2308949" y="4341076"/>
                </a:lnTo>
                <a:lnTo>
                  <a:pt x="2310803" y="4342930"/>
                </a:lnTo>
                <a:lnTo>
                  <a:pt x="2311933" y="4343400"/>
                </a:lnTo>
                <a:lnTo>
                  <a:pt x="2314562" y="4343400"/>
                </a:lnTo>
                <a:lnTo>
                  <a:pt x="2315680" y="4342930"/>
                </a:lnTo>
                <a:lnTo>
                  <a:pt x="2317546" y="4341076"/>
                </a:lnTo>
                <a:lnTo>
                  <a:pt x="2318004" y="4339945"/>
                </a:lnTo>
                <a:lnTo>
                  <a:pt x="2318004" y="4337316"/>
                </a:lnTo>
                <a:close/>
              </a:path>
              <a:path w="2318384" h="4438650">
                <a:moveTo>
                  <a:pt x="2318004" y="4289691"/>
                </a:moveTo>
                <a:lnTo>
                  <a:pt x="2317546" y="4288574"/>
                </a:lnTo>
                <a:lnTo>
                  <a:pt x="2315680" y="4286707"/>
                </a:lnTo>
                <a:lnTo>
                  <a:pt x="2314562" y="4286250"/>
                </a:lnTo>
                <a:lnTo>
                  <a:pt x="2311933" y="4286250"/>
                </a:lnTo>
                <a:lnTo>
                  <a:pt x="2310803" y="4286707"/>
                </a:lnTo>
                <a:lnTo>
                  <a:pt x="2308949" y="4288574"/>
                </a:lnTo>
                <a:lnTo>
                  <a:pt x="2308479" y="4289691"/>
                </a:lnTo>
                <a:lnTo>
                  <a:pt x="2308479" y="4292320"/>
                </a:lnTo>
                <a:lnTo>
                  <a:pt x="2308949" y="4293451"/>
                </a:lnTo>
                <a:lnTo>
                  <a:pt x="2310803" y="4295305"/>
                </a:lnTo>
                <a:lnTo>
                  <a:pt x="2311933" y="4295775"/>
                </a:lnTo>
                <a:lnTo>
                  <a:pt x="2314562" y="4295775"/>
                </a:lnTo>
                <a:lnTo>
                  <a:pt x="2315680" y="4295305"/>
                </a:lnTo>
                <a:lnTo>
                  <a:pt x="2317546" y="4293451"/>
                </a:lnTo>
                <a:lnTo>
                  <a:pt x="2318004" y="4292320"/>
                </a:lnTo>
                <a:lnTo>
                  <a:pt x="2318004" y="4289691"/>
                </a:lnTo>
                <a:close/>
              </a:path>
              <a:path w="2318384" h="4438650">
                <a:moveTo>
                  <a:pt x="2318004" y="4242066"/>
                </a:moveTo>
                <a:lnTo>
                  <a:pt x="2317546" y="4240949"/>
                </a:lnTo>
                <a:lnTo>
                  <a:pt x="2315680" y="4239082"/>
                </a:lnTo>
                <a:lnTo>
                  <a:pt x="2314562" y="4238625"/>
                </a:lnTo>
                <a:lnTo>
                  <a:pt x="2311933" y="4238625"/>
                </a:lnTo>
                <a:lnTo>
                  <a:pt x="2310803" y="4239082"/>
                </a:lnTo>
                <a:lnTo>
                  <a:pt x="2308949" y="4240949"/>
                </a:lnTo>
                <a:lnTo>
                  <a:pt x="2308479" y="4242066"/>
                </a:lnTo>
                <a:lnTo>
                  <a:pt x="2308479" y="4244695"/>
                </a:lnTo>
                <a:lnTo>
                  <a:pt x="2308949" y="4245826"/>
                </a:lnTo>
                <a:lnTo>
                  <a:pt x="2310803" y="4247680"/>
                </a:lnTo>
                <a:lnTo>
                  <a:pt x="2311933" y="4248150"/>
                </a:lnTo>
                <a:lnTo>
                  <a:pt x="2314562" y="4248150"/>
                </a:lnTo>
                <a:lnTo>
                  <a:pt x="2315680" y="4247680"/>
                </a:lnTo>
                <a:lnTo>
                  <a:pt x="2317546" y="4245826"/>
                </a:lnTo>
                <a:lnTo>
                  <a:pt x="2318004" y="4244695"/>
                </a:lnTo>
                <a:lnTo>
                  <a:pt x="2318004" y="4242066"/>
                </a:lnTo>
                <a:close/>
              </a:path>
              <a:path w="2318384" h="4438650">
                <a:moveTo>
                  <a:pt x="2318004" y="4194441"/>
                </a:moveTo>
                <a:lnTo>
                  <a:pt x="2317546" y="4193324"/>
                </a:lnTo>
                <a:lnTo>
                  <a:pt x="2315680" y="4191457"/>
                </a:lnTo>
                <a:lnTo>
                  <a:pt x="2314562" y="4191000"/>
                </a:lnTo>
                <a:lnTo>
                  <a:pt x="2311933" y="4191000"/>
                </a:lnTo>
                <a:lnTo>
                  <a:pt x="2310803" y="4191457"/>
                </a:lnTo>
                <a:lnTo>
                  <a:pt x="2308949" y="4193324"/>
                </a:lnTo>
                <a:lnTo>
                  <a:pt x="2308479" y="4194441"/>
                </a:lnTo>
                <a:lnTo>
                  <a:pt x="2308479" y="4197070"/>
                </a:lnTo>
                <a:lnTo>
                  <a:pt x="2308949" y="4198201"/>
                </a:lnTo>
                <a:lnTo>
                  <a:pt x="2310803" y="4200055"/>
                </a:lnTo>
                <a:lnTo>
                  <a:pt x="2311933" y="4200525"/>
                </a:lnTo>
                <a:lnTo>
                  <a:pt x="2314562" y="4200525"/>
                </a:lnTo>
                <a:lnTo>
                  <a:pt x="2315680" y="4200055"/>
                </a:lnTo>
                <a:lnTo>
                  <a:pt x="2317546" y="4198201"/>
                </a:lnTo>
                <a:lnTo>
                  <a:pt x="2318004" y="4197070"/>
                </a:lnTo>
                <a:lnTo>
                  <a:pt x="2318004" y="4194441"/>
                </a:lnTo>
                <a:close/>
              </a:path>
              <a:path w="2318384" h="4438650">
                <a:moveTo>
                  <a:pt x="2318004" y="4146816"/>
                </a:moveTo>
                <a:lnTo>
                  <a:pt x="2317546" y="4145699"/>
                </a:lnTo>
                <a:lnTo>
                  <a:pt x="2315680" y="4143832"/>
                </a:lnTo>
                <a:lnTo>
                  <a:pt x="2314562" y="4143375"/>
                </a:lnTo>
                <a:lnTo>
                  <a:pt x="2311933" y="4143375"/>
                </a:lnTo>
                <a:lnTo>
                  <a:pt x="2310803" y="4143832"/>
                </a:lnTo>
                <a:lnTo>
                  <a:pt x="2308949" y="4145699"/>
                </a:lnTo>
                <a:lnTo>
                  <a:pt x="2308479" y="4146816"/>
                </a:lnTo>
                <a:lnTo>
                  <a:pt x="2308479" y="4149445"/>
                </a:lnTo>
                <a:lnTo>
                  <a:pt x="2308949" y="4150576"/>
                </a:lnTo>
                <a:lnTo>
                  <a:pt x="2310803" y="4152430"/>
                </a:lnTo>
                <a:lnTo>
                  <a:pt x="2311933" y="4152900"/>
                </a:lnTo>
                <a:lnTo>
                  <a:pt x="2314562" y="4152900"/>
                </a:lnTo>
                <a:lnTo>
                  <a:pt x="2315680" y="4152430"/>
                </a:lnTo>
                <a:lnTo>
                  <a:pt x="2317546" y="4150576"/>
                </a:lnTo>
                <a:lnTo>
                  <a:pt x="2318004" y="4149445"/>
                </a:lnTo>
                <a:lnTo>
                  <a:pt x="2318004" y="4146816"/>
                </a:lnTo>
                <a:close/>
              </a:path>
              <a:path w="2318384" h="4438650">
                <a:moveTo>
                  <a:pt x="2318004" y="4099191"/>
                </a:moveTo>
                <a:lnTo>
                  <a:pt x="2317546" y="4098074"/>
                </a:lnTo>
                <a:lnTo>
                  <a:pt x="2315680" y="4096207"/>
                </a:lnTo>
                <a:lnTo>
                  <a:pt x="2314562" y="4095750"/>
                </a:lnTo>
                <a:lnTo>
                  <a:pt x="2311933" y="4095750"/>
                </a:lnTo>
                <a:lnTo>
                  <a:pt x="2310803" y="4096207"/>
                </a:lnTo>
                <a:lnTo>
                  <a:pt x="2308949" y="4098074"/>
                </a:lnTo>
                <a:lnTo>
                  <a:pt x="2308479" y="4099191"/>
                </a:lnTo>
                <a:lnTo>
                  <a:pt x="2308479" y="4101820"/>
                </a:lnTo>
                <a:lnTo>
                  <a:pt x="2308949" y="4102951"/>
                </a:lnTo>
                <a:lnTo>
                  <a:pt x="2310803" y="4104805"/>
                </a:lnTo>
                <a:lnTo>
                  <a:pt x="2311933" y="4105275"/>
                </a:lnTo>
                <a:lnTo>
                  <a:pt x="2314562" y="4105275"/>
                </a:lnTo>
                <a:lnTo>
                  <a:pt x="2315680" y="4104805"/>
                </a:lnTo>
                <a:lnTo>
                  <a:pt x="2317546" y="4102951"/>
                </a:lnTo>
                <a:lnTo>
                  <a:pt x="2318004" y="4101820"/>
                </a:lnTo>
                <a:lnTo>
                  <a:pt x="2318004" y="4099191"/>
                </a:lnTo>
                <a:close/>
              </a:path>
              <a:path w="2318384" h="4438650">
                <a:moveTo>
                  <a:pt x="2318004" y="4051566"/>
                </a:moveTo>
                <a:lnTo>
                  <a:pt x="2317546" y="4050449"/>
                </a:lnTo>
                <a:lnTo>
                  <a:pt x="2315680" y="4048582"/>
                </a:lnTo>
                <a:lnTo>
                  <a:pt x="2314562" y="4048125"/>
                </a:lnTo>
                <a:lnTo>
                  <a:pt x="2311933" y="4048125"/>
                </a:lnTo>
                <a:lnTo>
                  <a:pt x="2310803" y="4048582"/>
                </a:lnTo>
                <a:lnTo>
                  <a:pt x="2308949" y="4050449"/>
                </a:lnTo>
                <a:lnTo>
                  <a:pt x="2308479" y="4051566"/>
                </a:lnTo>
                <a:lnTo>
                  <a:pt x="2308479" y="4054195"/>
                </a:lnTo>
                <a:lnTo>
                  <a:pt x="2308949" y="4055326"/>
                </a:lnTo>
                <a:lnTo>
                  <a:pt x="2310803" y="4057180"/>
                </a:lnTo>
                <a:lnTo>
                  <a:pt x="2311933" y="4057650"/>
                </a:lnTo>
                <a:lnTo>
                  <a:pt x="2314562" y="4057650"/>
                </a:lnTo>
                <a:lnTo>
                  <a:pt x="2315680" y="4057180"/>
                </a:lnTo>
                <a:lnTo>
                  <a:pt x="2317546" y="4055326"/>
                </a:lnTo>
                <a:lnTo>
                  <a:pt x="2318004" y="4054195"/>
                </a:lnTo>
                <a:lnTo>
                  <a:pt x="2318004" y="4051566"/>
                </a:lnTo>
                <a:close/>
              </a:path>
              <a:path w="2318384" h="4438650">
                <a:moveTo>
                  <a:pt x="2318004" y="4003941"/>
                </a:moveTo>
                <a:lnTo>
                  <a:pt x="2317546" y="4002824"/>
                </a:lnTo>
                <a:lnTo>
                  <a:pt x="2315680" y="4000957"/>
                </a:lnTo>
                <a:lnTo>
                  <a:pt x="2314562" y="4000500"/>
                </a:lnTo>
                <a:lnTo>
                  <a:pt x="2311933" y="4000500"/>
                </a:lnTo>
                <a:lnTo>
                  <a:pt x="2310803" y="4000957"/>
                </a:lnTo>
                <a:lnTo>
                  <a:pt x="2308949" y="4002824"/>
                </a:lnTo>
                <a:lnTo>
                  <a:pt x="2308479" y="4003941"/>
                </a:lnTo>
                <a:lnTo>
                  <a:pt x="2308479" y="4006570"/>
                </a:lnTo>
                <a:lnTo>
                  <a:pt x="2308949" y="4007701"/>
                </a:lnTo>
                <a:lnTo>
                  <a:pt x="2310803" y="4009555"/>
                </a:lnTo>
                <a:lnTo>
                  <a:pt x="2311933" y="4010025"/>
                </a:lnTo>
                <a:lnTo>
                  <a:pt x="2314562" y="4010025"/>
                </a:lnTo>
                <a:lnTo>
                  <a:pt x="2315680" y="4009555"/>
                </a:lnTo>
                <a:lnTo>
                  <a:pt x="2317546" y="4007701"/>
                </a:lnTo>
                <a:lnTo>
                  <a:pt x="2318004" y="4006570"/>
                </a:lnTo>
                <a:lnTo>
                  <a:pt x="2318004" y="4003941"/>
                </a:lnTo>
                <a:close/>
              </a:path>
              <a:path w="2318384" h="4438650">
                <a:moveTo>
                  <a:pt x="2318004" y="3956316"/>
                </a:moveTo>
                <a:lnTo>
                  <a:pt x="2317546" y="3955199"/>
                </a:lnTo>
                <a:lnTo>
                  <a:pt x="2315680" y="3953332"/>
                </a:lnTo>
                <a:lnTo>
                  <a:pt x="2314562" y="3952875"/>
                </a:lnTo>
                <a:lnTo>
                  <a:pt x="2311933" y="3952875"/>
                </a:lnTo>
                <a:lnTo>
                  <a:pt x="2310803" y="3953332"/>
                </a:lnTo>
                <a:lnTo>
                  <a:pt x="2308949" y="3955199"/>
                </a:lnTo>
                <a:lnTo>
                  <a:pt x="2308479" y="3956316"/>
                </a:lnTo>
                <a:lnTo>
                  <a:pt x="2308479" y="3958945"/>
                </a:lnTo>
                <a:lnTo>
                  <a:pt x="2308949" y="3960076"/>
                </a:lnTo>
                <a:lnTo>
                  <a:pt x="2310803" y="3961930"/>
                </a:lnTo>
                <a:lnTo>
                  <a:pt x="2311933" y="3962400"/>
                </a:lnTo>
                <a:lnTo>
                  <a:pt x="2314562" y="3962400"/>
                </a:lnTo>
                <a:lnTo>
                  <a:pt x="2315680" y="3961930"/>
                </a:lnTo>
                <a:lnTo>
                  <a:pt x="2317546" y="3960076"/>
                </a:lnTo>
                <a:lnTo>
                  <a:pt x="2318004" y="3958945"/>
                </a:lnTo>
                <a:lnTo>
                  <a:pt x="2318004" y="3956316"/>
                </a:lnTo>
                <a:close/>
              </a:path>
              <a:path w="2318384" h="4438650">
                <a:moveTo>
                  <a:pt x="2318004" y="3908691"/>
                </a:moveTo>
                <a:lnTo>
                  <a:pt x="2317546" y="3907574"/>
                </a:lnTo>
                <a:lnTo>
                  <a:pt x="2315680" y="3905707"/>
                </a:lnTo>
                <a:lnTo>
                  <a:pt x="2314562" y="3905250"/>
                </a:lnTo>
                <a:lnTo>
                  <a:pt x="2311933" y="3905250"/>
                </a:lnTo>
                <a:lnTo>
                  <a:pt x="2310803" y="3905707"/>
                </a:lnTo>
                <a:lnTo>
                  <a:pt x="2308949" y="3907574"/>
                </a:lnTo>
                <a:lnTo>
                  <a:pt x="2308479" y="3908691"/>
                </a:lnTo>
                <a:lnTo>
                  <a:pt x="2308479" y="3911320"/>
                </a:lnTo>
                <a:lnTo>
                  <a:pt x="2308949" y="3912451"/>
                </a:lnTo>
                <a:lnTo>
                  <a:pt x="2310803" y="3914305"/>
                </a:lnTo>
                <a:lnTo>
                  <a:pt x="2311933" y="3914775"/>
                </a:lnTo>
                <a:lnTo>
                  <a:pt x="2314562" y="3914775"/>
                </a:lnTo>
                <a:lnTo>
                  <a:pt x="2315680" y="3914305"/>
                </a:lnTo>
                <a:lnTo>
                  <a:pt x="2317546" y="3912451"/>
                </a:lnTo>
                <a:lnTo>
                  <a:pt x="2318004" y="3911320"/>
                </a:lnTo>
                <a:lnTo>
                  <a:pt x="2318004" y="3908691"/>
                </a:lnTo>
                <a:close/>
              </a:path>
              <a:path w="2318384" h="4438650">
                <a:moveTo>
                  <a:pt x="2318004" y="3861066"/>
                </a:moveTo>
                <a:lnTo>
                  <a:pt x="2317546" y="3859949"/>
                </a:lnTo>
                <a:lnTo>
                  <a:pt x="2315680" y="3858082"/>
                </a:lnTo>
                <a:lnTo>
                  <a:pt x="2314562" y="3857625"/>
                </a:lnTo>
                <a:lnTo>
                  <a:pt x="2311933" y="3857625"/>
                </a:lnTo>
                <a:lnTo>
                  <a:pt x="2310803" y="3858082"/>
                </a:lnTo>
                <a:lnTo>
                  <a:pt x="2308949" y="3859949"/>
                </a:lnTo>
                <a:lnTo>
                  <a:pt x="2308479" y="3861066"/>
                </a:lnTo>
                <a:lnTo>
                  <a:pt x="2308479" y="3863695"/>
                </a:lnTo>
                <a:lnTo>
                  <a:pt x="2308949" y="3864826"/>
                </a:lnTo>
                <a:lnTo>
                  <a:pt x="2310803" y="3866680"/>
                </a:lnTo>
                <a:lnTo>
                  <a:pt x="2311933" y="3867150"/>
                </a:lnTo>
                <a:lnTo>
                  <a:pt x="2314562" y="3867150"/>
                </a:lnTo>
                <a:lnTo>
                  <a:pt x="2315680" y="3866680"/>
                </a:lnTo>
                <a:lnTo>
                  <a:pt x="2317546" y="3864826"/>
                </a:lnTo>
                <a:lnTo>
                  <a:pt x="2318004" y="3863695"/>
                </a:lnTo>
                <a:lnTo>
                  <a:pt x="2318004" y="3861066"/>
                </a:lnTo>
                <a:close/>
              </a:path>
              <a:path w="2318384" h="4438650">
                <a:moveTo>
                  <a:pt x="2318004" y="3813441"/>
                </a:moveTo>
                <a:lnTo>
                  <a:pt x="2317546" y="3812324"/>
                </a:lnTo>
                <a:lnTo>
                  <a:pt x="2315680" y="3810457"/>
                </a:lnTo>
                <a:lnTo>
                  <a:pt x="2314562" y="3810000"/>
                </a:lnTo>
                <a:lnTo>
                  <a:pt x="2311933" y="3810000"/>
                </a:lnTo>
                <a:lnTo>
                  <a:pt x="2310803" y="3810457"/>
                </a:lnTo>
                <a:lnTo>
                  <a:pt x="2308949" y="3812324"/>
                </a:lnTo>
                <a:lnTo>
                  <a:pt x="2308479" y="3813441"/>
                </a:lnTo>
                <a:lnTo>
                  <a:pt x="2308479" y="3816070"/>
                </a:lnTo>
                <a:lnTo>
                  <a:pt x="2308949" y="3817201"/>
                </a:lnTo>
                <a:lnTo>
                  <a:pt x="2310803" y="3819055"/>
                </a:lnTo>
                <a:lnTo>
                  <a:pt x="2311933" y="3819525"/>
                </a:lnTo>
                <a:lnTo>
                  <a:pt x="2314562" y="3819525"/>
                </a:lnTo>
                <a:lnTo>
                  <a:pt x="2315680" y="3819055"/>
                </a:lnTo>
                <a:lnTo>
                  <a:pt x="2317546" y="3817201"/>
                </a:lnTo>
                <a:lnTo>
                  <a:pt x="2318004" y="3816070"/>
                </a:lnTo>
                <a:lnTo>
                  <a:pt x="2318004" y="3813441"/>
                </a:lnTo>
                <a:close/>
              </a:path>
              <a:path w="2318384" h="4438650">
                <a:moveTo>
                  <a:pt x="2318004" y="3765816"/>
                </a:moveTo>
                <a:lnTo>
                  <a:pt x="2317546" y="3764699"/>
                </a:lnTo>
                <a:lnTo>
                  <a:pt x="2315680" y="3762832"/>
                </a:lnTo>
                <a:lnTo>
                  <a:pt x="2314562" y="3762375"/>
                </a:lnTo>
                <a:lnTo>
                  <a:pt x="2311933" y="3762375"/>
                </a:lnTo>
                <a:lnTo>
                  <a:pt x="2310803" y="3762832"/>
                </a:lnTo>
                <a:lnTo>
                  <a:pt x="2308949" y="3764699"/>
                </a:lnTo>
                <a:lnTo>
                  <a:pt x="2308479" y="3765816"/>
                </a:lnTo>
                <a:lnTo>
                  <a:pt x="2308479" y="3768445"/>
                </a:lnTo>
                <a:lnTo>
                  <a:pt x="2308949" y="3769576"/>
                </a:lnTo>
                <a:lnTo>
                  <a:pt x="2310803" y="3771430"/>
                </a:lnTo>
                <a:lnTo>
                  <a:pt x="2311933" y="3771900"/>
                </a:lnTo>
                <a:lnTo>
                  <a:pt x="2314562" y="3771900"/>
                </a:lnTo>
                <a:lnTo>
                  <a:pt x="2315680" y="3771430"/>
                </a:lnTo>
                <a:lnTo>
                  <a:pt x="2317546" y="3769576"/>
                </a:lnTo>
                <a:lnTo>
                  <a:pt x="2318004" y="3768445"/>
                </a:lnTo>
                <a:lnTo>
                  <a:pt x="2318004" y="3765816"/>
                </a:lnTo>
                <a:close/>
              </a:path>
              <a:path w="2318384" h="4438650">
                <a:moveTo>
                  <a:pt x="2318004" y="3718191"/>
                </a:moveTo>
                <a:lnTo>
                  <a:pt x="2317546" y="3717074"/>
                </a:lnTo>
                <a:lnTo>
                  <a:pt x="2315680" y="3715207"/>
                </a:lnTo>
                <a:lnTo>
                  <a:pt x="2314562" y="3714750"/>
                </a:lnTo>
                <a:lnTo>
                  <a:pt x="2311933" y="3714750"/>
                </a:lnTo>
                <a:lnTo>
                  <a:pt x="2310803" y="3715207"/>
                </a:lnTo>
                <a:lnTo>
                  <a:pt x="2308949" y="3717074"/>
                </a:lnTo>
                <a:lnTo>
                  <a:pt x="2308479" y="3718191"/>
                </a:lnTo>
                <a:lnTo>
                  <a:pt x="2308479" y="3720820"/>
                </a:lnTo>
                <a:lnTo>
                  <a:pt x="2308949" y="3721951"/>
                </a:lnTo>
                <a:lnTo>
                  <a:pt x="2310803" y="3723805"/>
                </a:lnTo>
                <a:lnTo>
                  <a:pt x="2311933" y="3724275"/>
                </a:lnTo>
                <a:lnTo>
                  <a:pt x="2314562" y="3724275"/>
                </a:lnTo>
                <a:lnTo>
                  <a:pt x="2315680" y="3723805"/>
                </a:lnTo>
                <a:lnTo>
                  <a:pt x="2317546" y="3721951"/>
                </a:lnTo>
                <a:lnTo>
                  <a:pt x="2318004" y="3720820"/>
                </a:lnTo>
                <a:lnTo>
                  <a:pt x="2318004" y="3718191"/>
                </a:lnTo>
                <a:close/>
              </a:path>
              <a:path w="2318384" h="4438650">
                <a:moveTo>
                  <a:pt x="2318004" y="3670566"/>
                </a:moveTo>
                <a:lnTo>
                  <a:pt x="2317546" y="3669449"/>
                </a:lnTo>
                <a:lnTo>
                  <a:pt x="2315680" y="3667582"/>
                </a:lnTo>
                <a:lnTo>
                  <a:pt x="2314562" y="3667125"/>
                </a:lnTo>
                <a:lnTo>
                  <a:pt x="2311933" y="3667125"/>
                </a:lnTo>
                <a:lnTo>
                  <a:pt x="2310803" y="3667582"/>
                </a:lnTo>
                <a:lnTo>
                  <a:pt x="2308949" y="3669449"/>
                </a:lnTo>
                <a:lnTo>
                  <a:pt x="2308479" y="3670566"/>
                </a:lnTo>
                <a:lnTo>
                  <a:pt x="2308479" y="3673195"/>
                </a:lnTo>
                <a:lnTo>
                  <a:pt x="2308949" y="3674326"/>
                </a:lnTo>
                <a:lnTo>
                  <a:pt x="2310803" y="3676180"/>
                </a:lnTo>
                <a:lnTo>
                  <a:pt x="2311933" y="3676650"/>
                </a:lnTo>
                <a:lnTo>
                  <a:pt x="2314562" y="3676650"/>
                </a:lnTo>
                <a:lnTo>
                  <a:pt x="2315680" y="3676180"/>
                </a:lnTo>
                <a:lnTo>
                  <a:pt x="2317546" y="3674326"/>
                </a:lnTo>
                <a:lnTo>
                  <a:pt x="2318004" y="3673195"/>
                </a:lnTo>
                <a:lnTo>
                  <a:pt x="2318004" y="3670566"/>
                </a:lnTo>
                <a:close/>
              </a:path>
              <a:path w="2318384" h="4438650">
                <a:moveTo>
                  <a:pt x="2318004" y="3622941"/>
                </a:moveTo>
                <a:lnTo>
                  <a:pt x="2317546" y="3621824"/>
                </a:lnTo>
                <a:lnTo>
                  <a:pt x="2315680" y="3619957"/>
                </a:lnTo>
                <a:lnTo>
                  <a:pt x="2314562" y="3619500"/>
                </a:lnTo>
                <a:lnTo>
                  <a:pt x="2311933" y="3619500"/>
                </a:lnTo>
                <a:lnTo>
                  <a:pt x="2310803" y="3619957"/>
                </a:lnTo>
                <a:lnTo>
                  <a:pt x="2308949" y="3621824"/>
                </a:lnTo>
                <a:lnTo>
                  <a:pt x="2308479" y="3622941"/>
                </a:lnTo>
                <a:lnTo>
                  <a:pt x="2308479" y="3625570"/>
                </a:lnTo>
                <a:lnTo>
                  <a:pt x="2308949" y="3626701"/>
                </a:lnTo>
                <a:lnTo>
                  <a:pt x="2310803" y="3628555"/>
                </a:lnTo>
                <a:lnTo>
                  <a:pt x="2311933" y="3629025"/>
                </a:lnTo>
                <a:lnTo>
                  <a:pt x="2314562" y="3629025"/>
                </a:lnTo>
                <a:lnTo>
                  <a:pt x="2315680" y="3628555"/>
                </a:lnTo>
                <a:lnTo>
                  <a:pt x="2317546" y="3626701"/>
                </a:lnTo>
                <a:lnTo>
                  <a:pt x="2318004" y="3625570"/>
                </a:lnTo>
                <a:lnTo>
                  <a:pt x="2318004" y="3622941"/>
                </a:lnTo>
                <a:close/>
              </a:path>
              <a:path w="2318384" h="4438650">
                <a:moveTo>
                  <a:pt x="2318004" y="3575316"/>
                </a:moveTo>
                <a:lnTo>
                  <a:pt x="2317546" y="3574199"/>
                </a:lnTo>
                <a:lnTo>
                  <a:pt x="2315680" y="3572332"/>
                </a:lnTo>
                <a:lnTo>
                  <a:pt x="2314562" y="3571875"/>
                </a:lnTo>
                <a:lnTo>
                  <a:pt x="2311933" y="3571875"/>
                </a:lnTo>
                <a:lnTo>
                  <a:pt x="2310803" y="3572332"/>
                </a:lnTo>
                <a:lnTo>
                  <a:pt x="2308949" y="3574199"/>
                </a:lnTo>
                <a:lnTo>
                  <a:pt x="2308479" y="3575316"/>
                </a:lnTo>
                <a:lnTo>
                  <a:pt x="2308479" y="3577945"/>
                </a:lnTo>
                <a:lnTo>
                  <a:pt x="2308949" y="3579076"/>
                </a:lnTo>
                <a:lnTo>
                  <a:pt x="2310803" y="3580930"/>
                </a:lnTo>
                <a:lnTo>
                  <a:pt x="2311933" y="3581400"/>
                </a:lnTo>
                <a:lnTo>
                  <a:pt x="2314562" y="3581400"/>
                </a:lnTo>
                <a:lnTo>
                  <a:pt x="2315680" y="3580930"/>
                </a:lnTo>
                <a:lnTo>
                  <a:pt x="2317546" y="3579076"/>
                </a:lnTo>
                <a:lnTo>
                  <a:pt x="2318004" y="3577945"/>
                </a:lnTo>
                <a:lnTo>
                  <a:pt x="2318004" y="3575316"/>
                </a:lnTo>
                <a:close/>
              </a:path>
              <a:path w="2318384" h="4438650">
                <a:moveTo>
                  <a:pt x="2318004" y="3527691"/>
                </a:moveTo>
                <a:lnTo>
                  <a:pt x="2317546" y="3526574"/>
                </a:lnTo>
                <a:lnTo>
                  <a:pt x="2315680" y="3524707"/>
                </a:lnTo>
                <a:lnTo>
                  <a:pt x="2314562" y="3524250"/>
                </a:lnTo>
                <a:lnTo>
                  <a:pt x="2311933" y="3524250"/>
                </a:lnTo>
                <a:lnTo>
                  <a:pt x="2310803" y="3524707"/>
                </a:lnTo>
                <a:lnTo>
                  <a:pt x="2308949" y="3526574"/>
                </a:lnTo>
                <a:lnTo>
                  <a:pt x="2308479" y="3527691"/>
                </a:lnTo>
                <a:lnTo>
                  <a:pt x="2308479" y="3530320"/>
                </a:lnTo>
                <a:lnTo>
                  <a:pt x="2308949" y="3531451"/>
                </a:lnTo>
                <a:lnTo>
                  <a:pt x="2310803" y="3533305"/>
                </a:lnTo>
                <a:lnTo>
                  <a:pt x="2311933" y="3533775"/>
                </a:lnTo>
                <a:lnTo>
                  <a:pt x="2314562" y="3533775"/>
                </a:lnTo>
                <a:lnTo>
                  <a:pt x="2315680" y="3533305"/>
                </a:lnTo>
                <a:lnTo>
                  <a:pt x="2317546" y="3531451"/>
                </a:lnTo>
                <a:lnTo>
                  <a:pt x="2318004" y="3530320"/>
                </a:lnTo>
                <a:lnTo>
                  <a:pt x="2318004" y="3527691"/>
                </a:lnTo>
                <a:close/>
              </a:path>
              <a:path w="2318384" h="4438650">
                <a:moveTo>
                  <a:pt x="2318004" y="3480066"/>
                </a:moveTo>
                <a:lnTo>
                  <a:pt x="2317546" y="3478949"/>
                </a:lnTo>
                <a:lnTo>
                  <a:pt x="2315680" y="3477082"/>
                </a:lnTo>
                <a:lnTo>
                  <a:pt x="2314562" y="3476625"/>
                </a:lnTo>
                <a:lnTo>
                  <a:pt x="2311933" y="3476625"/>
                </a:lnTo>
                <a:lnTo>
                  <a:pt x="2310803" y="3477082"/>
                </a:lnTo>
                <a:lnTo>
                  <a:pt x="2308949" y="3478949"/>
                </a:lnTo>
                <a:lnTo>
                  <a:pt x="2308479" y="3480066"/>
                </a:lnTo>
                <a:lnTo>
                  <a:pt x="2308479" y="3482695"/>
                </a:lnTo>
                <a:lnTo>
                  <a:pt x="2308949" y="3483826"/>
                </a:lnTo>
                <a:lnTo>
                  <a:pt x="2310803" y="3485680"/>
                </a:lnTo>
                <a:lnTo>
                  <a:pt x="2311933" y="3486150"/>
                </a:lnTo>
                <a:lnTo>
                  <a:pt x="2314562" y="3486150"/>
                </a:lnTo>
                <a:lnTo>
                  <a:pt x="2315680" y="3485680"/>
                </a:lnTo>
                <a:lnTo>
                  <a:pt x="2317546" y="3483826"/>
                </a:lnTo>
                <a:lnTo>
                  <a:pt x="2318004" y="3482695"/>
                </a:lnTo>
                <a:lnTo>
                  <a:pt x="2318004" y="3480066"/>
                </a:lnTo>
                <a:close/>
              </a:path>
              <a:path w="2318384" h="4438650">
                <a:moveTo>
                  <a:pt x="2318004" y="3432441"/>
                </a:moveTo>
                <a:lnTo>
                  <a:pt x="2317546" y="3431324"/>
                </a:lnTo>
                <a:lnTo>
                  <a:pt x="2315680" y="3429457"/>
                </a:lnTo>
                <a:lnTo>
                  <a:pt x="2314562" y="3429000"/>
                </a:lnTo>
                <a:lnTo>
                  <a:pt x="2311933" y="3429000"/>
                </a:lnTo>
                <a:lnTo>
                  <a:pt x="2310803" y="3429457"/>
                </a:lnTo>
                <a:lnTo>
                  <a:pt x="2308949" y="3431324"/>
                </a:lnTo>
                <a:lnTo>
                  <a:pt x="2308479" y="3432441"/>
                </a:lnTo>
                <a:lnTo>
                  <a:pt x="2308479" y="3435070"/>
                </a:lnTo>
                <a:lnTo>
                  <a:pt x="2308949" y="3436201"/>
                </a:lnTo>
                <a:lnTo>
                  <a:pt x="2310803" y="3438055"/>
                </a:lnTo>
                <a:lnTo>
                  <a:pt x="2311933" y="3438525"/>
                </a:lnTo>
                <a:lnTo>
                  <a:pt x="2314562" y="3438525"/>
                </a:lnTo>
                <a:lnTo>
                  <a:pt x="2315680" y="3438055"/>
                </a:lnTo>
                <a:lnTo>
                  <a:pt x="2317546" y="3436201"/>
                </a:lnTo>
                <a:lnTo>
                  <a:pt x="2318004" y="3435070"/>
                </a:lnTo>
                <a:lnTo>
                  <a:pt x="2318004" y="3432441"/>
                </a:lnTo>
                <a:close/>
              </a:path>
              <a:path w="2318384" h="4438650">
                <a:moveTo>
                  <a:pt x="2318004" y="3384816"/>
                </a:moveTo>
                <a:lnTo>
                  <a:pt x="2317546" y="3383699"/>
                </a:lnTo>
                <a:lnTo>
                  <a:pt x="2315680" y="3381832"/>
                </a:lnTo>
                <a:lnTo>
                  <a:pt x="2314562" y="3381375"/>
                </a:lnTo>
                <a:lnTo>
                  <a:pt x="2311933" y="3381375"/>
                </a:lnTo>
                <a:lnTo>
                  <a:pt x="2310803" y="3381832"/>
                </a:lnTo>
                <a:lnTo>
                  <a:pt x="2308949" y="3383699"/>
                </a:lnTo>
                <a:lnTo>
                  <a:pt x="2308479" y="3384816"/>
                </a:lnTo>
                <a:lnTo>
                  <a:pt x="2308479" y="3387445"/>
                </a:lnTo>
                <a:lnTo>
                  <a:pt x="2308949" y="3388576"/>
                </a:lnTo>
                <a:lnTo>
                  <a:pt x="2310803" y="3390430"/>
                </a:lnTo>
                <a:lnTo>
                  <a:pt x="2311933" y="3390900"/>
                </a:lnTo>
                <a:lnTo>
                  <a:pt x="2314562" y="3390900"/>
                </a:lnTo>
                <a:lnTo>
                  <a:pt x="2315680" y="3390430"/>
                </a:lnTo>
                <a:lnTo>
                  <a:pt x="2317546" y="3388576"/>
                </a:lnTo>
                <a:lnTo>
                  <a:pt x="2318004" y="3387445"/>
                </a:lnTo>
                <a:lnTo>
                  <a:pt x="2318004" y="3384816"/>
                </a:lnTo>
                <a:close/>
              </a:path>
              <a:path w="2318384" h="4438650">
                <a:moveTo>
                  <a:pt x="2318004" y="3337191"/>
                </a:moveTo>
                <a:lnTo>
                  <a:pt x="2317546" y="3336074"/>
                </a:lnTo>
                <a:lnTo>
                  <a:pt x="2315680" y="3334207"/>
                </a:lnTo>
                <a:lnTo>
                  <a:pt x="2314562" y="3333750"/>
                </a:lnTo>
                <a:lnTo>
                  <a:pt x="2311933" y="3333750"/>
                </a:lnTo>
                <a:lnTo>
                  <a:pt x="2310803" y="3334207"/>
                </a:lnTo>
                <a:lnTo>
                  <a:pt x="2308949" y="3336074"/>
                </a:lnTo>
                <a:lnTo>
                  <a:pt x="2308479" y="3337191"/>
                </a:lnTo>
                <a:lnTo>
                  <a:pt x="2308479" y="3339820"/>
                </a:lnTo>
                <a:lnTo>
                  <a:pt x="2308949" y="3340951"/>
                </a:lnTo>
                <a:lnTo>
                  <a:pt x="2310803" y="3342805"/>
                </a:lnTo>
                <a:lnTo>
                  <a:pt x="2311933" y="3343275"/>
                </a:lnTo>
                <a:lnTo>
                  <a:pt x="2314562" y="3343275"/>
                </a:lnTo>
                <a:lnTo>
                  <a:pt x="2315680" y="3342805"/>
                </a:lnTo>
                <a:lnTo>
                  <a:pt x="2317546" y="3340951"/>
                </a:lnTo>
                <a:lnTo>
                  <a:pt x="2318004" y="3339820"/>
                </a:lnTo>
                <a:lnTo>
                  <a:pt x="2318004" y="3337191"/>
                </a:lnTo>
                <a:close/>
              </a:path>
              <a:path w="2318384" h="4438650">
                <a:moveTo>
                  <a:pt x="2318004" y="3289566"/>
                </a:moveTo>
                <a:lnTo>
                  <a:pt x="2317546" y="3288449"/>
                </a:lnTo>
                <a:lnTo>
                  <a:pt x="2315680" y="3286582"/>
                </a:lnTo>
                <a:lnTo>
                  <a:pt x="2314562" y="3286125"/>
                </a:lnTo>
                <a:lnTo>
                  <a:pt x="2311933" y="3286125"/>
                </a:lnTo>
                <a:lnTo>
                  <a:pt x="2310803" y="3286582"/>
                </a:lnTo>
                <a:lnTo>
                  <a:pt x="2308949" y="3288449"/>
                </a:lnTo>
                <a:lnTo>
                  <a:pt x="2308479" y="3289566"/>
                </a:lnTo>
                <a:lnTo>
                  <a:pt x="2308479" y="3292195"/>
                </a:lnTo>
                <a:lnTo>
                  <a:pt x="2308949" y="3293326"/>
                </a:lnTo>
                <a:lnTo>
                  <a:pt x="2310803" y="3295180"/>
                </a:lnTo>
                <a:lnTo>
                  <a:pt x="2311933" y="3295650"/>
                </a:lnTo>
                <a:lnTo>
                  <a:pt x="2314562" y="3295650"/>
                </a:lnTo>
                <a:lnTo>
                  <a:pt x="2315680" y="3295180"/>
                </a:lnTo>
                <a:lnTo>
                  <a:pt x="2317546" y="3293326"/>
                </a:lnTo>
                <a:lnTo>
                  <a:pt x="2318004" y="3292195"/>
                </a:lnTo>
                <a:lnTo>
                  <a:pt x="2318004" y="3289566"/>
                </a:lnTo>
                <a:close/>
              </a:path>
              <a:path w="2318384" h="4438650">
                <a:moveTo>
                  <a:pt x="2318004" y="3241941"/>
                </a:moveTo>
                <a:lnTo>
                  <a:pt x="2317546" y="3240824"/>
                </a:lnTo>
                <a:lnTo>
                  <a:pt x="2315680" y="3238957"/>
                </a:lnTo>
                <a:lnTo>
                  <a:pt x="2314562" y="3238500"/>
                </a:lnTo>
                <a:lnTo>
                  <a:pt x="2311933" y="3238500"/>
                </a:lnTo>
                <a:lnTo>
                  <a:pt x="2310803" y="3238957"/>
                </a:lnTo>
                <a:lnTo>
                  <a:pt x="2308949" y="3240824"/>
                </a:lnTo>
                <a:lnTo>
                  <a:pt x="2308479" y="3241941"/>
                </a:lnTo>
                <a:lnTo>
                  <a:pt x="2308479" y="3244570"/>
                </a:lnTo>
                <a:lnTo>
                  <a:pt x="2308949" y="3245701"/>
                </a:lnTo>
                <a:lnTo>
                  <a:pt x="2310803" y="3247555"/>
                </a:lnTo>
                <a:lnTo>
                  <a:pt x="2311933" y="3248025"/>
                </a:lnTo>
                <a:lnTo>
                  <a:pt x="2314562" y="3248025"/>
                </a:lnTo>
                <a:lnTo>
                  <a:pt x="2315680" y="3247555"/>
                </a:lnTo>
                <a:lnTo>
                  <a:pt x="2317546" y="3245701"/>
                </a:lnTo>
                <a:lnTo>
                  <a:pt x="2318004" y="3244570"/>
                </a:lnTo>
                <a:lnTo>
                  <a:pt x="2318004" y="3241941"/>
                </a:lnTo>
                <a:close/>
              </a:path>
              <a:path w="2318384" h="4438650">
                <a:moveTo>
                  <a:pt x="2318004" y="3194316"/>
                </a:moveTo>
                <a:lnTo>
                  <a:pt x="2317546" y="3193199"/>
                </a:lnTo>
                <a:lnTo>
                  <a:pt x="2315680" y="3191332"/>
                </a:lnTo>
                <a:lnTo>
                  <a:pt x="2314562" y="3190875"/>
                </a:lnTo>
                <a:lnTo>
                  <a:pt x="2311933" y="3190875"/>
                </a:lnTo>
                <a:lnTo>
                  <a:pt x="2310803" y="3191332"/>
                </a:lnTo>
                <a:lnTo>
                  <a:pt x="2308949" y="3193199"/>
                </a:lnTo>
                <a:lnTo>
                  <a:pt x="2308479" y="3194316"/>
                </a:lnTo>
                <a:lnTo>
                  <a:pt x="2308479" y="3196945"/>
                </a:lnTo>
                <a:lnTo>
                  <a:pt x="2308949" y="3198076"/>
                </a:lnTo>
                <a:lnTo>
                  <a:pt x="2310803" y="3199930"/>
                </a:lnTo>
                <a:lnTo>
                  <a:pt x="2311933" y="3200400"/>
                </a:lnTo>
                <a:lnTo>
                  <a:pt x="2314562" y="3200400"/>
                </a:lnTo>
                <a:lnTo>
                  <a:pt x="2315680" y="3199930"/>
                </a:lnTo>
                <a:lnTo>
                  <a:pt x="2317546" y="3198076"/>
                </a:lnTo>
                <a:lnTo>
                  <a:pt x="2318004" y="3196945"/>
                </a:lnTo>
                <a:lnTo>
                  <a:pt x="2318004" y="3194316"/>
                </a:lnTo>
                <a:close/>
              </a:path>
              <a:path w="2318384" h="4438650">
                <a:moveTo>
                  <a:pt x="2318004" y="3146691"/>
                </a:moveTo>
                <a:lnTo>
                  <a:pt x="2317546" y="3145574"/>
                </a:lnTo>
                <a:lnTo>
                  <a:pt x="2315680" y="3143707"/>
                </a:lnTo>
                <a:lnTo>
                  <a:pt x="2314562" y="3143250"/>
                </a:lnTo>
                <a:lnTo>
                  <a:pt x="2311933" y="3143250"/>
                </a:lnTo>
                <a:lnTo>
                  <a:pt x="2310803" y="3143707"/>
                </a:lnTo>
                <a:lnTo>
                  <a:pt x="2308949" y="3145574"/>
                </a:lnTo>
                <a:lnTo>
                  <a:pt x="2308479" y="3146691"/>
                </a:lnTo>
                <a:lnTo>
                  <a:pt x="2308479" y="3149320"/>
                </a:lnTo>
                <a:lnTo>
                  <a:pt x="2308949" y="3150451"/>
                </a:lnTo>
                <a:lnTo>
                  <a:pt x="2310803" y="3152305"/>
                </a:lnTo>
                <a:lnTo>
                  <a:pt x="2311933" y="3152775"/>
                </a:lnTo>
                <a:lnTo>
                  <a:pt x="2314562" y="3152775"/>
                </a:lnTo>
                <a:lnTo>
                  <a:pt x="2315680" y="3152305"/>
                </a:lnTo>
                <a:lnTo>
                  <a:pt x="2317546" y="3150451"/>
                </a:lnTo>
                <a:lnTo>
                  <a:pt x="2318004" y="3149320"/>
                </a:lnTo>
                <a:lnTo>
                  <a:pt x="2318004" y="3146691"/>
                </a:lnTo>
                <a:close/>
              </a:path>
              <a:path w="2318384" h="4438650">
                <a:moveTo>
                  <a:pt x="2318004" y="3099066"/>
                </a:moveTo>
                <a:lnTo>
                  <a:pt x="2317546" y="3097949"/>
                </a:lnTo>
                <a:lnTo>
                  <a:pt x="2315680" y="3096082"/>
                </a:lnTo>
                <a:lnTo>
                  <a:pt x="2314562" y="3095625"/>
                </a:lnTo>
                <a:lnTo>
                  <a:pt x="2311933" y="3095625"/>
                </a:lnTo>
                <a:lnTo>
                  <a:pt x="2310803" y="3096082"/>
                </a:lnTo>
                <a:lnTo>
                  <a:pt x="2308949" y="3097949"/>
                </a:lnTo>
                <a:lnTo>
                  <a:pt x="2308479" y="3099066"/>
                </a:lnTo>
                <a:lnTo>
                  <a:pt x="2308479" y="3101695"/>
                </a:lnTo>
                <a:lnTo>
                  <a:pt x="2308949" y="3102826"/>
                </a:lnTo>
                <a:lnTo>
                  <a:pt x="2310803" y="3104680"/>
                </a:lnTo>
                <a:lnTo>
                  <a:pt x="2311933" y="3105150"/>
                </a:lnTo>
                <a:lnTo>
                  <a:pt x="2314562" y="3105150"/>
                </a:lnTo>
                <a:lnTo>
                  <a:pt x="2315680" y="3104680"/>
                </a:lnTo>
                <a:lnTo>
                  <a:pt x="2317546" y="3102826"/>
                </a:lnTo>
                <a:lnTo>
                  <a:pt x="2318004" y="3101695"/>
                </a:lnTo>
                <a:lnTo>
                  <a:pt x="2318004" y="3099066"/>
                </a:lnTo>
                <a:close/>
              </a:path>
              <a:path w="2318384" h="4438650">
                <a:moveTo>
                  <a:pt x="2318004" y="3051441"/>
                </a:moveTo>
                <a:lnTo>
                  <a:pt x="2317546" y="3050324"/>
                </a:lnTo>
                <a:lnTo>
                  <a:pt x="2315680" y="3048457"/>
                </a:lnTo>
                <a:lnTo>
                  <a:pt x="2314562" y="3048000"/>
                </a:lnTo>
                <a:lnTo>
                  <a:pt x="2311933" y="3048000"/>
                </a:lnTo>
                <a:lnTo>
                  <a:pt x="2310803" y="3048457"/>
                </a:lnTo>
                <a:lnTo>
                  <a:pt x="2308949" y="3050324"/>
                </a:lnTo>
                <a:lnTo>
                  <a:pt x="2308479" y="3051441"/>
                </a:lnTo>
                <a:lnTo>
                  <a:pt x="2308479" y="3054070"/>
                </a:lnTo>
                <a:lnTo>
                  <a:pt x="2308949" y="3055201"/>
                </a:lnTo>
                <a:lnTo>
                  <a:pt x="2310803" y="3057055"/>
                </a:lnTo>
                <a:lnTo>
                  <a:pt x="2311933" y="3057525"/>
                </a:lnTo>
                <a:lnTo>
                  <a:pt x="2314562" y="3057525"/>
                </a:lnTo>
                <a:lnTo>
                  <a:pt x="2315680" y="3057055"/>
                </a:lnTo>
                <a:lnTo>
                  <a:pt x="2317546" y="3055201"/>
                </a:lnTo>
                <a:lnTo>
                  <a:pt x="2318004" y="3054070"/>
                </a:lnTo>
                <a:lnTo>
                  <a:pt x="2318004" y="3051441"/>
                </a:lnTo>
                <a:close/>
              </a:path>
              <a:path w="2318384" h="4438650">
                <a:moveTo>
                  <a:pt x="2318004" y="3003816"/>
                </a:moveTo>
                <a:lnTo>
                  <a:pt x="2317546" y="3002699"/>
                </a:lnTo>
                <a:lnTo>
                  <a:pt x="2315680" y="3000832"/>
                </a:lnTo>
                <a:lnTo>
                  <a:pt x="2314562" y="3000375"/>
                </a:lnTo>
                <a:lnTo>
                  <a:pt x="2311933" y="3000375"/>
                </a:lnTo>
                <a:lnTo>
                  <a:pt x="2310803" y="3000832"/>
                </a:lnTo>
                <a:lnTo>
                  <a:pt x="2308949" y="3002699"/>
                </a:lnTo>
                <a:lnTo>
                  <a:pt x="2308479" y="3003816"/>
                </a:lnTo>
                <a:lnTo>
                  <a:pt x="2308479" y="3006445"/>
                </a:lnTo>
                <a:lnTo>
                  <a:pt x="2308949" y="3007576"/>
                </a:lnTo>
                <a:lnTo>
                  <a:pt x="2310803" y="3009430"/>
                </a:lnTo>
                <a:lnTo>
                  <a:pt x="2311933" y="3009900"/>
                </a:lnTo>
                <a:lnTo>
                  <a:pt x="2314562" y="3009900"/>
                </a:lnTo>
                <a:lnTo>
                  <a:pt x="2315680" y="3009430"/>
                </a:lnTo>
                <a:lnTo>
                  <a:pt x="2317546" y="3007576"/>
                </a:lnTo>
                <a:lnTo>
                  <a:pt x="2318004" y="3006445"/>
                </a:lnTo>
                <a:lnTo>
                  <a:pt x="2318004" y="3003816"/>
                </a:lnTo>
                <a:close/>
              </a:path>
              <a:path w="2318384" h="4438650">
                <a:moveTo>
                  <a:pt x="2318004" y="2956191"/>
                </a:moveTo>
                <a:lnTo>
                  <a:pt x="2317546" y="2955074"/>
                </a:lnTo>
                <a:lnTo>
                  <a:pt x="2315680" y="2953207"/>
                </a:lnTo>
                <a:lnTo>
                  <a:pt x="2314562" y="2952750"/>
                </a:lnTo>
                <a:lnTo>
                  <a:pt x="2311933" y="2952750"/>
                </a:lnTo>
                <a:lnTo>
                  <a:pt x="2310803" y="2953207"/>
                </a:lnTo>
                <a:lnTo>
                  <a:pt x="2308949" y="2955074"/>
                </a:lnTo>
                <a:lnTo>
                  <a:pt x="2308479" y="2956191"/>
                </a:lnTo>
                <a:lnTo>
                  <a:pt x="2308479" y="2958820"/>
                </a:lnTo>
                <a:lnTo>
                  <a:pt x="2308949" y="2959951"/>
                </a:lnTo>
                <a:lnTo>
                  <a:pt x="2310803" y="2961805"/>
                </a:lnTo>
                <a:lnTo>
                  <a:pt x="2311933" y="2962275"/>
                </a:lnTo>
                <a:lnTo>
                  <a:pt x="2314562" y="2962275"/>
                </a:lnTo>
                <a:lnTo>
                  <a:pt x="2315680" y="2961805"/>
                </a:lnTo>
                <a:lnTo>
                  <a:pt x="2317546" y="2959951"/>
                </a:lnTo>
                <a:lnTo>
                  <a:pt x="2318004" y="2958820"/>
                </a:lnTo>
                <a:lnTo>
                  <a:pt x="2318004" y="2956191"/>
                </a:lnTo>
                <a:close/>
              </a:path>
              <a:path w="2318384" h="4438650">
                <a:moveTo>
                  <a:pt x="2318004" y="2908566"/>
                </a:moveTo>
                <a:lnTo>
                  <a:pt x="2317546" y="2907449"/>
                </a:lnTo>
                <a:lnTo>
                  <a:pt x="2315680" y="2905582"/>
                </a:lnTo>
                <a:lnTo>
                  <a:pt x="2314562" y="2905125"/>
                </a:lnTo>
                <a:lnTo>
                  <a:pt x="2311933" y="2905125"/>
                </a:lnTo>
                <a:lnTo>
                  <a:pt x="2310803" y="2905582"/>
                </a:lnTo>
                <a:lnTo>
                  <a:pt x="2308949" y="2907449"/>
                </a:lnTo>
                <a:lnTo>
                  <a:pt x="2308479" y="2908566"/>
                </a:lnTo>
                <a:lnTo>
                  <a:pt x="2308479" y="2911195"/>
                </a:lnTo>
                <a:lnTo>
                  <a:pt x="2308949" y="2912326"/>
                </a:lnTo>
                <a:lnTo>
                  <a:pt x="2310803" y="2914180"/>
                </a:lnTo>
                <a:lnTo>
                  <a:pt x="2311933" y="2914650"/>
                </a:lnTo>
                <a:lnTo>
                  <a:pt x="2314562" y="2914650"/>
                </a:lnTo>
                <a:lnTo>
                  <a:pt x="2315680" y="2914180"/>
                </a:lnTo>
                <a:lnTo>
                  <a:pt x="2317546" y="2912326"/>
                </a:lnTo>
                <a:lnTo>
                  <a:pt x="2318004" y="2911195"/>
                </a:lnTo>
                <a:lnTo>
                  <a:pt x="2318004" y="2908566"/>
                </a:lnTo>
                <a:close/>
              </a:path>
              <a:path w="2318384" h="4438650">
                <a:moveTo>
                  <a:pt x="2318004" y="2860941"/>
                </a:moveTo>
                <a:lnTo>
                  <a:pt x="2317546" y="2859824"/>
                </a:lnTo>
                <a:lnTo>
                  <a:pt x="2315680" y="2857957"/>
                </a:lnTo>
                <a:lnTo>
                  <a:pt x="2314562" y="2857500"/>
                </a:lnTo>
                <a:lnTo>
                  <a:pt x="2311933" y="2857500"/>
                </a:lnTo>
                <a:lnTo>
                  <a:pt x="2310803" y="2857957"/>
                </a:lnTo>
                <a:lnTo>
                  <a:pt x="2308949" y="2859824"/>
                </a:lnTo>
                <a:lnTo>
                  <a:pt x="2308479" y="2860941"/>
                </a:lnTo>
                <a:lnTo>
                  <a:pt x="2308479" y="2863570"/>
                </a:lnTo>
                <a:lnTo>
                  <a:pt x="2308949" y="2864701"/>
                </a:lnTo>
                <a:lnTo>
                  <a:pt x="2310803" y="2866555"/>
                </a:lnTo>
                <a:lnTo>
                  <a:pt x="2311933" y="2867025"/>
                </a:lnTo>
                <a:lnTo>
                  <a:pt x="2314562" y="2867025"/>
                </a:lnTo>
                <a:lnTo>
                  <a:pt x="2315680" y="2866555"/>
                </a:lnTo>
                <a:lnTo>
                  <a:pt x="2317546" y="2864701"/>
                </a:lnTo>
                <a:lnTo>
                  <a:pt x="2318004" y="2863570"/>
                </a:lnTo>
                <a:lnTo>
                  <a:pt x="2318004" y="2860941"/>
                </a:lnTo>
                <a:close/>
              </a:path>
              <a:path w="2318384" h="4438650">
                <a:moveTo>
                  <a:pt x="2318004" y="2813316"/>
                </a:moveTo>
                <a:lnTo>
                  <a:pt x="2317546" y="2812199"/>
                </a:lnTo>
                <a:lnTo>
                  <a:pt x="2315680" y="2810332"/>
                </a:lnTo>
                <a:lnTo>
                  <a:pt x="2314562" y="2809875"/>
                </a:lnTo>
                <a:lnTo>
                  <a:pt x="2311933" y="2809875"/>
                </a:lnTo>
                <a:lnTo>
                  <a:pt x="2310803" y="2810332"/>
                </a:lnTo>
                <a:lnTo>
                  <a:pt x="2308949" y="2812199"/>
                </a:lnTo>
                <a:lnTo>
                  <a:pt x="2308479" y="2813316"/>
                </a:lnTo>
                <a:lnTo>
                  <a:pt x="2308479" y="2815945"/>
                </a:lnTo>
                <a:lnTo>
                  <a:pt x="2308949" y="2817076"/>
                </a:lnTo>
                <a:lnTo>
                  <a:pt x="2310803" y="2818930"/>
                </a:lnTo>
                <a:lnTo>
                  <a:pt x="2311933" y="2819400"/>
                </a:lnTo>
                <a:lnTo>
                  <a:pt x="2314562" y="2819400"/>
                </a:lnTo>
                <a:lnTo>
                  <a:pt x="2315680" y="2818930"/>
                </a:lnTo>
                <a:lnTo>
                  <a:pt x="2317546" y="2817076"/>
                </a:lnTo>
                <a:lnTo>
                  <a:pt x="2318004" y="2815945"/>
                </a:lnTo>
                <a:lnTo>
                  <a:pt x="2318004" y="2813316"/>
                </a:lnTo>
                <a:close/>
              </a:path>
              <a:path w="2318384" h="4438650">
                <a:moveTo>
                  <a:pt x="2318004" y="2765691"/>
                </a:moveTo>
                <a:lnTo>
                  <a:pt x="2317546" y="2764574"/>
                </a:lnTo>
                <a:lnTo>
                  <a:pt x="2315680" y="2762707"/>
                </a:lnTo>
                <a:lnTo>
                  <a:pt x="2314562" y="2762250"/>
                </a:lnTo>
                <a:lnTo>
                  <a:pt x="2311933" y="2762250"/>
                </a:lnTo>
                <a:lnTo>
                  <a:pt x="2310803" y="2762707"/>
                </a:lnTo>
                <a:lnTo>
                  <a:pt x="2308949" y="2764574"/>
                </a:lnTo>
                <a:lnTo>
                  <a:pt x="2308479" y="2765691"/>
                </a:lnTo>
                <a:lnTo>
                  <a:pt x="2308479" y="2768320"/>
                </a:lnTo>
                <a:lnTo>
                  <a:pt x="2308949" y="2769451"/>
                </a:lnTo>
                <a:lnTo>
                  <a:pt x="2310803" y="2771305"/>
                </a:lnTo>
                <a:lnTo>
                  <a:pt x="2311933" y="2771775"/>
                </a:lnTo>
                <a:lnTo>
                  <a:pt x="2314562" y="2771775"/>
                </a:lnTo>
                <a:lnTo>
                  <a:pt x="2315680" y="2771305"/>
                </a:lnTo>
                <a:lnTo>
                  <a:pt x="2317546" y="2769451"/>
                </a:lnTo>
                <a:lnTo>
                  <a:pt x="2318004" y="2768320"/>
                </a:lnTo>
                <a:lnTo>
                  <a:pt x="2318004" y="2765691"/>
                </a:lnTo>
                <a:close/>
              </a:path>
              <a:path w="2318384" h="4438650">
                <a:moveTo>
                  <a:pt x="2318004" y="2718066"/>
                </a:moveTo>
                <a:lnTo>
                  <a:pt x="2317546" y="2716949"/>
                </a:lnTo>
                <a:lnTo>
                  <a:pt x="2315680" y="2715082"/>
                </a:lnTo>
                <a:lnTo>
                  <a:pt x="2314562" y="2714625"/>
                </a:lnTo>
                <a:lnTo>
                  <a:pt x="2311933" y="2714625"/>
                </a:lnTo>
                <a:lnTo>
                  <a:pt x="2310803" y="2715082"/>
                </a:lnTo>
                <a:lnTo>
                  <a:pt x="2308949" y="2716949"/>
                </a:lnTo>
                <a:lnTo>
                  <a:pt x="2308479" y="2718066"/>
                </a:lnTo>
                <a:lnTo>
                  <a:pt x="2308479" y="2720695"/>
                </a:lnTo>
                <a:lnTo>
                  <a:pt x="2308949" y="2721826"/>
                </a:lnTo>
                <a:lnTo>
                  <a:pt x="2310803" y="2723680"/>
                </a:lnTo>
                <a:lnTo>
                  <a:pt x="2311933" y="2724150"/>
                </a:lnTo>
                <a:lnTo>
                  <a:pt x="2314562" y="2724150"/>
                </a:lnTo>
                <a:lnTo>
                  <a:pt x="2315680" y="2723680"/>
                </a:lnTo>
                <a:lnTo>
                  <a:pt x="2317546" y="2721826"/>
                </a:lnTo>
                <a:lnTo>
                  <a:pt x="2318004" y="2720695"/>
                </a:lnTo>
                <a:lnTo>
                  <a:pt x="2318004" y="2718066"/>
                </a:lnTo>
                <a:close/>
              </a:path>
              <a:path w="2318384" h="4438650">
                <a:moveTo>
                  <a:pt x="2318004" y="2670441"/>
                </a:moveTo>
                <a:lnTo>
                  <a:pt x="2317546" y="2669324"/>
                </a:lnTo>
                <a:lnTo>
                  <a:pt x="2315680" y="2667457"/>
                </a:lnTo>
                <a:lnTo>
                  <a:pt x="2314562" y="2667000"/>
                </a:lnTo>
                <a:lnTo>
                  <a:pt x="2311933" y="2667000"/>
                </a:lnTo>
                <a:lnTo>
                  <a:pt x="2310803" y="2667457"/>
                </a:lnTo>
                <a:lnTo>
                  <a:pt x="2308949" y="2669324"/>
                </a:lnTo>
                <a:lnTo>
                  <a:pt x="2308479" y="2670441"/>
                </a:lnTo>
                <a:lnTo>
                  <a:pt x="2308479" y="2673070"/>
                </a:lnTo>
                <a:lnTo>
                  <a:pt x="2308949" y="2674201"/>
                </a:lnTo>
                <a:lnTo>
                  <a:pt x="2310803" y="2676055"/>
                </a:lnTo>
                <a:lnTo>
                  <a:pt x="2311933" y="2676525"/>
                </a:lnTo>
                <a:lnTo>
                  <a:pt x="2314562" y="2676525"/>
                </a:lnTo>
                <a:lnTo>
                  <a:pt x="2315680" y="2676055"/>
                </a:lnTo>
                <a:lnTo>
                  <a:pt x="2317546" y="2674201"/>
                </a:lnTo>
                <a:lnTo>
                  <a:pt x="2318004" y="2673070"/>
                </a:lnTo>
                <a:lnTo>
                  <a:pt x="2318004" y="2670441"/>
                </a:lnTo>
                <a:close/>
              </a:path>
              <a:path w="2318384" h="4438650">
                <a:moveTo>
                  <a:pt x="2318004" y="2622816"/>
                </a:moveTo>
                <a:lnTo>
                  <a:pt x="2317546" y="2621699"/>
                </a:lnTo>
                <a:lnTo>
                  <a:pt x="2315680" y="2619832"/>
                </a:lnTo>
                <a:lnTo>
                  <a:pt x="2314562" y="2619375"/>
                </a:lnTo>
                <a:lnTo>
                  <a:pt x="2311933" y="2619375"/>
                </a:lnTo>
                <a:lnTo>
                  <a:pt x="2310803" y="2619832"/>
                </a:lnTo>
                <a:lnTo>
                  <a:pt x="2308949" y="2621699"/>
                </a:lnTo>
                <a:lnTo>
                  <a:pt x="2308479" y="2622816"/>
                </a:lnTo>
                <a:lnTo>
                  <a:pt x="2308479" y="2625445"/>
                </a:lnTo>
                <a:lnTo>
                  <a:pt x="2308949" y="2626576"/>
                </a:lnTo>
                <a:lnTo>
                  <a:pt x="2310803" y="2628430"/>
                </a:lnTo>
                <a:lnTo>
                  <a:pt x="2311933" y="2628900"/>
                </a:lnTo>
                <a:lnTo>
                  <a:pt x="2314562" y="2628900"/>
                </a:lnTo>
                <a:lnTo>
                  <a:pt x="2315680" y="2628430"/>
                </a:lnTo>
                <a:lnTo>
                  <a:pt x="2317546" y="2626576"/>
                </a:lnTo>
                <a:lnTo>
                  <a:pt x="2318004" y="2625445"/>
                </a:lnTo>
                <a:lnTo>
                  <a:pt x="2318004" y="2622816"/>
                </a:lnTo>
                <a:close/>
              </a:path>
              <a:path w="2318384" h="4438650">
                <a:moveTo>
                  <a:pt x="2318004" y="2575191"/>
                </a:moveTo>
                <a:lnTo>
                  <a:pt x="2317546" y="2574074"/>
                </a:lnTo>
                <a:lnTo>
                  <a:pt x="2315680" y="2572207"/>
                </a:lnTo>
                <a:lnTo>
                  <a:pt x="2314562" y="2571750"/>
                </a:lnTo>
                <a:lnTo>
                  <a:pt x="2311933" y="2571750"/>
                </a:lnTo>
                <a:lnTo>
                  <a:pt x="2310803" y="2572207"/>
                </a:lnTo>
                <a:lnTo>
                  <a:pt x="2308949" y="2574074"/>
                </a:lnTo>
                <a:lnTo>
                  <a:pt x="2308479" y="2575191"/>
                </a:lnTo>
                <a:lnTo>
                  <a:pt x="2308479" y="2577820"/>
                </a:lnTo>
                <a:lnTo>
                  <a:pt x="2308949" y="2578951"/>
                </a:lnTo>
                <a:lnTo>
                  <a:pt x="2310803" y="2580805"/>
                </a:lnTo>
                <a:lnTo>
                  <a:pt x="2311933" y="2581275"/>
                </a:lnTo>
                <a:lnTo>
                  <a:pt x="2314562" y="2581275"/>
                </a:lnTo>
                <a:lnTo>
                  <a:pt x="2315680" y="2580805"/>
                </a:lnTo>
                <a:lnTo>
                  <a:pt x="2317546" y="2578951"/>
                </a:lnTo>
                <a:lnTo>
                  <a:pt x="2318004" y="2577820"/>
                </a:lnTo>
                <a:lnTo>
                  <a:pt x="2318004" y="2575191"/>
                </a:lnTo>
                <a:close/>
              </a:path>
              <a:path w="2318384" h="4438650">
                <a:moveTo>
                  <a:pt x="2318004" y="2527566"/>
                </a:moveTo>
                <a:lnTo>
                  <a:pt x="2317546" y="2526449"/>
                </a:lnTo>
                <a:lnTo>
                  <a:pt x="2315680" y="2524582"/>
                </a:lnTo>
                <a:lnTo>
                  <a:pt x="2314562" y="2524125"/>
                </a:lnTo>
                <a:lnTo>
                  <a:pt x="2311933" y="2524125"/>
                </a:lnTo>
                <a:lnTo>
                  <a:pt x="2310803" y="2524582"/>
                </a:lnTo>
                <a:lnTo>
                  <a:pt x="2308949" y="2526449"/>
                </a:lnTo>
                <a:lnTo>
                  <a:pt x="2308479" y="2527566"/>
                </a:lnTo>
                <a:lnTo>
                  <a:pt x="2308479" y="2530195"/>
                </a:lnTo>
                <a:lnTo>
                  <a:pt x="2308949" y="2531326"/>
                </a:lnTo>
                <a:lnTo>
                  <a:pt x="2310803" y="2533180"/>
                </a:lnTo>
                <a:lnTo>
                  <a:pt x="2311933" y="2533650"/>
                </a:lnTo>
                <a:lnTo>
                  <a:pt x="2314562" y="2533650"/>
                </a:lnTo>
                <a:lnTo>
                  <a:pt x="2315680" y="2533180"/>
                </a:lnTo>
                <a:lnTo>
                  <a:pt x="2317546" y="2531326"/>
                </a:lnTo>
                <a:lnTo>
                  <a:pt x="2318004" y="2530195"/>
                </a:lnTo>
                <a:lnTo>
                  <a:pt x="2318004" y="2527566"/>
                </a:lnTo>
                <a:close/>
              </a:path>
              <a:path w="2318384" h="4438650">
                <a:moveTo>
                  <a:pt x="2318004" y="2479941"/>
                </a:moveTo>
                <a:lnTo>
                  <a:pt x="2317546" y="2478824"/>
                </a:lnTo>
                <a:lnTo>
                  <a:pt x="2315680" y="2476957"/>
                </a:lnTo>
                <a:lnTo>
                  <a:pt x="2314562" y="2476500"/>
                </a:lnTo>
                <a:lnTo>
                  <a:pt x="2311933" y="2476500"/>
                </a:lnTo>
                <a:lnTo>
                  <a:pt x="2310803" y="2476957"/>
                </a:lnTo>
                <a:lnTo>
                  <a:pt x="2308949" y="2478824"/>
                </a:lnTo>
                <a:lnTo>
                  <a:pt x="2308479" y="2479941"/>
                </a:lnTo>
                <a:lnTo>
                  <a:pt x="2308479" y="2482570"/>
                </a:lnTo>
                <a:lnTo>
                  <a:pt x="2308949" y="2483701"/>
                </a:lnTo>
                <a:lnTo>
                  <a:pt x="2310803" y="2485555"/>
                </a:lnTo>
                <a:lnTo>
                  <a:pt x="2311933" y="2486025"/>
                </a:lnTo>
                <a:lnTo>
                  <a:pt x="2314562" y="2486025"/>
                </a:lnTo>
                <a:lnTo>
                  <a:pt x="2315680" y="2485555"/>
                </a:lnTo>
                <a:lnTo>
                  <a:pt x="2317546" y="2483701"/>
                </a:lnTo>
                <a:lnTo>
                  <a:pt x="2318004" y="2482570"/>
                </a:lnTo>
                <a:lnTo>
                  <a:pt x="2318004" y="2479941"/>
                </a:lnTo>
                <a:close/>
              </a:path>
              <a:path w="2318384" h="4438650">
                <a:moveTo>
                  <a:pt x="2318004" y="2432316"/>
                </a:moveTo>
                <a:lnTo>
                  <a:pt x="2317546" y="2431199"/>
                </a:lnTo>
                <a:lnTo>
                  <a:pt x="2315680" y="2429332"/>
                </a:lnTo>
                <a:lnTo>
                  <a:pt x="2314562" y="2428875"/>
                </a:lnTo>
                <a:lnTo>
                  <a:pt x="2311933" y="2428875"/>
                </a:lnTo>
                <a:lnTo>
                  <a:pt x="2310803" y="2429332"/>
                </a:lnTo>
                <a:lnTo>
                  <a:pt x="2308949" y="2431199"/>
                </a:lnTo>
                <a:lnTo>
                  <a:pt x="2308479" y="2432316"/>
                </a:lnTo>
                <a:lnTo>
                  <a:pt x="2308479" y="2434945"/>
                </a:lnTo>
                <a:lnTo>
                  <a:pt x="2308949" y="2436076"/>
                </a:lnTo>
                <a:lnTo>
                  <a:pt x="2310803" y="2437930"/>
                </a:lnTo>
                <a:lnTo>
                  <a:pt x="2311933" y="2438400"/>
                </a:lnTo>
                <a:lnTo>
                  <a:pt x="2314562" y="2438400"/>
                </a:lnTo>
                <a:lnTo>
                  <a:pt x="2315680" y="2437930"/>
                </a:lnTo>
                <a:lnTo>
                  <a:pt x="2317546" y="2436076"/>
                </a:lnTo>
                <a:lnTo>
                  <a:pt x="2318004" y="2434945"/>
                </a:lnTo>
                <a:lnTo>
                  <a:pt x="2318004" y="2432316"/>
                </a:lnTo>
                <a:close/>
              </a:path>
              <a:path w="2318384" h="4438650">
                <a:moveTo>
                  <a:pt x="2318004" y="2384691"/>
                </a:moveTo>
                <a:lnTo>
                  <a:pt x="2317546" y="2383574"/>
                </a:lnTo>
                <a:lnTo>
                  <a:pt x="2315680" y="2381707"/>
                </a:lnTo>
                <a:lnTo>
                  <a:pt x="2314562" y="2381250"/>
                </a:lnTo>
                <a:lnTo>
                  <a:pt x="2311933" y="2381250"/>
                </a:lnTo>
                <a:lnTo>
                  <a:pt x="2310803" y="2381707"/>
                </a:lnTo>
                <a:lnTo>
                  <a:pt x="2308949" y="2383574"/>
                </a:lnTo>
                <a:lnTo>
                  <a:pt x="2308479" y="2384691"/>
                </a:lnTo>
                <a:lnTo>
                  <a:pt x="2308479" y="2387320"/>
                </a:lnTo>
                <a:lnTo>
                  <a:pt x="2308949" y="2388451"/>
                </a:lnTo>
                <a:lnTo>
                  <a:pt x="2310803" y="2390305"/>
                </a:lnTo>
                <a:lnTo>
                  <a:pt x="2311933" y="2390775"/>
                </a:lnTo>
                <a:lnTo>
                  <a:pt x="2314562" y="2390775"/>
                </a:lnTo>
                <a:lnTo>
                  <a:pt x="2315680" y="2390305"/>
                </a:lnTo>
                <a:lnTo>
                  <a:pt x="2317546" y="2388451"/>
                </a:lnTo>
                <a:lnTo>
                  <a:pt x="2318004" y="2387320"/>
                </a:lnTo>
                <a:lnTo>
                  <a:pt x="2318004" y="2384691"/>
                </a:lnTo>
                <a:close/>
              </a:path>
              <a:path w="2318384" h="4438650">
                <a:moveTo>
                  <a:pt x="2318004" y="2337066"/>
                </a:moveTo>
                <a:lnTo>
                  <a:pt x="2317546" y="2335949"/>
                </a:lnTo>
                <a:lnTo>
                  <a:pt x="2315680" y="2334082"/>
                </a:lnTo>
                <a:lnTo>
                  <a:pt x="2314562" y="2333625"/>
                </a:lnTo>
                <a:lnTo>
                  <a:pt x="2311933" y="2333625"/>
                </a:lnTo>
                <a:lnTo>
                  <a:pt x="2310803" y="2334082"/>
                </a:lnTo>
                <a:lnTo>
                  <a:pt x="2308949" y="2335949"/>
                </a:lnTo>
                <a:lnTo>
                  <a:pt x="2308479" y="2337066"/>
                </a:lnTo>
                <a:lnTo>
                  <a:pt x="2308479" y="2339695"/>
                </a:lnTo>
                <a:lnTo>
                  <a:pt x="2308949" y="2340826"/>
                </a:lnTo>
                <a:lnTo>
                  <a:pt x="2310803" y="2342680"/>
                </a:lnTo>
                <a:lnTo>
                  <a:pt x="2311933" y="2343150"/>
                </a:lnTo>
                <a:lnTo>
                  <a:pt x="2314562" y="2343150"/>
                </a:lnTo>
                <a:lnTo>
                  <a:pt x="2315680" y="2342680"/>
                </a:lnTo>
                <a:lnTo>
                  <a:pt x="2317546" y="2340826"/>
                </a:lnTo>
                <a:lnTo>
                  <a:pt x="2318004" y="2339695"/>
                </a:lnTo>
                <a:lnTo>
                  <a:pt x="2318004" y="2337066"/>
                </a:lnTo>
                <a:close/>
              </a:path>
              <a:path w="2318384" h="4438650">
                <a:moveTo>
                  <a:pt x="2318004" y="2289441"/>
                </a:moveTo>
                <a:lnTo>
                  <a:pt x="2317546" y="2288324"/>
                </a:lnTo>
                <a:lnTo>
                  <a:pt x="2315680" y="2286457"/>
                </a:lnTo>
                <a:lnTo>
                  <a:pt x="2314562" y="2286000"/>
                </a:lnTo>
                <a:lnTo>
                  <a:pt x="2311933" y="2286000"/>
                </a:lnTo>
                <a:lnTo>
                  <a:pt x="2310803" y="2286457"/>
                </a:lnTo>
                <a:lnTo>
                  <a:pt x="2308949" y="2288324"/>
                </a:lnTo>
                <a:lnTo>
                  <a:pt x="2308479" y="2289441"/>
                </a:lnTo>
                <a:lnTo>
                  <a:pt x="2308479" y="2292070"/>
                </a:lnTo>
                <a:lnTo>
                  <a:pt x="2308949" y="2293201"/>
                </a:lnTo>
                <a:lnTo>
                  <a:pt x="2310803" y="2295055"/>
                </a:lnTo>
                <a:lnTo>
                  <a:pt x="2311933" y="2295525"/>
                </a:lnTo>
                <a:lnTo>
                  <a:pt x="2314562" y="2295525"/>
                </a:lnTo>
                <a:lnTo>
                  <a:pt x="2315680" y="2295055"/>
                </a:lnTo>
                <a:lnTo>
                  <a:pt x="2317546" y="2293201"/>
                </a:lnTo>
                <a:lnTo>
                  <a:pt x="2318004" y="2292070"/>
                </a:lnTo>
                <a:lnTo>
                  <a:pt x="2318004" y="2289441"/>
                </a:lnTo>
                <a:close/>
              </a:path>
              <a:path w="2318384" h="4438650">
                <a:moveTo>
                  <a:pt x="2318004" y="2241816"/>
                </a:moveTo>
                <a:lnTo>
                  <a:pt x="2317546" y="2240699"/>
                </a:lnTo>
                <a:lnTo>
                  <a:pt x="2315680" y="2238832"/>
                </a:lnTo>
                <a:lnTo>
                  <a:pt x="2314562" y="2238375"/>
                </a:lnTo>
                <a:lnTo>
                  <a:pt x="2311933" y="2238375"/>
                </a:lnTo>
                <a:lnTo>
                  <a:pt x="2310803" y="2238832"/>
                </a:lnTo>
                <a:lnTo>
                  <a:pt x="2308949" y="2240699"/>
                </a:lnTo>
                <a:lnTo>
                  <a:pt x="2308479" y="2241816"/>
                </a:lnTo>
                <a:lnTo>
                  <a:pt x="2308479" y="2244445"/>
                </a:lnTo>
                <a:lnTo>
                  <a:pt x="2308949" y="2245576"/>
                </a:lnTo>
                <a:lnTo>
                  <a:pt x="2310803" y="2247430"/>
                </a:lnTo>
                <a:lnTo>
                  <a:pt x="2311933" y="2247900"/>
                </a:lnTo>
                <a:lnTo>
                  <a:pt x="2314562" y="2247900"/>
                </a:lnTo>
                <a:lnTo>
                  <a:pt x="2315680" y="2247430"/>
                </a:lnTo>
                <a:lnTo>
                  <a:pt x="2317546" y="2245576"/>
                </a:lnTo>
                <a:lnTo>
                  <a:pt x="2318004" y="2244445"/>
                </a:lnTo>
                <a:lnTo>
                  <a:pt x="2318004" y="2241816"/>
                </a:lnTo>
                <a:close/>
              </a:path>
              <a:path w="2318384" h="4438650">
                <a:moveTo>
                  <a:pt x="2318004" y="2194191"/>
                </a:moveTo>
                <a:lnTo>
                  <a:pt x="2317546" y="2193074"/>
                </a:lnTo>
                <a:lnTo>
                  <a:pt x="2315680" y="2191207"/>
                </a:lnTo>
                <a:lnTo>
                  <a:pt x="2314562" y="2190750"/>
                </a:lnTo>
                <a:lnTo>
                  <a:pt x="2311933" y="2190750"/>
                </a:lnTo>
                <a:lnTo>
                  <a:pt x="2310803" y="2191207"/>
                </a:lnTo>
                <a:lnTo>
                  <a:pt x="2308949" y="2193074"/>
                </a:lnTo>
                <a:lnTo>
                  <a:pt x="2308479" y="2194191"/>
                </a:lnTo>
                <a:lnTo>
                  <a:pt x="2308479" y="2196820"/>
                </a:lnTo>
                <a:lnTo>
                  <a:pt x="2308949" y="2197951"/>
                </a:lnTo>
                <a:lnTo>
                  <a:pt x="2310803" y="2199805"/>
                </a:lnTo>
                <a:lnTo>
                  <a:pt x="2311933" y="2200275"/>
                </a:lnTo>
                <a:lnTo>
                  <a:pt x="2314562" y="2200275"/>
                </a:lnTo>
                <a:lnTo>
                  <a:pt x="2315680" y="2199805"/>
                </a:lnTo>
                <a:lnTo>
                  <a:pt x="2317546" y="2197951"/>
                </a:lnTo>
                <a:lnTo>
                  <a:pt x="2318004" y="2196820"/>
                </a:lnTo>
                <a:lnTo>
                  <a:pt x="2318004" y="2194191"/>
                </a:lnTo>
                <a:close/>
              </a:path>
              <a:path w="2318384" h="4438650">
                <a:moveTo>
                  <a:pt x="2318004" y="2146566"/>
                </a:moveTo>
                <a:lnTo>
                  <a:pt x="2317546" y="2145449"/>
                </a:lnTo>
                <a:lnTo>
                  <a:pt x="2315680" y="2143582"/>
                </a:lnTo>
                <a:lnTo>
                  <a:pt x="2314562" y="2143125"/>
                </a:lnTo>
                <a:lnTo>
                  <a:pt x="2311933" y="2143125"/>
                </a:lnTo>
                <a:lnTo>
                  <a:pt x="2310803" y="2143582"/>
                </a:lnTo>
                <a:lnTo>
                  <a:pt x="2308949" y="2145449"/>
                </a:lnTo>
                <a:lnTo>
                  <a:pt x="2308479" y="2146566"/>
                </a:lnTo>
                <a:lnTo>
                  <a:pt x="2308479" y="2149195"/>
                </a:lnTo>
                <a:lnTo>
                  <a:pt x="2308949" y="2150326"/>
                </a:lnTo>
                <a:lnTo>
                  <a:pt x="2310803" y="2152180"/>
                </a:lnTo>
                <a:lnTo>
                  <a:pt x="2311933" y="2152650"/>
                </a:lnTo>
                <a:lnTo>
                  <a:pt x="2314562" y="2152650"/>
                </a:lnTo>
                <a:lnTo>
                  <a:pt x="2315680" y="2152180"/>
                </a:lnTo>
                <a:lnTo>
                  <a:pt x="2317546" y="2150326"/>
                </a:lnTo>
                <a:lnTo>
                  <a:pt x="2318004" y="2149195"/>
                </a:lnTo>
                <a:lnTo>
                  <a:pt x="2318004" y="2146566"/>
                </a:lnTo>
                <a:close/>
              </a:path>
              <a:path w="2318384" h="4438650">
                <a:moveTo>
                  <a:pt x="2318004" y="2098941"/>
                </a:moveTo>
                <a:lnTo>
                  <a:pt x="2317546" y="2097824"/>
                </a:lnTo>
                <a:lnTo>
                  <a:pt x="2315680" y="2095957"/>
                </a:lnTo>
                <a:lnTo>
                  <a:pt x="2314562" y="2095500"/>
                </a:lnTo>
                <a:lnTo>
                  <a:pt x="2311933" y="2095500"/>
                </a:lnTo>
                <a:lnTo>
                  <a:pt x="2310803" y="2095957"/>
                </a:lnTo>
                <a:lnTo>
                  <a:pt x="2308949" y="2097824"/>
                </a:lnTo>
                <a:lnTo>
                  <a:pt x="2308479" y="2098941"/>
                </a:lnTo>
                <a:lnTo>
                  <a:pt x="2308479" y="2101570"/>
                </a:lnTo>
                <a:lnTo>
                  <a:pt x="2308949" y="2102700"/>
                </a:lnTo>
                <a:lnTo>
                  <a:pt x="2310803" y="2104555"/>
                </a:lnTo>
                <a:lnTo>
                  <a:pt x="2311933" y="2105025"/>
                </a:lnTo>
                <a:lnTo>
                  <a:pt x="2314562" y="2105025"/>
                </a:lnTo>
                <a:lnTo>
                  <a:pt x="2315680" y="2104555"/>
                </a:lnTo>
                <a:lnTo>
                  <a:pt x="2317546" y="2102700"/>
                </a:lnTo>
                <a:lnTo>
                  <a:pt x="2318004" y="2101570"/>
                </a:lnTo>
                <a:lnTo>
                  <a:pt x="2318004" y="2098941"/>
                </a:lnTo>
                <a:close/>
              </a:path>
              <a:path w="2318384" h="4438650">
                <a:moveTo>
                  <a:pt x="2318004" y="2051316"/>
                </a:moveTo>
                <a:lnTo>
                  <a:pt x="2317546" y="2050199"/>
                </a:lnTo>
                <a:lnTo>
                  <a:pt x="2315680" y="2048332"/>
                </a:lnTo>
                <a:lnTo>
                  <a:pt x="2314562" y="2047875"/>
                </a:lnTo>
                <a:lnTo>
                  <a:pt x="2311933" y="2047875"/>
                </a:lnTo>
                <a:lnTo>
                  <a:pt x="2310803" y="2048332"/>
                </a:lnTo>
                <a:lnTo>
                  <a:pt x="2308949" y="2050199"/>
                </a:lnTo>
                <a:lnTo>
                  <a:pt x="2308479" y="2051316"/>
                </a:lnTo>
                <a:lnTo>
                  <a:pt x="2308479" y="2053945"/>
                </a:lnTo>
                <a:lnTo>
                  <a:pt x="2308949" y="2055075"/>
                </a:lnTo>
                <a:lnTo>
                  <a:pt x="2310803" y="2056930"/>
                </a:lnTo>
                <a:lnTo>
                  <a:pt x="2311933" y="2057400"/>
                </a:lnTo>
                <a:lnTo>
                  <a:pt x="2314562" y="2057400"/>
                </a:lnTo>
                <a:lnTo>
                  <a:pt x="2315680" y="2056930"/>
                </a:lnTo>
                <a:lnTo>
                  <a:pt x="2317546" y="2055075"/>
                </a:lnTo>
                <a:lnTo>
                  <a:pt x="2318004" y="2053945"/>
                </a:lnTo>
                <a:lnTo>
                  <a:pt x="2318004" y="2051316"/>
                </a:lnTo>
                <a:close/>
              </a:path>
              <a:path w="2318384" h="4438650">
                <a:moveTo>
                  <a:pt x="2318004" y="2003691"/>
                </a:moveTo>
                <a:lnTo>
                  <a:pt x="2317546" y="2002574"/>
                </a:lnTo>
                <a:lnTo>
                  <a:pt x="2315680" y="2000707"/>
                </a:lnTo>
                <a:lnTo>
                  <a:pt x="2314562" y="2000250"/>
                </a:lnTo>
                <a:lnTo>
                  <a:pt x="2311933" y="2000250"/>
                </a:lnTo>
                <a:lnTo>
                  <a:pt x="2310803" y="2000707"/>
                </a:lnTo>
                <a:lnTo>
                  <a:pt x="2308949" y="2002574"/>
                </a:lnTo>
                <a:lnTo>
                  <a:pt x="2308479" y="2003691"/>
                </a:lnTo>
                <a:lnTo>
                  <a:pt x="2308479" y="2006320"/>
                </a:lnTo>
                <a:lnTo>
                  <a:pt x="2308949" y="2007450"/>
                </a:lnTo>
                <a:lnTo>
                  <a:pt x="2310803" y="2009305"/>
                </a:lnTo>
                <a:lnTo>
                  <a:pt x="2311933" y="2009775"/>
                </a:lnTo>
                <a:lnTo>
                  <a:pt x="2314562" y="2009775"/>
                </a:lnTo>
                <a:lnTo>
                  <a:pt x="2315680" y="2009305"/>
                </a:lnTo>
                <a:lnTo>
                  <a:pt x="2317546" y="2007450"/>
                </a:lnTo>
                <a:lnTo>
                  <a:pt x="2318004" y="2006320"/>
                </a:lnTo>
                <a:lnTo>
                  <a:pt x="2318004" y="2003691"/>
                </a:lnTo>
                <a:close/>
              </a:path>
              <a:path w="2318384" h="4438650">
                <a:moveTo>
                  <a:pt x="2318004" y="1956066"/>
                </a:moveTo>
                <a:lnTo>
                  <a:pt x="2317546" y="1954949"/>
                </a:lnTo>
                <a:lnTo>
                  <a:pt x="2315680" y="1953082"/>
                </a:lnTo>
                <a:lnTo>
                  <a:pt x="2314562" y="1952625"/>
                </a:lnTo>
                <a:lnTo>
                  <a:pt x="2311933" y="1952625"/>
                </a:lnTo>
                <a:lnTo>
                  <a:pt x="2310803" y="1953082"/>
                </a:lnTo>
                <a:lnTo>
                  <a:pt x="2308949" y="1954949"/>
                </a:lnTo>
                <a:lnTo>
                  <a:pt x="2308479" y="1956066"/>
                </a:lnTo>
                <a:lnTo>
                  <a:pt x="2308479" y="1958695"/>
                </a:lnTo>
                <a:lnTo>
                  <a:pt x="2308949" y="1959825"/>
                </a:lnTo>
                <a:lnTo>
                  <a:pt x="2310803" y="1961680"/>
                </a:lnTo>
                <a:lnTo>
                  <a:pt x="2311933" y="1962150"/>
                </a:lnTo>
                <a:lnTo>
                  <a:pt x="2314562" y="1962150"/>
                </a:lnTo>
                <a:lnTo>
                  <a:pt x="2315680" y="1961680"/>
                </a:lnTo>
                <a:lnTo>
                  <a:pt x="2317546" y="1959825"/>
                </a:lnTo>
                <a:lnTo>
                  <a:pt x="2318004" y="1958695"/>
                </a:lnTo>
                <a:lnTo>
                  <a:pt x="2318004" y="1956066"/>
                </a:lnTo>
                <a:close/>
              </a:path>
              <a:path w="2318384" h="4438650">
                <a:moveTo>
                  <a:pt x="2318004" y="1908441"/>
                </a:moveTo>
                <a:lnTo>
                  <a:pt x="2317546" y="1907324"/>
                </a:lnTo>
                <a:lnTo>
                  <a:pt x="2315680" y="1905457"/>
                </a:lnTo>
                <a:lnTo>
                  <a:pt x="2314562" y="1905000"/>
                </a:lnTo>
                <a:lnTo>
                  <a:pt x="2311933" y="1905000"/>
                </a:lnTo>
                <a:lnTo>
                  <a:pt x="2310803" y="1905457"/>
                </a:lnTo>
                <a:lnTo>
                  <a:pt x="2308949" y="1907324"/>
                </a:lnTo>
                <a:lnTo>
                  <a:pt x="2308479" y="1908441"/>
                </a:lnTo>
                <a:lnTo>
                  <a:pt x="2308479" y="1911070"/>
                </a:lnTo>
                <a:lnTo>
                  <a:pt x="2308949" y="1912200"/>
                </a:lnTo>
                <a:lnTo>
                  <a:pt x="2310803" y="1914055"/>
                </a:lnTo>
                <a:lnTo>
                  <a:pt x="2311933" y="1914525"/>
                </a:lnTo>
                <a:lnTo>
                  <a:pt x="2314562" y="1914525"/>
                </a:lnTo>
                <a:lnTo>
                  <a:pt x="2315680" y="1914055"/>
                </a:lnTo>
                <a:lnTo>
                  <a:pt x="2317546" y="1912200"/>
                </a:lnTo>
                <a:lnTo>
                  <a:pt x="2318004" y="1911070"/>
                </a:lnTo>
                <a:lnTo>
                  <a:pt x="2318004" y="1908441"/>
                </a:lnTo>
                <a:close/>
              </a:path>
              <a:path w="2318384" h="4438650">
                <a:moveTo>
                  <a:pt x="2318004" y="1860816"/>
                </a:moveTo>
                <a:lnTo>
                  <a:pt x="2317546" y="1859699"/>
                </a:lnTo>
                <a:lnTo>
                  <a:pt x="2315680" y="1857832"/>
                </a:lnTo>
                <a:lnTo>
                  <a:pt x="2314562" y="1857375"/>
                </a:lnTo>
                <a:lnTo>
                  <a:pt x="2311933" y="1857375"/>
                </a:lnTo>
                <a:lnTo>
                  <a:pt x="2310803" y="1857832"/>
                </a:lnTo>
                <a:lnTo>
                  <a:pt x="2308949" y="1859699"/>
                </a:lnTo>
                <a:lnTo>
                  <a:pt x="2308479" y="1860816"/>
                </a:lnTo>
                <a:lnTo>
                  <a:pt x="2308479" y="1863445"/>
                </a:lnTo>
                <a:lnTo>
                  <a:pt x="2308949" y="1864575"/>
                </a:lnTo>
                <a:lnTo>
                  <a:pt x="2310803" y="1866430"/>
                </a:lnTo>
                <a:lnTo>
                  <a:pt x="2311933" y="1866900"/>
                </a:lnTo>
                <a:lnTo>
                  <a:pt x="2314562" y="1866900"/>
                </a:lnTo>
                <a:lnTo>
                  <a:pt x="2315680" y="1866430"/>
                </a:lnTo>
                <a:lnTo>
                  <a:pt x="2317546" y="1864575"/>
                </a:lnTo>
                <a:lnTo>
                  <a:pt x="2318004" y="1863445"/>
                </a:lnTo>
                <a:lnTo>
                  <a:pt x="2318004" y="1860816"/>
                </a:lnTo>
                <a:close/>
              </a:path>
              <a:path w="2318384" h="4438650">
                <a:moveTo>
                  <a:pt x="2318004" y="1813191"/>
                </a:moveTo>
                <a:lnTo>
                  <a:pt x="2317546" y="1812074"/>
                </a:lnTo>
                <a:lnTo>
                  <a:pt x="2315680" y="1810207"/>
                </a:lnTo>
                <a:lnTo>
                  <a:pt x="2314562" y="1809750"/>
                </a:lnTo>
                <a:lnTo>
                  <a:pt x="2311933" y="1809750"/>
                </a:lnTo>
                <a:lnTo>
                  <a:pt x="2310803" y="1810207"/>
                </a:lnTo>
                <a:lnTo>
                  <a:pt x="2308949" y="1812074"/>
                </a:lnTo>
                <a:lnTo>
                  <a:pt x="2308479" y="1813191"/>
                </a:lnTo>
                <a:lnTo>
                  <a:pt x="2308479" y="1815820"/>
                </a:lnTo>
                <a:lnTo>
                  <a:pt x="2308949" y="1816950"/>
                </a:lnTo>
                <a:lnTo>
                  <a:pt x="2310803" y="1818805"/>
                </a:lnTo>
                <a:lnTo>
                  <a:pt x="2311933" y="1819275"/>
                </a:lnTo>
                <a:lnTo>
                  <a:pt x="2314562" y="1819275"/>
                </a:lnTo>
                <a:lnTo>
                  <a:pt x="2315680" y="1818805"/>
                </a:lnTo>
                <a:lnTo>
                  <a:pt x="2317546" y="1816950"/>
                </a:lnTo>
                <a:lnTo>
                  <a:pt x="2318004" y="1815820"/>
                </a:lnTo>
                <a:lnTo>
                  <a:pt x="2318004" y="1813191"/>
                </a:lnTo>
                <a:close/>
              </a:path>
              <a:path w="2318384" h="4438650">
                <a:moveTo>
                  <a:pt x="2318004" y="1765566"/>
                </a:moveTo>
                <a:lnTo>
                  <a:pt x="2317546" y="1764449"/>
                </a:lnTo>
                <a:lnTo>
                  <a:pt x="2315680" y="1762582"/>
                </a:lnTo>
                <a:lnTo>
                  <a:pt x="2314562" y="1762125"/>
                </a:lnTo>
                <a:lnTo>
                  <a:pt x="2311933" y="1762125"/>
                </a:lnTo>
                <a:lnTo>
                  <a:pt x="2310803" y="1762582"/>
                </a:lnTo>
                <a:lnTo>
                  <a:pt x="2308949" y="1764449"/>
                </a:lnTo>
                <a:lnTo>
                  <a:pt x="2308479" y="1765566"/>
                </a:lnTo>
                <a:lnTo>
                  <a:pt x="2308479" y="1768195"/>
                </a:lnTo>
                <a:lnTo>
                  <a:pt x="2308949" y="1769325"/>
                </a:lnTo>
                <a:lnTo>
                  <a:pt x="2310803" y="1771180"/>
                </a:lnTo>
                <a:lnTo>
                  <a:pt x="2311933" y="1771650"/>
                </a:lnTo>
                <a:lnTo>
                  <a:pt x="2314562" y="1771650"/>
                </a:lnTo>
                <a:lnTo>
                  <a:pt x="2315680" y="1771180"/>
                </a:lnTo>
                <a:lnTo>
                  <a:pt x="2317546" y="1769325"/>
                </a:lnTo>
                <a:lnTo>
                  <a:pt x="2318004" y="1768195"/>
                </a:lnTo>
                <a:lnTo>
                  <a:pt x="2318004" y="1765566"/>
                </a:lnTo>
                <a:close/>
              </a:path>
              <a:path w="2318384" h="4438650">
                <a:moveTo>
                  <a:pt x="2318004" y="1717941"/>
                </a:moveTo>
                <a:lnTo>
                  <a:pt x="2317546" y="1716824"/>
                </a:lnTo>
                <a:lnTo>
                  <a:pt x="2315680" y="1714957"/>
                </a:lnTo>
                <a:lnTo>
                  <a:pt x="2314562" y="1714500"/>
                </a:lnTo>
                <a:lnTo>
                  <a:pt x="2311933" y="1714500"/>
                </a:lnTo>
                <a:lnTo>
                  <a:pt x="2310803" y="1714957"/>
                </a:lnTo>
                <a:lnTo>
                  <a:pt x="2308949" y="1716824"/>
                </a:lnTo>
                <a:lnTo>
                  <a:pt x="2308479" y="1717941"/>
                </a:lnTo>
                <a:lnTo>
                  <a:pt x="2308479" y="1720570"/>
                </a:lnTo>
                <a:lnTo>
                  <a:pt x="2308949" y="1721700"/>
                </a:lnTo>
                <a:lnTo>
                  <a:pt x="2310803" y="1723555"/>
                </a:lnTo>
                <a:lnTo>
                  <a:pt x="2311933" y="1724025"/>
                </a:lnTo>
                <a:lnTo>
                  <a:pt x="2314562" y="1724025"/>
                </a:lnTo>
                <a:lnTo>
                  <a:pt x="2315680" y="1723555"/>
                </a:lnTo>
                <a:lnTo>
                  <a:pt x="2317546" y="1721700"/>
                </a:lnTo>
                <a:lnTo>
                  <a:pt x="2318004" y="1720570"/>
                </a:lnTo>
                <a:lnTo>
                  <a:pt x="2318004" y="1717941"/>
                </a:lnTo>
                <a:close/>
              </a:path>
              <a:path w="2318384" h="4438650">
                <a:moveTo>
                  <a:pt x="2318004" y="1670316"/>
                </a:moveTo>
                <a:lnTo>
                  <a:pt x="2317546" y="1669199"/>
                </a:lnTo>
                <a:lnTo>
                  <a:pt x="2315680" y="1667332"/>
                </a:lnTo>
                <a:lnTo>
                  <a:pt x="2314562" y="1666875"/>
                </a:lnTo>
                <a:lnTo>
                  <a:pt x="2311933" y="1666875"/>
                </a:lnTo>
                <a:lnTo>
                  <a:pt x="2310803" y="1667332"/>
                </a:lnTo>
                <a:lnTo>
                  <a:pt x="2308949" y="1669199"/>
                </a:lnTo>
                <a:lnTo>
                  <a:pt x="2308479" y="1670316"/>
                </a:lnTo>
                <a:lnTo>
                  <a:pt x="2308479" y="1672945"/>
                </a:lnTo>
                <a:lnTo>
                  <a:pt x="2308949" y="1674075"/>
                </a:lnTo>
                <a:lnTo>
                  <a:pt x="2310803" y="1675930"/>
                </a:lnTo>
                <a:lnTo>
                  <a:pt x="2311933" y="1676400"/>
                </a:lnTo>
                <a:lnTo>
                  <a:pt x="2314562" y="1676400"/>
                </a:lnTo>
                <a:lnTo>
                  <a:pt x="2315680" y="1675930"/>
                </a:lnTo>
                <a:lnTo>
                  <a:pt x="2317546" y="1674075"/>
                </a:lnTo>
                <a:lnTo>
                  <a:pt x="2318004" y="1672945"/>
                </a:lnTo>
                <a:lnTo>
                  <a:pt x="2318004" y="1670316"/>
                </a:lnTo>
                <a:close/>
              </a:path>
              <a:path w="2318384" h="4438650">
                <a:moveTo>
                  <a:pt x="2318004" y="1622691"/>
                </a:moveTo>
                <a:lnTo>
                  <a:pt x="2317546" y="1621574"/>
                </a:lnTo>
                <a:lnTo>
                  <a:pt x="2315680" y="1619707"/>
                </a:lnTo>
                <a:lnTo>
                  <a:pt x="2314562" y="1619250"/>
                </a:lnTo>
                <a:lnTo>
                  <a:pt x="2311933" y="1619250"/>
                </a:lnTo>
                <a:lnTo>
                  <a:pt x="2310803" y="1619707"/>
                </a:lnTo>
                <a:lnTo>
                  <a:pt x="2308949" y="1621574"/>
                </a:lnTo>
                <a:lnTo>
                  <a:pt x="2308479" y="1622691"/>
                </a:lnTo>
                <a:lnTo>
                  <a:pt x="2308479" y="1625320"/>
                </a:lnTo>
                <a:lnTo>
                  <a:pt x="2308949" y="1626450"/>
                </a:lnTo>
                <a:lnTo>
                  <a:pt x="2310803" y="1628305"/>
                </a:lnTo>
                <a:lnTo>
                  <a:pt x="2311933" y="1628775"/>
                </a:lnTo>
                <a:lnTo>
                  <a:pt x="2314562" y="1628775"/>
                </a:lnTo>
                <a:lnTo>
                  <a:pt x="2315680" y="1628305"/>
                </a:lnTo>
                <a:lnTo>
                  <a:pt x="2317546" y="1626450"/>
                </a:lnTo>
                <a:lnTo>
                  <a:pt x="2318004" y="1625320"/>
                </a:lnTo>
                <a:lnTo>
                  <a:pt x="2318004" y="1622691"/>
                </a:lnTo>
                <a:close/>
              </a:path>
              <a:path w="2318384" h="4438650">
                <a:moveTo>
                  <a:pt x="2318004" y="1575066"/>
                </a:moveTo>
                <a:lnTo>
                  <a:pt x="2317546" y="1573949"/>
                </a:lnTo>
                <a:lnTo>
                  <a:pt x="2315680" y="1572082"/>
                </a:lnTo>
                <a:lnTo>
                  <a:pt x="2314562" y="1571625"/>
                </a:lnTo>
                <a:lnTo>
                  <a:pt x="2311933" y="1571625"/>
                </a:lnTo>
                <a:lnTo>
                  <a:pt x="2310803" y="1572082"/>
                </a:lnTo>
                <a:lnTo>
                  <a:pt x="2308949" y="1573949"/>
                </a:lnTo>
                <a:lnTo>
                  <a:pt x="2308479" y="1575066"/>
                </a:lnTo>
                <a:lnTo>
                  <a:pt x="2308479" y="1577695"/>
                </a:lnTo>
                <a:lnTo>
                  <a:pt x="2308949" y="1578825"/>
                </a:lnTo>
                <a:lnTo>
                  <a:pt x="2310803" y="1580680"/>
                </a:lnTo>
                <a:lnTo>
                  <a:pt x="2311933" y="1581150"/>
                </a:lnTo>
                <a:lnTo>
                  <a:pt x="2314562" y="1581150"/>
                </a:lnTo>
                <a:lnTo>
                  <a:pt x="2315680" y="1580680"/>
                </a:lnTo>
                <a:lnTo>
                  <a:pt x="2317546" y="1578825"/>
                </a:lnTo>
                <a:lnTo>
                  <a:pt x="2318004" y="1577695"/>
                </a:lnTo>
                <a:lnTo>
                  <a:pt x="2318004" y="1575066"/>
                </a:lnTo>
                <a:close/>
              </a:path>
              <a:path w="2318384" h="4438650">
                <a:moveTo>
                  <a:pt x="2318004" y="1527441"/>
                </a:moveTo>
                <a:lnTo>
                  <a:pt x="2317546" y="1526324"/>
                </a:lnTo>
                <a:lnTo>
                  <a:pt x="2315680" y="1524457"/>
                </a:lnTo>
                <a:lnTo>
                  <a:pt x="2314562" y="1524000"/>
                </a:lnTo>
                <a:lnTo>
                  <a:pt x="2311933" y="1524000"/>
                </a:lnTo>
                <a:lnTo>
                  <a:pt x="2310803" y="1524457"/>
                </a:lnTo>
                <a:lnTo>
                  <a:pt x="2308949" y="1526324"/>
                </a:lnTo>
                <a:lnTo>
                  <a:pt x="2308479" y="1527441"/>
                </a:lnTo>
                <a:lnTo>
                  <a:pt x="2308479" y="1530070"/>
                </a:lnTo>
                <a:lnTo>
                  <a:pt x="2308949" y="1531200"/>
                </a:lnTo>
                <a:lnTo>
                  <a:pt x="2310803" y="1533055"/>
                </a:lnTo>
                <a:lnTo>
                  <a:pt x="2311933" y="1533525"/>
                </a:lnTo>
                <a:lnTo>
                  <a:pt x="2314562" y="1533525"/>
                </a:lnTo>
                <a:lnTo>
                  <a:pt x="2315680" y="1533055"/>
                </a:lnTo>
                <a:lnTo>
                  <a:pt x="2317546" y="1531200"/>
                </a:lnTo>
                <a:lnTo>
                  <a:pt x="2318004" y="1530070"/>
                </a:lnTo>
                <a:lnTo>
                  <a:pt x="2318004" y="1527441"/>
                </a:lnTo>
                <a:close/>
              </a:path>
              <a:path w="2318384" h="4438650">
                <a:moveTo>
                  <a:pt x="2318004" y="1479816"/>
                </a:moveTo>
                <a:lnTo>
                  <a:pt x="2317546" y="1478699"/>
                </a:lnTo>
                <a:lnTo>
                  <a:pt x="2315680" y="1476832"/>
                </a:lnTo>
                <a:lnTo>
                  <a:pt x="2314562" y="1476375"/>
                </a:lnTo>
                <a:lnTo>
                  <a:pt x="2311933" y="1476375"/>
                </a:lnTo>
                <a:lnTo>
                  <a:pt x="2310803" y="1476832"/>
                </a:lnTo>
                <a:lnTo>
                  <a:pt x="2308949" y="1478699"/>
                </a:lnTo>
                <a:lnTo>
                  <a:pt x="2308479" y="1479816"/>
                </a:lnTo>
                <a:lnTo>
                  <a:pt x="2308479" y="1482445"/>
                </a:lnTo>
                <a:lnTo>
                  <a:pt x="2308949" y="1483575"/>
                </a:lnTo>
                <a:lnTo>
                  <a:pt x="2310803" y="1485430"/>
                </a:lnTo>
                <a:lnTo>
                  <a:pt x="2311933" y="1485900"/>
                </a:lnTo>
                <a:lnTo>
                  <a:pt x="2314562" y="1485900"/>
                </a:lnTo>
                <a:lnTo>
                  <a:pt x="2315680" y="1485430"/>
                </a:lnTo>
                <a:lnTo>
                  <a:pt x="2317546" y="1483575"/>
                </a:lnTo>
                <a:lnTo>
                  <a:pt x="2318004" y="1482445"/>
                </a:lnTo>
                <a:lnTo>
                  <a:pt x="2318004" y="1479816"/>
                </a:lnTo>
                <a:close/>
              </a:path>
              <a:path w="2318384" h="4438650">
                <a:moveTo>
                  <a:pt x="2318004" y="1432191"/>
                </a:moveTo>
                <a:lnTo>
                  <a:pt x="2317546" y="1431074"/>
                </a:lnTo>
                <a:lnTo>
                  <a:pt x="2315680" y="1429207"/>
                </a:lnTo>
                <a:lnTo>
                  <a:pt x="2314562" y="1428750"/>
                </a:lnTo>
                <a:lnTo>
                  <a:pt x="2311933" y="1428750"/>
                </a:lnTo>
                <a:lnTo>
                  <a:pt x="2310803" y="1429207"/>
                </a:lnTo>
                <a:lnTo>
                  <a:pt x="2308949" y="1431074"/>
                </a:lnTo>
                <a:lnTo>
                  <a:pt x="2308479" y="1432191"/>
                </a:lnTo>
                <a:lnTo>
                  <a:pt x="2308479" y="1434820"/>
                </a:lnTo>
                <a:lnTo>
                  <a:pt x="2308949" y="1435950"/>
                </a:lnTo>
                <a:lnTo>
                  <a:pt x="2310803" y="1437805"/>
                </a:lnTo>
                <a:lnTo>
                  <a:pt x="2311933" y="1438275"/>
                </a:lnTo>
                <a:lnTo>
                  <a:pt x="2314562" y="1438275"/>
                </a:lnTo>
                <a:lnTo>
                  <a:pt x="2315680" y="1437805"/>
                </a:lnTo>
                <a:lnTo>
                  <a:pt x="2317546" y="1435950"/>
                </a:lnTo>
                <a:lnTo>
                  <a:pt x="2318004" y="1434820"/>
                </a:lnTo>
                <a:lnTo>
                  <a:pt x="2318004" y="1432191"/>
                </a:lnTo>
                <a:close/>
              </a:path>
              <a:path w="2318384" h="4438650">
                <a:moveTo>
                  <a:pt x="2318004" y="1384566"/>
                </a:moveTo>
                <a:lnTo>
                  <a:pt x="2317546" y="1383449"/>
                </a:lnTo>
                <a:lnTo>
                  <a:pt x="2315680" y="1381582"/>
                </a:lnTo>
                <a:lnTo>
                  <a:pt x="2314562" y="1381125"/>
                </a:lnTo>
                <a:lnTo>
                  <a:pt x="2311933" y="1381125"/>
                </a:lnTo>
                <a:lnTo>
                  <a:pt x="2310803" y="1381582"/>
                </a:lnTo>
                <a:lnTo>
                  <a:pt x="2308949" y="1383449"/>
                </a:lnTo>
                <a:lnTo>
                  <a:pt x="2308479" y="1384566"/>
                </a:lnTo>
                <a:lnTo>
                  <a:pt x="2308479" y="1387195"/>
                </a:lnTo>
                <a:lnTo>
                  <a:pt x="2308949" y="1388325"/>
                </a:lnTo>
                <a:lnTo>
                  <a:pt x="2310803" y="1390180"/>
                </a:lnTo>
                <a:lnTo>
                  <a:pt x="2311933" y="1390650"/>
                </a:lnTo>
                <a:lnTo>
                  <a:pt x="2314562" y="1390650"/>
                </a:lnTo>
                <a:lnTo>
                  <a:pt x="2315680" y="1390180"/>
                </a:lnTo>
                <a:lnTo>
                  <a:pt x="2317546" y="1388325"/>
                </a:lnTo>
                <a:lnTo>
                  <a:pt x="2318004" y="1387195"/>
                </a:lnTo>
                <a:lnTo>
                  <a:pt x="2318004" y="1384566"/>
                </a:lnTo>
                <a:close/>
              </a:path>
              <a:path w="2318384" h="4438650">
                <a:moveTo>
                  <a:pt x="2318004" y="1336941"/>
                </a:moveTo>
                <a:lnTo>
                  <a:pt x="2317546" y="1335824"/>
                </a:lnTo>
                <a:lnTo>
                  <a:pt x="2315680" y="1333957"/>
                </a:lnTo>
                <a:lnTo>
                  <a:pt x="2314562" y="1333500"/>
                </a:lnTo>
                <a:lnTo>
                  <a:pt x="2311933" y="1333500"/>
                </a:lnTo>
                <a:lnTo>
                  <a:pt x="2310803" y="1333957"/>
                </a:lnTo>
                <a:lnTo>
                  <a:pt x="2308949" y="1335824"/>
                </a:lnTo>
                <a:lnTo>
                  <a:pt x="2308479" y="1336941"/>
                </a:lnTo>
                <a:lnTo>
                  <a:pt x="2308479" y="1339570"/>
                </a:lnTo>
                <a:lnTo>
                  <a:pt x="2308949" y="1340700"/>
                </a:lnTo>
                <a:lnTo>
                  <a:pt x="2310803" y="1342555"/>
                </a:lnTo>
                <a:lnTo>
                  <a:pt x="2311933" y="1343025"/>
                </a:lnTo>
                <a:lnTo>
                  <a:pt x="2314562" y="1343025"/>
                </a:lnTo>
                <a:lnTo>
                  <a:pt x="2315680" y="1342555"/>
                </a:lnTo>
                <a:lnTo>
                  <a:pt x="2317546" y="1340700"/>
                </a:lnTo>
                <a:lnTo>
                  <a:pt x="2318004" y="1339570"/>
                </a:lnTo>
                <a:lnTo>
                  <a:pt x="2318004" y="1336941"/>
                </a:lnTo>
                <a:close/>
              </a:path>
              <a:path w="2318384" h="4438650">
                <a:moveTo>
                  <a:pt x="2318004" y="1289316"/>
                </a:moveTo>
                <a:lnTo>
                  <a:pt x="2317546" y="1288199"/>
                </a:lnTo>
                <a:lnTo>
                  <a:pt x="2315680" y="1286332"/>
                </a:lnTo>
                <a:lnTo>
                  <a:pt x="2314562" y="1285875"/>
                </a:lnTo>
                <a:lnTo>
                  <a:pt x="2311933" y="1285875"/>
                </a:lnTo>
                <a:lnTo>
                  <a:pt x="2310803" y="1286332"/>
                </a:lnTo>
                <a:lnTo>
                  <a:pt x="2308949" y="1288199"/>
                </a:lnTo>
                <a:lnTo>
                  <a:pt x="2308479" y="1289316"/>
                </a:lnTo>
                <a:lnTo>
                  <a:pt x="2308479" y="1291945"/>
                </a:lnTo>
                <a:lnTo>
                  <a:pt x="2308949" y="1293075"/>
                </a:lnTo>
                <a:lnTo>
                  <a:pt x="2310803" y="1294930"/>
                </a:lnTo>
                <a:lnTo>
                  <a:pt x="2311933" y="1295400"/>
                </a:lnTo>
                <a:lnTo>
                  <a:pt x="2314562" y="1295400"/>
                </a:lnTo>
                <a:lnTo>
                  <a:pt x="2315680" y="1294930"/>
                </a:lnTo>
                <a:lnTo>
                  <a:pt x="2317546" y="1293075"/>
                </a:lnTo>
                <a:lnTo>
                  <a:pt x="2318004" y="1291945"/>
                </a:lnTo>
                <a:lnTo>
                  <a:pt x="2318004" y="1289316"/>
                </a:lnTo>
                <a:close/>
              </a:path>
              <a:path w="2318384" h="4438650">
                <a:moveTo>
                  <a:pt x="2318004" y="1241691"/>
                </a:moveTo>
                <a:lnTo>
                  <a:pt x="2317546" y="1240574"/>
                </a:lnTo>
                <a:lnTo>
                  <a:pt x="2315680" y="1238707"/>
                </a:lnTo>
                <a:lnTo>
                  <a:pt x="2314562" y="1238250"/>
                </a:lnTo>
                <a:lnTo>
                  <a:pt x="2311933" y="1238250"/>
                </a:lnTo>
                <a:lnTo>
                  <a:pt x="2310803" y="1238707"/>
                </a:lnTo>
                <a:lnTo>
                  <a:pt x="2308949" y="1240574"/>
                </a:lnTo>
                <a:lnTo>
                  <a:pt x="2308479" y="1241691"/>
                </a:lnTo>
                <a:lnTo>
                  <a:pt x="2308479" y="1244320"/>
                </a:lnTo>
                <a:lnTo>
                  <a:pt x="2308949" y="1245450"/>
                </a:lnTo>
                <a:lnTo>
                  <a:pt x="2310803" y="1247305"/>
                </a:lnTo>
                <a:lnTo>
                  <a:pt x="2311933" y="1247775"/>
                </a:lnTo>
                <a:lnTo>
                  <a:pt x="2314562" y="1247775"/>
                </a:lnTo>
                <a:lnTo>
                  <a:pt x="2315680" y="1247305"/>
                </a:lnTo>
                <a:lnTo>
                  <a:pt x="2317546" y="1245450"/>
                </a:lnTo>
                <a:lnTo>
                  <a:pt x="2318004" y="1244320"/>
                </a:lnTo>
                <a:lnTo>
                  <a:pt x="2318004" y="1241691"/>
                </a:lnTo>
                <a:close/>
              </a:path>
              <a:path w="2318384" h="4438650">
                <a:moveTo>
                  <a:pt x="2318004" y="1194066"/>
                </a:moveTo>
                <a:lnTo>
                  <a:pt x="2317546" y="1192949"/>
                </a:lnTo>
                <a:lnTo>
                  <a:pt x="2315680" y="1191082"/>
                </a:lnTo>
                <a:lnTo>
                  <a:pt x="2314562" y="1190625"/>
                </a:lnTo>
                <a:lnTo>
                  <a:pt x="2311933" y="1190625"/>
                </a:lnTo>
                <a:lnTo>
                  <a:pt x="2310803" y="1191082"/>
                </a:lnTo>
                <a:lnTo>
                  <a:pt x="2308949" y="1192949"/>
                </a:lnTo>
                <a:lnTo>
                  <a:pt x="2308479" y="1194066"/>
                </a:lnTo>
                <a:lnTo>
                  <a:pt x="2308479" y="1196695"/>
                </a:lnTo>
                <a:lnTo>
                  <a:pt x="2308949" y="1197825"/>
                </a:lnTo>
                <a:lnTo>
                  <a:pt x="2310803" y="1199680"/>
                </a:lnTo>
                <a:lnTo>
                  <a:pt x="2311933" y="1200150"/>
                </a:lnTo>
                <a:lnTo>
                  <a:pt x="2314562" y="1200150"/>
                </a:lnTo>
                <a:lnTo>
                  <a:pt x="2315680" y="1199680"/>
                </a:lnTo>
                <a:lnTo>
                  <a:pt x="2317546" y="1197825"/>
                </a:lnTo>
                <a:lnTo>
                  <a:pt x="2318004" y="1196695"/>
                </a:lnTo>
                <a:lnTo>
                  <a:pt x="2318004" y="1194066"/>
                </a:lnTo>
                <a:close/>
              </a:path>
              <a:path w="2318384" h="4438650">
                <a:moveTo>
                  <a:pt x="2318004" y="1146441"/>
                </a:moveTo>
                <a:lnTo>
                  <a:pt x="2317546" y="1145324"/>
                </a:lnTo>
                <a:lnTo>
                  <a:pt x="2315680" y="1143457"/>
                </a:lnTo>
                <a:lnTo>
                  <a:pt x="2314562" y="1143000"/>
                </a:lnTo>
                <a:lnTo>
                  <a:pt x="2311933" y="1143000"/>
                </a:lnTo>
                <a:lnTo>
                  <a:pt x="2310803" y="1143457"/>
                </a:lnTo>
                <a:lnTo>
                  <a:pt x="2308949" y="1145324"/>
                </a:lnTo>
                <a:lnTo>
                  <a:pt x="2308479" y="1146441"/>
                </a:lnTo>
                <a:lnTo>
                  <a:pt x="2308479" y="1149070"/>
                </a:lnTo>
                <a:lnTo>
                  <a:pt x="2308949" y="1150200"/>
                </a:lnTo>
                <a:lnTo>
                  <a:pt x="2310803" y="1152055"/>
                </a:lnTo>
                <a:lnTo>
                  <a:pt x="2311933" y="1152525"/>
                </a:lnTo>
                <a:lnTo>
                  <a:pt x="2314562" y="1152525"/>
                </a:lnTo>
                <a:lnTo>
                  <a:pt x="2315680" y="1152055"/>
                </a:lnTo>
                <a:lnTo>
                  <a:pt x="2317546" y="1150200"/>
                </a:lnTo>
                <a:lnTo>
                  <a:pt x="2318004" y="1149070"/>
                </a:lnTo>
                <a:lnTo>
                  <a:pt x="2318004" y="1146441"/>
                </a:lnTo>
                <a:close/>
              </a:path>
              <a:path w="2318384" h="4438650">
                <a:moveTo>
                  <a:pt x="2318004" y="1098816"/>
                </a:moveTo>
                <a:lnTo>
                  <a:pt x="2317546" y="1097699"/>
                </a:lnTo>
                <a:lnTo>
                  <a:pt x="2315680" y="1095832"/>
                </a:lnTo>
                <a:lnTo>
                  <a:pt x="2314562" y="1095375"/>
                </a:lnTo>
                <a:lnTo>
                  <a:pt x="2311933" y="1095375"/>
                </a:lnTo>
                <a:lnTo>
                  <a:pt x="2310803" y="1095832"/>
                </a:lnTo>
                <a:lnTo>
                  <a:pt x="2308949" y="1097699"/>
                </a:lnTo>
                <a:lnTo>
                  <a:pt x="2308479" y="1098816"/>
                </a:lnTo>
                <a:lnTo>
                  <a:pt x="2308479" y="1101445"/>
                </a:lnTo>
                <a:lnTo>
                  <a:pt x="2308949" y="1102575"/>
                </a:lnTo>
                <a:lnTo>
                  <a:pt x="2310803" y="1104430"/>
                </a:lnTo>
                <a:lnTo>
                  <a:pt x="2311933" y="1104900"/>
                </a:lnTo>
                <a:lnTo>
                  <a:pt x="2314562" y="1104900"/>
                </a:lnTo>
                <a:lnTo>
                  <a:pt x="2315680" y="1104430"/>
                </a:lnTo>
                <a:lnTo>
                  <a:pt x="2317546" y="1102575"/>
                </a:lnTo>
                <a:lnTo>
                  <a:pt x="2318004" y="1101445"/>
                </a:lnTo>
                <a:lnTo>
                  <a:pt x="2318004" y="1098816"/>
                </a:lnTo>
                <a:close/>
              </a:path>
              <a:path w="2318384" h="4438650">
                <a:moveTo>
                  <a:pt x="2318004" y="1051191"/>
                </a:moveTo>
                <a:lnTo>
                  <a:pt x="2317546" y="1050074"/>
                </a:lnTo>
                <a:lnTo>
                  <a:pt x="2315680" y="1048207"/>
                </a:lnTo>
                <a:lnTo>
                  <a:pt x="2314562" y="1047750"/>
                </a:lnTo>
                <a:lnTo>
                  <a:pt x="2311933" y="1047750"/>
                </a:lnTo>
                <a:lnTo>
                  <a:pt x="2310803" y="1048207"/>
                </a:lnTo>
                <a:lnTo>
                  <a:pt x="2308949" y="1050074"/>
                </a:lnTo>
                <a:lnTo>
                  <a:pt x="2308479" y="1051191"/>
                </a:lnTo>
                <a:lnTo>
                  <a:pt x="2308479" y="1053820"/>
                </a:lnTo>
                <a:lnTo>
                  <a:pt x="2308949" y="1054950"/>
                </a:lnTo>
                <a:lnTo>
                  <a:pt x="2310803" y="1056805"/>
                </a:lnTo>
                <a:lnTo>
                  <a:pt x="2311933" y="1057275"/>
                </a:lnTo>
                <a:lnTo>
                  <a:pt x="2314562" y="1057275"/>
                </a:lnTo>
                <a:lnTo>
                  <a:pt x="2315680" y="1056805"/>
                </a:lnTo>
                <a:lnTo>
                  <a:pt x="2317546" y="1054950"/>
                </a:lnTo>
                <a:lnTo>
                  <a:pt x="2318004" y="1053820"/>
                </a:lnTo>
                <a:lnTo>
                  <a:pt x="2318004" y="1051191"/>
                </a:lnTo>
                <a:close/>
              </a:path>
              <a:path w="2318384" h="4438650">
                <a:moveTo>
                  <a:pt x="2318004" y="1003566"/>
                </a:moveTo>
                <a:lnTo>
                  <a:pt x="2317546" y="1002449"/>
                </a:lnTo>
                <a:lnTo>
                  <a:pt x="2315680" y="1000582"/>
                </a:lnTo>
                <a:lnTo>
                  <a:pt x="2314562" y="1000125"/>
                </a:lnTo>
                <a:lnTo>
                  <a:pt x="2311933" y="1000125"/>
                </a:lnTo>
                <a:lnTo>
                  <a:pt x="2310803" y="1000582"/>
                </a:lnTo>
                <a:lnTo>
                  <a:pt x="2308949" y="1002449"/>
                </a:lnTo>
                <a:lnTo>
                  <a:pt x="2308479" y="1003566"/>
                </a:lnTo>
                <a:lnTo>
                  <a:pt x="2308479" y="1006195"/>
                </a:lnTo>
                <a:lnTo>
                  <a:pt x="2308949" y="1007325"/>
                </a:lnTo>
                <a:lnTo>
                  <a:pt x="2310803" y="1009180"/>
                </a:lnTo>
                <a:lnTo>
                  <a:pt x="2311933" y="1009650"/>
                </a:lnTo>
                <a:lnTo>
                  <a:pt x="2314562" y="1009650"/>
                </a:lnTo>
                <a:lnTo>
                  <a:pt x="2315680" y="1009180"/>
                </a:lnTo>
                <a:lnTo>
                  <a:pt x="2317546" y="1007325"/>
                </a:lnTo>
                <a:lnTo>
                  <a:pt x="2318004" y="1006195"/>
                </a:lnTo>
                <a:lnTo>
                  <a:pt x="2318004" y="1003566"/>
                </a:lnTo>
                <a:close/>
              </a:path>
              <a:path w="2318384" h="4438650">
                <a:moveTo>
                  <a:pt x="2318004" y="955941"/>
                </a:moveTo>
                <a:lnTo>
                  <a:pt x="2317546" y="954824"/>
                </a:lnTo>
                <a:lnTo>
                  <a:pt x="2315680" y="952957"/>
                </a:lnTo>
                <a:lnTo>
                  <a:pt x="2314562" y="952500"/>
                </a:lnTo>
                <a:lnTo>
                  <a:pt x="2311933" y="952500"/>
                </a:lnTo>
                <a:lnTo>
                  <a:pt x="2310803" y="952957"/>
                </a:lnTo>
                <a:lnTo>
                  <a:pt x="2308949" y="954824"/>
                </a:lnTo>
                <a:lnTo>
                  <a:pt x="2308479" y="955941"/>
                </a:lnTo>
                <a:lnTo>
                  <a:pt x="2308479" y="958570"/>
                </a:lnTo>
                <a:lnTo>
                  <a:pt x="2308949" y="959700"/>
                </a:lnTo>
                <a:lnTo>
                  <a:pt x="2310803" y="961555"/>
                </a:lnTo>
                <a:lnTo>
                  <a:pt x="2311933" y="962025"/>
                </a:lnTo>
                <a:lnTo>
                  <a:pt x="2314562" y="962025"/>
                </a:lnTo>
                <a:lnTo>
                  <a:pt x="2315680" y="961555"/>
                </a:lnTo>
                <a:lnTo>
                  <a:pt x="2317546" y="959700"/>
                </a:lnTo>
                <a:lnTo>
                  <a:pt x="2318004" y="958570"/>
                </a:lnTo>
                <a:lnTo>
                  <a:pt x="2318004" y="955941"/>
                </a:lnTo>
                <a:close/>
              </a:path>
              <a:path w="2318384" h="4438650">
                <a:moveTo>
                  <a:pt x="2318004" y="908316"/>
                </a:moveTo>
                <a:lnTo>
                  <a:pt x="2317546" y="907199"/>
                </a:lnTo>
                <a:lnTo>
                  <a:pt x="2315680" y="905332"/>
                </a:lnTo>
                <a:lnTo>
                  <a:pt x="2314562" y="904875"/>
                </a:lnTo>
                <a:lnTo>
                  <a:pt x="2311933" y="904875"/>
                </a:lnTo>
                <a:lnTo>
                  <a:pt x="2310803" y="905332"/>
                </a:lnTo>
                <a:lnTo>
                  <a:pt x="2308949" y="907199"/>
                </a:lnTo>
                <a:lnTo>
                  <a:pt x="2308479" y="908316"/>
                </a:lnTo>
                <a:lnTo>
                  <a:pt x="2308479" y="910945"/>
                </a:lnTo>
                <a:lnTo>
                  <a:pt x="2308949" y="912075"/>
                </a:lnTo>
                <a:lnTo>
                  <a:pt x="2310803" y="913930"/>
                </a:lnTo>
                <a:lnTo>
                  <a:pt x="2311933" y="914400"/>
                </a:lnTo>
                <a:lnTo>
                  <a:pt x="2314562" y="914400"/>
                </a:lnTo>
                <a:lnTo>
                  <a:pt x="2315680" y="913930"/>
                </a:lnTo>
                <a:lnTo>
                  <a:pt x="2317546" y="912075"/>
                </a:lnTo>
                <a:lnTo>
                  <a:pt x="2318004" y="910945"/>
                </a:lnTo>
                <a:lnTo>
                  <a:pt x="2318004" y="908316"/>
                </a:lnTo>
                <a:close/>
              </a:path>
              <a:path w="2318384" h="4438650">
                <a:moveTo>
                  <a:pt x="2318004" y="860691"/>
                </a:moveTo>
                <a:lnTo>
                  <a:pt x="2317546" y="859574"/>
                </a:lnTo>
                <a:lnTo>
                  <a:pt x="2315680" y="857707"/>
                </a:lnTo>
                <a:lnTo>
                  <a:pt x="2314562" y="857250"/>
                </a:lnTo>
                <a:lnTo>
                  <a:pt x="2311933" y="857250"/>
                </a:lnTo>
                <a:lnTo>
                  <a:pt x="2310803" y="857707"/>
                </a:lnTo>
                <a:lnTo>
                  <a:pt x="2308949" y="859574"/>
                </a:lnTo>
                <a:lnTo>
                  <a:pt x="2308479" y="860691"/>
                </a:lnTo>
                <a:lnTo>
                  <a:pt x="2308479" y="863320"/>
                </a:lnTo>
                <a:lnTo>
                  <a:pt x="2308949" y="864450"/>
                </a:lnTo>
                <a:lnTo>
                  <a:pt x="2310803" y="866305"/>
                </a:lnTo>
                <a:lnTo>
                  <a:pt x="2311933" y="866775"/>
                </a:lnTo>
                <a:lnTo>
                  <a:pt x="2314562" y="866775"/>
                </a:lnTo>
                <a:lnTo>
                  <a:pt x="2315680" y="866305"/>
                </a:lnTo>
                <a:lnTo>
                  <a:pt x="2317546" y="864450"/>
                </a:lnTo>
                <a:lnTo>
                  <a:pt x="2318004" y="863320"/>
                </a:lnTo>
                <a:lnTo>
                  <a:pt x="2318004" y="860691"/>
                </a:lnTo>
                <a:close/>
              </a:path>
              <a:path w="2318384" h="4438650">
                <a:moveTo>
                  <a:pt x="2318004" y="813066"/>
                </a:moveTo>
                <a:lnTo>
                  <a:pt x="2317546" y="811949"/>
                </a:lnTo>
                <a:lnTo>
                  <a:pt x="2315680" y="810082"/>
                </a:lnTo>
                <a:lnTo>
                  <a:pt x="2314562" y="809625"/>
                </a:lnTo>
                <a:lnTo>
                  <a:pt x="2311933" y="809625"/>
                </a:lnTo>
                <a:lnTo>
                  <a:pt x="2310803" y="810082"/>
                </a:lnTo>
                <a:lnTo>
                  <a:pt x="2308949" y="811949"/>
                </a:lnTo>
                <a:lnTo>
                  <a:pt x="2308479" y="813066"/>
                </a:lnTo>
                <a:lnTo>
                  <a:pt x="2308479" y="815695"/>
                </a:lnTo>
                <a:lnTo>
                  <a:pt x="2308949" y="816825"/>
                </a:lnTo>
                <a:lnTo>
                  <a:pt x="2310803" y="818680"/>
                </a:lnTo>
                <a:lnTo>
                  <a:pt x="2311933" y="819150"/>
                </a:lnTo>
                <a:lnTo>
                  <a:pt x="2314562" y="819150"/>
                </a:lnTo>
                <a:lnTo>
                  <a:pt x="2315680" y="818680"/>
                </a:lnTo>
                <a:lnTo>
                  <a:pt x="2317546" y="816825"/>
                </a:lnTo>
                <a:lnTo>
                  <a:pt x="2318004" y="815695"/>
                </a:lnTo>
                <a:lnTo>
                  <a:pt x="2318004" y="813066"/>
                </a:lnTo>
                <a:close/>
              </a:path>
              <a:path w="2318384" h="4438650">
                <a:moveTo>
                  <a:pt x="2318004" y="765441"/>
                </a:moveTo>
                <a:lnTo>
                  <a:pt x="2317546" y="764324"/>
                </a:lnTo>
                <a:lnTo>
                  <a:pt x="2315680" y="762457"/>
                </a:lnTo>
                <a:lnTo>
                  <a:pt x="2314562" y="762000"/>
                </a:lnTo>
                <a:lnTo>
                  <a:pt x="2311933" y="762000"/>
                </a:lnTo>
                <a:lnTo>
                  <a:pt x="2310803" y="762457"/>
                </a:lnTo>
                <a:lnTo>
                  <a:pt x="2308949" y="764324"/>
                </a:lnTo>
                <a:lnTo>
                  <a:pt x="2308479" y="765441"/>
                </a:lnTo>
                <a:lnTo>
                  <a:pt x="2308479" y="768070"/>
                </a:lnTo>
                <a:lnTo>
                  <a:pt x="2308949" y="769200"/>
                </a:lnTo>
                <a:lnTo>
                  <a:pt x="2310803" y="771055"/>
                </a:lnTo>
                <a:lnTo>
                  <a:pt x="2311933" y="771525"/>
                </a:lnTo>
                <a:lnTo>
                  <a:pt x="2314562" y="771525"/>
                </a:lnTo>
                <a:lnTo>
                  <a:pt x="2315680" y="771055"/>
                </a:lnTo>
                <a:lnTo>
                  <a:pt x="2317546" y="769200"/>
                </a:lnTo>
                <a:lnTo>
                  <a:pt x="2318004" y="768070"/>
                </a:lnTo>
                <a:lnTo>
                  <a:pt x="2318004" y="765441"/>
                </a:lnTo>
                <a:close/>
              </a:path>
              <a:path w="2318384" h="4438650">
                <a:moveTo>
                  <a:pt x="2318004" y="717816"/>
                </a:moveTo>
                <a:lnTo>
                  <a:pt x="2317546" y="716699"/>
                </a:lnTo>
                <a:lnTo>
                  <a:pt x="2315680" y="714832"/>
                </a:lnTo>
                <a:lnTo>
                  <a:pt x="2314562" y="714375"/>
                </a:lnTo>
                <a:lnTo>
                  <a:pt x="2311933" y="714375"/>
                </a:lnTo>
                <a:lnTo>
                  <a:pt x="2310803" y="714832"/>
                </a:lnTo>
                <a:lnTo>
                  <a:pt x="2308949" y="716699"/>
                </a:lnTo>
                <a:lnTo>
                  <a:pt x="2308479" y="717816"/>
                </a:lnTo>
                <a:lnTo>
                  <a:pt x="2308479" y="720445"/>
                </a:lnTo>
                <a:lnTo>
                  <a:pt x="2308949" y="721575"/>
                </a:lnTo>
                <a:lnTo>
                  <a:pt x="2310803" y="723430"/>
                </a:lnTo>
                <a:lnTo>
                  <a:pt x="2311933" y="723900"/>
                </a:lnTo>
                <a:lnTo>
                  <a:pt x="2314562" y="723900"/>
                </a:lnTo>
                <a:lnTo>
                  <a:pt x="2315680" y="723430"/>
                </a:lnTo>
                <a:lnTo>
                  <a:pt x="2317546" y="721575"/>
                </a:lnTo>
                <a:lnTo>
                  <a:pt x="2318004" y="720445"/>
                </a:lnTo>
                <a:lnTo>
                  <a:pt x="2318004" y="717816"/>
                </a:lnTo>
                <a:close/>
              </a:path>
              <a:path w="2318384" h="4438650">
                <a:moveTo>
                  <a:pt x="2318004" y="670191"/>
                </a:moveTo>
                <a:lnTo>
                  <a:pt x="2317546" y="669074"/>
                </a:lnTo>
                <a:lnTo>
                  <a:pt x="2315680" y="667207"/>
                </a:lnTo>
                <a:lnTo>
                  <a:pt x="2314562" y="666750"/>
                </a:lnTo>
                <a:lnTo>
                  <a:pt x="2311933" y="666750"/>
                </a:lnTo>
                <a:lnTo>
                  <a:pt x="2310803" y="667207"/>
                </a:lnTo>
                <a:lnTo>
                  <a:pt x="2308949" y="669074"/>
                </a:lnTo>
                <a:lnTo>
                  <a:pt x="2308479" y="670191"/>
                </a:lnTo>
                <a:lnTo>
                  <a:pt x="2308479" y="672820"/>
                </a:lnTo>
                <a:lnTo>
                  <a:pt x="2308949" y="673950"/>
                </a:lnTo>
                <a:lnTo>
                  <a:pt x="2310803" y="675805"/>
                </a:lnTo>
                <a:lnTo>
                  <a:pt x="2311933" y="676275"/>
                </a:lnTo>
                <a:lnTo>
                  <a:pt x="2314562" y="676275"/>
                </a:lnTo>
                <a:lnTo>
                  <a:pt x="2315680" y="675805"/>
                </a:lnTo>
                <a:lnTo>
                  <a:pt x="2317546" y="673950"/>
                </a:lnTo>
                <a:lnTo>
                  <a:pt x="2318004" y="672820"/>
                </a:lnTo>
                <a:lnTo>
                  <a:pt x="2318004" y="670191"/>
                </a:lnTo>
                <a:close/>
              </a:path>
              <a:path w="2318384" h="4438650">
                <a:moveTo>
                  <a:pt x="2318004" y="622566"/>
                </a:moveTo>
                <a:lnTo>
                  <a:pt x="2317546" y="621449"/>
                </a:lnTo>
                <a:lnTo>
                  <a:pt x="2315680" y="619582"/>
                </a:lnTo>
                <a:lnTo>
                  <a:pt x="2314562" y="619125"/>
                </a:lnTo>
                <a:lnTo>
                  <a:pt x="2311933" y="619125"/>
                </a:lnTo>
                <a:lnTo>
                  <a:pt x="2310803" y="619582"/>
                </a:lnTo>
                <a:lnTo>
                  <a:pt x="2308949" y="621449"/>
                </a:lnTo>
                <a:lnTo>
                  <a:pt x="2308479" y="622566"/>
                </a:lnTo>
                <a:lnTo>
                  <a:pt x="2308479" y="625195"/>
                </a:lnTo>
                <a:lnTo>
                  <a:pt x="2308949" y="626325"/>
                </a:lnTo>
                <a:lnTo>
                  <a:pt x="2310803" y="628180"/>
                </a:lnTo>
                <a:lnTo>
                  <a:pt x="2311933" y="628650"/>
                </a:lnTo>
                <a:lnTo>
                  <a:pt x="2314562" y="628650"/>
                </a:lnTo>
                <a:lnTo>
                  <a:pt x="2315680" y="628180"/>
                </a:lnTo>
                <a:lnTo>
                  <a:pt x="2317546" y="626325"/>
                </a:lnTo>
                <a:lnTo>
                  <a:pt x="2318004" y="625195"/>
                </a:lnTo>
                <a:lnTo>
                  <a:pt x="2318004" y="622566"/>
                </a:lnTo>
                <a:close/>
              </a:path>
              <a:path w="2318384" h="4438650">
                <a:moveTo>
                  <a:pt x="2318004" y="574941"/>
                </a:moveTo>
                <a:lnTo>
                  <a:pt x="2317546" y="573824"/>
                </a:lnTo>
                <a:lnTo>
                  <a:pt x="2315680" y="571957"/>
                </a:lnTo>
                <a:lnTo>
                  <a:pt x="2314562" y="571500"/>
                </a:lnTo>
                <a:lnTo>
                  <a:pt x="2311933" y="571500"/>
                </a:lnTo>
                <a:lnTo>
                  <a:pt x="2310803" y="571957"/>
                </a:lnTo>
                <a:lnTo>
                  <a:pt x="2308949" y="573824"/>
                </a:lnTo>
                <a:lnTo>
                  <a:pt x="2308479" y="574941"/>
                </a:lnTo>
                <a:lnTo>
                  <a:pt x="2308479" y="577570"/>
                </a:lnTo>
                <a:lnTo>
                  <a:pt x="2308949" y="578700"/>
                </a:lnTo>
                <a:lnTo>
                  <a:pt x="2310803" y="580555"/>
                </a:lnTo>
                <a:lnTo>
                  <a:pt x="2311933" y="581025"/>
                </a:lnTo>
                <a:lnTo>
                  <a:pt x="2314562" y="581025"/>
                </a:lnTo>
                <a:lnTo>
                  <a:pt x="2315680" y="580555"/>
                </a:lnTo>
                <a:lnTo>
                  <a:pt x="2317546" y="578700"/>
                </a:lnTo>
                <a:lnTo>
                  <a:pt x="2318004" y="577570"/>
                </a:lnTo>
                <a:lnTo>
                  <a:pt x="2318004" y="574941"/>
                </a:lnTo>
                <a:close/>
              </a:path>
              <a:path w="2318384" h="4438650">
                <a:moveTo>
                  <a:pt x="2318004" y="527316"/>
                </a:moveTo>
                <a:lnTo>
                  <a:pt x="2317546" y="526199"/>
                </a:lnTo>
                <a:lnTo>
                  <a:pt x="2315680" y="524332"/>
                </a:lnTo>
                <a:lnTo>
                  <a:pt x="2314562" y="523875"/>
                </a:lnTo>
                <a:lnTo>
                  <a:pt x="2311933" y="523875"/>
                </a:lnTo>
                <a:lnTo>
                  <a:pt x="2310803" y="524332"/>
                </a:lnTo>
                <a:lnTo>
                  <a:pt x="2308949" y="526199"/>
                </a:lnTo>
                <a:lnTo>
                  <a:pt x="2308479" y="527316"/>
                </a:lnTo>
                <a:lnTo>
                  <a:pt x="2308479" y="529945"/>
                </a:lnTo>
                <a:lnTo>
                  <a:pt x="2308949" y="531075"/>
                </a:lnTo>
                <a:lnTo>
                  <a:pt x="2310803" y="532930"/>
                </a:lnTo>
                <a:lnTo>
                  <a:pt x="2311933" y="533400"/>
                </a:lnTo>
                <a:lnTo>
                  <a:pt x="2314562" y="533400"/>
                </a:lnTo>
                <a:lnTo>
                  <a:pt x="2315680" y="532930"/>
                </a:lnTo>
                <a:lnTo>
                  <a:pt x="2317546" y="531075"/>
                </a:lnTo>
                <a:lnTo>
                  <a:pt x="2318004" y="529945"/>
                </a:lnTo>
                <a:lnTo>
                  <a:pt x="2318004" y="527316"/>
                </a:lnTo>
                <a:close/>
              </a:path>
              <a:path w="2318384" h="4438650">
                <a:moveTo>
                  <a:pt x="2318004" y="479691"/>
                </a:moveTo>
                <a:lnTo>
                  <a:pt x="2317546" y="478574"/>
                </a:lnTo>
                <a:lnTo>
                  <a:pt x="2315680" y="476707"/>
                </a:lnTo>
                <a:lnTo>
                  <a:pt x="2314562" y="476250"/>
                </a:lnTo>
                <a:lnTo>
                  <a:pt x="2311933" y="476250"/>
                </a:lnTo>
                <a:lnTo>
                  <a:pt x="2310803" y="476707"/>
                </a:lnTo>
                <a:lnTo>
                  <a:pt x="2308949" y="478574"/>
                </a:lnTo>
                <a:lnTo>
                  <a:pt x="2308479" y="479691"/>
                </a:lnTo>
                <a:lnTo>
                  <a:pt x="2308479" y="482320"/>
                </a:lnTo>
                <a:lnTo>
                  <a:pt x="2308949" y="483450"/>
                </a:lnTo>
                <a:lnTo>
                  <a:pt x="2310803" y="485305"/>
                </a:lnTo>
                <a:lnTo>
                  <a:pt x="2311933" y="485775"/>
                </a:lnTo>
                <a:lnTo>
                  <a:pt x="2314562" y="485775"/>
                </a:lnTo>
                <a:lnTo>
                  <a:pt x="2315680" y="485305"/>
                </a:lnTo>
                <a:lnTo>
                  <a:pt x="2317546" y="483450"/>
                </a:lnTo>
                <a:lnTo>
                  <a:pt x="2318004" y="482320"/>
                </a:lnTo>
                <a:lnTo>
                  <a:pt x="2318004" y="479691"/>
                </a:lnTo>
                <a:close/>
              </a:path>
              <a:path w="2318384" h="4438650">
                <a:moveTo>
                  <a:pt x="2318004" y="432066"/>
                </a:moveTo>
                <a:lnTo>
                  <a:pt x="2317546" y="430949"/>
                </a:lnTo>
                <a:lnTo>
                  <a:pt x="2315680" y="429082"/>
                </a:lnTo>
                <a:lnTo>
                  <a:pt x="2314562" y="428625"/>
                </a:lnTo>
                <a:lnTo>
                  <a:pt x="2311933" y="428625"/>
                </a:lnTo>
                <a:lnTo>
                  <a:pt x="2310803" y="429082"/>
                </a:lnTo>
                <a:lnTo>
                  <a:pt x="2308949" y="430949"/>
                </a:lnTo>
                <a:lnTo>
                  <a:pt x="2308479" y="432066"/>
                </a:lnTo>
                <a:lnTo>
                  <a:pt x="2308479" y="434695"/>
                </a:lnTo>
                <a:lnTo>
                  <a:pt x="2308949" y="435825"/>
                </a:lnTo>
                <a:lnTo>
                  <a:pt x="2310803" y="437680"/>
                </a:lnTo>
                <a:lnTo>
                  <a:pt x="2311933" y="438150"/>
                </a:lnTo>
                <a:lnTo>
                  <a:pt x="2314562" y="438150"/>
                </a:lnTo>
                <a:lnTo>
                  <a:pt x="2315680" y="437680"/>
                </a:lnTo>
                <a:lnTo>
                  <a:pt x="2317546" y="435825"/>
                </a:lnTo>
                <a:lnTo>
                  <a:pt x="2318004" y="434695"/>
                </a:lnTo>
                <a:lnTo>
                  <a:pt x="2318004" y="432066"/>
                </a:lnTo>
                <a:close/>
              </a:path>
              <a:path w="2318384" h="4438650">
                <a:moveTo>
                  <a:pt x="2318004" y="384441"/>
                </a:moveTo>
                <a:lnTo>
                  <a:pt x="2317546" y="383324"/>
                </a:lnTo>
                <a:lnTo>
                  <a:pt x="2315680" y="381457"/>
                </a:lnTo>
                <a:lnTo>
                  <a:pt x="2314562" y="381000"/>
                </a:lnTo>
                <a:lnTo>
                  <a:pt x="2311933" y="381000"/>
                </a:lnTo>
                <a:lnTo>
                  <a:pt x="2310803" y="381457"/>
                </a:lnTo>
                <a:lnTo>
                  <a:pt x="2308949" y="383324"/>
                </a:lnTo>
                <a:lnTo>
                  <a:pt x="2308479" y="384441"/>
                </a:lnTo>
                <a:lnTo>
                  <a:pt x="2308479" y="387070"/>
                </a:lnTo>
                <a:lnTo>
                  <a:pt x="2308949" y="388200"/>
                </a:lnTo>
                <a:lnTo>
                  <a:pt x="2310803" y="390055"/>
                </a:lnTo>
                <a:lnTo>
                  <a:pt x="2311933" y="390525"/>
                </a:lnTo>
                <a:lnTo>
                  <a:pt x="2314562" y="390525"/>
                </a:lnTo>
                <a:lnTo>
                  <a:pt x="2315680" y="390055"/>
                </a:lnTo>
                <a:lnTo>
                  <a:pt x="2317546" y="388200"/>
                </a:lnTo>
                <a:lnTo>
                  <a:pt x="2318004" y="387070"/>
                </a:lnTo>
                <a:lnTo>
                  <a:pt x="2318004" y="384441"/>
                </a:lnTo>
                <a:close/>
              </a:path>
              <a:path w="2318384" h="4438650">
                <a:moveTo>
                  <a:pt x="2318004" y="336816"/>
                </a:moveTo>
                <a:lnTo>
                  <a:pt x="2317546" y="335699"/>
                </a:lnTo>
                <a:lnTo>
                  <a:pt x="2315680" y="333832"/>
                </a:lnTo>
                <a:lnTo>
                  <a:pt x="2314562" y="333375"/>
                </a:lnTo>
                <a:lnTo>
                  <a:pt x="2311933" y="333375"/>
                </a:lnTo>
                <a:lnTo>
                  <a:pt x="2310803" y="333832"/>
                </a:lnTo>
                <a:lnTo>
                  <a:pt x="2308949" y="335699"/>
                </a:lnTo>
                <a:lnTo>
                  <a:pt x="2308479" y="336816"/>
                </a:lnTo>
                <a:lnTo>
                  <a:pt x="2308479" y="339445"/>
                </a:lnTo>
                <a:lnTo>
                  <a:pt x="2308949" y="340575"/>
                </a:lnTo>
                <a:lnTo>
                  <a:pt x="2310803" y="342430"/>
                </a:lnTo>
                <a:lnTo>
                  <a:pt x="2311933" y="342900"/>
                </a:lnTo>
                <a:lnTo>
                  <a:pt x="2314562" y="342900"/>
                </a:lnTo>
                <a:lnTo>
                  <a:pt x="2315680" y="342430"/>
                </a:lnTo>
                <a:lnTo>
                  <a:pt x="2317546" y="340575"/>
                </a:lnTo>
                <a:lnTo>
                  <a:pt x="2318004" y="339445"/>
                </a:lnTo>
                <a:lnTo>
                  <a:pt x="2318004" y="336816"/>
                </a:lnTo>
                <a:close/>
              </a:path>
              <a:path w="2318384" h="4438650">
                <a:moveTo>
                  <a:pt x="2318004" y="289191"/>
                </a:moveTo>
                <a:lnTo>
                  <a:pt x="2317546" y="288074"/>
                </a:lnTo>
                <a:lnTo>
                  <a:pt x="2315680" y="286207"/>
                </a:lnTo>
                <a:lnTo>
                  <a:pt x="2314562" y="285750"/>
                </a:lnTo>
                <a:lnTo>
                  <a:pt x="2311933" y="285750"/>
                </a:lnTo>
                <a:lnTo>
                  <a:pt x="2310803" y="286207"/>
                </a:lnTo>
                <a:lnTo>
                  <a:pt x="2308949" y="288074"/>
                </a:lnTo>
                <a:lnTo>
                  <a:pt x="2308479" y="289191"/>
                </a:lnTo>
                <a:lnTo>
                  <a:pt x="2308479" y="291820"/>
                </a:lnTo>
                <a:lnTo>
                  <a:pt x="2308949" y="292950"/>
                </a:lnTo>
                <a:lnTo>
                  <a:pt x="2310803" y="294805"/>
                </a:lnTo>
                <a:lnTo>
                  <a:pt x="2311933" y="295275"/>
                </a:lnTo>
                <a:lnTo>
                  <a:pt x="2314562" y="295275"/>
                </a:lnTo>
                <a:lnTo>
                  <a:pt x="2315680" y="294805"/>
                </a:lnTo>
                <a:lnTo>
                  <a:pt x="2317546" y="292950"/>
                </a:lnTo>
                <a:lnTo>
                  <a:pt x="2318004" y="291820"/>
                </a:lnTo>
                <a:lnTo>
                  <a:pt x="2318004" y="289191"/>
                </a:lnTo>
                <a:close/>
              </a:path>
              <a:path w="2318384" h="4438650">
                <a:moveTo>
                  <a:pt x="2318004" y="241566"/>
                </a:moveTo>
                <a:lnTo>
                  <a:pt x="2317546" y="240449"/>
                </a:lnTo>
                <a:lnTo>
                  <a:pt x="2315680" y="238582"/>
                </a:lnTo>
                <a:lnTo>
                  <a:pt x="2314562" y="238125"/>
                </a:lnTo>
                <a:lnTo>
                  <a:pt x="2311933" y="238125"/>
                </a:lnTo>
                <a:lnTo>
                  <a:pt x="2310803" y="238582"/>
                </a:lnTo>
                <a:lnTo>
                  <a:pt x="2308949" y="240449"/>
                </a:lnTo>
                <a:lnTo>
                  <a:pt x="2308479" y="241566"/>
                </a:lnTo>
                <a:lnTo>
                  <a:pt x="2308479" y="244195"/>
                </a:lnTo>
                <a:lnTo>
                  <a:pt x="2308949" y="245325"/>
                </a:lnTo>
                <a:lnTo>
                  <a:pt x="2310803" y="247180"/>
                </a:lnTo>
                <a:lnTo>
                  <a:pt x="2311933" y="247650"/>
                </a:lnTo>
                <a:lnTo>
                  <a:pt x="2314562" y="247650"/>
                </a:lnTo>
                <a:lnTo>
                  <a:pt x="2315680" y="247180"/>
                </a:lnTo>
                <a:lnTo>
                  <a:pt x="2317546" y="245325"/>
                </a:lnTo>
                <a:lnTo>
                  <a:pt x="2318004" y="244195"/>
                </a:lnTo>
                <a:lnTo>
                  <a:pt x="2318004" y="241566"/>
                </a:lnTo>
                <a:close/>
              </a:path>
              <a:path w="2318384" h="4438650">
                <a:moveTo>
                  <a:pt x="2318004" y="193941"/>
                </a:moveTo>
                <a:lnTo>
                  <a:pt x="2317546" y="192824"/>
                </a:lnTo>
                <a:lnTo>
                  <a:pt x="2315680" y="190957"/>
                </a:lnTo>
                <a:lnTo>
                  <a:pt x="2314562" y="190500"/>
                </a:lnTo>
                <a:lnTo>
                  <a:pt x="2311933" y="190500"/>
                </a:lnTo>
                <a:lnTo>
                  <a:pt x="2310803" y="190957"/>
                </a:lnTo>
                <a:lnTo>
                  <a:pt x="2308949" y="192824"/>
                </a:lnTo>
                <a:lnTo>
                  <a:pt x="2308479" y="193941"/>
                </a:lnTo>
                <a:lnTo>
                  <a:pt x="2308479" y="196570"/>
                </a:lnTo>
                <a:lnTo>
                  <a:pt x="2308949" y="197700"/>
                </a:lnTo>
                <a:lnTo>
                  <a:pt x="2310803" y="199555"/>
                </a:lnTo>
                <a:lnTo>
                  <a:pt x="2311933" y="200025"/>
                </a:lnTo>
                <a:lnTo>
                  <a:pt x="2314562" y="200025"/>
                </a:lnTo>
                <a:lnTo>
                  <a:pt x="2315680" y="199555"/>
                </a:lnTo>
                <a:lnTo>
                  <a:pt x="2317546" y="197700"/>
                </a:lnTo>
                <a:lnTo>
                  <a:pt x="2318004" y="196570"/>
                </a:lnTo>
                <a:lnTo>
                  <a:pt x="2318004" y="193941"/>
                </a:lnTo>
                <a:close/>
              </a:path>
              <a:path w="2318384" h="4438650">
                <a:moveTo>
                  <a:pt x="2318004" y="146316"/>
                </a:moveTo>
                <a:lnTo>
                  <a:pt x="2317546" y="145199"/>
                </a:lnTo>
                <a:lnTo>
                  <a:pt x="2315680" y="143332"/>
                </a:lnTo>
                <a:lnTo>
                  <a:pt x="2314562" y="142875"/>
                </a:lnTo>
                <a:lnTo>
                  <a:pt x="2311933" y="142875"/>
                </a:lnTo>
                <a:lnTo>
                  <a:pt x="2310803" y="143332"/>
                </a:lnTo>
                <a:lnTo>
                  <a:pt x="2308949" y="145199"/>
                </a:lnTo>
                <a:lnTo>
                  <a:pt x="2308479" y="146316"/>
                </a:lnTo>
                <a:lnTo>
                  <a:pt x="2308479" y="148945"/>
                </a:lnTo>
                <a:lnTo>
                  <a:pt x="2308949" y="150075"/>
                </a:lnTo>
                <a:lnTo>
                  <a:pt x="2310803" y="151930"/>
                </a:lnTo>
                <a:lnTo>
                  <a:pt x="2311933" y="152400"/>
                </a:lnTo>
                <a:lnTo>
                  <a:pt x="2314562" y="152400"/>
                </a:lnTo>
                <a:lnTo>
                  <a:pt x="2315680" y="151930"/>
                </a:lnTo>
                <a:lnTo>
                  <a:pt x="2317546" y="150075"/>
                </a:lnTo>
                <a:lnTo>
                  <a:pt x="2318004" y="148945"/>
                </a:lnTo>
                <a:lnTo>
                  <a:pt x="2318004" y="146316"/>
                </a:lnTo>
                <a:close/>
              </a:path>
              <a:path w="2318384" h="4438650">
                <a:moveTo>
                  <a:pt x="2318004" y="98691"/>
                </a:moveTo>
                <a:lnTo>
                  <a:pt x="2317546" y="97574"/>
                </a:lnTo>
                <a:lnTo>
                  <a:pt x="2315680" y="95707"/>
                </a:lnTo>
                <a:lnTo>
                  <a:pt x="2314562" y="95250"/>
                </a:lnTo>
                <a:lnTo>
                  <a:pt x="2311933" y="95250"/>
                </a:lnTo>
                <a:lnTo>
                  <a:pt x="2310803" y="95707"/>
                </a:lnTo>
                <a:lnTo>
                  <a:pt x="2308949" y="97574"/>
                </a:lnTo>
                <a:lnTo>
                  <a:pt x="2308479" y="98691"/>
                </a:lnTo>
                <a:lnTo>
                  <a:pt x="2308479" y="101320"/>
                </a:lnTo>
                <a:lnTo>
                  <a:pt x="2308949" y="102450"/>
                </a:lnTo>
                <a:lnTo>
                  <a:pt x="2310803" y="104305"/>
                </a:lnTo>
                <a:lnTo>
                  <a:pt x="2311933" y="104775"/>
                </a:lnTo>
                <a:lnTo>
                  <a:pt x="2314562" y="104775"/>
                </a:lnTo>
                <a:lnTo>
                  <a:pt x="2315680" y="104305"/>
                </a:lnTo>
                <a:lnTo>
                  <a:pt x="2317546" y="102450"/>
                </a:lnTo>
                <a:lnTo>
                  <a:pt x="2318004" y="101320"/>
                </a:lnTo>
                <a:lnTo>
                  <a:pt x="2318004" y="98691"/>
                </a:lnTo>
                <a:close/>
              </a:path>
              <a:path w="2318384" h="4438650">
                <a:moveTo>
                  <a:pt x="2318004" y="51066"/>
                </a:moveTo>
                <a:lnTo>
                  <a:pt x="2317546" y="49949"/>
                </a:lnTo>
                <a:lnTo>
                  <a:pt x="2315680" y="48082"/>
                </a:lnTo>
                <a:lnTo>
                  <a:pt x="2314562" y="47625"/>
                </a:lnTo>
                <a:lnTo>
                  <a:pt x="2311933" y="47625"/>
                </a:lnTo>
                <a:lnTo>
                  <a:pt x="2310803" y="48082"/>
                </a:lnTo>
                <a:lnTo>
                  <a:pt x="2308949" y="49949"/>
                </a:lnTo>
                <a:lnTo>
                  <a:pt x="2308479" y="51066"/>
                </a:lnTo>
                <a:lnTo>
                  <a:pt x="2308479" y="53695"/>
                </a:lnTo>
                <a:lnTo>
                  <a:pt x="2308949" y="54825"/>
                </a:lnTo>
                <a:lnTo>
                  <a:pt x="2310803" y="56680"/>
                </a:lnTo>
                <a:lnTo>
                  <a:pt x="2311933" y="57150"/>
                </a:lnTo>
                <a:lnTo>
                  <a:pt x="2314562" y="57150"/>
                </a:lnTo>
                <a:lnTo>
                  <a:pt x="2315680" y="56680"/>
                </a:lnTo>
                <a:lnTo>
                  <a:pt x="2317546" y="54825"/>
                </a:lnTo>
                <a:lnTo>
                  <a:pt x="2318004" y="53695"/>
                </a:lnTo>
                <a:lnTo>
                  <a:pt x="2318004" y="51066"/>
                </a:lnTo>
                <a:close/>
              </a:path>
              <a:path w="2318384" h="4438650">
                <a:moveTo>
                  <a:pt x="2318004" y="3441"/>
                </a:moveTo>
                <a:lnTo>
                  <a:pt x="2317546" y="2324"/>
                </a:lnTo>
                <a:lnTo>
                  <a:pt x="2315680" y="457"/>
                </a:lnTo>
                <a:lnTo>
                  <a:pt x="2314562" y="0"/>
                </a:lnTo>
                <a:lnTo>
                  <a:pt x="2311933" y="0"/>
                </a:lnTo>
                <a:lnTo>
                  <a:pt x="2310803" y="457"/>
                </a:lnTo>
                <a:lnTo>
                  <a:pt x="2308949" y="2324"/>
                </a:lnTo>
                <a:lnTo>
                  <a:pt x="2308479" y="3441"/>
                </a:lnTo>
                <a:lnTo>
                  <a:pt x="2308479" y="6070"/>
                </a:lnTo>
                <a:lnTo>
                  <a:pt x="2308949" y="7200"/>
                </a:lnTo>
                <a:lnTo>
                  <a:pt x="2310803" y="9055"/>
                </a:lnTo>
                <a:lnTo>
                  <a:pt x="2311933" y="9525"/>
                </a:lnTo>
                <a:lnTo>
                  <a:pt x="2314562" y="9525"/>
                </a:lnTo>
                <a:lnTo>
                  <a:pt x="2315680" y="9055"/>
                </a:lnTo>
                <a:lnTo>
                  <a:pt x="2317546" y="7200"/>
                </a:lnTo>
                <a:lnTo>
                  <a:pt x="2318004" y="6070"/>
                </a:lnTo>
                <a:lnTo>
                  <a:pt x="2318004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87798" y="6388148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6986" y="6379474"/>
            <a:ext cx="2235200" cy="365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165"/>
              </a:spcBef>
              <a:tabLst>
                <a:tab pos="1856105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Number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Completed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rebuchet MS"/>
                <a:cs typeface="Trebuchet MS"/>
              </a:rPr>
              <a:t>Works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014" y="3768017"/>
            <a:ext cx="177800" cy="737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state_name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5600" y="1908051"/>
            <a:ext cx="1408430" cy="46431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220345" algn="r">
              <a:lnSpc>
                <a:spcPct val="100000"/>
              </a:lnSpc>
              <a:spcBef>
                <a:spcPts val="57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MADHYA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554990" marR="220345" indent="-26034" algn="r">
              <a:lnSpc>
                <a:spcPct val="1442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JHARKHAND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KARNATAKA</a:t>
            </a:r>
            <a:endParaRPr sz="900">
              <a:latin typeface="Segoe UI"/>
              <a:cs typeface="Segoe UI"/>
            </a:endParaRPr>
          </a:p>
          <a:p>
            <a:pPr marL="328295" marR="220345" indent="532130" algn="r">
              <a:lnSpc>
                <a:spcPct val="144200"/>
              </a:lnSpc>
              <a:spcBef>
                <a:spcPts val="5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BIHAR UTTAR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 TAMIL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NADU</a:t>
            </a:r>
            <a:endParaRPr sz="900">
              <a:latin typeface="Segoe UI"/>
              <a:cs typeface="Segoe UI"/>
            </a:endParaRPr>
          </a:p>
          <a:p>
            <a:pPr marL="200660" marR="220345" indent="607695" algn="r">
              <a:lnSpc>
                <a:spcPct val="1442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ASSAM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ANDHRA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363220" marR="220345" indent="196850" algn="just">
              <a:lnSpc>
                <a:spcPct val="1442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RAJASTHAN MAHARASHTRA CHHATTISGARH</a:t>
            </a:r>
            <a:endParaRPr sz="900">
              <a:latin typeface="Segoe UI"/>
              <a:cs typeface="Segoe UI"/>
            </a:endParaRPr>
          </a:p>
          <a:p>
            <a:pPr marL="534670" marR="220345" indent="247650" algn="r">
              <a:lnSpc>
                <a:spcPct val="1442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KERALA ODISHA TELANGANA</a:t>
            </a:r>
            <a:endParaRPr sz="900">
              <a:latin typeface="Segoe UI"/>
              <a:cs typeface="Segoe UI"/>
            </a:endParaRPr>
          </a:p>
          <a:p>
            <a:pPr marL="717550" marR="220345" indent="19050" algn="r">
              <a:lnSpc>
                <a:spcPct val="1442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TRIPURA 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GUJARAT</a:t>
            </a:r>
            <a:endParaRPr sz="900">
              <a:latin typeface="Segoe UI"/>
              <a:cs typeface="Segoe UI"/>
            </a:endParaRPr>
          </a:p>
          <a:p>
            <a:pPr marL="97790" marR="220345" indent="-98425" algn="r">
              <a:lnSpc>
                <a:spcPct val="1442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JAMMU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KASHMIR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HIMACHAL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PRADESH</a:t>
            </a:r>
            <a:endParaRPr sz="900">
              <a:latin typeface="Segoe UI"/>
              <a:cs typeface="Segoe UI"/>
            </a:endParaRPr>
          </a:p>
          <a:p>
            <a:pPr marL="384810" marR="220345" indent="389255" algn="just">
              <a:lnSpc>
                <a:spcPct val="1442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PUNJAB UTTARAKHAND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WEST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 BENGAL</a:t>
            </a:r>
            <a:endParaRPr sz="900">
              <a:latin typeface="Segoe UI"/>
              <a:cs typeface="Segoe UI"/>
            </a:endParaRPr>
          </a:p>
          <a:p>
            <a:pPr marR="220345" algn="r">
              <a:lnSpc>
                <a:spcPct val="100000"/>
              </a:lnSpc>
              <a:spcBef>
                <a:spcPts val="48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LADAKH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91234" y="1896107"/>
            <a:ext cx="5408930" cy="4476750"/>
            <a:chOff x="2291234" y="1896107"/>
            <a:chExt cx="5408930" cy="4476750"/>
          </a:xfrm>
        </p:grpSpPr>
        <p:sp>
          <p:nvSpPr>
            <p:cNvPr id="23" name="object 23"/>
            <p:cNvSpPr/>
            <p:nvPr/>
          </p:nvSpPr>
          <p:spPr>
            <a:xfrm>
              <a:off x="2291232" y="1980018"/>
              <a:ext cx="4852035" cy="4307840"/>
            </a:xfrm>
            <a:custGeom>
              <a:avLst/>
              <a:gdLst/>
              <a:ahLst/>
              <a:cxnLst/>
              <a:rect l="l" t="t" r="r" b="b"/>
              <a:pathLst>
                <a:path w="4852034" h="4307840">
                  <a:moveTo>
                    <a:pt x="116840" y="4154894"/>
                  </a:moveTo>
                  <a:lnTo>
                    <a:pt x="0" y="4154894"/>
                  </a:lnTo>
                  <a:lnTo>
                    <a:pt x="0" y="4307294"/>
                  </a:lnTo>
                  <a:lnTo>
                    <a:pt x="116840" y="4307294"/>
                  </a:lnTo>
                  <a:lnTo>
                    <a:pt x="116840" y="4154894"/>
                  </a:lnTo>
                  <a:close/>
                </a:path>
                <a:path w="4852034" h="4307840">
                  <a:moveTo>
                    <a:pt x="175907" y="3957040"/>
                  </a:moveTo>
                  <a:lnTo>
                    <a:pt x="0" y="3957040"/>
                  </a:lnTo>
                  <a:lnTo>
                    <a:pt x="0" y="4109440"/>
                  </a:lnTo>
                  <a:lnTo>
                    <a:pt x="175907" y="4109440"/>
                  </a:lnTo>
                  <a:lnTo>
                    <a:pt x="175907" y="3957040"/>
                  </a:lnTo>
                  <a:close/>
                </a:path>
                <a:path w="4852034" h="4307840">
                  <a:moveTo>
                    <a:pt x="298272" y="3759187"/>
                  </a:moveTo>
                  <a:lnTo>
                    <a:pt x="0" y="3759187"/>
                  </a:lnTo>
                  <a:lnTo>
                    <a:pt x="0" y="3911587"/>
                  </a:lnTo>
                  <a:lnTo>
                    <a:pt x="298272" y="3911587"/>
                  </a:lnTo>
                  <a:lnTo>
                    <a:pt x="298272" y="3759187"/>
                  </a:lnTo>
                  <a:close/>
                </a:path>
                <a:path w="4852034" h="4307840">
                  <a:moveTo>
                    <a:pt x="323316" y="3561334"/>
                  </a:moveTo>
                  <a:lnTo>
                    <a:pt x="0" y="3561334"/>
                  </a:lnTo>
                  <a:lnTo>
                    <a:pt x="0" y="3713734"/>
                  </a:lnTo>
                  <a:lnTo>
                    <a:pt x="323316" y="3713734"/>
                  </a:lnTo>
                  <a:lnTo>
                    <a:pt x="323316" y="3561334"/>
                  </a:lnTo>
                  <a:close/>
                </a:path>
                <a:path w="4852034" h="4307840">
                  <a:moveTo>
                    <a:pt x="427913" y="3363480"/>
                  </a:moveTo>
                  <a:lnTo>
                    <a:pt x="0" y="3363480"/>
                  </a:lnTo>
                  <a:lnTo>
                    <a:pt x="0" y="3515880"/>
                  </a:lnTo>
                  <a:lnTo>
                    <a:pt x="427913" y="3515880"/>
                  </a:lnTo>
                  <a:lnTo>
                    <a:pt x="427913" y="3363480"/>
                  </a:lnTo>
                  <a:close/>
                </a:path>
                <a:path w="4852034" h="4307840">
                  <a:moveTo>
                    <a:pt x="536829" y="3165627"/>
                  </a:moveTo>
                  <a:lnTo>
                    <a:pt x="0" y="3165627"/>
                  </a:lnTo>
                  <a:lnTo>
                    <a:pt x="0" y="3318027"/>
                  </a:lnTo>
                  <a:lnTo>
                    <a:pt x="536829" y="3318027"/>
                  </a:lnTo>
                  <a:lnTo>
                    <a:pt x="536829" y="3165627"/>
                  </a:lnTo>
                  <a:close/>
                </a:path>
                <a:path w="4852034" h="4307840">
                  <a:moveTo>
                    <a:pt x="662635" y="2967774"/>
                  </a:moveTo>
                  <a:lnTo>
                    <a:pt x="0" y="2967774"/>
                  </a:lnTo>
                  <a:lnTo>
                    <a:pt x="0" y="3120174"/>
                  </a:lnTo>
                  <a:lnTo>
                    <a:pt x="662635" y="3120174"/>
                  </a:lnTo>
                  <a:lnTo>
                    <a:pt x="662635" y="2967774"/>
                  </a:lnTo>
                  <a:close/>
                </a:path>
                <a:path w="4852034" h="4307840">
                  <a:moveTo>
                    <a:pt x="736244" y="2769933"/>
                  </a:moveTo>
                  <a:lnTo>
                    <a:pt x="0" y="2769933"/>
                  </a:lnTo>
                  <a:lnTo>
                    <a:pt x="0" y="2922333"/>
                  </a:lnTo>
                  <a:lnTo>
                    <a:pt x="736244" y="2922333"/>
                  </a:lnTo>
                  <a:lnTo>
                    <a:pt x="736244" y="2769933"/>
                  </a:lnTo>
                  <a:close/>
                </a:path>
                <a:path w="4852034" h="4307840">
                  <a:moveTo>
                    <a:pt x="849922" y="2572080"/>
                  </a:moveTo>
                  <a:lnTo>
                    <a:pt x="0" y="2572080"/>
                  </a:lnTo>
                  <a:lnTo>
                    <a:pt x="0" y="2724480"/>
                  </a:lnTo>
                  <a:lnTo>
                    <a:pt x="849922" y="2724480"/>
                  </a:lnTo>
                  <a:lnTo>
                    <a:pt x="849922" y="2572080"/>
                  </a:lnTo>
                  <a:close/>
                </a:path>
                <a:path w="4852034" h="4307840">
                  <a:moveTo>
                    <a:pt x="1008100" y="2374227"/>
                  </a:moveTo>
                  <a:lnTo>
                    <a:pt x="0" y="2374227"/>
                  </a:lnTo>
                  <a:lnTo>
                    <a:pt x="0" y="2526627"/>
                  </a:lnTo>
                  <a:lnTo>
                    <a:pt x="1008100" y="2526627"/>
                  </a:lnTo>
                  <a:lnTo>
                    <a:pt x="1008100" y="2374227"/>
                  </a:lnTo>
                  <a:close/>
                </a:path>
                <a:path w="4852034" h="4307840">
                  <a:moveTo>
                    <a:pt x="1011999" y="2176373"/>
                  </a:moveTo>
                  <a:lnTo>
                    <a:pt x="0" y="2176373"/>
                  </a:lnTo>
                  <a:lnTo>
                    <a:pt x="0" y="2328773"/>
                  </a:lnTo>
                  <a:lnTo>
                    <a:pt x="1011999" y="2328773"/>
                  </a:lnTo>
                  <a:lnTo>
                    <a:pt x="1011999" y="2176373"/>
                  </a:lnTo>
                  <a:close/>
                </a:path>
                <a:path w="4852034" h="4307840">
                  <a:moveTo>
                    <a:pt x="1387449" y="1978520"/>
                  </a:moveTo>
                  <a:lnTo>
                    <a:pt x="0" y="1978520"/>
                  </a:lnTo>
                  <a:lnTo>
                    <a:pt x="0" y="2130920"/>
                  </a:lnTo>
                  <a:lnTo>
                    <a:pt x="1387449" y="2130920"/>
                  </a:lnTo>
                  <a:lnTo>
                    <a:pt x="1387449" y="1978520"/>
                  </a:lnTo>
                  <a:close/>
                </a:path>
                <a:path w="4852034" h="4307840">
                  <a:moveTo>
                    <a:pt x="1516583" y="1780667"/>
                  </a:moveTo>
                  <a:lnTo>
                    <a:pt x="0" y="1780667"/>
                  </a:lnTo>
                  <a:lnTo>
                    <a:pt x="0" y="1933067"/>
                  </a:lnTo>
                  <a:lnTo>
                    <a:pt x="1516583" y="1933067"/>
                  </a:lnTo>
                  <a:lnTo>
                    <a:pt x="1516583" y="1780667"/>
                  </a:lnTo>
                  <a:close/>
                </a:path>
                <a:path w="4852034" h="4307840">
                  <a:moveTo>
                    <a:pt x="1578508" y="1582813"/>
                  </a:moveTo>
                  <a:lnTo>
                    <a:pt x="0" y="1582813"/>
                  </a:lnTo>
                  <a:lnTo>
                    <a:pt x="0" y="1735213"/>
                  </a:lnTo>
                  <a:lnTo>
                    <a:pt x="1578508" y="1735213"/>
                  </a:lnTo>
                  <a:lnTo>
                    <a:pt x="1578508" y="1582813"/>
                  </a:lnTo>
                  <a:close/>
                </a:path>
                <a:path w="4852034" h="4307840">
                  <a:moveTo>
                    <a:pt x="2369451" y="1384960"/>
                  </a:moveTo>
                  <a:lnTo>
                    <a:pt x="0" y="1384960"/>
                  </a:lnTo>
                  <a:lnTo>
                    <a:pt x="0" y="1537360"/>
                  </a:lnTo>
                  <a:lnTo>
                    <a:pt x="2369451" y="1537360"/>
                  </a:lnTo>
                  <a:lnTo>
                    <a:pt x="2369451" y="1384960"/>
                  </a:lnTo>
                  <a:close/>
                </a:path>
                <a:path w="4852034" h="4307840">
                  <a:moveTo>
                    <a:pt x="3521989" y="1187107"/>
                  </a:moveTo>
                  <a:lnTo>
                    <a:pt x="0" y="1187107"/>
                  </a:lnTo>
                  <a:lnTo>
                    <a:pt x="0" y="1339507"/>
                  </a:lnTo>
                  <a:lnTo>
                    <a:pt x="3521989" y="1339507"/>
                  </a:lnTo>
                  <a:lnTo>
                    <a:pt x="3521989" y="1187107"/>
                  </a:lnTo>
                  <a:close/>
                </a:path>
                <a:path w="4852034" h="4307840">
                  <a:moveTo>
                    <a:pt x="3565220" y="989253"/>
                  </a:moveTo>
                  <a:lnTo>
                    <a:pt x="0" y="989253"/>
                  </a:lnTo>
                  <a:lnTo>
                    <a:pt x="0" y="1141653"/>
                  </a:lnTo>
                  <a:lnTo>
                    <a:pt x="3565220" y="1141653"/>
                  </a:lnTo>
                  <a:lnTo>
                    <a:pt x="3565220" y="989253"/>
                  </a:lnTo>
                  <a:close/>
                </a:path>
                <a:path w="4852034" h="4307840">
                  <a:moveTo>
                    <a:pt x="3953637" y="791400"/>
                  </a:moveTo>
                  <a:lnTo>
                    <a:pt x="0" y="791400"/>
                  </a:lnTo>
                  <a:lnTo>
                    <a:pt x="0" y="943800"/>
                  </a:lnTo>
                  <a:lnTo>
                    <a:pt x="3953637" y="943800"/>
                  </a:lnTo>
                  <a:lnTo>
                    <a:pt x="3953637" y="791400"/>
                  </a:lnTo>
                  <a:close/>
                </a:path>
                <a:path w="4852034" h="4307840">
                  <a:moveTo>
                    <a:pt x="4221302" y="593559"/>
                  </a:moveTo>
                  <a:lnTo>
                    <a:pt x="0" y="593559"/>
                  </a:lnTo>
                  <a:lnTo>
                    <a:pt x="0" y="745959"/>
                  </a:lnTo>
                  <a:lnTo>
                    <a:pt x="4221302" y="745959"/>
                  </a:lnTo>
                  <a:lnTo>
                    <a:pt x="4221302" y="593559"/>
                  </a:lnTo>
                  <a:close/>
                </a:path>
                <a:path w="4852034" h="4307840">
                  <a:moveTo>
                    <a:pt x="4699139" y="395706"/>
                  </a:moveTo>
                  <a:lnTo>
                    <a:pt x="0" y="395706"/>
                  </a:lnTo>
                  <a:lnTo>
                    <a:pt x="0" y="548106"/>
                  </a:lnTo>
                  <a:lnTo>
                    <a:pt x="4699139" y="548106"/>
                  </a:lnTo>
                  <a:lnTo>
                    <a:pt x="4699139" y="395706"/>
                  </a:lnTo>
                  <a:close/>
                </a:path>
                <a:path w="4852034" h="4307840">
                  <a:moveTo>
                    <a:pt x="4780546" y="197853"/>
                  </a:moveTo>
                  <a:lnTo>
                    <a:pt x="0" y="197853"/>
                  </a:lnTo>
                  <a:lnTo>
                    <a:pt x="0" y="350253"/>
                  </a:lnTo>
                  <a:lnTo>
                    <a:pt x="4780546" y="350253"/>
                  </a:lnTo>
                  <a:lnTo>
                    <a:pt x="4780546" y="197853"/>
                  </a:lnTo>
                  <a:close/>
                </a:path>
                <a:path w="4852034" h="4307840">
                  <a:moveTo>
                    <a:pt x="485195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851959" y="152400"/>
                  </a:lnTo>
                  <a:lnTo>
                    <a:pt x="4851959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18671" y="1900870"/>
              <a:ext cx="76200" cy="4471670"/>
            </a:xfrm>
            <a:custGeom>
              <a:avLst/>
              <a:gdLst/>
              <a:ahLst/>
              <a:cxnLst/>
              <a:rect l="l" t="t" r="r" b="b"/>
              <a:pathLst>
                <a:path w="76200" h="4471670">
                  <a:moveTo>
                    <a:pt x="43152" y="4471456"/>
                  </a:moveTo>
                  <a:lnTo>
                    <a:pt x="33047" y="4471456"/>
                  </a:lnTo>
                  <a:lnTo>
                    <a:pt x="28187" y="4470489"/>
                  </a:lnTo>
                  <a:lnTo>
                    <a:pt x="966" y="4443269"/>
                  </a:lnTo>
                  <a:lnTo>
                    <a:pt x="0" y="443840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4438409"/>
                  </a:lnTo>
                  <a:lnTo>
                    <a:pt x="48012" y="4470489"/>
                  </a:lnTo>
                  <a:lnTo>
                    <a:pt x="43152" y="4471456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18671" y="1900870"/>
              <a:ext cx="76200" cy="2889250"/>
            </a:xfrm>
            <a:custGeom>
              <a:avLst/>
              <a:gdLst/>
              <a:ahLst/>
              <a:cxnLst/>
              <a:rect l="l" t="t" r="r" b="b"/>
              <a:pathLst>
                <a:path w="76200" h="2889250">
                  <a:moveTo>
                    <a:pt x="43152" y="2888640"/>
                  </a:moveTo>
                  <a:lnTo>
                    <a:pt x="33047" y="2888640"/>
                  </a:lnTo>
                  <a:lnTo>
                    <a:pt x="28187" y="2887673"/>
                  </a:lnTo>
                  <a:lnTo>
                    <a:pt x="966" y="2860452"/>
                  </a:lnTo>
                  <a:lnTo>
                    <a:pt x="0" y="285559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855592"/>
                  </a:lnTo>
                  <a:lnTo>
                    <a:pt x="48012" y="2887673"/>
                  </a:lnTo>
                  <a:lnTo>
                    <a:pt x="43152" y="2888640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8671" y="1900870"/>
              <a:ext cx="76200" cy="2889250"/>
            </a:xfrm>
            <a:custGeom>
              <a:avLst/>
              <a:gdLst/>
              <a:ahLst/>
              <a:cxnLst/>
              <a:rect l="l" t="t" r="r" b="b"/>
              <a:pathLst>
                <a:path w="76200" h="2889250">
                  <a:moveTo>
                    <a:pt x="38099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8099"/>
                  </a:lnTo>
                  <a:lnTo>
                    <a:pt x="76199" y="2850540"/>
                  </a:lnTo>
                  <a:lnTo>
                    <a:pt x="76199" y="2855592"/>
                  </a:lnTo>
                  <a:lnTo>
                    <a:pt x="75233" y="2860452"/>
                  </a:lnTo>
                  <a:lnTo>
                    <a:pt x="73299" y="2865120"/>
                  </a:lnTo>
                  <a:lnTo>
                    <a:pt x="71366" y="2869788"/>
                  </a:lnTo>
                  <a:lnTo>
                    <a:pt x="52680" y="2885739"/>
                  </a:lnTo>
                  <a:lnTo>
                    <a:pt x="48012" y="2887673"/>
                  </a:lnTo>
                  <a:lnTo>
                    <a:pt x="43152" y="2888640"/>
                  </a:lnTo>
                  <a:lnTo>
                    <a:pt x="38099" y="2888640"/>
                  </a:lnTo>
                  <a:lnTo>
                    <a:pt x="33047" y="2888640"/>
                  </a:lnTo>
                  <a:lnTo>
                    <a:pt x="28187" y="2887673"/>
                  </a:lnTo>
                  <a:lnTo>
                    <a:pt x="23519" y="2885739"/>
                  </a:lnTo>
                  <a:lnTo>
                    <a:pt x="18851" y="2883806"/>
                  </a:lnTo>
                  <a:lnTo>
                    <a:pt x="2900" y="2865120"/>
                  </a:lnTo>
                  <a:lnTo>
                    <a:pt x="966" y="2860452"/>
                  </a:lnTo>
                  <a:lnTo>
                    <a:pt x="0" y="2855592"/>
                  </a:lnTo>
                  <a:lnTo>
                    <a:pt x="0" y="2850540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C2C76-2431-D177-C5F6-C21F9A7E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8400" y="1295400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537</Words>
  <Application>Microsoft Office PowerPoint</Application>
  <PresentationFormat>Custom</PresentationFormat>
  <Paragraphs>265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Segoe UI</vt:lpstr>
      <vt:lpstr>Tahoma</vt:lpstr>
      <vt:lpstr>Times New Roman</vt:lpstr>
      <vt:lpstr>Trebuchet MS</vt:lpstr>
      <vt:lpstr>Office Theme</vt:lpstr>
      <vt:lpstr>269M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Darshan karn</cp:lastModifiedBy>
  <cp:revision>1</cp:revision>
  <dcterms:created xsi:type="dcterms:W3CDTF">2024-06-22T13:38:09Z</dcterms:created>
  <dcterms:modified xsi:type="dcterms:W3CDTF">2024-06-22T13:41:31Z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2024-06-22T00:00:00Z</vt:filetime>
  </property>
</Properties>
</file>