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Coronavirus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and Insights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B85F1C6-B325-E704-63DA-2FEE3B271B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84528" t="-81922" r="-184528" b="-81922"/>
          <a:stretch>
            <a:fillRect/>
          </a:stretch>
        </p:blipFill>
        <p:spPr>
          <a:xfrm>
            <a:off x="6858000" y="5357812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16"/>
    </mc:Choice>
    <mc:Fallback>
      <p:transition spd="slow" advTm="46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provides an analysis of the coronavirus dataset. The objectives are to check data quality, provide an overview of the data, and present monthly statistics and trends.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97006AF1-027C-7A96-63B1-652F6820957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84528" t="-81922" r="-184528" b="-81922"/>
          <a:stretch>
            <a:fillRect/>
          </a:stretch>
        </p:blipFill>
        <p:spPr>
          <a:xfrm>
            <a:off x="6858000" y="5357812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03"/>
    </mc:Choice>
    <mc:Fallback>
      <p:transition spd="slow" advTm="15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Checking for NULL values in the dataset.</a:t>
            </a:r>
          </a:p>
          <a:p>
            <a:r>
              <a:t>2. Handling NULL values if any are present.</a:t>
            </a:r>
          </a:p>
          <a:p>
            <a:r>
              <a:t>Results: No NULL values were found in the dataset.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950A92E1-55D6-CBDB-C8D9-5434E4AE12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84528" t="-81922" r="-184528" b="-81922"/>
          <a:stretch>
            <a:fillRect/>
          </a:stretch>
        </p:blipFill>
        <p:spPr>
          <a:xfrm>
            <a:off x="6858000" y="5357812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39"/>
    </mc:Choice>
    <mc:Fallback>
      <p:transition spd="slow" advTm="150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Total number of rows: 78,386</a:t>
            </a:r>
          </a:p>
          <a:p>
            <a:r>
              <a:t>2. Date range: From the start date to the end date of the dataset.</a:t>
            </a:r>
          </a:p>
          <a:p>
            <a:r>
              <a:t>Note: The exact start and end dates need to be retrieved from the dataset.</a:t>
            </a: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FD238C43-7F4D-2A94-091F-F29F9D5748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84528" t="-81922" r="-184528" b="-81922"/>
          <a:stretch>
            <a:fillRect/>
          </a:stretch>
        </p:blipFill>
        <p:spPr>
          <a:xfrm>
            <a:off x="6858000" y="5357812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35"/>
    </mc:Choice>
    <mc:Fallback>
      <p:transition spd="slow" advTm="163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Number of months present in the dataset.</a:t>
            </a:r>
          </a:p>
          <a:p>
            <a:r>
              <a:t>2. Monthly average statistics for confirmed cases, deaths, and recoveries.</a:t>
            </a:r>
          </a:p>
          <a:p>
            <a:r>
              <a:t>These statistics provide insights into the trend of the pandemic over time.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43DB52C7-9E0D-CE9A-DCED-EF56E12E22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84528" t="-81922" r="-184528" b="-81922"/>
          <a:stretch>
            <a:fillRect/>
          </a:stretch>
        </p:blipFill>
        <p:spPr>
          <a:xfrm>
            <a:off x="6858000" y="5357812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01"/>
    </mc:Choice>
    <mc:Fallback>
      <p:transition spd="slow" advTm="230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Most Frequent Monthly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Most frequent values for confirmed cases each month.</a:t>
            </a:r>
          </a:p>
          <a:p>
            <a:r>
              <a:t>2. Most frequent values for deaths each month.</a:t>
            </a:r>
          </a:p>
          <a:p>
            <a:r>
              <a:t>3. Most frequent values for recoveries each month.</a:t>
            </a:r>
          </a:p>
          <a:p>
            <a:r>
              <a:t>These values indicate the most common outcomes observed each month.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F2B27D26-2284-C3EB-6331-88B86FB94C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84528" t="-81922" r="-184528" b="-81922"/>
          <a:stretch>
            <a:fillRect/>
          </a:stretch>
        </p:blipFill>
        <p:spPr>
          <a:xfrm>
            <a:off x="6858000" y="5357812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17"/>
    </mc:Choice>
    <mc:Fallback>
      <p:transition spd="slow" advTm="289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1CD0-E669-D6FD-3A43-4804C803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58" y="2654044"/>
            <a:ext cx="8229600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F256604-6698-C608-C54E-449050E34F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84528" t="-81922" r="-184528" b="-81922"/>
          <a:stretch>
            <a:fillRect/>
          </a:stretch>
        </p:blipFill>
        <p:spPr>
          <a:xfrm>
            <a:off x="6858000" y="5357812"/>
            <a:ext cx="2286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9"/>
    </mc:Choice>
    <mc:Fallback>
      <p:transition spd="slow" advTm="28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203</Words>
  <Application>Microsoft Office PowerPoint</Application>
  <PresentationFormat>On-screen Show (4:3)</PresentationFormat>
  <Paragraphs>22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Coronavirus Data Analysis</vt:lpstr>
      <vt:lpstr>Introduction</vt:lpstr>
      <vt:lpstr>Data Quality Check</vt:lpstr>
      <vt:lpstr>Data Overview</vt:lpstr>
      <vt:lpstr>Monthly Analysis</vt:lpstr>
      <vt:lpstr>Most Frequent Monthly Values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Darshan karn</dc:creator>
  <cp:keywords/>
  <dc:description>generated using python-pptx</dc:description>
  <cp:lastModifiedBy>Darshan karn</cp:lastModifiedBy>
  <cp:revision>2</cp:revision>
  <dcterms:created xsi:type="dcterms:W3CDTF">2013-01-27T09:14:16Z</dcterms:created>
  <dcterms:modified xsi:type="dcterms:W3CDTF">2024-06-12T15:40:42Z</dcterms:modified>
  <cp:category/>
</cp:coreProperties>
</file>