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Name:Darshan</a:t>
            </a:r>
            <a:r>
              <a:rPr lang="en-US" dirty="0" smtClean="0"/>
              <a:t> Ashok </a:t>
            </a:r>
            <a:r>
              <a:rPr lang="en-US" dirty="0" err="1" smtClean="0"/>
              <a:t>Madnaik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College </a:t>
            </a:r>
            <a:r>
              <a:rPr lang="en-US" dirty="0" err="1" smtClean="0"/>
              <a:t>Name:D.K.T.E</a:t>
            </a:r>
            <a:r>
              <a:rPr lang="en-US" dirty="0" smtClean="0"/>
              <a:t> Society Textile And Engineering Institute </a:t>
            </a:r>
            <a:r>
              <a:rPr lang="en-US" dirty="0" err="1" smtClean="0"/>
              <a:t>Ichalkaranji</a:t>
            </a:r>
            <a:endParaRPr lang="en-US" dirty="0" smtClean="0"/>
          </a:p>
          <a:p>
            <a:r>
              <a:rPr lang="en-US" dirty="0" smtClean="0"/>
              <a:t>Final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6143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6645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Title: Netflix clone website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2300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Problem </a:t>
            </a:r>
            <a:r>
              <a:rPr lang="en-IN" dirty="0" smtClean="0"/>
              <a:t>statement</a:t>
            </a:r>
          </a:p>
          <a:p>
            <a:r>
              <a:rPr lang="en-IN" dirty="0"/>
              <a:t>Project </a:t>
            </a:r>
            <a:r>
              <a:rPr lang="en-IN" dirty="0" smtClean="0"/>
              <a:t>overview</a:t>
            </a:r>
          </a:p>
          <a:p>
            <a:r>
              <a:rPr lang="en-US" dirty="0"/>
              <a:t>Who are the end </a:t>
            </a:r>
            <a:r>
              <a:rPr lang="en-US" dirty="0" smtClean="0"/>
              <a:t>users</a:t>
            </a:r>
          </a:p>
          <a:p>
            <a:r>
              <a:rPr lang="en-US" dirty="0"/>
              <a:t>Your solution and its value </a:t>
            </a:r>
            <a:r>
              <a:rPr lang="en-US" dirty="0" smtClean="0"/>
              <a:t>proposition</a:t>
            </a:r>
          </a:p>
          <a:p>
            <a:r>
              <a:rPr lang="en-US" dirty="0"/>
              <a:t>The wow in your </a:t>
            </a:r>
            <a:r>
              <a:rPr lang="en-US" dirty="0" smtClean="0"/>
              <a:t>solution</a:t>
            </a:r>
          </a:p>
          <a:p>
            <a:r>
              <a:rPr lang="en-IN" dirty="0" smtClean="0"/>
              <a:t>Modelling</a:t>
            </a:r>
          </a:p>
          <a:p>
            <a:r>
              <a:rPr lang="en-IN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809005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27297" y="1566407"/>
            <a:ext cx="77843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PROBLEM</a:t>
            </a:r>
            <a:r>
              <a:rPr lang="en-US" dirty="0" smtClean="0"/>
              <a:t>  </a:t>
            </a:r>
            <a:r>
              <a:rPr lang="en-US" sz="3600" dirty="0" smtClean="0"/>
              <a:t>STATEMENT:</a:t>
            </a:r>
          </a:p>
          <a:p>
            <a:endParaRPr lang="en-US" dirty="0"/>
          </a:p>
          <a:p>
            <a:r>
              <a:rPr lang="en-US" dirty="0" smtClean="0"/>
              <a:t>In Netflix.com, user is not comfortable with dark theme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2814762" y="3212327"/>
            <a:ext cx="60986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Solution:</a:t>
            </a:r>
          </a:p>
          <a:p>
            <a:endParaRPr lang="en-US" dirty="0"/>
          </a:p>
          <a:p>
            <a:r>
              <a:rPr lang="en-US" dirty="0" smtClean="0"/>
              <a:t>Give the option to change the theme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04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project is a simplified front end clone of </a:t>
            </a:r>
            <a:r>
              <a:rPr lang="en-US" dirty="0" err="1" smtClean="0"/>
              <a:t>Netflix.It</a:t>
            </a:r>
            <a:r>
              <a:rPr lang="en-US" dirty="0" smtClean="0"/>
              <a:t> was created with html and </a:t>
            </a:r>
            <a:r>
              <a:rPr lang="en-US" dirty="0" err="1" smtClean="0"/>
              <a:t>css</a:t>
            </a:r>
            <a:r>
              <a:rPr lang="en-US" dirty="0" smtClean="0"/>
              <a:t>. I have done the project because Netflix clone is an online video </a:t>
            </a:r>
            <a:r>
              <a:rPr lang="en-US" dirty="0"/>
              <a:t>entertainment website similar to Netflix, where you can watch unlimited movies &amp; TV shows for one low monthly price. Netflix Clone broadcasts movies and TV shows over the Internet to new locations with large audiences.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4938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THE END USERS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</a:t>
            </a:r>
          </a:p>
          <a:p>
            <a:r>
              <a:rPr lang="en-US" dirty="0" smtClean="0"/>
              <a:t>Doctors</a:t>
            </a:r>
          </a:p>
          <a:p>
            <a:r>
              <a:rPr lang="en-US" dirty="0" smtClean="0"/>
              <a:t>Engineers</a:t>
            </a:r>
          </a:p>
          <a:p>
            <a:r>
              <a:rPr lang="en-US" dirty="0" smtClean="0"/>
              <a:t>Teacher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4533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SOLUTION AND ITS VALUE PROPOSITION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Earlier there is no option for users to change the website theme. In my project “Netflix.com” I am giving this addition option for users to choose the light theme.</a:t>
            </a:r>
          </a:p>
          <a:p>
            <a:r>
              <a:rPr lang="en-US" dirty="0"/>
              <a:t>T</a:t>
            </a:r>
            <a:r>
              <a:rPr lang="en-US" dirty="0" smtClean="0"/>
              <a:t>hat is now users can choose there suitable theme from Dark and light theme.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6779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WOW IN YOUR 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my project “Netflix.com” I am giving this addition option for users to choose the light theme</a:t>
            </a:r>
            <a:r>
              <a:rPr lang="en-US" dirty="0" smtClean="0"/>
              <a:t>.</a:t>
            </a:r>
            <a:r>
              <a:rPr lang="en-US" dirty="0"/>
              <a:t> That is now users can choose there suitable theme from Dark and light theme. 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2690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585" y="1526650"/>
            <a:ext cx="8571589" cy="47789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60320" y="747423"/>
            <a:ext cx="4611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MODELLING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73278970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238</TotalTime>
  <Words>239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Name:Darshan Ashok Madnaik</vt:lpstr>
      <vt:lpstr>Project Title: Netflix clone website</vt:lpstr>
      <vt:lpstr>AGENDA</vt:lpstr>
      <vt:lpstr>PowerPoint Presentation</vt:lpstr>
      <vt:lpstr>Project Overview</vt:lpstr>
      <vt:lpstr>WHO ARE THE END USERS</vt:lpstr>
      <vt:lpstr>YOUR SOLUTION AND ITS VALUE PROPOSITION</vt:lpstr>
      <vt:lpstr>THE WOW IN YOUR SOLUTION</vt:lpstr>
      <vt:lpstr>PowerPoint Presentation</vt:lpstr>
      <vt:lpstr>RESULTS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Name:Darshan Ashok Madnaik</dc:title>
  <dc:creator>Aarti</dc:creator>
  <cp:lastModifiedBy>Aarti</cp:lastModifiedBy>
  <cp:revision>11</cp:revision>
  <dcterms:created xsi:type="dcterms:W3CDTF">2023-03-05T11:15:07Z</dcterms:created>
  <dcterms:modified xsi:type="dcterms:W3CDTF">2023-03-05T15:13:30Z</dcterms:modified>
</cp:coreProperties>
</file>