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Y0ILPRWvy1PmKO6zU1ZVr8gIG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7fa62d4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7fa62d4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7ecc25e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7ecc25e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eople.cs.uchicago.edu/~pff/papers/seg-ijcv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Efficient Graph Based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Image Segmentation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929500" y="4099425"/>
            <a:ext cx="752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9D2235"/>
                </a:solidFill>
                <a:latin typeface="Arial"/>
                <a:ea typeface="Arial"/>
                <a:cs typeface="Arial"/>
                <a:sym typeface="Arial"/>
              </a:rPr>
              <a:t>Darshan Makwana                                                                                  Dec 2022</a:t>
            </a:r>
            <a:endParaRPr b="1" i="0" sz="1600" u="none" cap="none" strike="noStrike">
              <a:solidFill>
                <a:srgbClr val="9D22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7fa62d467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time of the Algorithm</a:t>
            </a:r>
            <a:endParaRPr/>
          </a:p>
        </p:txBody>
      </p:sp>
      <p:pic>
        <p:nvPicPr>
          <p:cNvPr id="126" name="Google Shape;126;g207fa62d467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06250"/>
            <a:ext cx="3040525" cy="26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07fa62d467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595850"/>
            <a:ext cx="3040525" cy="5415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07fa62d467_0_5"/>
          <p:cNvSpPr txBox="1"/>
          <p:nvPr/>
        </p:nvSpPr>
        <p:spPr>
          <a:xfrm>
            <a:off x="3715800" y="2387325"/>
            <a:ext cx="511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1-3 Can be done in O(ma(m)) time where a is the inverse ackerman’s functions because checking for a predicate is completed in constant time and finding the root and </a:t>
            </a:r>
            <a:r>
              <a:rPr lang="en">
                <a:solidFill>
                  <a:schemeClr val="dk1"/>
                </a:solidFill>
              </a:rPr>
              <a:t>merging</a:t>
            </a:r>
            <a:r>
              <a:rPr lang="en">
                <a:solidFill>
                  <a:schemeClr val="dk1"/>
                </a:solidFill>
              </a:rPr>
              <a:t> them can be </a:t>
            </a:r>
            <a:r>
              <a:rPr lang="en">
                <a:solidFill>
                  <a:schemeClr val="dk1"/>
                </a:solidFill>
              </a:rPr>
              <a:t>accomplished</a:t>
            </a:r>
            <a:r>
              <a:rPr lang="en">
                <a:solidFill>
                  <a:schemeClr val="dk1"/>
                </a:solidFill>
              </a:rPr>
              <a:t> in a(m) 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g207fa62d467_0_5"/>
          <p:cNvSpPr txBox="1"/>
          <p:nvPr/>
        </p:nvSpPr>
        <p:spPr>
          <a:xfrm>
            <a:off x="3715800" y="1548825"/>
            <a:ext cx="52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0 can be done in O(m) time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g207fa62d467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5150" y="3613525"/>
            <a:ext cx="24479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07fa62d467_0_5"/>
          <p:cNvSpPr txBox="1"/>
          <p:nvPr/>
        </p:nvSpPr>
        <p:spPr>
          <a:xfrm>
            <a:off x="3785150" y="4415325"/>
            <a:ext cx="47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a(m) &lt;= m for practical purposes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Existence of a Segmentation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9D2235"/>
                </a:solidFill>
              </a:rPr>
              <a:t>Def 1)</a:t>
            </a:r>
            <a:r>
              <a:rPr lang="en" sz="1500"/>
              <a:t> A segmentation is too fine if no evidence of boundary between two components C</a:t>
            </a:r>
            <a:r>
              <a:rPr baseline="-25000" lang="en" sz="1500"/>
              <a:t>i</a:t>
            </a:r>
            <a:r>
              <a:rPr lang="en" sz="1500"/>
              <a:t>, C</a:t>
            </a:r>
            <a:r>
              <a:rPr baseline="-25000" lang="en" sz="1500"/>
              <a:t>j</a:t>
            </a:r>
            <a:r>
              <a:rPr lang="en" sz="1500"/>
              <a:t> ∈ 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9D2235"/>
                </a:solidFill>
              </a:rPr>
              <a:t>Def 2)</a:t>
            </a:r>
            <a:r>
              <a:rPr lang="en" sz="1500"/>
              <a:t> A segmentation is too coarse if there exists a proper refinement of S that is not too fine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There always exist a segmentation that neither too coarse nor too fine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/>
              <a:t>The proof is quite trivial to see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Implementations</a:t>
            </a:r>
            <a:endParaRPr/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525" y="1390725"/>
            <a:ext cx="25241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9425" y="1390725"/>
            <a:ext cx="25241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0650" y="13018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7950" y="130185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558650" y="485425"/>
            <a:ext cx="665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Implementations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time of the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Closing Thoughts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1124175" y="4168675"/>
            <a:ext cx="66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D2235"/>
                </a:solidFill>
                <a:latin typeface="Arial"/>
                <a:ea typeface="Arial"/>
                <a:cs typeface="Arial"/>
                <a:sym typeface="Arial"/>
              </a:rPr>
              <a:t>Original Paper: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http://people.cs.uchicago.edu/~pff/papers/seg-ijcv.pdf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9D2235"/>
                </a:solidFill>
              </a:rPr>
              <a:t>Overview</a:t>
            </a:r>
            <a:endParaRPr b="1">
              <a:solidFill>
                <a:srgbClr val="9D2235"/>
              </a:solidFill>
            </a:endParaRPr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Rephrasing the problem of Image Segmentation in terms of a graph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 Undirected Graph G=(V, E) where each v</a:t>
            </a:r>
            <a:r>
              <a:rPr baseline="-25000" lang="en" sz="1700"/>
              <a:t>i</a:t>
            </a:r>
            <a:r>
              <a:rPr lang="en" sz="1700"/>
              <a:t> ∈ V corresponds to a pixel in the image and each edge (v</a:t>
            </a:r>
            <a:r>
              <a:rPr baseline="-25000" lang="en" sz="1700"/>
              <a:t>i</a:t>
            </a:r>
            <a:r>
              <a:rPr lang="en" sz="1700"/>
              <a:t>,v</a:t>
            </a:r>
            <a:r>
              <a:rPr baseline="-25000" lang="en" sz="1700"/>
              <a:t>j</a:t>
            </a:r>
            <a:r>
              <a:rPr lang="en" sz="1700"/>
              <a:t>) ∈ E has an weight w: E → R associated with it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weight is a non negative measure of dissimilarity which can be measured with location, intensity or local attributes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smaller the weight the greater the similarity between two pixels and they can be represented in the same segmentation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Intuition behind graph based approach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075" y="1017723"/>
            <a:ext cx="2901250" cy="21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594500" y="1370050"/>
            <a:ext cx="423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9D2235"/>
                </a:solidFill>
                <a:latin typeface="Arial"/>
                <a:ea typeface="Arial"/>
                <a:cs typeface="Arial"/>
                <a:sym typeface="Arial"/>
              </a:rPr>
              <a:t>Regions cannot be obtained using purely local phenomenons</a:t>
            </a:r>
            <a:endParaRPr b="1" i="0" sz="1500" u="none" cap="none" strike="noStrike">
              <a:solidFill>
                <a:srgbClr val="9D22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4594500" y="2171175"/>
            <a:ext cx="440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9D2235"/>
                </a:solidFill>
                <a:latin typeface="Arial"/>
                <a:ea typeface="Arial"/>
                <a:cs typeface="Arial"/>
                <a:sym typeface="Arial"/>
              </a:rPr>
              <a:t>Widely varying intensity regions is not a sufficient evidence for boundary region</a:t>
            </a:r>
            <a:endParaRPr b="1" i="0" sz="1500" u="none" cap="none" strike="noStrike">
              <a:solidFill>
                <a:srgbClr val="9D22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499225" y="3413825"/>
            <a:ext cx="827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Graph based method measures evidence of boundary between two regions by measuring</a:t>
            </a:r>
            <a:endParaRPr b="1" i="0" sz="15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616750" y="4060325"/>
            <a:ext cx="668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2235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9D2235"/>
                </a:solidFill>
                <a:latin typeface="Arial"/>
                <a:ea typeface="Arial"/>
                <a:cs typeface="Arial"/>
                <a:sym typeface="Arial"/>
              </a:rPr>
              <a:t>Differences across boundaries</a:t>
            </a:r>
            <a:endParaRPr b="1" i="0" sz="1500" u="none" cap="none" strike="noStrike">
              <a:solidFill>
                <a:srgbClr val="9D22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2235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9D2235"/>
                </a:solidFill>
                <a:latin typeface="Arial"/>
                <a:ea typeface="Arial"/>
                <a:cs typeface="Arial"/>
                <a:sym typeface="Arial"/>
              </a:rPr>
              <a:t>Differences across neighbouring pixels in each region</a:t>
            </a:r>
            <a:endParaRPr b="1" i="0" sz="1500" u="none" cap="none" strike="noStrike">
              <a:solidFill>
                <a:srgbClr val="9D22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Algorithm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Constructing the Graph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Segmentation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Greedy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Existence of a Segmentation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Constructing the Graph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We smoothen out the image with a gaussian blur (σ=0.8) to compensate for the digitization effects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For Colored Images we apply the image segmentation for each channel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D2235"/>
                </a:solidFill>
              </a:rPr>
              <a:t>Grid Graphs:</a:t>
            </a:r>
            <a:endParaRPr b="1">
              <a:solidFill>
                <a:srgbClr val="9D22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D2235"/>
                </a:solidFill>
              </a:rPr>
              <a:t>	</a:t>
            </a:r>
            <a:r>
              <a:rPr lang="en" sz="1500"/>
              <a:t>Edges are connected in an 4 - connected sense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	Weights are taken as the absolute difference of pixel intensity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D2235"/>
                </a:solidFill>
              </a:rPr>
              <a:t>Nearest Neighbour Graphs:</a:t>
            </a:r>
            <a:endParaRPr b="1">
              <a:solidFill>
                <a:srgbClr val="9D22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D2235"/>
                </a:solidFill>
              </a:rPr>
              <a:t>	</a:t>
            </a:r>
            <a:r>
              <a:rPr lang="en" sz="1500"/>
              <a:t>Edges are connected between all the points within some fixed distance d</a:t>
            </a:r>
            <a:endParaRPr sz="1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Weights calculated using euclidean distance between two pixel vertices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92" name="Google Shape;92;p6"/>
          <p:cNvSpPr/>
          <p:nvPr/>
        </p:nvSpPr>
        <p:spPr>
          <a:xfrm>
            <a:off x="7432250" y="1938975"/>
            <a:ext cx="232200" cy="209100"/>
          </a:xfrm>
          <a:prstGeom prst="rect">
            <a:avLst/>
          </a:prstGeom>
          <a:solidFill>
            <a:srgbClr val="9D22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7140525" y="2210400"/>
            <a:ext cx="232200" cy="209100"/>
          </a:xfrm>
          <a:prstGeom prst="rect">
            <a:avLst/>
          </a:prstGeom>
          <a:solidFill>
            <a:srgbClr val="9D22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7723975" y="2210400"/>
            <a:ext cx="232200" cy="209100"/>
          </a:xfrm>
          <a:prstGeom prst="rect">
            <a:avLst/>
          </a:prstGeom>
          <a:solidFill>
            <a:srgbClr val="9D22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7432250" y="2481825"/>
            <a:ext cx="232200" cy="209100"/>
          </a:xfrm>
          <a:prstGeom prst="rect">
            <a:avLst/>
          </a:prstGeom>
          <a:solidFill>
            <a:srgbClr val="9D22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7432250" y="2210400"/>
            <a:ext cx="232200" cy="20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Finding Segmentation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The Evidence (D) that a boundary exists between two strongly connected ( forest tree 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components in a segmentation (S) is measured using dissimilarity of pixels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D2235"/>
                </a:solidFill>
              </a:rPr>
              <a:t>Measure of Dissimilarity along the boundary:</a:t>
            </a:r>
            <a:endParaRPr b="1">
              <a:solidFill>
                <a:srgbClr val="9D22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9D22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D2235"/>
                </a:solidFill>
              </a:rPr>
              <a:t>	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9D22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D2235"/>
                </a:solidFill>
              </a:rPr>
              <a:t>Measure of Dissimilarity within each component :</a:t>
            </a:r>
            <a:endParaRPr b="1">
              <a:solidFill>
                <a:srgbClr val="9D2235"/>
              </a:solidFill>
            </a:endParaRPr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050" y="2285397"/>
            <a:ext cx="320422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850" y="3387998"/>
            <a:ext cx="214958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238" y="4193475"/>
            <a:ext cx="4001849" cy="6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000" y="1750677"/>
            <a:ext cx="3346300" cy="122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 rotWithShape="1">
          <a:blip r:embed="rId7">
            <a:alphaModFix/>
          </a:blip>
          <a:srcRect b="-9227" l="0" r="-18455" t="-9227"/>
          <a:stretch/>
        </p:blipFill>
        <p:spPr>
          <a:xfrm>
            <a:off x="4918000" y="4134125"/>
            <a:ext cx="43243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7ecc25eaa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Greedy Algorithm</a:t>
            </a:r>
            <a:endParaRPr/>
          </a:p>
        </p:txBody>
      </p:sp>
      <p:pic>
        <p:nvPicPr>
          <p:cNvPr id="113" name="Google Shape;113;g207ecc25eaa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06250"/>
            <a:ext cx="3040525" cy="26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07ecc25eaa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584800"/>
            <a:ext cx="3040525" cy="5415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07ecc25eaa_0_2"/>
          <p:cNvSpPr txBox="1"/>
          <p:nvPr/>
        </p:nvSpPr>
        <p:spPr>
          <a:xfrm>
            <a:off x="3852825" y="1401900"/>
            <a:ext cx="4746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At each step of the algorithm we choose the edge that has the minimum weight connecting any two component and check for the predicate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Reason being it is more likely for the predicate being true for edges with smaller weights that with larger weights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So we sort the edges according to their weights and check for the predicate iteratively at each step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650" y="105925"/>
            <a:ext cx="2896775" cy="48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