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Encode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C88D010-AFE7-4C67-8BD0-018334873570}">
  <a:tblStyle styleId="{AC88D010-AFE7-4C67-8BD0-0183348735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Encode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a905da3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a905da3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a905da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a905da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a905da3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a905da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future work would have been to normalize the crimes by the area or number of people in that district.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a905da3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a905da3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a905da3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a905da3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a905da3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a905da3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a905da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aa905da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a905da3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a905da3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a905da3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a905da3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EFEFE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400" y="2845800"/>
            <a:ext cx="9154800" cy="2297700"/>
          </a:xfrm>
          <a:prstGeom prst="rect">
            <a:avLst/>
          </a:prstGeom>
          <a:solidFill>
            <a:srgbClr val="4B2E83"/>
          </a:solidFill>
          <a:ln cap="flat" cmpd="sng" w="9525">
            <a:solidFill>
              <a:srgbClr val="7D4C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0" y="2845800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EAD3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ncode Sans"/>
              <a:buNone/>
              <a:defRPr b="1" sz="4800">
                <a:solidFill>
                  <a:srgbClr val="43434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"/>
              <a:buNone/>
              <a:defRPr sz="24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7175" y="4673922"/>
            <a:ext cx="4059974" cy="3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EFEFE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Encode Sans"/>
              <a:buNone/>
              <a:defRPr b="1" sz="3600">
                <a:solidFill>
                  <a:srgbClr val="43434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-5400" y="2845800"/>
            <a:ext cx="9154800" cy="2297700"/>
          </a:xfrm>
          <a:prstGeom prst="rect">
            <a:avLst/>
          </a:prstGeom>
          <a:solidFill>
            <a:srgbClr val="4B2E83"/>
          </a:solidFill>
          <a:ln cap="flat" cmpd="sng" w="9525">
            <a:solidFill>
              <a:srgbClr val="7D4C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0" y="2845800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EAD38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4B2E8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76200">
            <a:solidFill>
              <a:srgbClr val="7D4CD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boston.gov/dataset/crime-incident-reports-august-2015-to-date-source-new-syste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Crime Incident Reports - Boston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Darshan Mehta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Dataset Description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Which is the safest place to stay in Boston?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 Incident Reports dataset from published by the Boston Police Department under Open Data Commons Public Domain Dedication and License (PDDL) [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438K incidents reported between June 2015 and Nov 2019.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Records 233 different kinds of offenses.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Numbers slightly inflated in this dataset - accounted for.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Stakeholder</a:t>
            </a:r>
            <a:r>
              <a:rPr lang="en"/>
              <a:t>: Anybody living in or visiting Boston.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Distribution of incidents across districts</a:t>
            </a:r>
            <a:endParaRPr b="1" sz="24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38" y="1063500"/>
            <a:ext cx="51675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What are the t</a:t>
            </a:r>
            <a:r>
              <a:rPr b="1" lang="en" sz="2400"/>
              <a:t>op 10 crimes classified for each distric</a:t>
            </a:r>
            <a:r>
              <a:rPr b="1" lang="en" sz="2400"/>
              <a:t>t?</a:t>
            </a:r>
            <a:endParaRPr b="1" sz="24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088" y="1017725"/>
            <a:ext cx="2997078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838" y="1017725"/>
            <a:ext cx="299707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What are the top 10 crimes classified for each district?</a:t>
            </a:r>
            <a:endParaRPr b="1" sz="24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13" y="1017725"/>
            <a:ext cx="291946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127" y="1017725"/>
            <a:ext cx="29194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8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2. What are the top 10 crimes classified according to different times of the day?</a:t>
            </a:r>
            <a:endParaRPr b="1" sz="24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75" y="1251750"/>
            <a:ext cx="5681225" cy="375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700" y="1251750"/>
            <a:ext cx="2741336" cy="3722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3. What reported incidents are most commonly associated with a shooting?</a:t>
            </a:r>
            <a:endParaRPr b="1" sz="2400"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659325" y="150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{AC88D010-AFE7-4C67-8BD0-018334873570}</a:tableStyleId>
              </a:tblPr>
              <a:tblGrid>
                <a:gridCol w="1360900"/>
                <a:gridCol w="1360900"/>
              </a:tblGrid>
              <a:tr h="45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20-23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16-19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12-15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8-11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4-7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775" y="1170125"/>
            <a:ext cx="49126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4. Which districts are most commonly associated with a shooting incident?</a:t>
            </a:r>
            <a:endParaRPr b="1" sz="24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38" y="1322525"/>
            <a:ext cx="51675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people more likely to be involved in motor accidents than </a:t>
            </a:r>
            <a:r>
              <a:rPr b="1" lang="en"/>
              <a:t>anything</a:t>
            </a:r>
            <a:r>
              <a:rPr lang="en"/>
              <a:t> else?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Roxbury, Mattapan, and Dorchester seem to be very unsafe.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Night-time is particularly unsafe.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Future Work: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 with information about population and the area each district and normalize values accordingly.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 the trend of change in certain crimes over the past few years.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Maybe relate the trend with relevant laws which were passed to observe the changes?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