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71" r:id="rId3"/>
    <p:sldId id="266" r:id="rId4"/>
    <p:sldId id="262" r:id="rId5"/>
    <p:sldId id="272" r:id="rId6"/>
    <p:sldId id="260" r:id="rId7"/>
    <p:sldId id="273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65AA-B5B8-4921-8010-C9ACBF4711C8}" v="4" dt="2020-10-09T04:43:05.763"/>
    <p1510:client id="{33EA2439-5A25-4A25-8530-F72860B56EF7}" v="53" dt="2020-10-09T04:37:5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79073" autoAdjust="0"/>
  </p:normalViewPr>
  <p:slideViewPr>
    <p:cSldViewPr snapToGrid="0">
      <p:cViewPr>
        <p:scale>
          <a:sx n="53" d="100"/>
          <a:sy n="53" d="100"/>
        </p:scale>
        <p:origin x="-129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3D60-EA52-4682-85C1-A988D4524469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7DFE-C1F0-40BF-8B16-5F60449580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80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0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list of the most downloaded apps and the apps that generated the highest revenue for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16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36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18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7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42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7DFE-C1F0-40BF-8B16-5F60449580D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3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82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50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41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45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7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058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571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548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10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2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6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8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69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60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00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8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B7D85BB-5235-4A26-AE08-ED6344DF54E5}" type="datetimeFigureOut">
              <a:rPr lang="en-CA" smtClean="0"/>
              <a:t>08/10/2020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B7B0EB-517B-4395-967F-55EACD37F5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0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economics.com/reports/app-economy-forecasts-2013-201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tristanlouis/2013/08/10/how-much-do-average-apps-mak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8D98-E980-41F7-86D9-5D208DE7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 fontScale="90000"/>
          </a:bodyPr>
          <a:lstStyle/>
          <a:p>
            <a:r>
              <a:rPr lang="en-CA" sz="6100" dirty="0"/>
              <a:t>What are the characteristics of </a:t>
            </a:r>
            <a:r>
              <a:rPr lang="en-CA" sz="6100" strike="sngStrike" dirty="0"/>
              <a:t>High-Rated</a:t>
            </a:r>
            <a:r>
              <a:rPr lang="en-CA" sz="6100" dirty="0"/>
              <a:t> Most-Popular Apps?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3713-E132-4B61-8443-24433CAA6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CA" dirty="0"/>
              <a:t>A Case Study on Free Android Applications</a:t>
            </a:r>
          </a:p>
        </p:txBody>
      </p:sp>
      <p:pic>
        <p:nvPicPr>
          <p:cNvPr id="2050" name="Picture 2" descr="Androidland - Wikipedia">
            <a:extLst>
              <a:ext uri="{FF2B5EF4-FFF2-40B4-BE49-F238E27FC236}">
                <a16:creationId xmlns:a16="http://schemas.microsoft.com/office/drawing/2014/main" id="{EB5396F4-274A-4D55-9113-B7A71D5D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22911">
            <a:off x="9890597" y="4711172"/>
            <a:ext cx="3078806" cy="361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53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0820F-D538-481C-B8AA-7A4851F94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61" b="1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09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834-33D1-4E19-81E3-9949415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1B3D-E636-4766-A682-E9D37A96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Majority of developers are struggling to break even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Knowing the characteristics of highly downloaded applications is hence crucial and is fact the first step towards successful development and evolution of apps</a:t>
            </a:r>
          </a:p>
        </p:txBody>
      </p:sp>
    </p:spTree>
    <p:extLst>
      <p:ext uri="{BB962C8B-B14F-4D97-AF65-F5344CB8AC3E}">
        <p14:creationId xmlns:p14="http://schemas.microsoft.com/office/powerpoint/2010/main" val="235257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FB50-2E0B-4B3E-8F49-06618DBD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43" y="486564"/>
            <a:ext cx="6272784" cy="1536192"/>
          </a:xfrm>
        </p:spPr>
        <p:txBody>
          <a:bodyPr anchor="b">
            <a:normAutofit fontScale="90000"/>
          </a:bodyPr>
          <a:lstStyle/>
          <a:p>
            <a:r>
              <a:rPr lang="en-CA" sz="5200" dirty="0"/>
              <a:t>High-Rated Apps vs Most-Popular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3EBB-EC5E-40F7-8D77-6353136D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CA" sz="2200" dirty="0"/>
              <a:t>Apple Music – 3.1 with 50M + downloads</a:t>
            </a:r>
          </a:p>
          <a:p>
            <a:r>
              <a:rPr lang="en-CA" sz="2200" dirty="0"/>
              <a:t>Google Classroom – 2.5 with 100M+ downloads</a:t>
            </a:r>
          </a:p>
          <a:p>
            <a:r>
              <a:rPr lang="en-CA" sz="2200" dirty="0"/>
              <a:t>McDonalds Canada – 3.0 with 1M+ downloads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EFC840-D095-4058-94AE-E2E02831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4008" y="569582"/>
            <a:ext cx="4229773" cy="23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4CAB8-23A7-4A54-B7AE-00B7CFA7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08" y="3814738"/>
            <a:ext cx="4229773" cy="18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2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834-33D1-4E19-81E3-9949415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1B3D-E636-4766-A682-E9D37A96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Size of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Complexity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Dependence on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Quality of Library Code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Complexity of UI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Requirements on Users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Marketing Efforts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Category of App </a:t>
            </a:r>
          </a:p>
        </p:txBody>
      </p:sp>
    </p:spTree>
    <p:extLst>
      <p:ext uri="{BB962C8B-B14F-4D97-AF65-F5344CB8AC3E}">
        <p14:creationId xmlns:p14="http://schemas.microsoft.com/office/powerpoint/2010/main" val="35770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17C-902B-41BE-B947-89D35FA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95BA-D088-48E9-881D-26E5F797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000" dirty="0"/>
              <a:t>Is there a relationship between each factor and number of downloads?</a:t>
            </a:r>
          </a:p>
          <a:p>
            <a:pPr marL="514350" indent="-514350">
              <a:buFont typeface="+mj-lt"/>
              <a:buAutoNum type="arabicPeriod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What are the important factors that could indicate, with high probability, that an app will have a high number of downloads?</a:t>
            </a:r>
          </a:p>
          <a:p>
            <a:pPr marL="514350" indent="-514350">
              <a:buFont typeface="+mj-lt"/>
              <a:buAutoNum type="arabicPeriod"/>
            </a:pPr>
            <a:endParaRPr lang="en-CA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What is the difference between the characteristics of the Most-Popular Apps vs the characteristics of High-Rated Apps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6706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EBAF-BC27-49FA-B57C-7595B0A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Factor Extraction Methodology and Data Processing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11C6D-D231-4D9B-8A8B-C75AE61E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137893"/>
            <a:ext cx="9850043" cy="45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17C-902B-41BE-B947-89D35FA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95BA-D088-48E9-881D-26E5F797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http://www.developereconomics.com/reports/app-economy-forecasts-2013-2016/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hlinkClick r:id="rId4"/>
              </a:rPr>
              <a:t>https://www.forbes.com/sites/tristanlouis/2013/08/10/how-much-do-average-apps-make/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G. </a:t>
            </a:r>
            <a:r>
              <a:rPr lang="en-US" sz="2000" dirty="0" err="1"/>
              <a:t>Bavota</a:t>
            </a:r>
            <a:r>
              <a:rPr lang="en-US" sz="2000" dirty="0"/>
              <a:t>, M. L. </a:t>
            </a:r>
            <a:r>
              <a:rPr lang="en-US" sz="2000" dirty="0" err="1"/>
              <a:t>V´asquez</a:t>
            </a:r>
            <a:r>
              <a:rPr lang="en-US" sz="2000" dirty="0"/>
              <a:t>, C. E. Bernal-</a:t>
            </a:r>
            <a:r>
              <a:rPr lang="en-US" sz="2000" dirty="0" err="1"/>
              <a:t>C´ardenas</a:t>
            </a:r>
            <a:r>
              <a:rPr lang="en-US" sz="2000" dirty="0"/>
              <a:t>, M. D. Penta, R. </a:t>
            </a:r>
            <a:r>
              <a:rPr lang="en-US" sz="2000" dirty="0" err="1"/>
              <a:t>Oliveto</a:t>
            </a:r>
            <a:r>
              <a:rPr lang="en-US" sz="2000" dirty="0"/>
              <a:t>, and D. </a:t>
            </a:r>
            <a:r>
              <a:rPr lang="en-US" sz="2000" dirty="0" err="1"/>
              <a:t>Poshyvanyk</a:t>
            </a:r>
            <a:r>
              <a:rPr lang="en-US" sz="2000" dirty="0"/>
              <a:t>. The impact of API change- and </a:t>
            </a:r>
            <a:r>
              <a:rPr lang="en-US" sz="2000" dirty="0" err="1"/>
              <a:t>faultproneness</a:t>
            </a:r>
            <a:r>
              <a:rPr lang="en-US" sz="2000" dirty="0"/>
              <a:t> on the user ratings of android apps. IEEE Trans. Software Eng., 41(4):384–407,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M. </a:t>
            </a:r>
            <a:r>
              <a:rPr lang="en-US" sz="2000" dirty="0" err="1"/>
              <a:t>Thelwall</a:t>
            </a:r>
            <a:r>
              <a:rPr lang="en-US" sz="2000" dirty="0"/>
              <a:t>, K. Buckley, and G. </a:t>
            </a:r>
            <a:r>
              <a:rPr lang="en-US" sz="2000" dirty="0" err="1"/>
              <a:t>Paltoglou</a:t>
            </a:r>
            <a:r>
              <a:rPr lang="en-US" sz="2000" dirty="0"/>
              <a:t>. Sentiment strength detection for the social web. Journal of the American Society for Information Science and Technology, 63(1):163–173, 2012.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T. Zimmermann, R. </a:t>
            </a:r>
            <a:r>
              <a:rPr lang="en-US" sz="2000" dirty="0" err="1"/>
              <a:t>Premraj</a:t>
            </a:r>
            <a:r>
              <a:rPr lang="en-US" sz="2000" dirty="0"/>
              <a:t>, and A. Zeller. Predicting defects for eclipse. In Predictor Models in Software Engineering, 2007. PROMISE’07: ICSE Workshops 2007. International Workshop on, pages 9–9. IEEE, 2007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572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444B1F-E161-4826-AB86-9603788F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148CA-76FA-48A0-B8BF-874E37B9F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18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238</TotalTime>
  <Words>366</Words>
  <Application>Microsoft Office PowerPoint</Application>
  <PresentationFormat>Widescreen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What are the characteristics of High-Rated Most-Popular Apps?</vt:lpstr>
      <vt:lpstr>PowerPoint Presentation</vt:lpstr>
      <vt:lpstr>Motivation</vt:lpstr>
      <vt:lpstr>High-Rated Apps vs Most-Popular Apps</vt:lpstr>
      <vt:lpstr>Features</vt:lpstr>
      <vt:lpstr>Research Questions</vt:lpstr>
      <vt:lpstr>Factor Extraction Methodology and Data Processing Steps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characteristics of High-Rated Most-Popular Apps?</dc:title>
  <dc:creator>Darshan Pandhi</dc:creator>
  <cp:lastModifiedBy>Darshan Pandhi</cp:lastModifiedBy>
  <cp:revision>1</cp:revision>
  <dcterms:created xsi:type="dcterms:W3CDTF">2020-10-07T16:08:41Z</dcterms:created>
  <dcterms:modified xsi:type="dcterms:W3CDTF">2020-10-09T04:45:46Z</dcterms:modified>
</cp:coreProperties>
</file>