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2" r:id="rId2"/>
    <p:sldId id="277" r:id="rId3"/>
    <p:sldId id="262" r:id="rId4"/>
    <p:sldId id="282" r:id="rId5"/>
    <p:sldId id="260" r:id="rId6"/>
    <p:sldId id="280" r:id="rId7"/>
    <p:sldId id="273" r:id="rId8"/>
    <p:sldId id="278" r:id="rId9"/>
    <p:sldId id="281" r:id="rId10"/>
    <p:sldId id="285" r:id="rId11"/>
    <p:sldId id="283" r:id="rId12"/>
    <p:sldId id="284" r:id="rId13"/>
    <p:sldId id="274" r:id="rId14"/>
    <p:sldId id="275" r:id="rId15"/>
    <p:sldId id="276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2C98D-C279-4A37-B5E3-1C244D57C5FE}" v="73" dt="2020-12-09T19:40:03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5856" autoAdjust="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Pandhi" userId="399a6b62-28db-4684-a864-c914e742afe4" providerId="ADAL" clId="{8EA2C98D-C279-4A37-B5E3-1C244D57C5FE}"/>
    <pc:docChg chg="undo custSel mod addSld delSld modSld sldOrd">
      <pc:chgData name="Darshan Pandhi" userId="399a6b62-28db-4684-a864-c914e742afe4" providerId="ADAL" clId="{8EA2C98D-C279-4A37-B5E3-1C244D57C5FE}" dt="2020-12-09T19:40:33.122" v="1866" actId="26606"/>
      <pc:docMkLst>
        <pc:docMk/>
      </pc:docMkLst>
      <pc:sldChg chg="add">
        <pc:chgData name="Darshan Pandhi" userId="399a6b62-28db-4684-a864-c914e742afe4" providerId="ADAL" clId="{8EA2C98D-C279-4A37-B5E3-1C244D57C5FE}" dt="2020-12-09T16:54:39.849" v="591"/>
        <pc:sldMkLst>
          <pc:docMk/>
          <pc:sldMk cId="3067068687" sldId="260"/>
        </pc:sldMkLst>
      </pc:sldChg>
      <pc:sldChg chg="add setBg">
        <pc:chgData name="Darshan Pandhi" userId="399a6b62-28db-4684-a864-c914e742afe4" providerId="ADAL" clId="{8EA2C98D-C279-4A37-B5E3-1C244D57C5FE}" dt="2020-12-09T16:49:41.026" v="590"/>
        <pc:sldMkLst>
          <pc:docMk/>
          <pc:sldMk cId="2206721058" sldId="262"/>
        </pc:sldMkLst>
      </pc:sldChg>
      <pc:sldChg chg="delSp modSp mod">
        <pc:chgData name="Darshan Pandhi" userId="399a6b62-28db-4684-a864-c914e742afe4" providerId="ADAL" clId="{8EA2C98D-C279-4A37-B5E3-1C244D57C5FE}" dt="2020-12-09T17:10:42.492" v="1212" actId="20577"/>
        <pc:sldMkLst>
          <pc:docMk/>
          <pc:sldMk cId="4013539841" sldId="272"/>
        </pc:sldMkLst>
        <pc:spChg chg="mod">
          <ac:chgData name="Darshan Pandhi" userId="399a6b62-28db-4684-a864-c914e742afe4" providerId="ADAL" clId="{8EA2C98D-C279-4A37-B5E3-1C244D57C5FE}" dt="2020-12-09T17:10:42.492" v="1212" actId="20577"/>
          <ac:spMkLst>
            <pc:docMk/>
            <pc:sldMk cId="4013539841" sldId="272"/>
            <ac:spMk id="3" creationId="{91323713-E132-4B61-8443-24433CAA6AD8}"/>
          </ac:spMkLst>
        </pc:spChg>
        <pc:picChg chg="del">
          <ac:chgData name="Darshan Pandhi" userId="399a6b62-28db-4684-a864-c914e742afe4" providerId="ADAL" clId="{8EA2C98D-C279-4A37-B5E3-1C244D57C5FE}" dt="2020-12-09T17:10:37.667" v="1206" actId="478"/>
          <ac:picMkLst>
            <pc:docMk/>
            <pc:sldMk cId="4013539841" sldId="272"/>
            <ac:picMk id="2050" creationId="{EB5396F4-274A-4D55-9113-B7A71D5DFD2A}"/>
          </ac:picMkLst>
        </pc:picChg>
      </pc:sldChg>
      <pc:sldChg chg="addSp delSp modSp mod setBg setClrOvrMap">
        <pc:chgData name="Darshan Pandhi" userId="399a6b62-28db-4684-a864-c914e742afe4" providerId="ADAL" clId="{8EA2C98D-C279-4A37-B5E3-1C244D57C5FE}" dt="2020-12-09T19:34:56.020" v="1536" actId="26606"/>
        <pc:sldMkLst>
          <pc:docMk/>
          <pc:sldMk cId="2807630714" sldId="273"/>
        </pc:sldMkLst>
        <pc:spChg chg="mod">
          <ac:chgData name="Darshan Pandhi" userId="399a6b62-28db-4684-a864-c914e742afe4" providerId="ADAL" clId="{8EA2C98D-C279-4A37-B5E3-1C244D57C5FE}" dt="2020-12-09T19:34:56.020" v="1536" actId="26606"/>
          <ac:spMkLst>
            <pc:docMk/>
            <pc:sldMk cId="2807630714" sldId="273"/>
            <ac:spMk id="2" creationId="{FA3D37D3-8FD7-46B2-A175-BAF802C5B077}"/>
          </ac:spMkLst>
        </pc:spChg>
        <pc:spChg chg="del">
          <ac:chgData name="Darshan Pandhi" userId="399a6b62-28db-4684-a864-c914e742afe4" providerId="ADAL" clId="{8EA2C98D-C279-4A37-B5E3-1C244D57C5FE}" dt="2020-12-09T19:34:56.020" v="1536" actId="26606"/>
          <ac:spMkLst>
            <pc:docMk/>
            <pc:sldMk cId="2807630714" sldId="273"/>
            <ac:spMk id="3" creationId="{5BB7C9A2-E8D9-40E1-9EAB-CC52055C0314}"/>
          </ac:spMkLst>
        </pc:spChg>
        <pc:spChg chg="add">
          <ac:chgData name="Darshan Pandhi" userId="399a6b62-28db-4684-a864-c914e742afe4" providerId="ADAL" clId="{8EA2C98D-C279-4A37-B5E3-1C244D57C5FE}" dt="2020-12-09T19:34:56.020" v="1536" actId="26606"/>
          <ac:spMkLst>
            <pc:docMk/>
            <pc:sldMk cId="2807630714" sldId="273"/>
            <ac:spMk id="12" creationId="{73C0A186-7444-4460-9C37-532E7671E99E}"/>
          </ac:spMkLst>
        </pc:spChg>
        <pc:grpChg chg="add">
          <ac:chgData name="Darshan Pandhi" userId="399a6b62-28db-4684-a864-c914e742afe4" providerId="ADAL" clId="{8EA2C98D-C279-4A37-B5E3-1C244D57C5FE}" dt="2020-12-09T19:34:56.020" v="1536" actId="26606"/>
          <ac:grpSpMkLst>
            <pc:docMk/>
            <pc:sldMk cId="2807630714" sldId="273"/>
            <ac:grpSpMk id="8" creationId="{93E10248-AF0E-477D-B4D2-47C02CE4E353}"/>
          </ac:grpSpMkLst>
        </pc:grpChg>
        <pc:grpChg chg="add">
          <ac:chgData name="Darshan Pandhi" userId="399a6b62-28db-4684-a864-c914e742afe4" providerId="ADAL" clId="{8EA2C98D-C279-4A37-B5E3-1C244D57C5FE}" dt="2020-12-09T19:34:56.020" v="1536" actId="26606"/>
          <ac:grpSpMkLst>
            <pc:docMk/>
            <pc:sldMk cId="2807630714" sldId="273"/>
            <ac:grpSpMk id="14" creationId="{F1ECA4FE-7D2F-4576-B767-3A5F5ABFE90F}"/>
          </ac:grpSpMkLst>
        </pc:grpChg>
        <pc:cxnChg chg="add">
          <ac:chgData name="Darshan Pandhi" userId="399a6b62-28db-4684-a864-c914e742afe4" providerId="ADAL" clId="{8EA2C98D-C279-4A37-B5E3-1C244D57C5FE}" dt="2020-12-09T19:34:56.020" v="1536" actId="26606"/>
          <ac:cxnSpMkLst>
            <pc:docMk/>
            <pc:sldMk cId="2807630714" sldId="273"/>
            <ac:cxnSpMk id="18" creationId="{E81F53E2-F556-42FA-8D24-113839EE19F8}"/>
          </ac:cxnSpMkLst>
        </pc:cxnChg>
      </pc:sldChg>
      <pc:sldChg chg="addSp modSp mod ord setBg setClrOvrMap">
        <pc:chgData name="Darshan Pandhi" userId="399a6b62-28db-4684-a864-c914e742afe4" providerId="ADAL" clId="{8EA2C98D-C279-4A37-B5E3-1C244D57C5FE}" dt="2020-12-09T17:13:30.928" v="1359" actId="20577"/>
        <pc:sldMkLst>
          <pc:docMk/>
          <pc:sldMk cId="4240975625" sldId="274"/>
        </pc:sldMkLst>
        <pc:spChg chg="mod">
          <ac:chgData name="Darshan Pandhi" userId="399a6b62-28db-4684-a864-c914e742afe4" providerId="ADAL" clId="{8EA2C98D-C279-4A37-B5E3-1C244D57C5FE}" dt="2020-12-09T17:13:05.981" v="1339" actId="26606"/>
          <ac:spMkLst>
            <pc:docMk/>
            <pc:sldMk cId="4240975625" sldId="274"/>
            <ac:spMk id="2" creationId="{E6748E92-68D5-4309-A63A-0B0AF1D9700F}"/>
          </ac:spMkLst>
        </pc:spChg>
        <pc:spChg chg="mod">
          <ac:chgData name="Darshan Pandhi" userId="399a6b62-28db-4684-a864-c914e742afe4" providerId="ADAL" clId="{8EA2C98D-C279-4A37-B5E3-1C244D57C5FE}" dt="2020-12-09T17:13:30.928" v="1359" actId="20577"/>
          <ac:spMkLst>
            <pc:docMk/>
            <pc:sldMk cId="4240975625" sldId="274"/>
            <ac:spMk id="3" creationId="{D045EA41-75E6-43D2-A47D-26A55EAC1C05}"/>
          </ac:spMkLst>
        </pc:spChg>
        <pc:spChg chg="add">
          <ac:chgData name="Darshan Pandhi" userId="399a6b62-28db-4684-a864-c914e742afe4" providerId="ADAL" clId="{8EA2C98D-C279-4A37-B5E3-1C244D57C5FE}" dt="2020-12-09T17:13:05.981" v="1339" actId="26606"/>
          <ac:spMkLst>
            <pc:docMk/>
            <pc:sldMk cId="4240975625" sldId="274"/>
            <ac:spMk id="8" creationId="{C314C310-850D-4491-AA52-C75BEA68B68C}"/>
          </ac:spMkLst>
        </pc:spChg>
        <pc:grpChg chg="add">
          <ac:chgData name="Darshan Pandhi" userId="399a6b62-28db-4684-a864-c914e742afe4" providerId="ADAL" clId="{8EA2C98D-C279-4A37-B5E3-1C244D57C5FE}" dt="2020-12-09T17:13:05.981" v="1339" actId="26606"/>
          <ac:grpSpMkLst>
            <pc:docMk/>
            <pc:sldMk cId="4240975625" sldId="274"/>
            <ac:grpSpMk id="10" creationId="{D4EC3799-3F52-48CE-85CC-83AED368EB42}"/>
          </ac:grpSpMkLst>
        </pc:grpChg>
        <pc:cxnChg chg="add">
          <ac:chgData name="Darshan Pandhi" userId="399a6b62-28db-4684-a864-c914e742afe4" providerId="ADAL" clId="{8EA2C98D-C279-4A37-B5E3-1C244D57C5FE}" dt="2020-12-09T17:13:05.981" v="1339" actId="26606"/>
          <ac:cxnSpMkLst>
            <pc:docMk/>
            <pc:sldMk cId="4240975625" sldId="274"/>
            <ac:cxnSpMk id="14" creationId="{789E20C7-BB50-4317-93C7-90C8ED80B275}"/>
          </ac:cxnSpMkLst>
        </pc:cxnChg>
      </pc:sldChg>
      <pc:sldChg chg="addSp delSp modSp mod ord setBg modClrScheme modAnim setClrOvrMap chgLayout">
        <pc:chgData name="Darshan Pandhi" userId="399a6b62-28db-4684-a864-c914e742afe4" providerId="ADAL" clId="{8EA2C98D-C279-4A37-B5E3-1C244D57C5FE}" dt="2020-12-09T17:14:52.791" v="1367" actId="20577"/>
        <pc:sldMkLst>
          <pc:docMk/>
          <pc:sldMk cId="130848904" sldId="275"/>
        </pc:sldMkLst>
        <pc:spChg chg="mod ord">
          <ac:chgData name="Darshan Pandhi" userId="399a6b62-28db-4684-a864-c914e742afe4" providerId="ADAL" clId="{8EA2C98D-C279-4A37-B5E3-1C244D57C5FE}" dt="2020-12-09T17:14:14.567" v="1364" actId="26606"/>
          <ac:spMkLst>
            <pc:docMk/>
            <pc:sldMk cId="130848904" sldId="275"/>
            <ac:spMk id="2" creationId="{A70679EA-F8DB-4662-917D-BEA837FBFDEB}"/>
          </ac:spMkLst>
        </pc:spChg>
        <pc:spChg chg="del mod ord">
          <ac:chgData name="Darshan Pandhi" userId="399a6b62-28db-4684-a864-c914e742afe4" providerId="ADAL" clId="{8EA2C98D-C279-4A37-B5E3-1C244D57C5FE}" dt="2020-12-09T15:58:03.896" v="323" actId="700"/>
          <ac:spMkLst>
            <pc:docMk/>
            <pc:sldMk cId="130848904" sldId="275"/>
            <ac:spMk id="3" creationId="{33C81279-11B3-4589-934A-43E84675FB8A}"/>
          </ac:spMkLst>
        </pc:spChg>
        <pc:spChg chg="add del mod ord">
          <ac:chgData name="Darshan Pandhi" userId="399a6b62-28db-4684-a864-c914e742afe4" providerId="ADAL" clId="{8EA2C98D-C279-4A37-B5E3-1C244D57C5FE}" dt="2020-12-09T15:58:07.754" v="324"/>
          <ac:spMkLst>
            <pc:docMk/>
            <pc:sldMk cId="130848904" sldId="275"/>
            <ac:spMk id="4" creationId="{0E1B3EBA-3DC9-4FFB-9595-FD3F27DACD93}"/>
          </ac:spMkLst>
        </pc:spChg>
        <pc:spChg chg="add mod ord">
          <ac:chgData name="Darshan Pandhi" userId="399a6b62-28db-4684-a864-c914e742afe4" providerId="ADAL" clId="{8EA2C98D-C279-4A37-B5E3-1C244D57C5FE}" dt="2020-12-09T17:14:52.791" v="1367" actId="20577"/>
          <ac:spMkLst>
            <pc:docMk/>
            <pc:sldMk cId="130848904" sldId="275"/>
            <ac:spMk id="5" creationId="{879BE2CA-34DA-430E-895E-AE99B68C16F3}"/>
          </ac:spMkLst>
        </pc:spChg>
        <pc:spChg chg="add del mod">
          <ac:chgData name="Darshan Pandhi" userId="399a6b62-28db-4684-a864-c914e742afe4" providerId="ADAL" clId="{8EA2C98D-C279-4A37-B5E3-1C244D57C5FE}" dt="2020-12-09T15:59:32.151" v="332"/>
          <ac:spMkLst>
            <pc:docMk/>
            <pc:sldMk cId="130848904" sldId="275"/>
            <ac:spMk id="11" creationId="{CD147B12-6A10-4159-BE61-ECFAB9BBB42C}"/>
          </ac:spMkLst>
        </pc:spChg>
        <pc:spChg chg="add del">
          <ac:chgData name="Darshan Pandhi" userId="399a6b62-28db-4684-a864-c914e742afe4" providerId="ADAL" clId="{8EA2C98D-C279-4A37-B5E3-1C244D57C5FE}" dt="2020-12-09T17:14:14.486" v="1363" actId="26606"/>
          <ac:spMkLst>
            <pc:docMk/>
            <pc:sldMk cId="130848904" sldId="275"/>
            <ac:spMk id="16" creationId="{079CE317-680B-449C-A423-71C1FE069B4C}"/>
          </ac:spMkLst>
        </pc:spChg>
        <pc:spChg chg="add del">
          <ac:chgData name="Darshan Pandhi" userId="399a6b62-28db-4684-a864-c914e742afe4" providerId="ADAL" clId="{8EA2C98D-C279-4A37-B5E3-1C244D57C5FE}" dt="2020-12-09T17:14:14.486" v="1363" actId="26606"/>
          <ac:spMkLst>
            <pc:docMk/>
            <pc:sldMk cId="130848904" sldId="275"/>
            <ac:spMk id="17" creationId="{38ABDB68-E3D5-448E-97D3-06FFEF680193}"/>
          </ac:spMkLst>
        </pc:spChg>
        <pc:spChg chg="add del">
          <ac:chgData name="Darshan Pandhi" userId="399a6b62-28db-4684-a864-c914e742afe4" providerId="ADAL" clId="{8EA2C98D-C279-4A37-B5E3-1C244D57C5FE}" dt="2020-12-09T16:05:56.250" v="553" actId="26606"/>
          <ac:spMkLst>
            <pc:docMk/>
            <pc:sldMk cId="130848904" sldId="275"/>
            <ac:spMk id="29" creationId="{59647F54-801D-44AB-8284-EDDFF7763139}"/>
          </ac:spMkLst>
        </pc:spChg>
        <pc:spChg chg="add del">
          <ac:chgData name="Darshan Pandhi" userId="399a6b62-28db-4684-a864-c914e742afe4" providerId="ADAL" clId="{8EA2C98D-C279-4A37-B5E3-1C244D57C5FE}" dt="2020-12-09T16:05:56.250" v="553" actId="26606"/>
          <ac:spMkLst>
            <pc:docMk/>
            <pc:sldMk cId="130848904" sldId="275"/>
            <ac:spMk id="31" creationId="{8D489E29-742E-4D34-AB08-CE3217805B81}"/>
          </ac:spMkLst>
        </pc:spChg>
        <pc:spChg chg="add del">
          <ac:chgData name="Darshan Pandhi" userId="399a6b62-28db-4684-a864-c914e742afe4" providerId="ADAL" clId="{8EA2C98D-C279-4A37-B5E3-1C244D57C5FE}" dt="2020-12-09T17:14:14.486" v="1363" actId="26606"/>
          <ac:spMkLst>
            <pc:docMk/>
            <pc:sldMk cId="130848904" sldId="275"/>
            <ac:spMk id="33" creationId="{B8DD7FEB-D9F3-4F5B-982C-36B0664D0205}"/>
          </ac:spMkLst>
        </pc:spChg>
        <pc:spChg chg="add del">
          <ac:chgData name="Darshan Pandhi" userId="399a6b62-28db-4684-a864-c914e742afe4" providerId="ADAL" clId="{8EA2C98D-C279-4A37-B5E3-1C244D57C5FE}" dt="2020-12-09T17:14:14.486" v="1363" actId="26606"/>
          <ac:spMkLst>
            <pc:docMk/>
            <pc:sldMk cId="130848904" sldId="275"/>
            <ac:spMk id="35" creationId="{96BA11E4-0636-4FA9-A836-2A4FB176449A}"/>
          </ac:spMkLst>
        </pc:spChg>
        <pc:spChg chg="add del">
          <ac:chgData name="Darshan Pandhi" userId="399a6b62-28db-4684-a864-c914e742afe4" providerId="ADAL" clId="{8EA2C98D-C279-4A37-B5E3-1C244D57C5FE}" dt="2020-12-09T17:14:14.486" v="1363" actId="26606"/>
          <ac:spMkLst>
            <pc:docMk/>
            <pc:sldMk cId="130848904" sldId="275"/>
            <ac:spMk id="37" creationId="{5681882E-BDD0-4311-AF62-E8019628524D}"/>
          </ac:spMkLst>
        </pc:spChg>
        <pc:spChg chg="add del">
          <ac:chgData name="Darshan Pandhi" userId="399a6b62-28db-4684-a864-c914e742afe4" providerId="ADAL" clId="{8EA2C98D-C279-4A37-B5E3-1C244D57C5FE}" dt="2020-12-09T17:14:14.486" v="1363" actId="26606"/>
          <ac:spMkLst>
            <pc:docMk/>
            <pc:sldMk cId="130848904" sldId="275"/>
            <ac:spMk id="39" creationId="{EADD3260-4BDA-459B-A162-5E1B897E38FC}"/>
          </ac:spMkLst>
        </pc:spChg>
        <pc:spChg chg="add del">
          <ac:chgData name="Darshan Pandhi" userId="399a6b62-28db-4684-a864-c914e742afe4" providerId="ADAL" clId="{8EA2C98D-C279-4A37-B5E3-1C244D57C5FE}" dt="2020-12-09T17:14:14.486" v="1363" actId="26606"/>
          <ac:spMkLst>
            <pc:docMk/>
            <pc:sldMk cId="130848904" sldId="275"/>
            <ac:spMk id="41" creationId="{283DA7DD-CA37-4ED7-8710-48E56B063BA4}"/>
          </ac:spMkLst>
        </pc:spChg>
        <pc:spChg chg="add del">
          <ac:chgData name="Darshan Pandhi" userId="399a6b62-28db-4684-a864-c914e742afe4" providerId="ADAL" clId="{8EA2C98D-C279-4A37-B5E3-1C244D57C5FE}" dt="2020-12-09T17:14:14.486" v="1363" actId="26606"/>
          <ac:spMkLst>
            <pc:docMk/>
            <pc:sldMk cId="130848904" sldId="275"/>
            <ac:spMk id="43" creationId="{B92F2E3C-66CD-4DEB-BA14-2A5912B65A21}"/>
          </ac:spMkLst>
        </pc:spChg>
        <pc:spChg chg="add">
          <ac:chgData name="Darshan Pandhi" userId="399a6b62-28db-4684-a864-c914e742afe4" providerId="ADAL" clId="{8EA2C98D-C279-4A37-B5E3-1C244D57C5FE}" dt="2020-12-09T17:14:14.567" v="1364" actId="26606"/>
          <ac:spMkLst>
            <pc:docMk/>
            <pc:sldMk cId="130848904" sldId="275"/>
            <ac:spMk id="46" creationId="{079CE317-680B-449C-A423-71C1FE069B4C}"/>
          </ac:spMkLst>
        </pc:spChg>
        <pc:grpChg chg="add del">
          <ac:chgData name="Darshan Pandhi" userId="399a6b62-28db-4684-a864-c914e742afe4" providerId="ADAL" clId="{8EA2C98D-C279-4A37-B5E3-1C244D57C5FE}" dt="2020-12-09T17:14:14.486" v="1363" actId="26606"/>
          <ac:grpSpMkLst>
            <pc:docMk/>
            <pc:sldMk cId="130848904" sldId="275"/>
            <ac:grpSpMk id="15" creationId="{DDA34B8A-FA8D-4E16-AD72-7B60B1C2582A}"/>
          </ac:grpSpMkLst>
        </pc:grpChg>
        <pc:grpChg chg="add del">
          <ac:chgData name="Darshan Pandhi" userId="399a6b62-28db-4684-a864-c914e742afe4" providerId="ADAL" clId="{8EA2C98D-C279-4A37-B5E3-1C244D57C5FE}" dt="2020-12-09T16:05:56.250" v="553" actId="26606"/>
          <ac:grpSpMkLst>
            <pc:docMk/>
            <pc:sldMk cId="130848904" sldId="275"/>
            <ac:grpSpMk id="18" creationId="{FAEF28A3-012D-4640-B8B8-1EF6EAF7233B}"/>
          </ac:grpSpMkLst>
        </pc:grpChg>
        <pc:grpChg chg="add">
          <ac:chgData name="Darshan Pandhi" userId="399a6b62-28db-4684-a864-c914e742afe4" providerId="ADAL" clId="{8EA2C98D-C279-4A37-B5E3-1C244D57C5FE}" dt="2020-12-09T17:14:14.567" v="1364" actId="26606"/>
          <ac:grpSpMkLst>
            <pc:docMk/>
            <pc:sldMk cId="130848904" sldId="275"/>
            <ac:grpSpMk id="45" creationId="{DDA34B8A-FA8D-4E16-AD72-7B60B1C2582A}"/>
          </ac:grpSpMkLst>
        </pc:grpChg>
        <pc:picChg chg="add del mod">
          <ac:chgData name="Darshan Pandhi" userId="399a6b62-28db-4684-a864-c914e742afe4" providerId="ADAL" clId="{8EA2C98D-C279-4A37-B5E3-1C244D57C5FE}" dt="2020-12-09T15:59:28.441" v="330" actId="478"/>
          <ac:picMkLst>
            <pc:docMk/>
            <pc:sldMk cId="130848904" sldId="275"/>
            <ac:picMk id="7" creationId="{4BB3C331-E8BD-4A70-B75D-5C429DC44F8C}"/>
          </ac:picMkLst>
        </pc:picChg>
        <pc:picChg chg="add del mod">
          <ac:chgData name="Darshan Pandhi" userId="399a6b62-28db-4684-a864-c914e742afe4" providerId="ADAL" clId="{8EA2C98D-C279-4A37-B5E3-1C244D57C5FE}" dt="2020-12-09T15:59:30.253" v="331" actId="478"/>
          <ac:picMkLst>
            <pc:docMk/>
            <pc:sldMk cId="130848904" sldId="275"/>
            <ac:picMk id="9" creationId="{73A9F35F-FB41-4EF3-8451-230642BC0BCD}"/>
          </ac:picMkLst>
        </pc:picChg>
        <pc:picChg chg="add mod ord">
          <ac:chgData name="Darshan Pandhi" userId="399a6b62-28db-4684-a864-c914e742afe4" providerId="ADAL" clId="{8EA2C98D-C279-4A37-B5E3-1C244D57C5FE}" dt="2020-12-09T17:14:14.567" v="1364" actId="26606"/>
          <ac:picMkLst>
            <pc:docMk/>
            <pc:sldMk cId="130848904" sldId="275"/>
            <ac:picMk id="13" creationId="{98A968A8-CB5B-4758-A75E-1B4DC8A665C7}"/>
          </ac:picMkLst>
        </pc:picChg>
      </pc:sldChg>
      <pc:sldChg chg="addSp delSp modSp mod setBg setClrOvrMap">
        <pc:chgData name="Darshan Pandhi" userId="399a6b62-28db-4684-a864-c914e742afe4" providerId="ADAL" clId="{8EA2C98D-C279-4A37-B5E3-1C244D57C5FE}" dt="2020-12-09T19:36:11.658" v="1574" actId="26606"/>
        <pc:sldMkLst>
          <pc:docMk/>
          <pc:sldMk cId="789510707" sldId="276"/>
        </pc:sldMkLst>
        <pc:spChg chg="mod">
          <ac:chgData name="Darshan Pandhi" userId="399a6b62-28db-4684-a864-c914e742afe4" providerId="ADAL" clId="{8EA2C98D-C279-4A37-B5E3-1C244D57C5FE}" dt="2020-12-09T19:36:11.653" v="1573" actId="26606"/>
          <ac:spMkLst>
            <pc:docMk/>
            <pc:sldMk cId="789510707" sldId="276"/>
            <ac:spMk id="2" creationId="{4F2C7A67-BAA2-4AC2-8054-48E71097B21D}"/>
          </ac:spMkLst>
        </pc:spChg>
        <pc:spChg chg="mod ord">
          <ac:chgData name="Darshan Pandhi" userId="399a6b62-28db-4684-a864-c914e742afe4" providerId="ADAL" clId="{8EA2C98D-C279-4A37-B5E3-1C244D57C5FE}" dt="2020-12-09T19:36:11.658" v="1574" actId="26606"/>
          <ac:spMkLst>
            <pc:docMk/>
            <pc:sldMk cId="789510707" sldId="276"/>
            <ac:spMk id="3" creationId="{19EA5F58-E2AB-49A5-A5D8-A53BF453CE1E}"/>
          </ac:spMkLst>
        </pc:spChg>
        <pc:spChg chg="add del">
          <ac:chgData name="Darshan Pandhi" userId="399a6b62-28db-4684-a864-c914e742afe4" providerId="ADAL" clId="{8EA2C98D-C279-4A37-B5E3-1C244D57C5FE}" dt="2020-12-09T17:18:08.415" v="1516" actId="26606"/>
          <ac:spMkLst>
            <pc:docMk/>
            <pc:sldMk cId="789510707" sldId="276"/>
            <ac:spMk id="73" creationId="{8D489E29-742E-4D34-AB08-CE3217805B81}"/>
          </ac:spMkLst>
        </pc:spChg>
        <pc:spChg chg="add del">
          <ac:chgData name="Darshan Pandhi" userId="399a6b62-28db-4684-a864-c914e742afe4" providerId="ADAL" clId="{8EA2C98D-C279-4A37-B5E3-1C244D57C5FE}" dt="2020-12-09T19:36:11.653" v="1573" actId="26606"/>
          <ac:spMkLst>
            <pc:docMk/>
            <pc:sldMk cId="789510707" sldId="276"/>
            <ac:spMk id="75" creationId="{4EC8AAB6-953B-4D29-9967-3C44D06BB4E8}"/>
          </ac:spMkLst>
        </pc:spChg>
        <pc:spChg chg="add del">
          <ac:chgData name="Darshan Pandhi" userId="399a6b62-28db-4684-a864-c914e742afe4" providerId="ADAL" clId="{8EA2C98D-C279-4A37-B5E3-1C244D57C5FE}" dt="2020-12-09T19:36:11.653" v="1573" actId="26606"/>
          <ac:spMkLst>
            <pc:docMk/>
            <pc:sldMk cId="789510707" sldId="276"/>
            <ac:spMk id="77" creationId="{C89ED458-2326-40DC-9C7B-1A717B6551AD}"/>
          </ac:spMkLst>
        </pc:spChg>
        <pc:spChg chg="add del">
          <ac:chgData name="Darshan Pandhi" userId="399a6b62-28db-4684-a864-c914e742afe4" providerId="ADAL" clId="{8EA2C98D-C279-4A37-B5E3-1C244D57C5FE}" dt="2020-12-09T19:36:11.653" v="1573" actId="26606"/>
          <ac:spMkLst>
            <pc:docMk/>
            <pc:sldMk cId="789510707" sldId="276"/>
            <ac:spMk id="79" creationId="{6F9D1DE6-E368-4F07-85F9-D5B767477DDF}"/>
          </ac:spMkLst>
        </pc:spChg>
        <pc:spChg chg="add del">
          <ac:chgData name="Darshan Pandhi" userId="399a6b62-28db-4684-a864-c914e742afe4" providerId="ADAL" clId="{8EA2C98D-C279-4A37-B5E3-1C244D57C5FE}" dt="2020-12-09T19:36:11.653" v="1573" actId="26606"/>
          <ac:spMkLst>
            <pc:docMk/>
            <pc:sldMk cId="789510707" sldId="276"/>
            <ac:spMk id="81" creationId="{F63B1F66-4ACE-4A01-8ADF-F175A9C358B2}"/>
          </ac:spMkLst>
        </pc:spChg>
        <pc:spChg chg="add del">
          <ac:chgData name="Darshan Pandhi" userId="399a6b62-28db-4684-a864-c914e742afe4" providerId="ADAL" clId="{8EA2C98D-C279-4A37-B5E3-1C244D57C5FE}" dt="2020-12-09T19:36:11.653" v="1573" actId="26606"/>
          <ac:spMkLst>
            <pc:docMk/>
            <pc:sldMk cId="789510707" sldId="276"/>
            <ac:spMk id="83" creationId="{CF8448ED-9332-4A9B-8CAB-B1985E596E20}"/>
          </ac:spMkLst>
        </pc:spChg>
        <pc:spChg chg="add del">
          <ac:chgData name="Darshan Pandhi" userId="399a6b62-28db-4684-a864-c914e742afe4" providerId="ADAL" clId="{8EA2C98D-C279-4A37-B5E3-1C244D57C5FE}" dt="2020-12-09T19:36:11.653" v="1573" actId="26606"/>
          <ac:spMkLst>
            <pc:docMk/>
            <pc:sldMk cId="789510707" sldId="276"/>
            <ac:spMk id="85" creationId="{ED3A2261-1C75-40FF-8CD6-18C5900C1C8D}"/>
          </ac:spMkLst>
        </pc:spChg>
        <pc:spChg chg="add del">
          <ac:chgData name="Darshan Pandhi" userId="399a6b62-28db-4684-a864-c914e742afe4" providerId="ADAL" clId="{8EA2C98D-C279-4A37-B5E3-1C244D57C5FE}" dt="2020-12-09T17:18:07.642" v="1515" actId="26606"/>
          <ac:spMkLst>
            <pc:docMk/>
            <pc:sldMk cId="789510707" sldId="276"/>
            <ac:spMk id="137" creationId="{052F6DBF-1805-4FD9-AFA3-C8642175FC96}"/>
          </ac:spMkLst>
        </pc:spChg>
        <pc:spChg chg="add del">
          <ac:chgData name="Darshan Pandhi" userId="399a6b62-28db-4684-a864-c914e742afe4" providerId="ADAL" clId="{8EA2C98D-C279-4A37-B5E3-1C244D57C5FE}" dt="2020-12-09T17:18:07.642" v="1515" actId="26606"/>
          <ac:spMkLst>
            <pc:docMk/>
            <pc:sldMk cId="789510707" sldId="276"/>
            <ac:spMk id="139" creationId="{CC79B2C4-EF9C-492F-BC64-5300A7A2F2DB}"/>
          </ac:spMkLst>
        </pc:spChg>
        <pc:spChg chg="add del">
          <ac:chgData name="Darshan Pandhi" userId="399a6b62-28db-4684-a864-c914e742afe4" providerId="ADAL" clId="{8EA2C98D-C279-4A37-B5E3-1C244D57C5FE}" dt="2020-12-09T17:18:07.642" v="1515" actId="26606"/>
          <ac:spMkLst>
            <pc:docMk/>
            <pc:sldMk cId="789510707" sldId="276"/>
            <ac:spMk id="141" creationId="{0599BEDA-CEC9-4E6C-B05D-1353D0F165D9}"/>
          </ac:spMkLst>
        </pc:spChg>
        <pc:spChg chg="add del">
          <ac:chgData name="Darshan Pandhi" userId="399a6b62-28db-4684-a864-c914e742afe4" providerId="ADAL" clId="{8EA2C98D-C279-4A37-B5E3-1C244D57C5FE}" dt="2020-12-09T19:36:11.653" v="1573" actId="26606"/>
          <ac:spMkLst>
            <pc:docMk/>
            <pc:sldMk cId="789510707" sldId="276"/>
            <ac:spMk id="3078" creationId="{510C9632-BB6F-48EE-AB65-501878BA5DB6}"/>
          </ac:spMkLst>
        </pc:spChg>
        <pc:picChg chg="add del mod">
          <ac:chgData name="Darshan Pandhi" userId="399a6b62-28db-4684-a864-c914e742afe4" providerId="ADAL" clId="{8EA2C98D-C279-4A37-B5E3-1C244D57C5FE}" dt="2020-12-09T17:16:59.240" v="1439"/>
          <ac:picMkLst>
            <pc:docMk/>
            <pc:sldMk cId="789510707" sldId="276"/>
            <ac:picMk id="3074" creationId="{6B0A8DDB-FFE4-423C-8FE3-6A8D21B75A3A}"/>
          </ac:picMkLst>
        </pc:picChg>
        <pc:picChg chg="add mod ord">
          <ac:chgData name="Darshan Pandhi" userId="399a6b62-28db-4684-a864-c914e742afe4" providerId="ADAL" clId="{8EA2C98D-C279-4A37-B5E3-1C244D57C5FE}" dt="2020-12-09T19:36:11.653" v="1573" actId="26606"/>
          <ac:picMkLst>
            <pc:docMk/>
            <pc:sldMk cId="789510707" sldId="276"/>
            <ac:picMk id="3076" creationId="{ED2CD367-32D7-4098-95E8-37AAADC1C219}"/>
          </ac:picMkLst>
        </pc:picChg>
      </pc:sldChg>
      <pc:sldChg chg="addSp delSp modSp mod setBg setClrOvrMap">
        <pc:chgData name="Darshan Pandhi" userId="399a6b62-28db-4684-a864-c914e742afe4" providerId="ADAL" clId="{8EA2C98D-C279-4A37-B5E3-1C244D57C5FE}" dt="2020-12-09T19:34:48.328" v="1535" actId="26606"/>
        <pc:sldMkLst>
          <pc:docMk/>
          <pc:sldMk cId="46446903" sldId="277"/>
        </pc:sldMkLst>
        <pc:spChg chg="mod">
          <ac:chgData name="Darshan Pandhi" userId="399a6b62-28db-4684-a864-c914e742afe4" providerId="ADAL" clId="{8EA2C98D-C279-4A37-B5E3-1C244D57C5FE}" dt="2020-12-09T19:34:48.328" v="1535" actId="26606"/>
          <ac:spMkLst>
            <pc:docMk/>
            <pc:sldMk cId="46446903" sldId="277"/>
            <ac:spMk id="2" creationId="{99F07F40-12D0-49EE-B465-B1DF64D0C123}"/>
          </ac:spMkLst>
        </pc:spChg>
        <pc:spChg chg="del">
          <ac:chgData name="Darshan Pandhi" userId="399a6b62-28db-4684-a864-c914e742afe4" providerId="ADAL" clId="{8EA2C98D-C279-4A37-B5E3-1C244D57C5FE}" dt="2020-12-09T19:34:48.328" v="1535" actId="26606"/>
          <ac:spMkLst>
            <pc:docMk/>
            <pc:sldMk cId="46446903" sldId="277"/>
            <ac:spMk id="3" creationId="{15DE1558-2AD2-45BC-8784-E1289820C83A}"/>
          </ac:spMkLst>
        </pc:spChg>
        <pc:spChg chg="add">
          <ac:chgData name="Darshan Pandhi" userId="399a6b62-28db-4684-a864-c914e742afe4" providerId="ADAL" clId="{8EA2C98D-C279-4A37-B5E3-1C244D57C5FE}" dt="2020-12-09T19:34:48.328" v="1535" actId="26606"/>
          <ac:spMkLst>
            <pc:docMk/>
            <pc:sldMk cId="46446903" sldId="277"/>
            <ac:spMk id="13" creationId="{670D6F2B-93AF-47D6-9378-5E54BE0AC69F}"/>
          </ac:spMkLst>
        </pc:spChg>
        <pc:spChg chg="add">
          <ac:chgData name="Darshan Pandhi" userId="399a6b62-28db-4684-a864-c914e742afe4" providerId="ADAL" clId="{8EA2C98D-C279-4A37-B5E3-1C244D57C5FE}" dt="2020-12-09T19:34:48.328" v="1535" actId="26606"/>
          <ac:spMkLst>
            <pc:docMk/>
            <pc:sldMk cId="46446903" sldId="277"/>
            <ac:spMk id="15" creationId="{491A5E26-1F21-459D-8C03-ADB057B09066}"/>
          </ac:spMkLst>
        </pc:spChg>
        <pc:grpChg chg="add">
          <ac:chgData name="Darshan Pandhi" userId="399a6b62-28db-4684-a864-c914e742afe4" providerId="ADAL" clId="{8EA2C98D-C279-4A37-B5E3-1C244D57C5FE}" dt="2020-12-09T19:34:48.328" v="1535" actId="26606"/>
          <ac:grpSpMkLst>
            <pc:docMk/>
            <pc:sldMk cId="46446903" sldId="277"/>
            <ac:grpSpMk id="9" creationId="{6503EB0F-2257-4A3E-A73B-E1DE769B459F}"/>
          </ac:grpSpMkLst>
        </pc:grpChg>
        <pc:picChg chg="add">
          <ac:chgData name="Darshan Pandhi" userId="399a6b62-28db-4684-a864-c914e742afe4" providerId="ADAL" clId="{8EA2C98D-C279-4A37-B5E3-1C244D57C5FE}" dt="2020-12-09T19:34:48.328" v="1535" actId="26606"/>
          <ac:picMkLst>
            <pc:docMk/>
            <pc:sldMk cId="46446903" sldId="277"/>
            <ac:picMk id="5" creationId="{C1A32BD4-C266-4AAD-B36D-F5CE2FF3C42E}"/>
          </ac:picMkLst>
        </pc:picChg>
      </pc:sldChg>
      <pc:sldChg chg="addSp delSp modSp new mod setBg">
        <pc:chgData name="Darshan Pandhi" userId="399a6b62-28db-4684-a864-c914e742afe4" providerId="ADAL" clId="{8EA2C98D-C279-4A37-B5E3-1C244D57C5FE}" dt="2020-12-09T17:05:32.675" v="974" actId="26606"/>
        <pc:sldMkLst>
          <pc:docMk/>
          <pc:sldMk cId="1342389656" sldId="278"/>
        </pc:sldMkLst>
        <pc:spChg chg="mod">
          <ac:chgData name="Darshan Pandhi" userId="399a6b62-28db-4684-a864-c914e742afe4" providerId="ADAL" clId="{8EA2C98D-C279-4A37-B5E3-1C244D57C5FE}" dt="2020-12-09T17:05:32.675" v="974" actId="26606"/>
          <ac:spMkLst>
            <pc:docMk/>
            <pc:sldMk cId="1342389656" sldId="278"/>
            <ac:spMk id="2" creationId="{3F32CBDA-80C4-4FEF-BB5E-90238EB7722F}"/>
          </ac:spMkLst>
        </pc:spChg>
        <pc:spChg chg="del mod">
          <ac:chgData name="Darshan Pandhi" userId="399a6b62-28db-4684-a864-c914e742afe4" providerId="ADAL" clId="{8EA2C98D-C279-4A37-B5E3-1C244D57C5FE}" dt="2020-12-09T17:05:32.675" v="974" actId="26606"/>
          <ac:spMkLst>
            <pc:docMk/>
            <pc:sldMk cId="1342389656" sldId="278"/>
            <ac:spMk id="3" creationId="{CE280193-8186-4F01-9911-4BFADDEA6E08}"/>
          </ac:spMkLst>
        </pc:spChg>
        <pc:spChg chg="add">
          <ac:chgData name="Darshan Pandhi" userId="399a6b62-28db-4684-a864-c914e742afe4" providerId="ADAL" clId="{8EA2C98D-C279-4A37-B5E3-1C244D57C5FE}" dt="2020-12-09T17:05:32.675" v="974" actId="26606"/>
          <ac:spMkLst>
            <pc:docMk/>
            <pc:sldMk cId="1342389656" sldId="278"/>
            <ac:spMk id="18" creationId="{CC28BCC9-4093-4FD5-83EB-7EC297F51396}"/>
          </ac:spMkLst>
        </pc:spChg>
        <pc:grpChg chg="add">
          <ac:chgData name="Darshan Pandhi" userId="399a6b62-28db-4684-a864-c914e742afe4" providerId="ADAL" clId="{8EA2C98D-C279-4A37-B5E3-1C244D57C5FE}" dt="2020-12-09T17:05:32.675" v="974" actId="26606"/>
          <ac:grpSpMkLst>
            <pc:docMk/>
            <pc:sldMk cId="1342389656" sldId="278"/>
            <ac:grpSpMk id="9" creationId="{08BCF048-8940-4354-B9EC-5AD74E283CE3}"/>
          </ac:grpSpMkLst>
        </pc:grpChg>
        <pc:graphicFrameChg chg="add">
          <ac:chgData name="Darshan Pandhi" userId="399a6b62-28db-4684-a864-c914e742afe4" providerId="ADAL" clId="{8EA2C98D-C279-4A37-B5E3-1C244D57C5FE}" dt="2020-12-09T17:05:32.675" v="974" actId="26606"/>
          <ac:graphicFrameMkLst>
            <pc:docMk/>
            <pc:sldMk cId="1342389656" sldId="278"/>
            <ac:graphicFrameMk id="5" creationId="{AFBD862A-CFF2-4DC7-A357-87C11F0B0A06}"/>
          </ac:graphicFrameMkLst>
        </pc:graphicFrameChg>
      </pc:sldChg>
      <pc:sldChg chg="modSp new del mod">
        <pc:chgData name="Darshan Pandhi" userId="399a6b62-28db-4684-a864-c914e742afe4" providerId="ADAL" clId="{8EA2C98D-C279-4A37-B5E3-1C244D57C5FE}" dt="2020-12-09T16:57:18.161" v="611" actId="47"/>
        <pc:sldMkLst>
          <pc:docMk/>
          <pc:sldMk cId="1569923314" sldId="279"/>
        </pc:sldMkLst>
        <pc:spChg chg="mod">
          <ac:chgData name="Darshan Pandhi" userId="399a6b62-28db-4684-a864-c914e742afe4" providerId="ADAL" clId="{8EA2C98D-C279-4A37-B5E3-1C244D57C5FE}" dt="2020-12-09T14:24:02.294" v="59" actId="20577"/>
          <ac:spMkLst>
            <pc:docMk/>
            <pc:sldMk cId="1569923314" sldId="279"/>
            <ac:spMk id="2" creationId="{61C1A77F-FEB5-4684-91C7-B728F770CEBB}"/>
          </ac:spMkLst>
        </pc:spChg>
      </pc:sldChg>
      <pc:sldChg chg="addSp delSp modSp new mod setBg setClrOvrMap">
        <pc:chgData name="Darshan Pandhi" userId="399a6b62-28db-4684-a864-c914e742afe4" providerId="ADAL" clId="{8EA2C98D-C279-4A37-B5E3-1C244D57C5FE}" dt="2020-12-09T16:56:58.422" v="610" actId="26606"/>
        <pc:sldMkLst>
          <pc:docMk/>
          <pc:sldMk cId="102764232" sldId="280"/>
        </pc:sldMkLst>
        <pc:spChg chg="mod">
          <ac:chgData name="Darshan Pandhi" userId="399a6b62-28db-4684-a864-c914e742afe4" providerId="ADAL" clId="{8EA2C98D-C279-4A37-B5E3-1C244D57C5FE}" dt="2020-12-09T16:56:58.422" v="610" actId="26606"/>
          <ac:spMkLst>
            <pc:docMk/>
            <pc:sldMk cId="102764232" sldId="280"/>
            <ac:spMk id="2" creationId="{ADC9008E-EBF1-4C33-8261-72B6B37FA2CA}"/>
          </ac:spMkLst>
        </pc:spChg>
        <pc:spChg chg="mod">
          <ac:chgData name="Darshan Pandhi" userId="399a6b62-28db-4684-a864-c914e742afe4" providerId="ADAL" clId="{8EA2C98D-C279-4A37-B5E3-1C244D57C5FE}" dt="2020-12-09T16:56:58.422" v="610" actId="26606"/>
          <ac:spMkLst>
            <pc:docMk/>
            <pc:sldMk cId="102764232" sldId="280"/>
            <ac:spMk id="3" creationId="{D14709FE-E891-4FFD-B645-1674C5805C67}"/>
          </ac:spMkLst>
        </pc:spChg>
        <pc:spChg chg="add del">
          <ac:chgData name="Darshan Pandhi" userId="399a6b62-28db-4684-a864-c914e742afe4" providerId="ADAL" clId="{8EA2C98D-C279-4A37-B5E3-1C244D57C5FE}" dt="2020-12-09T16:56:58.371" v="609" actId="26606"/>
          <ac:spMkLst>
            <pc:docMk/>
            <pc:sldMk cId="102764232" sldId="280"/>
            <ac:spMk id="8" creationId="{B219AE65-9B94-44EA-BEF3-EF4BFA169C81}"/>
          </ac:spMkLst>
        </pc:spChg>
        <pc:spChg chg="add del">
          <ac:chgData name="Darshan Pandhi" userId="399a6b62-28db-4684-a864-c914e742afe4" providerId="ADAL" clId="{8EA2C98D-C279-4A37-B5E3-1C244D57C5FE}" dt="2020-12-09T16:56:58.371" v="609" actId="26606"/>
          <ac:spMkLst>
            <pc:docMk/>
            <pc:sldMk cId="102764232" sldId="280"/>
            <ac:spMk id="10" creationId="{F0C81A57-9CD5-461B-8FFE-4A8CB6CFBE01}"/>
          </ac:spMkLst>
        </pc:spChg>
        <pc:spChg chg="add">
          <ac:chgData name="Darshan Pandhi" userId="399a6b62-28db-4684-a864-c914e742afe4" providerId="ADAL" clId="{8EA2C98D-C279-4A37-B5E3-1C244D57C5FE}" dt="2020-12-09T16:56:58.422" v="610" actId="26606"/>
          <ac:spMkLst>
            <pc:docMk/>
            <pc:sldMk cId="102764232" sldId="280"/>
            <ac:spMk id="18" creationId="{01109B5D-BC35-4376-98A2-F53B03E4E1B4}"/>
          </ac:spMkLst>
        </pc:spChg>
        <pc:spChg chg="add">
          <ac:chgData name="Darshan Pandhi" userId="399a6b62-28db-4684-a864-c914e742afe4" providerId="ADAL" clId="{8EA2C98D-C279-4A37-B5E3-1C244D57C5FE}" dt="2020-12-09T16:56:58.422" v="610" actId="26606"/>
          <ac:spMkLst>
            <pc:docMk/>
            <pc:sldMk cId="102764232" sldId="280"/>
            <ac:spMk id="19" creationId="{94D90C11-98A3-40E3-B04C-A3025D6458A3}"/>
          </ac:spMkLst>
        </pc:spChg>
        <pc:spChg chg="add">
          <ac:chgData name="Darshan Pandhi" userId="399a6b62-28db-4684-a864-c914e742afe4" providerId="ADAL" clId="{8EA2C98D-C279-4A37-B5E3-1C244D57C5FE}" dt="2020-12-09T16:56:58.422" v="610" actId="26606"/>
          <ac:spMkLst>
            <pc:docMk/>
            <pc:sldMk cId="102764232" sldId="280"/>
            <ac:spMk id="20" creationId="{A3B28FB1-97C9-4A9E-A45B-356508C2C38B}"/>
          </ac:spMkLst>
        </pc:spChg>
        <pc:grpChg chg="add del">
          <ac:chgData name="Darshan Pandhi" userId="399a6b62-28db-4684-a864-c914e742afe4" providerId="ADAL" clId="{8EA2C98D-C279-4A37-B5E3-1C244D57C5FE}" dt="2020-12-09T16:56:58.371" v="609" actId="26606"/>
          <ac:grpSpMkLst>
            <pc:docMk/>
            <pc:sldMk cId="102764232" sldId="280"/>
            <ac:grpSpMk id="12" creationId="{3086C462-37F4-494D-8292-CCB95221CC1A}"/>
          </ac:grpSpMkLst>
        </pc:grpChg>
        <pc:cxnChg chg="add del">
          <ac:chgData name="Darshan Pandhi" userId="399a6b62-28db-4684-a864-c914e742afe4" providerId="ADAL" clId="{8EA2C98D-C279-4A37-B5E3-1C244D57C5FE}" dt="2020-12-09T16:56:58.371" v="609" actId="26606"/>
          <ac:cxnSpMkLst>
            <pc:docMk/>
            <pc:sldMk cId="102764232" sldId="280"/>
            <ac:cxnSpMk id="16" creationId="{AD23B2CD-009B-425A-9616-1E1AD1D5AB46}"/>
          </ac:cxnSpMkLst>
        </pc:cxnChg>
      </pc:sldChg>
      <pc:sldChg chg="addSp delSp modSp new mod ord modClrScheme chgLayout">
        <pc:chgData name="Darshan Pandhi" userId="399a6b62-28db-4684-a864-c914e742afe4" providerId="ADAL" clId="{8EA2C98D-C279-4A37-B5E3-1C244D57C5FE}" dt="2020-12-09T16:31:34.147" v="565"/>
        <pc:sldMkLst>
          <pc:docMk/>
          <pc:sldMk cId="167686016" sldId="281"/>
        </pc:sldMkLst>
        <pc:spChg chg="del">
          <ac:chgData name="Darshan Pandhi" userId="399a6b62-28db-4684-a864-c914e742afe4" providerId="ADAL" clId="{8EA2C98D-C279-4A37-B5E3-1C244D57C5FE}" dt="2020-12-09T15:17:24.465" v="103" actId="700"/>
          <ac:spMkLst>
            <pc:docMk/>
            <pc:sldMk cId="167686016" sldId="281"/>
            <ac:spMk id="2" creationId="{78BA13DF-C29C-4FC7-BD33-64B29ECB4D67}"/>
          </ac:spMkLst>
        </pc:spChg>
        <pc:spChg chg="del">
          <ac:chgData name="Darshan Pandhi" userId="399a6b62-28db-4684-a864-c914e742afe4" providerId="ADAL" clId="{8EA2C98D-C279-4A37-B5E3-1C244D57C5FE}" dt="2020-12-09T15:17:24.465" v="103" actId="700"/>
          <ac:spMkLst>
            <pc:docMk/>
            <pc:sldMk cId="167686016" sldId="281"/>
            <ac:spMk id="3" creationId="{C91E8190-E4DD-4618-A22A-48FDE00E8027}"/>
          </ac:spMkLst>
        </pc:spChg>
        <pc:spChg chg="add mod">
          <ac:chgData name="Darshan Pandhi" userId="399a6b62-28db-4684-a864-c914e742afe4" providerId="ADAL" clId="{8EA2C98D-C279-4A37-B5E3-1C244D57C5FE}" dt="2020-12-09T15:18:01.789" v="156" actId="20577"/>
          <ac:spMkLst>
            <pc:docMk/>
            <pc:sldMk cId="167686016" sldId="281"/>
            <ac:spMk id="4" creationId="{55112BFC-87C2-40D5-A7E1-AEB5AAFC7957}"/>
          </ac:spMkLst>
        </pc:spChg>
        <pc:spChg chg="add del mod">
          <ac:chgData name="Darshan Pandhi" userId="399a6b62-28db-4684-a864-c914e742afe4" providerId="ADAL" clId="{8EA2C98D-C279-4A37-B5E3-1C244D57C5FE}" dt="2020-12-09T15:17:37.705" v="106"/>
          <ac:spMkLst>
            <pc:docMk/>
            <pc:sldMk cId="167686016" sldId="281"/>
            <ac:spMk id="5" creationId="{60FD56F9-290E-47BC-B744-F5916B7CA0D1}"/>
          </ac:spMkLst>
        </pc:spChg>
        <pc:spChg chg="add mod">
          <ac:chgData name="Darshan Pandhi" userId="399a6b62-28db-4684-a864-c914e742afe4" providerId="ADAL" clId="{8EA2C98D-C279-4A37-B5E3-1C244D57C5FE}" dt="2020-12-09T15:17:31.634" v="104" actId="700"/>
          <ac:spMkLst>
            <pc:docMk/>
            <pc:sldMk cId="167686016" sldId="281"/>
            <ac:spMk id="6" creationId="{CF00781C-68E2-45E9-84C0-BF901490D4BD}"/>
          </ac:spMkLst>
        </pc:spChg>
        <pc:graphicFrameChg chg="add mod">
          <ac:chgData name="Darshan Pandhi" userId="399a6b62-28db-4684-a864-c914e742afe4" providerId="ADAL" clId="{8EA2C98D-C279-4A37-B5E3-1C244D57C5FE}" dt="2020-12-09T15:20:40.805" v="177" actId="1076"/>
          <ac:graphicFrameMkLst>
            <pc:docMk/>
            <pc:sldMk cId="167686016" sldId="281"/>
            <ac:graphicFrameMk id="7" creationId="{39D29644-2687-4C9B-B23C-91E61F05D842}"/>
          </ac:graphicFrameMkLst>
        </pc:graphicFrameChg>
      </pc:sldChg>
      <pc:sldChg chg="addSp delSp modSp new del mod setBg modClrScheme setClrOvrMap chgLayout">
        <pc:chgData name="Darshan Pandhi" userId="399a6b62-28db-4684-a864-c914e742afe4" providerId="ADAL" clId="{8EA2C98D-C279-4A37-B5E3-1C244D57C5FE}" dt="2020-12-09T15:21:03.963" v="178" actId="47"/>
        <pc:sldMkLst>
          <pc:docMk/>
          <pc:sldMk cId="98536032" sldId="282"/>
        </pc:sldMkLst>
        <pc:spChg chg="del">
          <ac:chgData name="Darshan Pandhi" userId="399a6b62-28db-4684-a864-c914e742afe4" providerId="ADAL" clId="{8EA2C98D-C279-4A37-B5E3-1C244D57C5FE}" dt="2020-12-09T15:18:22.868" v="160" actId="700"/>
          <ac:spMkLst>
            <pc:docMk/>
            <pc:sldMk cId="98536032" sldId="282"/>
            <ac:spMk id="2" creationId="{40FEB2EC-01B2-4A9E-A8F1-3651F3323BD0}"/>
          </ac:spMkLst>
        </pc:spChg>
        <pc:spChg chg="del">
          <ac:chgData name="Darshan Pandhi" userId="399a6b62-28db-4684-a864-c914e742afe4" providerId="ADAL" clId="{8EA2C98D-C279-4A37-B5E3-1C244D57C5FE}" dt="2020-12-09T15:18:22.868" v="160" actId="700"/>
          <ac:spMkLst>
            <pc:docMk/>
            <pc:sldMk cId="98536032" sldId="282"/>
            <ac:spMk id="3" creationId="{F7538C27-9F7F-4A44-8352-B3CC0ED0C7E1}"/>
          </ac:spMkLst>
        </pc:spChg>
        <pc:spChg chg="del">
          <ac:chgData name="Darshan Pandhi" userId="399a6b62-28db-4684-a864-c914e742afe4" providerId="ADAL" clId="{8EA2C98D-C279-4A37-B5E3-1C244D57C5FE}" dt="2020-12-09T15:18:22.868" v="160" actId="700"/>
          <ac:spMkLst>
            <pc:docMk/>
            <pc:sldMk cId="98536032" sldId="282"/>
            <ac:spMk id="4" creationId="{7209A7CA-551D-4D65-A592-52EC7F7E489E}"/>
          </ac:spMkLst>
        </pc:spChg>
        <pc:spChg chg="add del">
          <ac:chgData name="Darshan Pandhi" userId="399a6b62-28db-4684-a864-c914e742afe4" providerId="ADAL" clId="{8EA2C98D-C279-4A37-B5E3-1C244D57C5FE}" dt="2020-12-09T15:19:10.753" v="165" actId="26606"/>
          <ac:spMkLst>
            <pc:docMk/>
            <pc:sldMk cId="98536032" sldId="282"/>
            <ac:spMk id="10" creationId="{85F279D6-ED25-4D3F-9479-8ABB21867D9B}"/>
          </ac:spMkLst>
        </pc:spChg>
        <pc:spChg chg="add del">
          <ac:chgData name="Darshan Pandhi" userId="399a6b62-28db-4684-a864-c914e742afe4" providerId="ADAL" clId="{8EA2C98D-C279-4A37-B5E3-1C244D57C5FE}" dt="2020-12-09T15:19:10.753" v="165" actId="26606"/>
          <ac:spMkLst>
            <pc:docMk/>
            <pc:sldMk cId="98536032" sldId="282"/>
            <ac:spMk id="12" creationId="{38D0B1B4-C487-47EF-B7D0-421066454CB6}"/>
          </ac:spMkLst>
        </pc:spChg>
        <pc:spChg chg="add del">
          <ac:chgData name="Darshan Pandhi" userId="399a6b62-28db-4684-a864-c914e742afe4" providerId="ADAL" clId="{8EA2C98D-C279-4A37-B5E3-1C244D57C5FE}" dt="2020-12-09T15:19:10.753" v="165" actId="26606"/>
          <ac:spMkLst>
            <pc:docMk/>
            <pc:sldMk cId="98536032" sldId="282"/>
            <ac:spMk id="14" creationId="{0214736A-03B2-4B91-B0AF-B21213F3B9DF}"/>
          </ac:spMkLst>
        </pc:spChg>
        <pc:spChg chg="add del">
          <ac:chgData name="Darshan Pandhi" userId="399a6b62-28db-4684-a864-c914e742afe4" providerId="ADAL" clId="{8EA2C98D-C279-4A37-B5E3-1C244D57C5FE}" dt="2020-12-09T15:19:23.169" v="168" actId="26606"/>
          <ac:spMkLst>
            <pc:docMk/>
            <pc:sldMk cId="98536032" sldId="282"/>
            <ac:spMk id="19" creationId="{786DE8A2-E45F-4163-B246-A5162E17BE1F}"/>
          </ac:spMkLst>
        </pc:spChg>
        <pc:spChg chg="add del">
          <ac:chgData name="Darshan Pandhi" userId="399a6b62-28db-4684-a864-c914e742afe4" providerId="ADAL" clId="{8EA2C98D-C279-4A37-B5E3-1C244D57C5FE}" dt="2020-12-09T15:19:23.169" v="168" actId="26606"/>
          <ac:spMkLst>
            <pc:docMk/>
            <pc:sldMk cId="98536032" sldId="282"/>
            <ac:spMk id="21" creationId="{CC88A9C7-37B3-4341-BF1A-E8F3049ECB19}"/>
          </ac:spMkLst>
        </pc:spChg>
        <pc:spChg chg="add">
          <ac:chgData name="Darshan Pandhi" userId="399a6b62-28db-4684-a864-c914e742afe4" providerId="ADAL" clId="{8EA2C98D-C279-4A37-B5E3-1C244D57C5FE}" dt="2020-12-09T15:19:23.169" v="168" actId="26606"/>
          <ac:spMkLst>
            <pc:docMk/>
            <pc:sldMk cId="98536032" sldId="282"/>
            <ac:spMk id="26" creationId="{3DB0ED7D-0741-41C8-9BCD-85B80680FB6C}"/>
          </ac:spMkLst>
        </pc:spChg>
        <pc:graphicFrameChg chg="add mod">
          <ac:chgData name="Darshan Pandhi" userId="399a6b62-28db-4684-a864-c914e742afe4" providerId="ADAL" clId="{8EA2C98D-C279-4A37-B5E3-1C244D57C5FE}" dt="2020-12-09T15:19:31.471" v="171" actId="14100"/>
          <ac:graphicFrameMkLst>
            <pc:docMk/>
            <pc:sldMk cId="98536032" sldId="282"/>
            <ac:graphicFrameMk id="5" creationId="{39D29644-2687-4C9B-B23C-91E61F05D842}"/>
          </ac:graphicFrameMkLst>
        </pc:graphicFrameChg>
      </pc:sldChg>
      <pc:sldChg chg="addSp delSp modSp new mod setBg modClrScheme setClrOvrMap chgLayout">
        <pc:chgData name="Darshan Pandhi" userId="399a6b62-28db-4684-a864-c914e742afe4" providerId="ADAL" clId="{8EA2C98D-C279-4A37-B5E3-1C244D57C5FE}" dt="2020-12-09T15:50:59.100" v="322" actId="26606"/>
        <pc:sldMkLst>
          <pc:docMk/>
          <pc:sldMk cId="2972238508" sldId="282"/>
        </pc:sldMkLst>
        <pc:spChg chg="del mod ord">
          <ac:chgData name="Darshan Pandhi" userId="399a6b62-28db-4684-a864-c914e742afe4" providerId="ADAL" clId="{8EA2C98D-C279-4A37-B5E3-1C244D57C5FE}" dt="2020-12-09T15:49:51.357" v="298" actId="700"/>
          <ac:spMkLst>
            <pc:docMk/>
            <pc:sldMk cId="2972238508" sldId="282"/>
            <ac:spMk id="2" creationId="{1479864D-CBC6-460D-BE50-3D2885EE0716}"/>
          </ac:spMkLst>
        </pc:spChg>
        <pc:spChg chg="del mod ord">
          <ac:chgData name="Darshan Pandhi" userId="399a6b62-28db-4684-a864-c914e742afe4" providerId="ADAL" clId="{8EA2C98D-C279-4A37-B5E3-1C244D57C5FE}" dt="2020-12-09T15:49:51.357" v="298" actId="700"/>
          <ac:spMkLst>
            <pc:docMk/>
            <pc:sldMk cId="2972238508" sldId="282"/>
            <ac:spMk id="3" creationId="{166FAF34-3F11-4683-9412-3309A3CB3B69}"/>
          </ac:spMkLst>
        </pc:spChg>
        <pc:spChg chg="add mod ord">
          <ac:chgData name="Darshan Pandhi" userId="399a6b62-28db-4684-a864-c914e742afe4" providerId="ADAL" clId="{8EA2C98D-C279-4A37-B5E3-1C244D57C5FE}" dt="2020-12-09T15:50:59.100" v="322" actId="26606"/>
          <ac:spMkLst>
            <pc:docMk/>
            <pc:sldMk cId="2972238508" sldId="282"/>
            <ac:spMk id="4" creationId="{F2AE4209-7295-4FD3-9A97-A4A48B231C51}"/>
          </ac:spMkLst>
        </pc:spChg>
        <pc:spChg chg="add del mod ord">
          <ac:chgData name="Darshan Pandhi" userId="399a6b62-28db-4684-a864-c914e742afe4" providerId="ADAL" clId="{8EA2C98D-C279-4A37-B5E3-1C244D57C5FE}" dt="2020-12-09T15:49:57.521" v="301"/>
          <ac:spMkLst>
            <pc:docMk/>
            <pc:sldMk cId="2972238508" sldId="282"/>
            <ac:spMk id="5" creationId="{C3224130-BA2F-4416-94D0-6A41ED3E4943}"/>
          </ac:spMkLst>
        </pc:spChg>
        <pc:spChg chg="add del mod ord">
          <ac:chgData name="Darshan Pandhi" userId="399a6b62-28db-4684-a864-c914e742afe4" providerId="ADAL" clId="{8EA2C98D-C279-4A37-B5E3-1C244D57C5FE}" dt="2020-12-09T15:50:27.421" v="307" actId="478"/>
          <ac:spMkLst>
            <pc:docMk/>
            <pc:sldMk cId="2972238508" sldId="282"/>
            <ac:spMk id="6" creationId="{0C89F9B9-7055-4CB1-9C1E-C2AE4B6AF29D}"/>
          </ac:spMkLst>
        </pc:spChg>
        <pc:spChg chg="add del">
          <ac:chgData name="Darshan Pandhi" userId="399a6b62-28db-4684-a864-c914e742afe4" providerId="ADAL" clId="{8EA2C98D-C279-4A37-B5E3-1C244D57C5FE}" dt="2020-12-09T15:50:20.791" v="305" actId="26606"/>
          <ac:spMkLst>
            <pc:docMk/>
            <pc:sldMk cId="2972238508" sldId="282"/>
            <ac:spMk id="84" creationId="{59647F54-801D-44AB-8284-EDDFF7763139}"/>
          </ac:spMkLst>
        </pc:spChg>
        <pc:spChg chg="add del">
          <ac:chgData name="Darshan Pandhi" userId="399a6b62-28db-4684-a864-c914e742afe4" providerId="ADAL" clId="{8EA2C98D-C279-4A37-B5E3-1C244D57C5FE}" dt="2020-12-09T15:50:20.791" v="305" actId="26606"/>
          <ac:spMkLst>
            <pc:docMk/>
            <pc:sldMk cId="2972238508" sldId="282"/>
            <ac:spMk id="86" creationId="{56981798-4550-46DA-9172-4846E2FB66EC}"/>
          </ac:spMkLst>
        </pc:spChg>
        <pc:spChg chg="add del">
          <ac:chgData name="Darshan Pandhi" userId="399a6b62-28db-4684-a864-c914e742afe4" providerId="ADAL" clId="{8EA2C98D-C279-4A37-B5E3-1C244D57C5FE}" dt="2020-12-09T15:50:20.791" v="305" actId="26606"/>
          <ac:spMkLst>
            <pc:docMk/>
            <pc:sldMk cId="2972238508" sldId="282"/>
            <ac:spMk id="88" creationId="{D82EB7D3-3AD8-4ED1-9E1A-2906E14635E3}"/>
          </ac:spMkLst>
        </pc:spChg>
        <pc:spChg chg="add del">
          <ac:chgData name="Darshan Pandhi" userId="399a6b62-28db-4684-a864-c914e742afe4" providerId="ADAL" clId="{8EA2C98D-C279-4A37-B5E3-1C244D57C5FE}" dt="2020-12-09T15:50:20.791" v="305" actId="26606"/>
          <ac:spMkLst>
            <pc:docMk/>
            <pc:sldMk cId="2972238508" sldId="282"/>
            <ac:spMk id="90" creationId="{2D529E20-662F-4915-ACD7-970C026FDB7F}"/>
          </ac:spMkLst>
        </pc:spChg>
        <pc:spChg chg="add del">
          <ac:chgData name="Darshan Pandhi" userId="399a6b62-28db-4684-a864-c914e742afe4" providerId="ADAL" clId="{8EA2C98D-C279-4A37-B5E3-1C244D57C5FE}" dt="2020-12-09T15:50:42.949" v="318" actId="26606"/>
          <ac:spMkLst>
            <pc:docMk/>
            <pc:sldMk cId="2972238508" sldId="282"/>
            <ac:spMk id="92" creationId="{4A2FAF1F-F462-46AF-A9E6-CC93C4E2C359}"/>
          </ac:spMkLst>
        </pc:spChg>
        <pc:spChg chg="add del">
          <ac:chgData name="Darshan Pandhi" userId="399a6b62-28db-4684-a864-c914e742afe4" providerId="ADAL" clId="{8EA2C98D-C279-4A37-B5E3-1C244D57C5FE}" dt="2020-12-09T15:50:42.949" v="318" actId="26606"/>
          <ac:spMkLst>
            <pc:docMk/>
            <pc:sldMk cId="2972238508" sldId="282"/>
            <ac:spMk id="94" creationId="{7146BED8-BAE9-42C5-A3DD-7B946445DB8C}"/>
          </ac:spMkLst>
        </pc:spChg>
        <pc:spChg chg="add del">
          <ac:chgData name="Darshan Pandhi" userId="399a6b62-28db-4684-a864-c914e742afe4" providerId="ADAL" clId="{8EA2C98D-C279-4A37-B5E3-1C244D57C5FE}" dt="2020-12-09T15:50:42.949" v="318" actId="26606"/>
          <ac:spMkLst>
            <pc:docMk/>
            <pc:sldMk cId="2972238508" sldId="282"/>
            <ac:spMk id="96" creationId="{15765FE8-B62F-41E4-A73C-74C91A8FD945}"/>
          </ac:spMkLst>
        </pc:spChg>
        <pc:spChg chg="add del">
          <ac:chgData name="Darshan Pandhi" userId="399a6b62-28db-4684-a864-c914e742afe4" providerId="ADAL" clId="{8EA2C98D-C279-4A37-B5E3-1C244D57C5FE}" dt="2020-12-09T15:50:33.028" v="309" actId="26606"/>
          <ac:spMkLst>
            <pc:docMk/>
            <pc:sldMk cId="2972238508" sldId="282"/>
            <ac:spMk id="147" creationId="{B8144315-1C5A-4185-A952-25D98D303D46}"/>
          </ac:spMkLst>
        </pc:spChg>
        <pc:spChg chg="add del">
          <ac:chgData name="Darshan Pandhi" userId="399a6b62-28db-4684-a864-c914e742afe4" providerId="ADAL" clId="{8EA2C98D-C279-4A37-B5E3-1C244D57C5FE}" dt="2020-12-09T15:50:33.028" v="309" actId="26606"/>
          <ac:spMkLst>
            <pc:docMk/>
            <pc:sldMk cId="2972238508" sldId="282"/>
            <ac:spMk id="149" creationId="{11CAC6F2-0806-417B-BF5D-5AEF6195FA49}"/>
          </ac:spMkLst>
        </pc:spChg>
        <pc:spChg chg="add del">
          <ac:chgData name="Darshan Pandhi" userId="399a6b62-28db-4684-a864-c914e742afe4" providerId="ADAL" clId="{8EA2C98D-C279-4A37-B5E3-1C244D57C5FE}" dt="2020-12-09T15:50:33.028" v="309" actId="26606"/>
          <ac:spMkLst>
            <pc:docMk/>
            <pc:sldMk cId="2972238508" sldId="282"/>
            <ac:spMk id="151" creationId="{D4723B02-0AAB-4F6E-BA41-8ED99D559D93}"/>
          </ac:spMkLst>
        </pc:spChg>
        <pc:spChg chg="add del">
          <ac:chgData name="Darshan Pandhi" userId="399a6b62-28db-4684-a864-c914e742afe4" providerId="ADAL" clId="{8EA2C98D-C279-4A37-B5E3-1C244D57C5FE}" dt="2020-12-09T15:50:36.377" v="311" actId="26606"/>
          <ac:spMkLst>
            <pc:docMk/>
            <pc:sldMk cId="2972238508" sldId="282"/>
            <ac:spMk id="153" creationId="{B9B8A17F-DC3A-4D9A-AA53-9BFB894CD7BA}"/>
          </ac:spMkLst>
        </pc:spChg>
        <pc:spChg chg="add">
          <ac:chgData name="Darshan Pandhi" userId="399a6b62-28db-4684-a864-c914e742afe4" providerId="ADAL" clId="{8EA2C98D-C279-4A37-B5E3-1C244D57C5FE}" dt="2020-12-09T15:50:59.100" v="322" actId="26606"/>
          <ac:spMkLst>
            <pc:docMk/>
            <pc:sldMk cId="2972238508" sldId="282"/>
            <ac:spMk id="195" creationId="{670D6F2B-93AF-47D6-9378-5E54BE0AC69F}"/>
          </ac:spMkLst>
        </pc:spChg>
        <pc:spChg chg="add">
          <ac:chgData name="Darshan Pandhi" userId="399a6b62-28db-4684-a864-c914e742afe4" providerId="ADAL" clId="{8EA2C98D-C279-4A37-B5E3-1C244D57C5FE}" dt="2020-12-09T15:50:59.100" v="322" actId="26606"/>
          <ac:spMkLst>
            <pc:docMk/>
            <pc:sldMk cId="2972238508" sldId="282"/>
            <ac:spMk id="196" creationId="{56981798-4550-46DA-9172-4846E2FB66EC}"/>
          </ac:spMkLst>
        </pc:spChg>
        <pc:spChg chg="add">
          <ac:chgData name="Darshan Pandhi" userId="399a6b62-28db-4684-a864-c914e742afe4" providerId="ADAL" clId="{8EA2C98D-C279-4A37-B5E3-1C244D57C5FE}" dt="2020-12-09T15:50:59.100" v="322" actId="26606"/>
          <ac:spMkLst>
            <pc:docMk/>
            <pc:sldMk cId="2972238508" sldId="282"/>
            <ac:spMk id="197" creationId="{D82EB7D3-3AD8-4ED1-9E1A-2906E14635E3}"/>
          </ac:spMkLst>
        </pc:spChg>
        <pc:spChg chg="add">
          <ac:chgData name="Darshan Pandhi" userId="399a6b62-28db-4684-a864-c914e742afe4" providerId="ADAL" clId="{8EA2C98D-C279-4A37-B5E3-1C244D57C5FE}" dt="2020-12-09T15:50:59.100" v="322" actId="26606"/>
          <ac:spMkLst>
            <pc:docMk/>
            <pc:sldMk cId="2972238508" sldId="282"/>
            <ac:spMk id="198" creationId="{2D529E20-662F-4915-ACD7-970C026FDB7F}"/>
          </ac:spMkLst>
        </pc:spChg>
        <pc:spChg chg="add del">
          <ac:chgData name="Darshan Pandhi" userId="399a6b62-28db-4684-a864-c914e742afe4" providerId="ADAL" clId="{8EA2C98D-C279-4A37-B5E3-1C244D57C5FE}" dt="2020-12-09T15:50:42.949" v="318" actId="26606"/>
          <ac:spMkLst>
            <pc:docMk/>
            <pc:sldMk cId="2972238508" sldId="282"/>
            <ac:spMk id="2055" creationId="{59647F54-801D-44AB-8284-EDDFF7763139}"/>
          </ac:spMkLst>
        </pc:spChg>
        <pc:spChg chg="add del">
          <ac:chgData name="Darshan Pandhi" userId="399a6b62-28db-4684-a864-c914e742afe4" providerId="ADAL" clId="{8EA2C98D-C279-4A37-B5E3-1C244D57C5FE}" dt="2020-12-09T15:50:42.949" v="318" actId="26606"/>
          <ac:spMkLst>
            <pc:docMk/>
            <pc:sldMk cId="2972238508" sldId="282"/>
            <ac:spMk id="2056" creationId="{89EA2611-DCBA-4E97-A2B2-9A466E76BDA4}"/>
          </ac:spMkLst>
        </pc:spChg>
        <pc:spChg chg="add del">
          <ac:chgData name="Darshan Pandhi" userId="399a6b62-28db-4684-a864-c914e742afe4" providerId="ADAL" clId="{8EA2C98D-C279-4A37-B5E3-1C244D57C5FE}" dt="2020-12-09T15:50:42.949" v="318" actId="26606"/>
          <ac:spMkLst>
            <pc:docMk/>
            <pc:sldMk cId="2972238508" sldId="282"/>
            <ac:spMk id="2057" creationId="{BBC615D1-6E12-40EF-915B-316CFDB550D5}"/>
          </ac:spMkLst>
        </pc:spChg>
        <pc:spChg chg="add del">
          <ac:chgData name="Darshan Pandhi" userId="399a6b62-28db-4684-a864-c914e742afe4" providerId="ADAL" clId="{8EA2C98D-C279-4A37-B5E3-1C244D57C5FE}" dt="2020-12-09T15:50:42.949" v="318" actId="26606"/>
          <ac:spMkLst>
            <pc:docMk/>
            <pc:sldMk cId="2972238508" sldId="282"/>
            <ac:spMk id="2058" creationId="{B9797D36-DE1E-47CD-881A-6C1F5828261B}"/>
          </ac:spMkLst>
        </pc:spChg>
        <pc:spChg chg="add del">
          <ac:chgData name="Darshan Pandhi" userId="399a6b62-28db-4684-a864-c914e742afe4" providerId="ADAL" clId="{8EA2C98D-C279-4A37-B5E3-1C244D57C5FE}" dt="2020-12-09T15:50:36.377" v="311" actId="26606"/>
          <ac:spMkLst>
            <pc:docMk/>
            <pc:sldMk cId="2972238508" sldId="282"/>
            <ac:spMk id="2061" creationId="{670D6F2B-93AF-47D6-9378-5E54BE0AC69F}"/>
          </ac:spMkLst>
        </pc:spChg>
        <pc:spChg chg="add del">
          <ac:chgData name="Darshan Pandhi" userId="399a6b62-28db-4684-a864-c914e742afe4" providerId="ADAL" clId="{8EA2C98D-C279-4A37-B5E3-1C244D57C5FE}" dt="2020-12-09T15:50:36.377" v="311" actId="26606"/>
          <ac:spMkLst>
            <pc:docMk/>
            <pc:sldMk cId="2972238508" sldId="282"/>
            <ac:spMk id="2062" creationId="{2D529E20-662F-4915-ACD7-970C026FDB7F}"/>
          </ac:spMkLst>
        </pc:spChg>
        <pc:spChg chg="add del">
          <ac:chgData name="Darshan Pandhi" userId="399a6b62-28db-4684-a864-c914e742afe4" providerId="ADAL" clId="{8EA2C98D-C279-4A37-B5E3-1C244D57C5FE}" dt="2020-12-09T15:50:36.377" v="311" actId="26606"/>
          <ac:spMkLst>
            <pc:docMk/>
            <pc:sldMk cId="2972238508" sldId="282"/>
            <ac:spMk id="2063" creationId="{1AD5EB79-7F9A-4BBC-92A5-188382CBA1B6}"/>
          </ac:spMkLst>
        </pc:spChg>
        <pc:spChg chg="add del">
          <ac:chgData name="Darshan Pandhi" userId="399a6b62-28db-4684-a864-c914e742afe4" providerId="ADAL" clId="{8EA2C98D-C279-4A37-B5E3-1C244D57C5FE}" dt="2020-12-09T15:50:39.243" v="313" actId="26606"/>
          <ac:spMkLst>
            <pc:docMk/>
            <pc:sldMk cId="2972238508" sldId="282"/>
            <ac:spMk id="2066" creationId="{670D6F2B-93AF-47D6-9378-5E54BE0AC69F}"/>
          </ac:spMkLst>
        </pc:spChg>
        <pc:spChg chg="add del">
          <ac:chgData name="Darshan Pandhi" userId="399a6b62-28db-4684-a864-c914e742afe4" providerId="ADAL" clId="{8EA2C98D-C279-4A37-B5E3-1C244D57C5FE}" dt="2020-12-09T15:50:39.243" v="313" actId="26606"/>
          <ac:spMkLst>
            <pc:docMk/>
            <pc:sldMk cId="2972238508" sldId="282"/>
            <ac:spMk id="2067" creationId="{2668F1A4-6DBB-4F0B-A679-6EE5483638F8}"/>
          </ac:spMkLst>
        </pc:spChg>
        <pc:spChg chg="add del">
          <ac:chgData name="Darshan Pandhi" userId="399a6b62-28db-4684-a864-c914e742afe4" providerId="ADAL" clId="{8EA2C98D-C279-4A37-B5E3-1C244D57C5FE}" dt="2020-12-09T15:50:39.243" v="313" actId="26606"/>
          <ac:spMkLst>
            <pc:docMk/>
            <pc:sldMk cId="2972238508" sldId="282"/>
            <ac:spMk id="2068" creationId="{B8DBF1C0-B8F1-4AAC-8704-256BA0E9D63B}"/>
          </ac:spMkLst>
        </pc:spChg>
        <pc:spChg chg="add del">
          <ac:chgData name="Darshan Pandhi" userId="399a6b62-28db-4684-a864-c914e742afe4" providerId="ADAL" clId="{8EA2C98D-C279-4A37-B5E3-1C244D57C5FE}" dt="2020-12-09T15:50:39.243" v="313" actId="26606"/>
          <ac:spMkLst>
            <pc:docMk/>
            <pc:sldMk cId="2972238508" sldId="282"/>
            <ac:spMk id="2069" creationId="{B70F7E59-C971-4F55-8E3A-1E583B65FCB9}"/>
          </ac:spMkLst>
        </pc:spChg>
        <pc:spChg chg="add del">
          <ac:chgData name="Darshan Pandhi" userId="399a6b62-28db-4684-a864-c914e742afe4" providerId="ADAL" clId="{8EA2C98D-C279-4A37-B5E3-1C244D57C5FE}" dt="2020-12-09T15:50:40.472" v="315" actId="26606"/>
          <ac:spMkLst>
            <pc:docMk/>
            <pc:sldMk cId="2972238508" sldId="282"/>
            <ac:spMk id="2072" creationId="{670D6F2B-93AF-47D6-9378-5E54BE0AC69F}"/>
          </ac:spMkLst>
        </pc:spChg>
        <pc:spChg chg="add del">
          <ac:chgData name="Darshan Pandhi" userId="399a6b62-28db-4684-a864-c914e742afe4" providerId="ADAL" clId="{8EA2C98D-C279-4A37-B5E3-1C244D57C5FE}" dt="2020-12-09T15:50:40.472" v="315" actId="26606"/>
          <ac:spMkLst>
            <pc:docMk/>
            <pc:sldMk cId="2972238508" sldId="282"/>
            <ac:spMk id="2075" creationId="{B70F7E59-C971-4F55-8E3A-1E583B65FCB9}"/>
          </ac:spMkLst>
        </pc:spChg>
        <pc:spChg chg="add del">
          <ac:chgData name="Darshan Pandhi" userId="399a6b62-28db-4684-a864-c914e742afe4" providerId="ADAL" clId="{8EA2C98D-C279-4A37-B5E3-1C244D57C5FE}" dt="2020-12-09T15:50:42.900" v="317" actId="26606"/>
          <ac:spMkLst>
            <pc:docMk/>
            <pc:sldMk cId="2972238508" sldId="282"/>
            <ac:spMk id="2078" creationId="{B8144315-1C5A-4185-A952-25D98D303D46}"/>
          </ac:spMkLst>
        </pc:spChg>
        <pc:spChg chg="add del">
          <ac:chgData name="Darshan Pandhi" userId="399a6b62-28db-4684-a864-c914e742afe4" providerId="ADAL" clId="{8EA2C98D-C279-4A37-B5E3-1C244D57C5FE}" dt="2020-12-09T15:50:59.100" v="322" actId="26606"/>
          <ac:spMkLst>
            <pc:docMk/>
            <pc:sldMk cId="2972238508" sldId="282"/>
            <ac:spMk id="2083" creationId="{B8144315-1C5A-4185-A952-25D98D303D46}"/>
          </ac:spMkLst>
        </pc:spChg>
        <pc:spChg chg="add del">
          <ac:chgData name="Darshan Pandhi" userId="399a6b62-28db-4684-a864-c914e742afe4" providerId="ADAL" clId="{8EA2C98D-C279-4A37-B5E3-1C244D57C5FE}" dt="2020-12-09T15:50:59.100" v="322" actId="26606"/>
          <ac:spMkLst>
            <pc:docMk/>
            <pc:sldMk cId="2972238508" sldId="282"/>
            <ac:spMk id="2084" creationId="{4E212B76-74CB-461F-90A3-EF4F2397A883}"/>
          </ac:spMkLst>
        </pc:spChg>
        <pc:spChg chg="add del">
          <ac:chgData name="Darshan Pandhi" userId="399a6b62-28db-4684-a864-c914e742afe4" providerId="ADAL" clId="{8EA2C98D-C279-4A37-B5E3-1C244D57C5FE}" dt="2020-12-09T15:50:59.100" v="322" actId="26606"/>
          <ac:spMkLst>
            <pc:docMk/>
            <pc:sldMk cId="2972238508" sldId="282"/>
            <ac:spMk id="2085" creationId="{81E746D0-4B37-4869-B2EF-79D5F0FFFBC9}"/>
          </ac:spMkLst>
        </pc:spChg>
        <pc:grpChg chg="add del">
          <ac:chgData name="Darshan Pandhi" userId="399a6b62-28db-4684-a864-c914e742afe4" providerId="ADAL" clId="{8EA2C98D-C279-4A37-B5E3-1C244D57C5FE}" dt="2020-12-09T15:50:20.791" v="305" actId="26606"/>
          <ac:grpSpMkLst>
            <pc:docMk/>
            <pc:sldMk cId="2972238508" sldId="282"/>
            <ac:grpSpMk id="73" creationId="{FAEF28A3-012D-4640-B8B8-1EF6EAF7233B}"/>
          </ac:grpSpMkLst>
        </pc:grpChg>
        <pc:grpChg chg="add del">
          <ac:chgData name="Darshan Pandhi" userId="399a6b62-28db-4684-a864-c914e742afe4" providerId="ADAL" clId="{8EA2C98D-C279-4A37-B5E3-1C244D57C5FE}" dt="2020-12-09T15:50:33.028" v="309" actId="26606"/>
          <ac:grpSpMkLst>
            <pc:docMk/>
            <pc:sldMk cId="2972238508" sldId="282"/>
            <ac:grpSpMk id="143" creationId="{4091D54B-59AB-4A5E-8E9E-0421BD66D4FB}"/>
          </ac:grpSpMkLst>
        </pc:grpChg>
        <pc:grpChg chg="add">
          <ac:chgData name="Darshan Pandhi" userId="399a6b62-28db-4684-a864-c914e742afe4" providerId="ADAL" clId="{8EA2C98D-C279-4A37-B5E3-1C244D57C5FE}" dt="2020-12-09T15:50:59.100" v="322" actId="26606"/>
          <ac:grpSpMkLst>
            <pc:docMk/>
            <pc:sldMk cId="2972238508" sldId="282"/>
            <ac:grpSpMk id="192" creationId="{6503EB0F-2257-4A3E-A73B-E1DE769B459F}"/>
          </ac:grpSpMkLst>
        </pc:grpChg>
        <pc:grpChg chg="add del">
          <ac:chgData name="Darshan Pandhi" userId="399a6b62-28db-4684-a864-c914e742afe4" providerId="ADAL" clId="{8EA2C98D-C279-4A37-B5E3-1C244D57C5FE}" dt="2020-12-09T15:50:42.949" v="318" actId="26606"/>
          <ac:grpSpMkLst>
            <pc:docMk/>
            <pc:sldMk cId="2972238508" sldId="282"/>
            <ac:grpSpMk id="2054" creationId="{FAEF28A3-012D-4640-B8B8-1EF6EAF7233B}"/>
          </ac:grpSpMkLst>
        </pc:grpChg>
        <pc:grpChg chg="add del">
          <ac:chgData name="Darshan Pandhi" userId="399a6b62-28db-4684-a864-c914e742afe4" providerId="ADAL" clId="{8EA2C98D-C279-4A37-B5E3-1C244D57C5FE}" dt="2020-12-09T15:50:36.377" v="311" actId="26606"/>
          <ac:grpSpMkLst>
            <pc:docMk/>
            <pc:sldMk cId="2972238508" sldId="282"/>
            <ac:grpSpMk id="2060" creationId="{6503EB0F-2257-4A3E-A73B-E1DE769B459F}"/>
          </ac:grpSpMkLst>
        </pc:grpChg>
        <pc:grpChg chg="add del">
          <ac:chgData name="Darshan Pandhi" userId="399a6b62-28db-4684-a864-c914e742afe4" providerId="ADAL" clId="{8EA2C98D-C279-4A37-B5E3-1C244D57C5FE}" dt="2020-12-09T15:50:39.243" v="313" actId="26606"/>
          <ac:grpSpMkLst>
            <pc:docMk/>
            <pc:sldMk cId="2972238508" sldId="282"/>
            <ac:grpSpMk id="2065" creationId="{6503EB0F-2257-4A3E-A73B-E1DE769B459F}"/>
          </ac:grpSpMkLst>
        </pc:grpChg>
        <pc:grpChg chg="add del">
          <ac:chgData name="Darshan Pandhi" userId="399a6b62-28db-4684-a864-c914e742afe4" providerId="ADAL" clId="{8EA2C98D-C279-4A37-B5E3-1C244D57C5FE}" dt="2020-12-09T15:50:40.472" v="315" actId="26606"/>
          <ac:grpSpMkLst>
            <pc:docMk/>
            <pc:sldMk cId="2972238508" sldId="282"/>
            <ac:grpSpMk id="2071" creationId="{6503EB0F-2257-4A3E-A73B-E1DE769B459F}"/>
          </ac:grpSpMkLst>
        </pc:grpChg>
        <pc:grpChg chg="add del">
          <ac:chgData name="Darshan Pandhi" userId="399a6b62-28db-4684-a864-c914e742afe4" providerId="ADAL" clId="{8EA2C98D-C279-4A37-B5E3-1C244D57C5FE}" dt="2020-12-09T15:50:40.472" v="315" actId="26606"/>
          <ac:grpSpMkLst>
            <pc:docMk/>
            <pc:sldMk cId="2972238508" sldId="282"/>
            <ac:grpSpMk id="2073" creationId="{260EE1B3-DDB2-44D7-943C-63D9CEF2735D}"/>
          </ac:grpSpMkLst>
        </pc:grpChg>
        <pc:grpChg chg="add del">
          <ac:chgData name="Darshan Pandhi" userId="399a6b62-28db-4684-a864-c914e742afe4" providerId="ADAL" clId="{8EA2C98D-C279-4A37-B5E3-1C244D57C5FE}" dt="2020-12-09T15:50:42.900" v="317" actId="26606"/>
          <ac:grpSpMkLst>
            <pc:docMk/>
            <pc:sldMk cId="2972238508" sldId="282"/>
            <ac:grpSpMk id="2077" creationId="{4091D54B-59AB-4A5E-8E9E-0421BD66D4FB}"/>
          </ac:grpSpMkLst>
        </pc:grpChg>
        <pc:grpChg chg="add del">
          <ac:chgData name="Darshan Pandhi" userId="399a6b62-28db-4684-a864-c914e742afe4" providerId="ADAL" clId="{8EA2C98D-C279-4A37-B5E3-1C244D57C5FE}" dt="2020-12-09T15:50:42.900" v="317" actId="26606"/>
          <ac:grpSpMkLst>
            <pc:docMk/>
            <pc:sldMk cId="2972238508" sldId="282"/>
            <ac:grpSpMk id="2079" creationId="{7E2D86BB-893F-471B-AD66-50E01777C082}"/>
          </ac:grpSpMkLst>
        </pc:grpChg>
        <pc:grpChg chg="add del">
          <ac:chgData name="Darshan Pandhi" userId="399a6b62-28db-4684-a864-c914e742afe4" providerId="ADAL" clId="{8EA2C98D-C279-4A37-B5E3-1C244D57C5FE}" dt="2020-12-09T15:50:59.100" v="322" actId="26606"/>
          <ac:grpSpMkLst>
            <pc:docMk/>
            <pc:sldMk cId="2972238508" sldId="282"/>
            <ac:grpSpMk id="2082" creationId="{4091D54B-59AB-4A5E-8E9E-0421BD66D4FB}"/>
          </ac:grpSpMkLst>
        </pc:grpChg>
        <pc:picChg chg="add del mod">
          <ac:chgData name="Darshan Pandhi" userId="399a6b62-28db-4684-a864-c914e742afe4" providerId="ADAL" clId="{8EA2C98D-C279-4A37-B5E3-1C244D57C5FE}" dt="2020-12-09T15:49:55.076" v="300" actId="478"/>
          <ac:picMkLst>
            <pc:docMk/>
            <pc:sldMk cId="2972238508" sldId="282"/>
            <ac:picMk id="2050" creationId="{E9991B6D-3DB9-48F5-9B2B-4C194F57A411}"/>
          </ac:picMkLst>
        </pc:picChg>
        <pc:picChg chg="add mod">
          <ac:chgData name="Darshan Pandhi" userId="399a6b62-28db-4684-a864-c914e742afe4" providerId="ADAL" clId="{8EA2C98D-C279-4A37-B5E3-1C244D57C5FE}" dt="2020-12-09T15:50:59.100" v="322" actId="26606"/>
          <ac:picMkLst>
            <pc:docMk/>
            <pc:sldMk cId="2972238508" sldId="282"/>
            <ac:picMk id="2052" creationId="{F0E0D74B-D12B-4D5B-B924-A01D60ED9828}"/>
          </ac:picMkLst>
        </pc:picChg>
      </pc:sldChg>
      <pc:sldChg chg="addSp modSp new del">
        <pc:chgData name="Darshan Pandhi" userId="399a6b62-28db-4684-a864-c914e742afe4" providerId="ADAL" clId="{8EA2C98D-C279-4A37-B5E3-1C244D57C5FE}" dt="2020-12-09T15:24:30.357" v="179" actId="2696"/>
        <pc:sldMkLst>
          <pc:docMk/>
          <pc:sldMk cId="3219829003" sldId="283"/>
        </pc:sldMkLst>
        <pc:graphicFrameChg chg="add mod">
          <ac:chgData name="Darshan Pandhi" userId="399a6b62-28db-4684-a864-c914e742afe4" providerId="ADAL" clId="{8EA2C98D-C279-4A37-B5E3-1C244D57C5FE}" dt="2020-12-09T15:18:56.016" v="164"/>
          <ac:graphicFrameMkLst>
            <pc:docMk/>
            <pc:sldMk cId="3219829003" sldId="283"/>
            <ac:graphicFrameMk id="2" creationId="{EFFD02C1-5220-496B-953E-F4F59D1FE5CA}"/>
          </ac:graphicFrameMkLst>
        </pc:graphicFrameChg>
      </pc:sldChg>
      <pc:sldChg chg="addSp delSp modSp new mod ord setBg">
        <pc:chgData name="Darshan Pandhi" userId="399a6b62-28db-4684-a864-c914e742afe4" providerId="ADAL" clId="{8EA2C98D-C279-4A37-B5E3-1C244D57C5FE}" dt="2020-12-09T17:09:23.264" v="1204" actId="26606"/>
        <pc:sldMkLst>
          <pc:docMk/>
          <pc:sldMk cId="4050873262" sldId="283"/>
        </pc:sldMkLst>
        <pc:spChg chg="mod">
          <ac:chgData name="Darshan Pandhi" userId="399a6b62-28db-4684-a864-c914e742afe4" providerId="ADAL" clId="{8EA2C98D-C279-4A37-B5E3-1C244D57C5FE}" dt="2020-12-09T17:09:23.264" v="1204" actId="26606"/>
          <ac:spMkLst>
            <pc:docMk/>
            <pc:sldMk cId="4050873262" sldId="283"/>
            <ac:spMk id="2" creationId="{B4E30619-92A6-4B23-8EDF-B522CD61FBE3}"/>
          </ac:spMkLst>
        </pc:spChg>
        <pc:spChg chg="del mod">
          <ac:chgData name="Darshan Pandhi" userId="399a6b62-28db-4684-a864-c914e742afe4" providerId="ADAL" clId="{8EA2C98D-C279-4A37-B5E3-1C244D57C5FE}" dt="2020-12-09T17:09:23.264" v="1204" actId="26606"/>
          <ac:spMkLst>
            <pc:docMk/>
            <pc:sldMk cId="4050873262" sldId="283"/>
            <ac:spMk id="3" creationId="{C1945E1C-276D-446A-B54E-793A6162655A}"/>
          </ac:spMkLst>
        </pc:spChg>
        <pc:spChg chg="add">
          <ac:chgData name="Darshan Pandhi" userId="399a6b62-28db-4684-a864-c914e742afe4" providerId="ADAL" clId="{8EA2C98D-C279-4A37-B5E3-1C244D57C5FE}" dt="2020-12-09T17:09:23.264" v="1204" actId="26606"/>
          <ac:spMkLst>
            <pc:docMk/>
            <pc:sldMk cId="4050873262" sldId="283"/>
            <ac:spMk id="18" creationId="{CC28BCC9-4093-4FD5-83EB-7EC297F51396}"/>
          </ac:spMkLst>
        </pc:spChg>
        <pc:grpChg chg="add">
          <ac:chgData name="Darshan Pandhi" userId="399a6b62-28db-4684-a864-c914e742afe4" providerId="ADAL" clId="{8EA2C98D-C279-4A37-B5E3-1C244D57C5FE}" dt="2020-12-09T17:09:23.264" v="1204" actId="26606"/>
          <ac:grpSpMkLst>
            <pc:docMk/>
            <pc:sldMk cId="4050873262" sldId="283"/>
            <ac:grpSpMk id="9" creationId="{08BCF048-8940-4354-B9EC-5AD74E283CE3}"/>
          </ac:grpSpMkLst>
        </pc:grpChg>
        <pc:graphicFrameChg chg="add">
          <ac:chgData name="Darshan Pandhi" userId="399a6b62-28db-4684-a864-c914e742afe4" providerId="ADAL" clId="{8EA2C98D-C279-4A37-B5E3-1C244D57C5FE}" dt="2020-12-09T17:09:23.264" v="1204" actId="26606"/>
          <ac:graphicFrameMkLst>
            <pc:docMk/>
            <pc:sldMk cId="4050873262" sldId="283"/>
            <ac:graphicFrameMk id="5" creationId="{79FA9D0D-1A5D-4730-B6FE-9024D50FA049}"/>
          </ac:graphicFrameMkLst>
        </pc:graphicFrameChg>
      </pc:sldChg>
      <pc:sldChg chg="addSp delSp modSp new mod modClrScheme chgLayout">
        <pc:chgData name="Darshan Pandhi" userId="399a6b62-28db-4684-a864-c914e742afe4" providerId="ADAL" clId="{8EA2C98D-C279-4A37-B5E3-1C244D57C5FE}" dt="2020-12-09T16:45:59.413" v="582" actId="20577"/>
        <pc:sldMkLst>
          <pc:docMk/>
          <pc:sldMk cId="877728885" sldId="284"/>
        </pc:sldMkLst>
        <pc:spChg chg="del mod ord">
          <ac:chgData name="Darshan Pandhi" userId="399a6b62-28db-4684-a864-c914e742afe4" providerId="ADAL" clId="{8EA2C98D-C279-4A37-B5E3-1C244D57C5FE}" dt="2020-12-09T16:45:31.078" v="567" actId="700"/>
          <ac:spMkLst>
            <pc:docMk/>
            <pc:sldMk cId="877728885" sldId="284"/>
            <ac:spMk id="2" creationId="{7841D6C5-1E6D-4486-A67A-FB282277469A}"/>
          </ac:spMkLst>
        </pc:spChg>
        <pc:spChg chg="del mod ord">
          <ac:chgData name="Darshan Pandhi" userId="399a6b62-28db-4684-a864-c914e742afe4" providerId="ADAL" clId="{8EA2C98D-C279-4A37-B5E3-1C244D57C5FE}" dt="2020-12-09T16:45:31.078" v="567" actId="700"/>
          <ac:spMkLst>
            <pc:docMk/>
            <pc:sldMk cId="877728885" sldId="284"/>
            <ac:spMk id="3" creationId="{C7E063BF-982C-4986-B793-70B5B899BB81}"/>
          </ac:spMkLst>
        </pc:spChg>
        <pc:spChg chg="add del mod ord">
          <ac:chgData name="Darshan Pandhi" userId="399a6b62-28db-4684-a864-c914e742afe4" providerId="ADAL" clId="{8EA2C98D-C279-4A37-B5E3-1C244D57C5FE}" dt="2020-12-09T16:45:42.266" v="571" actId="700"/>
          <ac:spMkLst>
            <pc:docMk/>
            <pc:sldMk cId="877728885" sldId="284"/>
            <ac:spMk id="4" creationId="{2D410BF5-BEAC-476F-A20F-90ED73643616}"/>
          </ac:spMkLst>
        </pc:spChg>
        <pc:spChg chg="add del mod ord">
          <ac:chgData name="Darshan Pandhi" userId="399a6b62-28db-4684-a864-c914e742afe4" providerId="ADAL" clId="{8EA2C98D-C279-4A37-B5E3-1C244D57C5FE}" dt="2020-12-09T16:45:42.266" v="571" actId="700"/>
          <ac:spMkLst>
            <pc:docMk/>
            <pc:sldMk cId="877728885" sldId="284"/>
            <ac:spMk id="5" creationId="{67D1BD09-9267-43B4-9A6B-D4A9BD94D8C6}"/>
          </ac:spMkLst>
        </pc:spChg>
        <pc:spChg chg="add del mod ord">
          <ac:chgData name="Darshan Pandhi" userId="399a6b62-28db-4684-a864-c914e742afe4" providerId="ADAL" clId="{8EA2C98D-C279-4A37-B5E3-1C244D57C5FE}" dt="2020-12-09T16:45:42.266" v="571" actId="700"/>
          <ac:spMkLst>
            <pc:docMk/>
            <pc:sldMk cId="877728885" sldId="284"/>
            <ac:spMk id="6" creationId="{A4660F5A-2154-4AC8-ACD3-CF14759E3893}"/>
          </ac:spMkLst>
        </pc:spChg>
        <pc:spChg chg="add del mod ord">
          <ac:chgData name="Darshan Pandhi" userId="399a6b62-28db-4684-a864-c914e742afe4" providerId="ADAL" clId="{8EA2C98D-C279-4A37-B5E3-1C244D57C5FE}" dt="2020-12-09T16:45:42.266" v="571" actId="700"/>
          <ac:spMkLst>
            <pc:docMk/>
            <pc:sldMk cId="877728885" sldId="284"/>
            <ac:spMk id="7" creationId="{5D41A5A1-05B5-4F40-8653-620AF685141C}"/>
          </ac:spMkLst>
        </pc:spChg>
        <pc:spChg chg="add del mod ord">
          <ac:chgData name="Darshan Pandhi" userId="399a6b62-28db-4684-a864-c914e742afe4" providerId="ADAL" clId="{8EA2C98D-C279-4A37-B5E3-1C244D57C5FE}" dt="2020-12-09T16:45:42.266" v="571" actId="700"/>
          <ac:spMkLst>
            <pc:docMk/>
            <pc:sldMk cId="877728885" sldId="284"/>
            <ac:spMk id="8" creationId="{0EDC1C32-9466-49A5-865A-AD276C7FE1F4}"/>
          </ac:spMkLst>
        </pc:spChg>
        <pc:spChg chg="add mod ord">
          <ac:chgData name="Darshan Pandhi" userId="399a6b62-28db-4684-a864-c914e742afe4" providerId="ADAL" clId="{8EA2C98D-C279-4A37-B5E3-1C244D57C5FE}" dt="2020-12-09T16:45:59.413" v="582" actId="20577"/>
          <ac:spMkLst>
            <pc:docMk/>
            <pc:sldMk cId="877728885" sldId="284"/>
            <ac:spMk id="10" creationId="{4ABD1211-5F2C-4CA7-B274-64EB93E7AD94}"/>
          </ac:spMkLst>
        </pc:spChg>
        <pc:spChg chg="add del mod ord">
          <ac:chgData name="Darshan Pandhi" userId="399a6b62-28db-4684-a864-c914e742afe4" providerId="ADAL" clId="{8EA2C98D-C279-4A37-B5E3-1C244D57C5FE}" dt="2020-12-09T16:45:44.803" v="573"/>
          <ac:spMkLst>
            <pc:docMk/>
            <pc:sldMk cId="877728885" sldId="284"/>
            <ac:spMk id="11" creationId="{ECB2B0F1-4175-4961-8D09-B349ACE384C4}"/>
          </ac:spMkLst>
        </pc:spChg>
        <pc:spChg chg="add del mod ord">
          <ac:chgData name="Darshan Pandhi" userId="399a6b62-28db-4684-a864-c914e742afe4" providerId="ADAL" clId="{8EA2C98D-C279-4A37-B5E3-1C244D57C5FE}" dt="2020-12-09T16:45:50.525" v="575"/>
          <ac:spMkLst>
            <pc:docMk/>
            <pc:sldMk cId="877728885" sldId="284"/>
            <ac:spMk id="12" creationId="{D6171B71-273F-4296-AD8E-C45CB0376A10}"/>
          </ac:spMkLst>
        </pc:spChg>
        <pc:graphicFrameChg chg="add mod">
          <ac:chgData name="Darshan Pandhi" userId="399a6b62-28db-4684-a864-c914e742afe4" providerId="ADAL" clId="{8EA2C98D-C279-4A37-B5E3-1C244D57C5FE}" dt="2020-12-09T16:45:36.406" v="570"/>
          <ac:graphicFrameMkLst>
            <pc:docMk/>
            <pc:sldMk cId="877728885" sldId="284"/>
            <ac:graphicFrameMk id="9" creationId="{A76A3AC4-5D62-4F0F-9F83-0D7FFC8C7F1A}"/>
          </ac:graphicFrameMkLst>
        </pc:graphicFrameChg>
        <pc:graphicFrameChg chg="add mod">
          <ac:chgData name="Darshan Pandhi" userId="399a6b62-28db-4684-a864-c914e742afe4" providerId="ADAL" clId="{8EA2C98D-C279-4A37-B5E3-1C244D57C5FE}" dt="2020-12-09T16:45:44.803" v="573"/>
          <ac:graphicFrameMkLst>
            <pc:docMk/>
            <pc:sldMk cId="877728885" sldId="284"/>
            <ac:graphicFrameMk id="13" creationId="{A76A3AC4-5D62-4F0F-9F83-0D7FFC8C7F1A}"/>
          </ac:graphicFrameMkLst>
        </pc:graphicFrameChg>
        <pc:graphicFrameChg chg="add mod">
          <ac:chgData name="Darshan Pandhi" userId="399a6b62-28db-4684-a864-c914e742afe4" providerId="ADAL" clId="{8EA2C98D-C279-4A37-B5E3-1C244D57C5FE}" dt="2020-12-09T16:45:50.525" v="575"/>
          <ac:graphicFrameMkLst>
            <pc:docMk/>
            <pc:sldMk cId="877728885" sldId="284"/>
            <ac:graphicFrameMk id="14" creationId="{989E00A5-EE23-4BFA-9D9D-38C6AD271BD4}"/>
          </ac:graphicFrameMkLst>
        </pc:graphicFrameChg>
      </pc:sldChg>
      <pc:sldChg chg="addSp delSp modSp add mod modClrScheme chgLayout">
        <pc:chgData name="Darshan Pandhi" userId="399a6b62-28db-4684-a864-c914e742afe4" providerId="ADAL" clId="{8EA2C98D-C279-4A37-B5E3-1C244D57C5FE}" dt="2020-12-09T17:07:37.239" v="1003" actId="20577"/>
        <pc:sldMkLst>
          <pc:docMk/>
          <pc:sldMk cId="4218083796" sldId="285"/>
        </pc:sldMkLst>
        <pc:spChg chg="add del mod ord">
          <ac:chgData name="Darshan Pandhi" userId="399a6b62-28db-4684-a864-c914e742afe4" providerId="ADAL" clId="{8EA2C98D-C279-4A37-B5E3-1C244D57C5FE}" dt="2020-12-09T17:06:35.807" v="977"/>
          <ac:spMkLst>
            <pc:docMk/>
            <pc:sldMk cId="4218083796" sldId="285"/>
            <ac:spMk id="2" creationId="{C931CE61-8FA1-409D-A4DD-774A0350F4E3}"/>
          </ac:spMkLst>
        </pc:spChg>
        <pc:spChg chg="mod ord">
          <ac:chgData name="Darshan Pandhi" userId="399a6b62-28db-4684-a864-c914e742afe4" providerId="ADAL" clId="{8EA2C98D-C279-4A37-B5E3-1C244D57C5FE}" dt="2020-12-09T17:07:37.239" v="1003" actId="20577"/>
          <ac:spMkLst>
            <pc:docMk/>
            <pc:sldMk cId="4218083796" sldId="285"/>
            <ac:spMk id="4" creationId="{55112BFC-87C2-40D5-A7E1-AEB5AAFC7957}"/>
          </ac:spMkLst>
        </pc:spChg>
        <pc:spChg chg="add del mod">
          <ac:chgData name="Darshan Pandhi" userId="399a6b62-28db-4684-a864-c914e742afe4" providerId="ADAL" clId="{8EA2C98D-C279-4A37-B5E3-1C244D57C5FE}" dt="2020-12-09T17:06:48.204" v="980" actId="22"/>
          <ac:spMkLst>
            <pc:docMk/>
            <pc:sldMk cId="4218083796" sldId="285"/>
            <ac:spMk id="5" creationId="{01B0A093-9660-41EF-B7CA-E6BA12364FC0}"/>
          </ac:spMkLst>
        </pc:spChg>
        <pc:spChg chg="del mod ord">
          <ac:chgData name="Darshan Pandhi" userId="399a6b62-28db-4684-a864-c914e742afe4" providerId="ADAL" clId="{8EA2C98D-C279-4A37-B5E3-1C244D57C5FE}" dt="2020-12-09T17:06:27.211" v="976" actId="700"/>
          <ac:spMkLst>
            <pc:docMk/>
            <pc:sldMk cId="4218083796" sldId="285"/>
            <ac:spMk id="6" creationId="{CF00781C-68E2-45E9-84C0-BF901490D4BD}"/>
          </ac:spMkLst>
        </pc:spChg>
        <pc:graphicFrameChg chg="del mod ord">
          <ac:chgData name="Darshan Pandhi" userId="399a6b62-28db-4684-a864-c914e742afe4" providerId="ADAL" clId="{8EA2C98D-C279-4A37-B5E3-1C244D57C5FE}" dt="2020-12-09T17:06:41.233" v="979" actId="478"/>
          <ac:graphicFrameMkLst>
            <pc:docMk/>
            <pc:sldMk cId="4218083796" sldId="285"/>
            <ac:graphicFrameMk id="7" creationId="{39D29644-2687-4C9B-B23C-91E61F05D842}"/>
          </ac:graphicFrameMkLst>
        </pc:graphicFrameChg>
        <pc:graphicFrameChg chg="add mod">
          <ac:chgData name="Darshan Pandhi" userId="399a6b62-28db-4684-a864-c914e742afe4" providerId="ADAL" clId="{8EA2C98D-C279-4A37-B5E3-1C244D57C5FE}" dt="2020-12-09T17:07:14.354" v="991" actId="14100"/>
          <ac:graphicFrameMkLst>
            <pc:docMk/>
            <pc:sldMk cId="4218083796" sldId="285"/>
            <ac:graphicFrameMk id="8" creationId="{732A0071-88FC-4683-AF51-67F3C1824140}"/>
          </ac:graphicFrameMkLst>
        </pc:graphicFrameChg>
        <pc:picChg chg="add mod ord">
          <ac:chgData name="Darshan Pandhi" userId="399a6b62-28db-4684-a864-c914e742afe4" providerId="ADAL" clId="{8EA2C98D-C279-4A37-B5E3-1C244D57C5FE}" dt="2020-12-09T17:07:17.321" v="992" actId="14100"/>
          <ac:picMkLst>
            <pc:docMk/>
            <pc:sldMk cId="4218083796" sldId="285"/>
            <ac:picMk id="10" creationId="{29038556-AB62-4DE7-A00F-DC4095E811A7}"/>
          </ac:picMkLst>
        </pc:picChg>
      </pc:sldChg>
      <pc:sldChg chg="addSp delSp modSp new mod setBg setClrOvrMap">
        <pc:chgData name="Darshan Pandhi" userId="399a6b62-28db-4684-a864-c914e742afe4" providerId="ADAL" clId="{8EA2C98D-C279-4A37-B5E3-1C244D57C5FE}" dt="2020-12-09T19:40:03.604" v="1847" actId="20577"/>
        <pc:sldMkLst>
          <pc:docMk/>
          <pc:sldMk cId="2110301709" sldId="286"/>
        </pc:sldMkLst>
        <pc:spChg chg="mod">
          <ac:chgData name="Darshan Pandhi" userId="399a6b62-28db-4684-a864-c914e742afe4" providerId="ADAL" clId="{8EA2C98D-C279-4A37-B5E3-1C244D57C5FE}" dt="2020-12-09T19:38:05.277" v="1659" actId="26606"/>
          <ac:spMkLst>
            <pc:docMk/>
            <pc:sldMk cId="2110301709" sldId="286"/>
            <ac:spMk id="2" creationId="{61064E10-F4FE-4FD2-9CEF-B49882C56AF8}"/>
          </ac:spMkLst>
        </pc:spChg>
        <pc:spChg chg="del mod">
          <ac:chgData name="Darshan Pandhi" userId="399a6b62-28db-4684-a864-c914e742afe4" providerId="ADAL" clId="{8EA2C98D-C279-4A37-B5E3-1C244D57C5FE}" dt="2020-12-09T19:39:32.167" v="1825" actId="26606"/>
          <ac:spMkLst>
            <pc:docMk/>
            <pc:sldMk cId="2110301709" sldId="286"/>
            <ac:spMk id="3" creationId="{66DB9003-3BE3-4F9A-A0CB-2114E9B8BBA4}"/>
          </ac:spMkLst>
        </pc:spChg>
        <pc:spChg chg="add del">
          <ac:chgData name="Darshan Pandhi" userId="399a6b62-28db-4684-a864-c914e742afe4" providerId="ADAL" clId="{8EA2C98D-C279-4A37-B5E3-1C244D57C5FE}" dt="2020-12-09T19:39:32.167" v="1825" actId="26606"/>
          <ac:spMkLst>
            <pc:docMk/>
            <pc:sldMk cId="2110301709" sldId="286"/>
            <ac:spMk id="9" creationId="{6E0488BA-180E-40D8-8350-4B179179556B}"/>
          </ac:spMkLst>
        </pc:spChg>
        <pc:graphicFrameChg chg="add mod">
          <ac:chgData name="Darshan Pandhi" userId="399a6b62-28db-4684-a864-c914e742afe4" providerId="ADAL" clId="{8EA2C98D-C279-4A37-B5E3-1C244D57C5FE}" dt="2020-12-09T19:40:03.604" v="1847" actId="20577"/>
          <ac:graphicFrameMkLst>
            <pc:docMk/>
            <pc:sldMk cId="2110301709" sldId="286"/>
            <ac:graphicFrameMk id="11" creationId="{23EAE176-54B5-42EB-BEAA-A7DBEB9CBFFF}"/>
          </ac:graphicFrameMkLst>
        </pc:graphicFrameChg>
        <pc:picChg chg="add">
          <ac:chgData name="Darshan Pandhi" userId="399a6b62-28db-4684-a864-c914e742afe4" providerId="ADAL" clId="{8EA2C98D-C279-4A37-B5E3-1C244D57C5FE}" dt="2020-12-09T19:38:05.277" v="1659" actId="26606"/>
          <ac:picMkLst>
            <pc:docMk/>
            <pc:sldMk cId="2110301709" sldId="286"/>
            <ac:picMk id="5" creationId="{E9BDCF4F-8976-4B2B-A24C-21D0C15D2A66}"/>
          </ac:picMkLst>
        </pc:picChg>
      </pc:sldChg>
      <pc:sldChg chg="addSp delSp modSp new mod setBg modClrScheme chgLayout">
        <pc:chgData name="Darshan Pandhi" userId="399a6b62-28db-4684-a864-c914e742afe4" providerId="ADAL" clId="{8EA2C98D-C279-4A37-B5E3-1C244D57C5FE}" dt="2020-12-09T19:40:33.122" v="1866" actId="26606"/>
        <pc:sldMkLst>
          <pc:docMk/>
          <pc:sldMk cId="2247849580" sldId="287"/>
        </pc:sldMkLst>
        <pc:spChg chg="mod ord">
          <ac:chgData name="Darshan Pandhi" userId="399a6b62-28db-4684-a864-c914e742afe4" providerId="ADAL" clId="{8EA2C98D-C279-4A37-B5E3-1C244D57C5FE}" dt="2020-12-09T19:40:33.122" v="1866" actId="26606"/>
          <ac:spMkLst>
            <pc:docMk/>
            <pc:sldMk cId="2247849580" sldId="287"/>
            <ac:spMk id="2" creationId="{7415568E-966B-49D6-976D-1DA3EF980649}"/>
          </ac:spMkLst>
        </pc:spChg>
        <pc:spChg chg="del">
          <ac:chgData name="Darshan Pandhi" userId="399a6b62-28db-4684-a864-c914e742afe4" providerId="ADAL" clId="{8EA2C98D-C279-4A37-B5E3-1C244D57C5FE}" dt="2020-12-09T19:40:28.711" v="1865" actId="700"/>
          <ac:spMkLst>
            <pc:docMk/>
            <pc:sldMk cId="2247849580" sldId="287"/>
            <ac:spMk id="3" creationId="{F7171C89-40F9-4A04-9FAE-A42ACE3E7B76}"/>
          </ac:spMkLst>
        </pc:spChg>
        <pc:spChg chg="add">
          <ac:chgData name="Darshan Pandhi" userId="399a6b62-28db-4684-a864-c914e742afe4" providerId="ADAL" clId="{8EA2C98D-C279-4A37-B5E3-1C244D57C5FE}" dt="2020-12-09T19:40:33.122" v="1866" actId="26606"/>
          <ac:spMkLst>
            <pc:docMk/>
            <pc:sldMk cId="2247849580" sldId="287"/>
            <ac:spMk id="11" creationId="{73C0A186-7444-4460-9C37-532E7671E99E}"/>
          </ac:spMkLst>
        </pc:spChg>
        <pc:spChg chg="add">
          <ac:chgData name="Darshan Pandhi" userId="399a6b62-28db-4684-a864-c914e742afe4" providerId="ADAL" clId="{8EA2C98D-C279-4A37-B5E3-1C244D57C5FE}" dt="2020-12-09T19:40:33.122" v="1866" actId="26606"/>
          <ac:spMkLst>
            <pc:docMk/>
            <pc:sldMk cId="2247849580" sldId="287"/>
            <ac:spMk id="13" creationId="{712E451E-151A-4910-BF41-6A040B65982B}"/>
          </ac:spMkLst>
        </pc:spChg>
        <pc:spChg chg="add">
          <ac:chgData name="Darshan Pandhi" userId="399a6b62-28db-4684-a864-c914e742afe4" providerId="ADAL" clId="{8EA2C98D-C279-4A37-B5E3-1C244D57C5FE}" dt="2020-12-09T19:40:33.122" v="1866" actId="26606"/>
          <ac:spMkLst>
            <pc:docMk/>
            <pc:sldMk cId="2247849580" sldId="287"/>
            <ac:spMk id="15" creationId="{C296EFE4-A70C-4388-9A15-3F657B6615FD}"/>
          </ac:spMkLst>
        </pc:spChg>
        <pc:spChg chg="add">
          <ac:chgData name="Darshan Pandhi" userId="399a6b62-28db-4684-a864-c914e742afe4" providerId="ADAL" clId="{8EA2C98D-C279-4A37-B5E3-1C244D57C5FE}" dt="2020-12-09T19:40:33.122" v="1866" actId="26606"/>
          <ac:spMkLst>
            <pc:docMk/>
            <pc:sldMk cId="2247849580" sldId="287"/>
            <ac:spMk id="17" creationId="{425EBAFC-9388-432A-BCFD-EEA2F410D8EC}"/>
          </ac:spMkLst>
        </pc:spChg>
        <pc:grpChg chg="add">
          <ac:chgData name="Darshan Pandhi" userId="399a6b62-28db-4684-a864-c914e742afe4" providerId="ADAL" clId="{8EA2C98D-C279-4A37-B5E3-1C244D57C5FE}" dt="2020-12-09T19:40:33.122" v="1866" actId="26606"/>
          <ac:grpSpMkLst>
            <pc:docMk/>
            <pc:sldMk cId="2247849580" sldId="287"/>
            <ac:grpSpMk id="7" creationId="{93E10248-AF0E-477D-B4D2-47C02CE4E353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App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B48-477D-9CB4-BCA5820794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B48-477D-9CB4-BCA5820794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48-477D-9CB4-BCA5820794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B48-477D-9CB4-BCA58207945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B48-477D-9CB4-BCA58207945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B48-477D-9CB4-BCA58207945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B48-477D-9CB4-BCA58207945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B48-477D-9CB4-BCA58207945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B48-477D-9CB4-BCA58207945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B48-477D-9CB4-BCA5820794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B48-477D-9CB4-BCA58207945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FB48-477D-9CB4-BCA58207945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FB48-477D-9CB4-BCA58207945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FB48-477D-9CB4-BCA58207945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FB48-477D-9CB4-BCA58207945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FB48-477D-9CB4-BCA58207945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FB48-477D-9CB4-BCA58207945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FB48-477D-9CB4-BCA58207945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FB48-477D-9CB4-BCA582079456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FB48-477D-9CB4-BCA582079456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FB48-477D-9CB4-BCA582079456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FB48-477D-9CB4-BCA582079456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FB48-477D-9CB4-BCA582079456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FB48-477D-9CB4-BCA582079456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FB48-477D-9CB4-BCA582079456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FB48-477D-9CB4-BCA582079456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FB48-477D-9CB4-BCA582079456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FB48-477D-9CB4-BCA582079456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FB48-477D-9CB4-BCA582079456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FB48-477D-9CB4-BCA58207945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B48-477D-9CB4-BCA58207945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B48-477D-9CB4-BCA58207945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B48-477D-9CB4-BCA58207945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B48-477D-9CB4-BCA58207945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B48-477D-9CB4-BCA58207945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FB48-477D-9CB4-BCA58207945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FB48-477D-9CB4-BCA58207945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FB48-477D-9CB4-BCA58207945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FB48-477D-9CB4-BCA58207945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FB48-477D-9CB4-BCA58207945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FB48-477D-9CB4-BCA58207945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FB48-477D-9CB4-BCA58207945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FB48-477D-9CB4-BCA58207945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FB48-477D-9CB4-BCA58207945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FB48-477D-9CB4-BCA58207945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FB48-477D-9CB4-BCA58207945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FB48-477D-9CB4-BCA58207945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FB48-477D-9CB4-BCA58207945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FB48-477D-9CB4-BCA58207945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FB48-477D-9CB4-BCA58207945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FB48-477D-9CB4-BCA58207945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FB48-477D-9CB4-BCA58207945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FB48-477D-9CB4-BCA58207945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FB48-477D-9CB4-BCA582079456}"/>
                </c:ext>
              </c:extLst>
            </c:dLbl>
            <c:dLbl>
              <c:idx val="2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1-FB48-477D-9CB4-BCA582079456}"/>
                </c:ext>
              </c:extLst>
            </c:dLbl>
            <c:dLbl>
              <c:idx val="2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3-FB48-477D-9CB4-BCA582079456}"/>
                </c:ext>
              </c:extLst>
            </c:dLbl>
            <c:dLbl>
              <c:idx val="2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5-FB48-477D-9CB4-BCA582079456}"/>
                </c:ext>
              </c:extLst>
            </c:dLbl>
            <c:dLbl>
              <c:idx val="2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7-FB48-477D-9CB4-BCA582079456}"/>
                </c:ext>
              </c:extLst>
            </c:dLbl>
            <c:dLbl>
              <c:idx val="2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9-FB48-477D-9CB4-BCA582079456}"/>
                </c:ext>
              </c:extLst>
            </c:dLbl>
            <c:dLbl>
              <c:idx val="2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B-FB48-477D-9CB4-BCA58207945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Sheet1!$B$2:$B$31</c:f>
              <c:strCache>
                <c:ptCount val="24"/>
                <c:pt idx="0">
                  <c:v>Weather</c:v>
                </c:pt>
                <c:pt idx="1">
                  <c:v>Medical</c:v>
                </c:pt>
                <c:pt idx="2">
                  <c:v>Comics</c:v>
                </c:pt>
                <c:pt idx="3">
                  <c:v>Transportation</c:v>
                </c:pt>
                <c:pt idx="4">
                  <c:v>Business</c:v>
                </c:pt>
                <c:pt idx="5">
                  <c:v>Shopping</c:v>
                </c:pt>
                <c:pt idx="6">
                  <c:v>Sports</c:v>
                </c:pt>
                <c:pt idx="7">
                  <c:v>Social</c:v>
                </c:pt>
                <c:pt idx="8">
                  <c:v>Finance</c:v>
                </c:pt>
                <c:pt idx="9">
                  <c:v>Photography</c:v>
                </c:pt>
                <c:pt idx="10">
                  <c:v>Health and Fitness</c:v>
                </c:pt>
                <c:pt idx="11">
                  <c:v>Libraries and Demo</c:v>
                </c:pt>
                <c:pt idx="12">
                  <c:v>Media and Video</c:v>
                </c:pt>
                <c:pt idx="13">
                  <c:v>Music and Audio</c:v>
                </c:pt>
                <c:pt idx="14">
                  <c:v>Travel and Local</c:v>
                </c:pt>
                <c:pt idx="15">
                  <c:v>Communication</c:v>
                </c:pt>
                <c:pt idx="16">
                  <c:v>News and Magazines</c:v>
                </c:pt>
                <c:pt idx="17">
                  <c:v>Books and Reference</c:v>
                </c:pt>
                <c:pt idx="18">
                  <c:v>Productivity</c:v>
                </c:pt>
                <c:pt idx="19">
                  <c:v>Education</c:v>
                </c:pt>
                <c:pt idx="20">
                  <c:v>Lifestyle</c:v>
                </c:pt>
                <c:pt idx="21">
                  <c:v>Personalization</c:v>
                </c:pt>
                <c:pt idx="22">
                  <c:v>Entertainment</c:v>
                </c:pt>
                <c:pt idx="23">
                  <c:v>Tools</c:v>
                </c:pt>
              </c:strCache>
            </c:str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0.33055583275122247</c:v>
                </c:pt>
                <c:pt idx="1">
                  <c:v>2.6668995110268439</c:v>
                </c:pt>
                <c:pt idx="2">
                  <c:v>8.7316635066360643E-2</c:v>
                </c:pt>
                <c:pt idx="3">
                  <c:v>1.358397365532382</c:v>
                </c:pt>
                <c:pt idx="4">
                  <c:v>11.553238199780461</c:v>
                </c:pt>
                <c:pt idx="5">
                  <c:v>2.1030835245983437</c:v>
                </c:pt>
                <c:pt idx="6">
                  <c:v>4.2835046402554635</c:v>
                </c:pt>
                <c:pt idx="7">
                  <c:v>1.9746033330006987</c:v>
                </c:pt>
                <c:pt idx="8">
                  <c:v>4.6315238000199574</c:v>
                </c:pt>
                <c:pt idx="9">
                  <c:v>0.65487476299770486</c:v>
                </c:pt>
                <c:pt idx="10">
                  <c:v>3.2569104879752522</c:v>
                </c:pt>
                <c:pt idx="11">
                  <c:v>9.2306157070152675E-2</c:v>
                </c:pt>
                <c:pt idx="12">
                  <c:v>0.71724378804510525</c:v>
                </c:pt>
                <c:pt idx="13">
                  <c:v>4.4681169543957688</c:v>
                </c:pt>
                <c:pt idx="14">
                  <c:v>7.8160862189402254</c:v>
                </c:pt>
                <c:pt idx="15">
                  <c:v>1.5305358746632072</c:v>
                </c:pt>
                <c:pt idx="16">
                  <c:v>3.6984831853108475</c:v>
                </c:pt>
                <c:pt idx="17">
                  <c:v>2.4037022253268137</c:v>
                </c:pt>
                <c:pt idx="18">
                  <c:v>4.0751920965971458</c:v>
                </c:pt>
                <c:pt idx="19">
                  <c:v>8.9524498553038629</c:v>
                </c:pt>
                <c:pt idx="20">
                  <c:v>11.210208562019758</c:v>
                </c:pt>
                <c:pt idx="21">
                  <c:v>8.9811396068256652E-2</c:v>
                </c:pt>
                <c:pt idx="22">
                  <c:v>4.7213351960882148</c:v>
                </c:pt>
                <c:pt idx="23">
                  <c:v>2.9400758407344578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FB48-477D-9CB4-BCA58207945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App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E4-47F2-B098-27A42AEEFB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E4-47F2-B098-27A42AEEFB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2E4-47F2-B098-27A42AEEFB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2E4-47F2-B098-27A42AEEFB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2E4-47F2-B098-27A42AEEFBC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2E4-47F2-B098-27A42AEEFBC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2E4-47F2-B098-27A42AEEFBC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2E4-47F2-B098-27A42AEEFBC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2E4-47F2-B098-27A42AEEFBC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2E4-47F2-B098-27A42AEEFBC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2E4-47F2-B098-27A42AEEFBC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F2E4-47F2-B098-27A42AEEFBC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F2E4-47F2-B098-27A42AEEFBC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F2E4-47F2-B098-27A42AEEFBC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F2E4-47F2-B098-27A42AEEFBC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F2E4-47F2-B098-27A42AEEFBC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F2E4-47F2-B098-27A42AEEFBC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F2E4-47F2-B098-27A42AEEFBC8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F2E4-47F2-B098-27A42AEEFBC8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F2E4-47F2-B098-27A42AEEFBC8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F2E4-47F2-B098-27A42AEEFBC8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F2E4-47F2-B098-27A42AEEFBC8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F2E4-47F2-B098-27A42AEEFBC8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F2E4-47F2-B098-27A42AEEFBC8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F2E4-47F2-B098-27A42AEEFBC8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F2E4-47F2-B098-27A42AEEFBC8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F2E4-47F2-B098-27A42AEEFBC8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F2E4-47F2-B098-27A42AEEFBC8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F2E4-47F2-B098-27A42AEEFBC8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F2E4-47F2-B098-27A42AEEFBC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2E4-47F2-B098-27A42AEEFBC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2E4-47F2-B098-27A42AEEFBC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2E4-47F2-B098-27A42AEEFBC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2E4-47F2-B098-27A42AEEFBC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2E4-47F2-B098-27A42AEEFBC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F2E4-47F2-B098-27A42AEEFBC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F2E4-47F2-B098-27A42AEEFBC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F2E4-47F2-B098-27A42AEEFBC8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F2E4-47F2-B098-27A42AEEFBC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F2E4-47F2-B098-27A42AEEFBC8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F2E4-47F2-B098-27A42AEEFBC8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F2E4-47F2-B098-27A42AEEFBC8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F2E4-47F2-B098-27A42AEEFBC8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F2E4-47F2-B098-27A42AEEFBC8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F2E4-47F2-B098-27A42AEEFBC8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F2E4-47F2-B098-27A42AEEFBC8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F2E4-47F2-B098-27A42AEEFBC8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F2E4-47F2-B098-27A42AEEFBC8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F2E4-47F2-B098-27A42AEEFBC8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F2E4-47F2-B098-27A42AEEFBC8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F2E4-47F2-B098-27A42AEEFBC8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F2E4-47F2-B098-27A42AEEFBC8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F2E4-47F2-B098-27A42AEEFBC8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F2E4-47F2-B098-27A42AEEFBC8}"/>
                </c:ext>
              </c:extLst>
            </c:dLbl>
            <c:dLbl>
              <c:idx val="2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1-F2E4-47F2-B098-27A42AEEFBC8}"/>
                </c:ext>
              </c:extLst>
            </c:dLbl>
            <c:dLbl>
              <c:idx val="2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3-F2E4-47F2-B098-27A42AEEFBC8}"/>
                </c:ext>
              </c:extLst>
            </c:dLbl>
            <c:dLbl>
              <c:idx val="2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5-F2E4-47F2-B098-27A42AEEFBC8}"/>
                </c:ext>
              </c:extLst>
            </c:dLbl>
            <c:dLbl>
              <c:idx val="2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7-F2E4-47F2-B098-27A42AEEFBC8}"/>
                </c:ext>
              </c:extLst>
            </c:dLbl>
            <c:dLbl>
              <c:idx val="2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9-F2E4-47F2-B098-27A42AEEFBC8}"/>
                </c:ext>
              </c:extLst>
            </c:dLbl>
            <c:dLbl>
              <c:idx val="2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B-F2E4-47F2-B098-27A42AEEFBC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Sheet1!$B$2:$B$31</c:f>
              <c:strCache>
                <c:ptCount val="24"/>
                <c:pt idx="0">
                  <c:v>Weather</c:v>
                </c:pt>
                <c:pt idx="1">
                  <c:v>Medical</c:v>
                </c:pt>
                <c:pt idx="2">
                  <c:v>Comics</c:v>
                </c:pt>
                <c:pt idx="3">
                  <c:v>Transportation</c:v>
                </c:pt>
                <c:pt idx="4">
                  <c:v>Business</c:v>
                </c:pt>
                <c:pt idx="5">
                  <c:v>Shopping</c:v>
                </c:pt>
                <c:pt idx="6">
                  <c:v>Sports</c:v>
                </c:pt>
                <c:pt idx="7">
                  <c:v>Social</c:v>
                </c:pt>
                <c:pt idx="8">
                  <c:v>Finance</c:v>
                </c:pt>
                <c:pt idx="9">
                  <c:v>Photography</c:v>
                </c:pt>
                <c:pt idx="10">
                  <c:v>Health and Fitness</c:v>
                </c:pt>
                <c:pt idx="11">
                  <c:v>Libraries and Demo</c:v>
                </c:pt>
                <c:pt idx="12">
                  <c:v>Media and Video</c:v>
                </c:pt>
                <c:pt idx="13">
                  <c:v>Music and Audio</c:v>
                </c:pt>
                <c:pt idx="14">
                  <c:v>Travel and Local</c:v>
                </c:pt>
                <c:pt idx="15">
                  <c:v>Communication</c:v>
                </c:pt>
                <c:pt idx="16">
                  <c:v>News and Magazines</c:v>
                </c:pt>
                <c:pt idx="17">
                  <c:v>Books and Reference</c:v>
                </c:pt>
                <c:pt idx="18">
                  <c:v>Productivity</c:v>
                </c:pt>
                <c:pt idx="19">
                  <c:v>Education</c:v>
                </c:pt>
                <c:pt idx="20">
                  <c:v>Lifestyle</c:v>
                </c:pt>
                <c:pt idx="21">
                  <c:v>Personalization</c:v>
                </c:pt>
                <c:pt idx="22">
                  <c:v>Entertainment</c:v>
                </c:pt>
                <c:pt idx="23">
                  <c:v>Tools</c:v>
                </c:pt>
              </c:strCache>
            </c:str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0.33055583275122247</c:v>
                </c:pt>
                <c:pt idx="1">
                  <c:v>2.6668995110268439</c:v>
                </c:pt>
                <c:pt idx="2">
                  <c:v>8.7316635066360643E-2</c:v>
                </c:pt>
                <c:pt idx="3">
                  <c:v>1.358397365532382</c:v>
                </c:pt>
                <c:pt idx="4">
                  <c:v>11.553238199780461</c:v>
                </c:pt>
                <c:pt idx="5">
                  <c:v>2.1030835245983437</c:v>
                </c:pt>
                <c:pt idx="6">
                  <c:v>4.2835046402554635</c:v>
                </c:pt>
                <c:pt idx="7">
                  <c:v>1.9746033330006987</c:v>
                </c:pt>
                <c:pt idx="8">
                  <c:v>4.6315238000199574</c:v>
                </c:pt>
                <c:pt idx="9">
                  <c:v>0.65487476299770486</c:v>
                </c:pt>
                <c:pt idx="10">
                  <c:v>3.2569104879752522</c:v>
                </c:pt>
                <c:pt idx="11">
                  <c:v>9.2306157070152675E-2</c:v>
                </c:pt>
                <c:pt idx="12">
                  <c:v>0.71724378804510525</c:v>
                </c:pt>
                <c:pt idx="13">
                  <c:v>4.4681169543957688</c:v>
                </c:pt>
                <c:pt idx="14">
                  <c:v>7.8160862189402254</c:v>
                </c:pt>
                <c:pt idx="15">
                  <c:v>1.5305358746632072</c:v>
                </c:pt>
                <c:pt idx="16">
                  <c:v>3.6984831853108475</c:v>
                </c:pt>
                <c:pt idx="17">
                  <c:v>2.4037022253268137</c:v>
                </c:pt>
                <c:pt idx="18">
                  <c:v>4.0751920965971458</c:v>
                </c:pt>
                <c:pt idx="19">
                  <c:v>8.9524498553038629</c:v>
                </c:pt>
                <c:pt idx="20">
                  <c:v>11.210208562019758</c:v>
                </c:pt>
                <c:pt idx="21">
                  <c:v>8.9811396068256652E-2</c:v>
                </c:pt>
                <c:pt idx="22">
                  <c:v>4.7213351960882148</c:v>
                </c:pt>
                <c:pt idx="23">
                  <c:v>2.9400758407344578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F2E4-47F2-B098-27A42AEEFBC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Random Forest Classifier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Sheet1!$Q$6</c:f>
              <c:strCache>
                <c:ptCount val="1"/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elete val="1"/>
          </c:dLbls>
          <c:cat>
            <c:strRef>
              <c:f>Sheet1!$P$7:$P$9</c:f>
              <c:strCache>
                <c:ptCount val="3"/>
                <c:pt idx="0">
                  <c:v>Free or paid</c:v>
                </c:pt>
                <c:pt idx="1">
                  <c:v>Number of promotional images</c:v>
                </c:pt>
                <c:pt idx="2">
                  <c:v>Ratings</c:v>
                </c:pt>
              </c:strCache>
            </c:strRef>
          </c:cat>
          <c:val>
            <c:numRef>
              <c:f>Sheet1!$Q$7:$Q$9</c:f>
              <c:numCache>
                <c:formatCode>General</c:formatCode>
                <c:ptCount val="3"/>
                <c:pt idx="0">
                  <c:v>8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0-4912-92EC-38524EF0426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29004991"/>
        <c:axId val="1529006239"/>
      </c:barChart>
      <c:catAx>
        <c:axId val="1529004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Factors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006239"/>
        <c:crosses val="autoZero"/>
        <c:auto val="1"/>
        <c:lblAlgn val="ctr"/>
        <c:lblOffset val="100"/>
        <c:noMultiLvlLbl val="0"/>
      </c:catAx>
      <c:valAx>
        <c:axId val="152900623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Importance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2900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End user Survey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Sheet1!$S$6</c:f>
              <c:strCache>
                <c:ptCount val="1"/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elete val="1"/>
          </c:dLbls>
          <c:cat>
            <c:strRef>
              <c:f>Sheet1!$R$7:$R$9</c:f>
              <c:strCache>
                <c:ptCount val="3"/>
                <c:pt idx="0">
                  <c:v>Size of the app</c:v>
                </c:pt>
                <c:pt idx="1">
                  <c:v>Ratings</c:v>
                </c:pt>
                <c:pt idx="2">
                  <c:v>Required Permissions</c:v>
                </c:pt>
              </c:strCache>
            </c:strRef>
          </c:cat>
          <c:val>
            <c:numRef>
              <c:f>Sheet1!$S$7:$S$9</c:f>
              <c:numCache>
                <c:formatCode>General</c:formatCode>
                <c:ptCount val="3"/>
                <c:pt idx="0">
                  <c:v>8</c:v>
                </c:pt>
                <c:pt idx="1">
                  <c:v>5.5</c:v>
                </c:pt>
                <c:pt idx="2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4-4B5C-8E46-04A2C2489E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26188111"/>
        <c:axId val="1526183119"/>
      </c:barChart>
      <c:catAx>
        <c:axId val="1526188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Factors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183119"/>
        <c:crosses val="autoZero"/>
        <c:auto val="1"/>
        <c:lblAlgn val="ctr"/>
        <c:lblOffset val="100"/>
        <c:noMultiLvlLbl val="0"/>
      </c:catAx>
      <c:valAx>
        <c:axId val="152618311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Importance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26188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DBE3C-BFEB-4BA3-AE8B-D679BB3EFD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8F1698-C374-42A2-853F-A74D13FD6DCC}">
      <dgm:prSet/>
      <dgm:spPr/>
      <dgm:t>
        <a:bodyPr/>
        <a:lstStyle/>
        <a:p>
          <a:r>
            <a:rPr lang="en-CA" b="0" i="0"/>
            <a:t>We consider multiple sources</a:t>
          </a:r>
        </a:p>
      </dgm:t>
    </dgm:pt>
    <dgm:pt modelId="{E5386F1A-EDFF-424E-BA50-87BCE03334A9}" type="parTrans" cxnId="{FDB82AA3-F8BD-472D-934E-3A7FCDFAACAE}">
      <dgm:prSet/>
      <dgm:spPr/>
      <dgm:t>
        <a:bodyPr/>
        <a:lstStyle/>
        <a:p>
          <a:endParaRPr lang="en-US"/>
        </a:p>
      </dgm:t>
    </dgm:pt>
    <dgm:pt modelId="{6EA1508B-0F2F-4B36-88CD-9BE045F2172E}" type="sibTrans" cxnId="{FDB82AA3-F8BD-472D-934E-3A7FCDFAACAE}">
      <dgm:prSet/>
      <dgm:spPr/>
      <dgm:t>
        <a:bodyPr/>
        <a:lstStyle/>
        <a:p>
          <a:endParaRPr lang="en-US"/>
        </a:p>
      </dgm:t>
    </dgm:pt>
    <dgm:pt modelId="{5593B732-9428-4885-86EC-F719526CA8AF}">
      <dgm:prSet/>
      <dgm:spPr/>
      <dgm:t>
        <a:bodyPr/>
        <a:lstStyle/>
        <a:p>
          <a:r>
            <a:rPr lang="en-CA" b="0" i="0"/>
            <a:t>All in all, our final dataset comprises of more than 80,000 applications</a:t>
          </a:r>
        </a:p>
      </dgm:t>
    </dgm:pt>
    <dgm:pt modelId="{340DC93A-261D-4109-BEB5-F359E6347307}" type="parTrans" cxnId="{46FCB4FC-46DC-43D3-A6DA-91E36F21CA66}">
      <dgm:prSet/>
      <dgm:spPr/>
      <dgm:t>
        <a:bodyPr/>
        <a:lstStyle/>
        <a:p>
          <a:endParaRPr lang="en-US"/>
        </a:p>
      </dgm:t>
    </dgm:pt>
    <dgm:pt modelId="{08F67AF1-F450-432B-8B0B-26BD432509BC}" type="sibTrans" cxnId="{46FCB4FC-46DC-43D3-A6DA-91E36F21CA66}">
      <dgm:prSet/>
      <dgm:spPr/>
      <dgm:t>
        <a:bodyPr/>
        <a:lstStyle/>
        <a:p>
          <a:endParaRPr lang="en-US"/>
        </a:p>
      </dgm:t>
    </dgm:pt>
    <dgm:pt modelId="{A365B3FC-AD59-415A-B13B-1B3BF77725DC}">
      <dgm:prSet/>
      <dgm:spPr/>
      <dgm:t>
        <a:bodyPr/>
        <a:lstStyle/>
        <a:p>
          <a:r>
            <a:rPr lang="en-CA" b="0" i="0"/>
            <a:t>We filter apps with less than 100 downloads</a:t>
          </a:r>
        </a:p>
      </dgm:t>
    </dgm:pt>
    <dgm:pt modelId="{A1E40D07-9820-473B-9873-D5A05EDF6466}" type="parTrans" cxnId="{0419C5FF-0439-4454-B1BD-27208D61CD42}">
      <dgm:prSet/>
      <dgm:spPr/>
      <dgm:t>
        <a:bodyPr/>
        <a:lstStyle/>
        <a:p>
          <a:endParaRPr lang="en-US"/>
        </a:p>
      </dgm:t>
    </dgm:pt>
    <dgm:pt modelId="{27C808E2-CB4D-4F4D-B830-B1174468D985}" type="sibTrans" cxnId="{0419C5FF-0439-4454-B1BD-27208D61CD42}">
      <dgm:prSet/>
      <dgm:spPr/>
      <dgm:t>
        <a:bodyPr/>
        <a:lstStyle/>
        <a:p>
          <a:endParaRPr lang="en-US"/>
        </a:p>
      </dgm:t>
    </dgm:pt>
    <dgm:pt modelId="{0E5E17DF-EE37-453A-B8C0-C9296EF98E7D}">
      <dgm:prSet/>
      <dgm:spPr/>
      <dgm:t>
        <a:bodyPr/>
        <a:lstStyle/>
        <a:p>
          <a:r>
            <a:rPr lang="en-CA" b="0" i="0"/>
            <a:t>Top 10% apps are considered as highly-downloaded apps or most popular apps and</a:t>
          </a:r>
          <a:br>
            <a:rPr lang="en-CA" b="0" i="0"/>
          </a:br>
          <a:r>
            <a:rPr lang="en-CA" b="0" i="0"/>
            <a:t>the bottom 10% apps  are considered as less-downloaded apps or least popular apps</a:t>
          </a:r>
        </a:p>
      </dgm:t>
    </dgm:pt>
    <dgm:pt modelId="{7B758CD2-D2D9-4A32-B283-9F31C0D9C8CE}" type="parTrans" cxnId="{943D76CA-B57C-4FF2-909F-AA1C652911A5}">
      <dgm:prSet/>
      <dgm:spPr/>
      <dgm:t>
        <a:bodyPr/>
        <a:lstStyle/>
        <a:p>
          <a:endParaRPr lang="en-US"/>
        </a:p>
      </dgm:t>
    </dgm:pt>
    <dgm:pt modelId="{A0694CA6-CFD3-4012-8E3A-DE7BC2A3589D}" type="sibTrans" cxnId="{943D76CA-B57C-4FF2-909F-AA1C652911A5}">
      <dgm:prSet/>
      <dgm:spPr/>
      <dgm:t>
        <a:bodyPr/>
        <a:lstStyle/>
        <a:p>
          <a:endParaRPr lang="en-US"/>
        </a:p>
      </dgm:t>
    </dgm:pt>
    <dgm:pt modelId="{89AF0BDC-03C1-4DD1-B5F1-8334DD162BCE}" type="pres">
      <dgm:prSet presAssocID="{EFBDBE3C-BFEB-4BA3-AE8B-D679BB3EFD3F}" presName="root" presStyleCnt="0">
        <dgm:presLayoutVars>
          <dgm:dir/>
          <dgm:resizeHandles val="exact"/>
        </dgm:presLayoutVars>
      </dgm:prSet>
      <dgm:spPr/>
    </dgm:pt>
    <dgm:pt modelId="{49462214-1BF0-4296-B55F-CC2B0F7D3E26}" type="pres">
      <dgm:prSet presAssocID="{058F1698-C374-42A2-853F-A74D13FD6DCC}" presName="compNode" presStyleCnt="0"/>
      <dgm:spPr/>
    </dgm:pt>
    <dgm:pt modelId="{D4CC3E4D-EDC6-4C24-807A-120E267CC681}" type="pres">
      <dgm:prSet presAssocID="{058F1698-C374-42A2-853F-A74D13FD6DCC}" presName="bgRect" presStyleLbl="bgShp" presStyleIdx="0" presStyleCnt="4"/>
      <dgm:spPr/>
    </dgm:pt>
    <dgm:pt modelId="{3BEA8CA1-AA39-4AF2-87CC-C15D2C13F14E}" type="pres">
      <dgm:prSet presAssocID="{058F1698-C374-42A2-853F-A74D13FD6D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004073-8D44-41C4-B83E-C83FBE74DABB}" type="pres">
      <dgm:prSet presAssocID="{058F1698-C374-42A2-853F-A74D13FD6DCC}" presName="spaceRect" presStyleCnt="0"/>
      <dgm:spPr/>
    </dgm:pt>
    <dgm:pt modelId="{E982CBAF-16A2-45A3-9A45-C2F88CD77BC1}" type="pres">
      <dgm:prSet presAssocID="{058F1698-C374-42A2-853F-A74D13FD6DCC}" presName="parTx" presStyleLbl="revTx" presStyleIdx="0" presStyleCnt="4">
        <dgm:presLayoutVars>
          <dgm:chMax val="0"/>
          <dgm:chPref val="0"/>
        </dgm:presLayoutVars>
      </dgm:prSet>
      <dgm:spPr/>
    </dgm:pt>
    <dgm:pt modelId="{B0E47609-7CF0-40D6-8E04-6499865183DF}" type="pres">
      <dgm:prSet presAssocID="{6EA1508B-0F2F-4B36-88CD-9BE045F2172E}" presName="sibTrans" presStyleCnt="0"/>
      <dgm:spPr/>
    </dgm:pt>
    <dgm:pt modelId="{85E1009B-5D67-4EC9-86BD-B7A133651E94}" type="pres">
      <dgm:prSet presAssocID="{5593B732-9428-4885-86EC-F719526CA8AF}" presName="compNode" presStyleCnt="0"/>
      <dgm:spPr/>
    </dgm:pt>
    <dgm:pt modelId="{C840A7C5-9B5E-4735-9E11-55E1D80E0749}" type="pres">
      <dgm:prSet presAssocID="{5593B732-9428-4885-86EC-F719526CA8AF}" presName="bgRect" presStyleLbl="bgShp" presStyleIdx="1" presStyleCnt="4"/>
      <dgm:spPr/>
    </dgm:pt>
    <dgm:pt modelId="{EFD15D86-3028-4EA9-8626-F76D494CF90B}" type="pres">
      <dgm:prSet presAssocID="{5593B732-9428-4885-86EC-F719526CA8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E7BE47-534D-4C1F-B2DC-E6CCE8FA950C}" type="pres">
      <dgm:prSet presAssocID="{5593B732-9428-4885-86EC-F719526CA8AF}" presName="spaceRect" presStyleCnt="0"/>
      <dgm:spPr/>
    </dgm:pt>
    <dgm:pt modelId="{766E8F1A-D1FF-4584-AE0C-66409EB7A61A}" type="pres">
      <dgm:prSet presAssocID="{5593B732-9428-4885-86EC-F719526CA8AF}" presName="parTx" presStyleLbl="revTx" presStyleIdx="1" presStyleCnt="4">
        <dgm:presLayoutVars>
          <dgm:chMax val="0"/>
          <dgm:chPref val="0"/>
        </dgm:presLayoutVars>
      </dgm:prSet>
      <dgm:spPr/>
    </dgm:pt>
    <dgm:pt modelId="{C9D46530-1ECB-41EA-A12F-0568258460F8}" type="pres">
      <dgm:prSet presAssocID="{08F67AF1-F450-432B-8B0B-26BD432509BC}" presName="sibTrans" presStyleCnt="0"/>
      <dgm:spPr/>
    </dgm:pt>
    <dgm:pt modelId="{F2CC92ED-E414-4651-A4B3-2598E812043C}" type="pres">
      <dgm:prSet presAssocID="{A365B3FC-AD59-415A-B13B-1B3BF77725DC}" presName="compNode" presStyleCnt="0"/>
      <dgm:spPr/>
    </dgm:pt>
    <dgm:pt modelId="{FDDEBC0A-65EA-4A87-BD25-BF2582366904}" type="pres">
      <dgm:prSet presAssocID="{A365B3FC-AD59-415A-B13B-1B3BF77725DC}" presName="bgRect" presStyleLbl="bgShp" presStyleIdx="2" presStyleCnt="4"/>
      <dgm:spPr/>
    </dgm:pt>
    <dgm:pt modelId="{9A075EEF-E073-4B66-A314-AF6942F788AF}" type="pres">
      <dgm:prSet presAssocID="{A365B3FC-AD59-415A-B13B-1B3BF77725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6DD9921-2E92-43B7-B0A0-DD69872F51F0}" type="pres">
      <dgm:prSet presAssocID="{A365B3FC-AD59-415A-B13B-1B3BF77725DC}" presName="spaceRect" presStyleCnt="0"/>
      <dgm:spPr/>
    </dgm:pt>
    <dgm:pt modelId="{3EF65B73-CA6A-4272-9D3E-6388ED3F3632}" type="pres">
      <dgm:prSet presAssocID="{A365B3FC-AD59-415A-B13B-1B3BF77725DC}" presName="parTx" presStyleLbl="revTx" presStyleIdx="2" presStyleCnt="4">
        <dgm:presLayoutVars>
          <dgm:chMax val="0"/>
          <dgm:chPref val="0"/>
        </dgm:presLayoutVars>
      </dgm:prSet>
      <dgm:spPr/>
    </dgm:pt>
    <dgm:pt modelId="{6F1EF95A-226A-4645-B7E7-E9A6B3635BE5}" type="pres">
      <dgm:prSet presAssocID="{27C808E2-CB4D-4F4D-B830-B1174468D985}" presName="sibTrans" presStyleCnt="0"/>
      <dgm:spPr/>
    </dgm:pt>
    <dgm:pt modelId="{0F523E05-FB5E-47BF-B8B1-56B580B0DAD3}" type="pres">
      <dgm:prSet presAssocID="{0E5E17DF-EE37-453A-B8C0-C9296EF98E7D}" presName="compNode" presStyleCnt="0"/>
      <dgm:spPr/>
    </dgm:pt>
    <dgm:pt modelId="{15242C53-74B8-4C4C-B443-60CF91159F12}" type="pres">
      <dgm:prSet presAssocID="{0E5E17DF-EE37-453A-B8C0-C9296EF98E7D}" presName="bgRect" presStyleLbl="bgShp" presStyleIdx="3" presStyleCnt="4"/>
      <dgm:spPr/>
    </dgm:pt>
    <dgm:pt modelId="{FED50319-9C68-458A-B930-BF7B54E82C1A}" type="pres">
      <dgm:prSet presAssocID="{0E5E17DF-EE37-453A-B8C0-C9296EF98E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E4A928F-4251-4F80-8466-F7A30BAA59CF}" type="pres">
      <dgm:prSet presAssocID="{0E5E17DF-EE37-453A-B8C0-C9296EF98E7D}" presName="spaceRect" presStyleCnt="0"/>
      <dgm:spPr/>
    </dgm:pt>
    <dgm:pt modelId="{A0268A97-478A-4873-BDB9-7C39C82C2D81}" type="pres">
      <dgm:prSet presAssocID="{0E5E17DF-EE37-453A-B8C0-C9296EF98E7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ECCCD20-D71A-4001-8D75-149552F821CB}" type="presOf" srcId="{058F1698-C374-42A2-853F-A74D13FD6DCC}" destId="{E982CBAF-16A2-45A3-9A45-C2F88CD77BC1}" srcOrd="0" destOrd="0" presId="urn:microsoft.com/office/officeart/2018/2/layout/IconVerticalSolidList"/>
    <dgm:cxn modelId="{F411C462-D9E3-4C70-8100-C5EAFFC2665E}" type="presOf" srcId="{5593B732-9428-4885-86EC-F719526CA8AF}" destId="{766E8F1A-D1FF-4584-AE0C-66409EB7A61A}" srcOrd="0" destOrd="0" presId="urn:microsoft.com/office/officeart/2018/2/layout/IconVerticalSolidList"/>
    <dgm:cxn modelId="{76356F43-2F25-499A-82C2-701B347E6691}" type="presOf" srcId="{A365B3FC-AD59-415A-B13B-1B3BF77725DC}" destId="{3EF65B73-CA6A-4272-9D3E-6388ED3F3632}" srcOrd="0" destOrd="0" presId="urn:microsoft.com/office/officeart/2018/2/layout/IconVerticalSolidList"/>
    <dgm:cxn modelId="{53DC1A4E-F280-44D4-AC2F-09CA90B18A45}" type="presOf" srcId="{EFBDBE3C-BFEB-4BA3-AE8B-D679BB3EFD3F}" destId="{89AF0BDC-03C1-4DD1-B5F1-8334DD162BCE}" srcOrd="0" destOrd="0" presId="urn:microsoft.com/office/officeart/2018/2/layout/IconVerticalSolidList"/>
    <dgm:cxn modelId="{FDB82AA3-F8BD-472D-934E-3A7FCDFAACAE}" srcId="{EFBDBE3C-BFEB-4BA3-AE8B-D679BB3EFD3F}" destId="{058F1698-C374-42A2-853F-A74D13FD6DCC}" srcOrd="0" destOrd="0" parTransId="{E5386F1A-EDFF-424E-BA50-87BCE03334A9}" sibTransId="{6EA1508B-0F2F-4B36-88CD-9BE045F2172E}"/>
    <dgm:cxn modelId="{56ED6BBA-9DA6-489D-87D9-4AE77AC1BF70}" type="presOf" srcId="{0E5E17DF-EE37-453A-B8C0-C9296EF98E7D}" destId="{A0268A97-478A-4873-BDB9-7C39C82C2D81}" srcOrd="0" destOrd="0" presId="urn:microsoft.com/office/officeart/2018/2/layout/IconVerticalSolidList"/>
    <dgm:cxn modelId="{943D76CA-B57C-4FF2-909F-AA1C652911A5}" srcId="{EFBDBE3C-BFEB-4BA3-AE8B-D679BB3EFD3F}" destId="{0E5E17DF-EE37-453A-B8C0-C9296EF98E7D}" srcOrd="3" destOrd="0" parTransId="{7B758CD2-D2D9-4A32-B283-9F31C0D9C8CE}" sibTransId="{A0694CA6-CFD3-4012-8E3A-DE7BC2A3589D}"/>
    <dgm:cxn modelId="{46FCB4FC-46DC-43D3-A6DA-91E36F21CA66}" srcId="{EFBDBE3C-BFEB-4BA3-AE8B-D679BB3EFD3F}" destId="{5593B732-9428-4885-86EC-F719526CA8AF}" srcOrd="1" destOrd="0" parTransId="{340DC93A-261D-4109-BEB5-F359E6347307}" sibTransId="{08F67AF1-F450-432B-8B0B-26BD432509BC}"/>
    <dgm:cxn modelId="{0419C5FF-0439-4454-B1BD-27208D61CD42}" srcId="{EFBDBE3C-BFEB-4BA3-AE8B-D679BB3EFD3F}" destId="{A365B3FC-AD59-415A-B13B-1B3BF77725DC}" srcOrd="2" destOrd="0" parTransId="{A1E40D07-9820-473B-9873-D5A05EDF6466}" sibTransId="{27C808E2-CB4D-4F4D-B830-B1174468D985}"/>
    <dgm:cxn modelId="{559AA7D2-978F-46B5-95AC-55E84D6B1BF0}" type="presParOf" srcId="{89AF0BDC-03C1-4DD1-B5F1-8334DD162BCE}" destId="{49462214-1BF0-4296-B55F-CC2B0F7D3E26}" srcOrd="0" destOrd="0" presId="urn:microsoft.com/office/officeart/2018/2/layout/IconVerticalSolidList"/>
    <dgm:cxn modelId="{78E5F20F-B7A4-4A86-910F-D526DFCC695E}" type="presParOf" srcId="{49462214-1BF0-4296-B55F-CC2B0F7D3E26}" destId="{D4CC3E4D-EDC6-4C24-807A-120E267CC681}" srcOrd="0" destOrd="0" presId="urn:microsoft.com/office/officeart/2018/2/layout/IconVerticalSolidList"/>
    <dgm:cxn modelId="{80971539-1859-4DD6-8DB2-03B84736B0FC}" type="presParOf" srcId="{49462214-1BF0-4296-B55F-CC2B0F7D3E26}" destId="{3BEA8CA1-AA39-4AF2-87CC-C15D2C13F14E}" srcOrd="1" destOrd="0" presId="urn:microsoft.com/office/officeart/2018/2/layout/IconVerticalSolidList"/>
    <dgm:cxn modelId="{2D4A42FD-05BE-4C83-A78B-BF8AD765B4AA}" type="presParOf" srcId="{49462214-1BF0-4296-B55F-CC2B0F7D3E26}" destId="{07004073-8D44-41C4-B83E-C83FBE74DABB}" srcOrd="2" destOrd="0" presId="urn:microsoft.com/office/officeart/2018/2/layout/IconVerticalSolidList"/>
    <dgm:cxn modelId="{B39DDA4D-EF61-4026-ADC7-E6B756EE624C}" type="presParOf" srcId="{49462214-1BF0-4296-B55F-CC2B0F7D3E26}" destId="{E982CBAF-16A2-45A3-9A45-C2F88CD77BC1}" srcOrd="3" destOrd="0" presId="urn:microsoft.com/office/officeart/2018/2/layout/IconVerticalSolidList"/>
    <dgm:cxn modelId="{9C481C2E-0AAF-4321-B676-9A0C83418B32}" type="presParOf" srcId="{89AF0BDC-03C1-4DD1-B5F1-8334DD162BCE}" destId="{B0E47609-7CF0-40D6-8E04-6499865183DF}" srcOrd="1" destOrd="0" presId="urn:microsoft.com/office/officeart/2018/2/layout/IconVerticalSolidList"/>
    <dgm:cxn modelId="{36599AF9-4649-4E94-AAFF-35D287CEFE32}" type="presParOf" srcId="{89AF0BDC-03C1-4DD1-B5F1-8334DD162BCE}" destId="{85E1009B-5D67-4EC9-86BD-B7A133651E94}" srcOrd="2" destOrd="0" presId="urn:microsoft.com/office/officeart/2018/2/layout/IconVerticalSolidList"/>
    <dgm:cxn modelId="{D7A4BB20-D430-40D5-B811-FA12AD739B6F}" type="presParOf" srcId="{85E1009B-5D67-4EC9-86BD-B7A133651E94}" destId="{C840A7C5-9B5E-4735-9E11-55E1D80E0749}" srcOrd="0" destOrd="0" presId="urn:microsoft.com/office/officeart/2018/2/layout/IconVerticalSolidList"/>
    <dgm:cxn modelId="{C8F4BEDE-DBB0-4208-ABE1-BF1191CCB70F}" type="presParOf" srcId="{85E1009B-5D67-4EC9-86BD-B7A133651E94}" destId="{EFD15D86-3028-4EA9-8626-F76D494CF90B}" srcOrd="1" destOrd="0" presId="urn:microsoft.com/office/officeart/2018/2/layout/IconVerticalSolidList"/>
    <dgm:cxn modelId="{8ABC8302-5463-46DA-B958-2308A5D2D496}" type="presParOf" srcId="{85E1009B-5D67-4EC9-86BD-B7A133651E94}" destId="{6DE7BE47-534D-4C1F-B2DC-E6CCE8FA950C}" srcOrd="2" destOrd="0" presId="urn:microsoft.com/office/officeart/2018/2/layout/IconVerticalSolidList"/>
    <dgm:cxn modelId="{45D2FEEB-4320-4F15-8469-6F7CBC446E5B}" type="presParOf" srcId="{85E1009B-5D67-4EC9-86BD-B7A133651E94}" destId="{766E8F1A-D1FF-4584-AE0C-66409EB7A61A}" srcOrd="3" destOrd="0" presId="urn:microsoft.com/office/officeart/2018/2/layout/IconVerticalSolidList"/>
    <dgm:cxn modelId="{30A3ABB7-6B71-4239-9091-DAFE87DF5C54}" type="presParOf" srcId="{89AF0BDC-03C1-4DD1-B5F1-8334DD162BCE}" destId="{C9D46530-1ECB-41EA-A12F-0568258460F8}" srcOrd="3" destOrd="0" presId="urn:microsoft.com/office/officeart/2018/2/layout/IconVerticalSolidList"/>
    <dgm:cxn modelId="{522D1A2D-C6F2-426D-A71C-C3032795B734}" type="presParOf" srcId="{89AF0BDC-03C1-4DD1-B5F1-8334DD162BCE}" destId="{F2CC92ED-E414-4651-A4B3-2598E812043C}" srcOrd="4" destOrd="0" presId="urn:microsoft.com/office/officeart/2018/2/layout/IconVerticalSolidList"/>
    <dgm:cxn modelId="{E88880DC-25EB-44E3-99E7-7C8AB0E47515}" type="presParOf" srcId="{F2CC92ED-E414-4651-A4B3-2598E812043C}" destId="{FDDEBC0A-65EA-4A87-BD25-BF2582366904}" srcOrd="0" destOrd="0" presId="urn:microsoft.com/office/officeart/2018/2/layout/IconVerticalSolidList"/>
    <dgm:cxn modelId="{E4606FBB-EF14-45E2-9D0D-338759DD852D}" type="presParOf" srcId="{F2CC92ED-E414-4651-A4B3-2598E812043C}" destId="{9A075EEF-E073-4B66-A314-AF6942F788AF}" srcOrd="1" destOrd="0" presId="urn:microsoft.com/office/officeart/2018/2/layout/IconVerticalSolidList"/>
    <dgm:cxn modelId="{12B3067D-CCC5-442C-ABB0-778ABFC4CFDF}" type="presParOf" srcId="{F2CC92ED-E414-4651-A4B3-2598E812043C}" destId="{26DD9921-2E92-43B7-B0A0-DD69872F51F0}" srcOrd="2" destOrd="0" presId="urn:microsoft.com/office/officeart/2018/2/layout/IconVerticalSolidList"/>
    <dgm:cxn modelId="{D9A11F58-7E46-4CA5-B207-BDB4BCE3AF17}" type="presParOf" srcId="{F2CC92ED-E414-4651-A4B3-2598E812043C}" destId="{3EF65B73-CA6A-4272-9D3E-6388ED3F3632}" srcOrd="3" destOrd="0" presId="urn:microsoft.com/office/officeart/2018/2/layout/IconVerticalSolidList"/>
    <dgm:cxn modelId="{93701EA1-8311-4D84-ADB9-74362EB461B0}" type="presParOf" srcId="{89AF0BDC-03C1-4DD1-B5F1-8334DD162BCE}" destId="{6F1EF95A-226A-4645-B7E7-E9A6B3635BE5}" srcOrd="5" destOrd="0" presId="urn:microsoft.com/office/officeart/2018/2/layout/IconVerticalSolidList"/>
    <dgm:cxn modelId="{4F232091-9F1F-4E75-A9F1-30C61F15BB22}" type="presParOf" srcId="{89AF0BDC-03C1-4DD1-B5F1-8334DD162BCE}" destId="{0F523E05-FB5E-47BF-B8B1-56B580B0DAD3}" srcOrd="6" destOrd="0" presId="urn:microsoft.com/office/officeart/2018/2/layout/IconVerticalSolidList"/>
    <dgm:cxn modelId="{A74EFB34-01B6-4D54-B4E5-3BEA8A2563D9}" type="presParOf" srcId="{0F523E05-FB5E-47BF-B8B1-56B580B0DAD3}" destId="{15242C53-74B8-4C4C-B443-60CF91159F12}" srcOrd="0" destOrd="0" presId="urn:microsoft.com/office/officeart/2018/2/layout/IconVerticalSolidList"/>
    <dgm:cxn modelId="{24016A4D-EE95-47F9-B465-ECB96FABBD5B}" type="presParOf" srcId="{0F523E05-FB5E-47BF-B8B1-56B580B0DAD3}" destId="{FED50319-9C68-458A-B930-BF7B54E82C1A}" srcOrd="1" destOrd="0" presId="urn:microsoft.com/office/officeart/2018/2/layout/IconVerticalSolidList"/>
    <dgm:cxn modelId="{13A7D950-98C8-4CF3-BF1F-9117A911772A}" type="presParOf" srcId="{0F523E05-FB5E-47BF-B8B1-56B580B0DAD3}" destId="{FE4A928F-4251-4F80-8466-F7A30BAA59CF}" srcOrd="2" destOrd="0" presId="urn:microsoft.com/office/officeart/2018/2/layout/IconVerticalSolidList"/>
    <dgm:cxn modelId="{BDE9C31A-ADB0-4E13-A3E0-3E2A819DE68E}" type="presParOf" srcId="{0F523E05-FB5E-47BF-B8B1-56B580B0DAD3}" destId="{A0268A97-478A-4873-BDB9-7C39C82C2D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C46600-81C2-4222-AEC8-68FCD7CB147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E42164-D707-40F1-9A8F-72AD1F69E1CB}">
      <dgm:prSet/>
      <dgm:spPr/>
      <dgm:t>
        <a:bodyPr/>
        <a:lstStyle/>
        <a:p>
          <a:pPr>
            <a:defRPr cap="all"/>
          </a:pPr>
          <a:r>
            <a:rPr lang="en-CA" b="1" i="0"/>
            <a:t>Aim: </a:t>
          </a:r>
          <a:r>
            <a:rPr lang="en-CA" b="0" i="0"/>
            <a:t>To identify factors affecting number of downloads</a:t>
          </a:r>
          <a:endParaRPr lang="en-CA" b="1" i="0"/>
        </a:p>
      </dgm:t>
    </dgm:pt>
    <dgm:pt modelId="{532854A4-7DEB-4BD8-949F-4931456813FB}" type="parTrans" cxnId="{D59B5471-9FE1-494F-A7A8-DDC8217E6A26}">
      <dgm:prSet/>
      <dgm:spPr/>
      <dgm:t>
        <a:bodyPr/>
        <a:lstStyle/>
        <a:p>
          <a:endParaRPr lang="en-US"/>
        </a:p>
      </dgm:t>
    </dgm:pt>
    <dgm:pt modelId="{77097233-B5A4-4834-82BC-6F4788E15C31}" type="sibTrans" cxnId="{D59B5471-9FE1-494F-A7A8-DDC8217E6A26}">
      <dgm:prSet/>
      <dgm:spPr/>
      <dgm:t>
        <a:bodyPr/>
        <a:lstStyle/>
        <a:p>
          <a:endParaRPr lang="en-US"/>
        </a:p>
      </dgm:t>
    </dgm:pt>
    <dgm:pt modelId="{EE8A6724-F81E-4B85-89D3-7489788DC14E}">
      <dgm:prSet/>
      <dgm:spPr/>
      <dgm:t>
        <a:bodyPr/>
        <a:lstStyle/>
        <a:p>
          <a:pPr>
            <a:defRPr cap="all"/>
          </a:pPr>
          <a:r>
            <a:rPr lang="en-CA" b="1" i="0"/>
            <a:t>Audience</a:t>
          </a:r>
          <a:r>
            <a:rPr lang="en-CA" b="0" i="0"/>
            <a:t>: End Users</a:t>
          </a:r>
          <a:endParaRPr lang="en-CA" b="1" i="0"/>
        </a:p>
      </dgm:t>
    </dgm:pt>
    <dgm:pt modelId="{217AA305-F72D-4741-989A-B009C9E7AAFE}" type="parTrans" cxnId="{E7218476-BDDD-4DBE-B17B-799A3789FB13}">
      <dgm:prSet/>
      <dgm:spPr/>
      <dgm:t>
        <a:bodyPr/>
        <a:lstStyle/>
        <a:p>
          <a:endParaRPr lang="en-US"/>
        </a:p>
      </dgm:t>
    </dgm:pt>
    <dgm:pt modelId="{C5EA483F-BC10-468D-A8BB-110FA8DE4421}" type="sibTrans" cxnId="{E7218476-BDDD-4DBE-B17B-799A3789FB13}">
      <dgm:prSet/>
      <dgm:spPr/>
      <dgm:t>
        <a:bodyPr/>
        <a:lstStyle/>
        <a:p>
          <a:endParaRPr lang="en-US"/>
        </a:p>
      </dgm:t>
    </dgm:pt>
    <dgm:pt modelId="{DB1CF548-0F71-4F05-8768-F6E871D4449E}">
      <dgm:prSet/>
      <dgm:spPr/>
      <dgm:t>
        <a:bodyPr/>
        <a:lstStyle/>
        <a:p>
          <a:pPr>
            <a:defRPr cap="all"/>
          </a:pPr>
          <a:r>
            <a:rPr lang="en-CA" b="1" i="0"/>
            <a:t>Method: </a:t>
          </a:r>
          <a:r>
            <a:rPr lang="en-CA" b="0" i="0"/>
            <a:t>Email</a:t>
          </a:r>
          <a:endParaRPr lang="en-CA" b="1" i="0"/>
        </a:p>
      </dgm:t>
    </dgm:pt>
    <dgm:pt modelId="{81E3BC4C-F447-4274-9B25-01812004188A}" type="parTrans" cxnId="{63159B71-E11D-4A49-B6F8-B8A1C483FE3E}">
      <dgm:prSet/>
      <dgm:spPr/>
      <dgm:t>
        <a:bodyPr/>
        <a:lstStyle/>
        <a:p>
          <a:endParaRPr lang="en-US"/>
        </a:p>
      </dgm:t>
    </dgm:pt>
    <dgm:pt modelId="{DC76B4AE-A8E7-4A94-BF9B-37956702BF85}" type="sibTrans" cxnId="{63159B71-E11D-4A49-B6F8-B8A1C483FE3E}">
      <dgm:prSet/>
      <dgm:spPr/>
      <dgm:t>
        <a:bodyPr/>
        <a:lstStyle/>
        <a:p>
          <a:endParaRPr lang="en-US"/>
        </a:p>
      </dgm:t>
    </dgm:pt>
    <dgm:pt modelId="{7008CA87-BF71-4A65-A06E-A4F32D13C1C2}">
      <dgm:prSet/>
      <dgm:spPr/>
      <dgm:t>
        <a:bodyPr/>
        <a:lstStyle/>
        <a:p>
          <a:pPr>
            <a:defRPr cap="all"/>
          </a:pPr>
          <a:r>
            <a:rPr lang="en-CA" b="1" i="0"/>
            <a:t>Input: </a:t>
          </a:r>
          <a:r>
            <a:rPr lang="en-CA" b="0" i="0"/>
            <a:t>5 choices from most likely to least likely</a:t>
          </a:r>
          <a:endParaRPr lang="en-CA" b="1" i="0"/>
        </a:p>
      </dgm:t>
    </dgm:pt>
    <dgm:pt modelId="{A17661F7-CC76-4852-9B24-A25AFF8C37D9}" type="parTrans" cxnId="{E0D89828-E242-4578-A2EC-B0ECC8B5767B}">
      <dgm:prSet/>
      <dgm:spPr/>
      <dgm:t>
        <a:bodyPr/>
        <a:lstStyle/>
        <a:p>
          <a:endParaRPr lang="en-US"/>
        </a:p>
      </dgm:t>
    </dgm:pt>
    <dgm:pt modelId="{CF4C4032-F0F4-4310-8A94-2769DAC86494}" type="sibTrans" cxnId="{E0D89828-E242-4578-A2EC-B0ECC8B5767B}">
      <dgm:prSet/>
      <dgm:spPr/>
      <dgm:t>
        <a:bodyPr/>
        <a:lstStyle/>
        <a:p>
          <a:endParaRPr lang="en-US"/>
        </a:p>
      </dgm:t>
    </dgm:pt>
    <dgm:pt modelId="{7727D99C-712A-4963-96DC-F5C34F12C367}" type="pres">
      <dgm:prSet presAssocID="{21C46600-81C2-4222-AEC8-68FCD7CB147E}" presName="root" presStyleCnt="0">
        <dgm:presLayoutVars>
          <dgm:dir/>
          <dgm:resizeHandles val="exact"/>
        </dgm:presLayoutVars>
      </dgm:prSet>
      <dgm:spPr/>
    </dgm:pt>
    <dgm:pt modelId="{513934B8-C2FF-446A-A383-12EA37D7C64B}" type="pres">
      <dgm:prSet presAssocID="{31E42164-D707-40F1-9A8F-72AD1F69E1CB}" presName="compNode" presStyleCnt="0"/>
      <dgm:spPr/>
    </dgm:pt>
    <dgm:pt modelId="{E1EBD472-538B-4715-A670-5615F7925700}" type="pres">
      <dgm:prSet presAssocID="{31E42164-D707-40F1-9A8F-72AD1F69E1C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5BB0B23-4A8D-4C50-A6D3-A1A5C9305BF9}" type="pres">
      <dgm:prSet presAssocID="{31E42164-D707-40F1-9A8F-72AD1F69E1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0160AEB-8E08-45F1-BE65-7A496E847227}" type="pres">
      <dgm:prSet presAssocID="{31E42164-D707-40F1-9A8F-72AD1F69E1CB}" presName="spaceRect" presStyleCnt="0"/>
      <dgm:spPr/>
    </dgm:pt>
    <dgm:pt modelId="{EA396EE4-2CC8-4C92-96D6-6E196EC4A5D2}" type="pres">
      <dgm:prSet presAssocID="{31E42164-D707-40F1-9A8F-72AD1F69E1CB}" presName="textRect" presStyleLbl="revTx" presStyleIdx="0" presStyleCnt="4">
        <dgm:presLayoutVars>
          <dgm:chMax val="1"/>
          <dgm:chPref val="1"/>
        </dgm:presLayoutVars>
      </dgm:prSet>
      <dgm:spPr/>
    </dgm:pt>
    <dgm:pt modelId="{E47F97DE-6639-4DC3-86EC-E79C2FC926FF}" type="pres">
      <dgm:prSet presAssocID="{77097233-B5A4-4834-82BC-6F4788E15C31}" presName="sibTrans" presStyleCnt="0"/>
      <dgm:spPr/>
    </dgm:pt>
    <dgm:pt modelId="{059B2E1C-9F44-47A3-8958-472DBADCDE8C}" type="pres">
      <dgm:prSet presAssocID="{EE8A6724-F81E-4B85-89D3-7489788DC14E}" presName="compNode" presStyleCnt="0"/>
      <dgm:spPr/>
    </dgm:pt>
    <dgm:pt modelId="{D0F966CB-3962-48EA-9B64-D7C2E7F76020}" type="pres">
      <dgm:prSet presAssocID="{EE8A6724-F81E-4B85-89D3-7489788DC14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19AF15F-665C-4FCC-A369-87EFE20F5F62}" type="pres">
      <dgm:prSet presAssocID="{EE8A6724-F81E-4B85-89D3-7489788DC1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57C43249-216A-4A0D-A978-5CE4C3EDBAA4}" type="pres">
      <dgm:prSet presAssocID="{EE8A6724-F81E-4B85-89D3-7489788DC14E}" presName="spaceRect" presStyleCnt="0"/>
      <dgm:spPr/>
    </dgm:pt>
    <dgm:pt modelId="{56390E25-F1FA-4D4E-9B49-09B718451A57}" type="pres">
      <dgm:prSet presAssocID="{EE8A6724-F81E-4B85-89D3-7489788DC14E}" presName="textRect" presStyleLbl="revTx" presStyleIdx="1" presStyleCnt="4">
        <dgm:presLayoutVars>
          <dgm:chMax val="1"/>
          <dgm:chPref val="1"/>
        </dgm:presLayoutVars>
      </dgm:prSet>
      <dgm:spPr/>
    </dgm:pt>
    <dgm:pt modelId="{606CE91B-46C5-493B-80F8-1D282A0D0C77}" type="pres">
      <dgm:prSet presAssocID="{C5EA483F-BC10-468D-A8BB-110FA8DE4421}" presName="sibTrans" presStyleCnt="0"/>
      <dgm:spPr/>
    </dgm:pt>
    <dgm:pt modelId="{E58E11ED-86AE-4444-86D4-2780C1D58CB7}" type="pres">
      <dgm:prSet presAssocID="{DB1CF548-0F71-4F05-8768-F6E871D4449E}" presName="compNode" presStyleCnt="0"/>
      <dgm:spPr/>
    </dgm:pt>
    <dgm:pt modelId="{7ADA4562-FFEC-4C7A-92DE-30447376CA66}" type="pres">
      <dgm:prSet presAssocID="{DB1CF548-0F71-4F05-8768-F6E871D4449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E490DCF-6A71-4D73-BFF1-C25A3D86534A}" type="pres">
      <dgm:prSet presAssocID="{DB1CF548-0F71-4F05-8768-F6E871D444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53E6EEAC-96BF-43C0-91C8-4B25DCA48EB3}" type="pres">
      <dgm:prSet presAssocID="{DB1CF548-0F71-4F05-8768-F6E871D4449E}" presName="spaceRect" presStyleCnt="0"/>
      <dgm:spPr/>
    </dgm:pt>
    <dgm:pt modelId="{1E727BB9-0D2F-4995-B74D-D26DB3FAC223}" type="pres">
      <dgm:prSet presAssocID="{DB1CF548-0F71-4F05-8768-F6E871D4449E}" presName="textRect" presStyleLbl="revTx" presStyleIdx="2" presStyleCnt="4">
        <dgm:presLayoutVars>
          <dgm:chMax val="1"/>
          <dgm:chPref val="1"/>
        </dgm:presLayoutVars>
      </dgm:prSet>
      <dgm:spPr/>
    </dgm:pt>
    <dgm:pt modelId="{9C271951-F735-447B-9559-945946D9F94F}" type="pres">
      <dgm:prSet presAssocID="{DC76B4AE-A8E7-4A94-BF9B-37956702BF85}" presName="sibTrans" presStyleCnt="0"/>
      <dgm:spPr/>
    </dgm:pt>
    <dgm:pt modelId="{6A823BB4-6DD7-4506-AE6E-3C704BDE30CF}" type="pres">
      <dgm:prSet presAssocID="{7008CA87-BF71-4A65-A06E-A4F32D13C1C2}" presName="compNode" presStyleCnt="0"/>
      <dgm:spPr/>
    </dgm:pt>
    <dgm:pt modelId="{B07D81A6-A98E-46E7-8608-9751B23F3950}" type="pres">
      <dgm:prSet presAssocID="{7008CA87-BF71-4A65-A06E-A4F32D13C1C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86CC61C-755D-4063-8DE6-19C1E91D312E}" type="pres">
      <dgm:prSet presAssocID="{7008CA87-BF71-4A65-A06E-A4F32D13C1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8FD2A0-83F6-42E3-B7B3-5B56DB70D44D}" type="pres">
      <dgm:prSet presAssocID="{7008CA87-BF71-4A65-A06E-A4F32D13C1C2}" presName="spaceRect" presStyleCnt="0"/>
      <dgm:spPr/>
    </dgm:pt>
    <dgm:pt modelId="{44D53AFD-6A8F-4374-84B7-DC89811B0FCA}" type="pres">
      <dgm:prSet presAssocID="{7008CA87-BF71-4A65-A06E-A4F32D13C1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01B317-4E95-455C-98BE-83DC444D4B75}" type="presOf" srcId="{7008CA87-BF71-4A65-A06E-A4F32D13C1C2}" destId="{44D53AFD-6A8F-4374-84B7-DC89811B0FCA}" srcOrd="0" destOrd="0" presId="urn:microsoft.com/office/officeart/2018/5/layout/IconLeafLabelList"/>
    <dgm:cxn modelId="{014EE217-D588-43F9-A781-58CD8D482251}" type="presOf" srcId="{21C46600-81C2-4222-AEC8-68FCD7CB147E}" destId="{7727D99C-712A-4963-96DC-F5C34F12C367}" srcOrd="0" destOrd="0" presId="urn:microsoft.com/office/officeart/2018/5/layout/IconLeafLabelList"/>
    <dgm:cxn modelId="{E0D89828-E242-4578-A2EC-B0ECC8B5767B}" srcId="{21C46600-81C2-4222-AEC8-68FCD7CB147E}" destId="{7008CA87-BF71-4A65-A06E-A4F32D13C1C2}" srcOrd="3" destOrd="0" parTransId="{A17661F7-CC76-4852-9B24-A25AFF8C37D9}" sibTransId="{CF4C4032-F0F4-4310-8A94-2769DAC86494}"/>
    <dgm:cxn modelId="{D59B5471-9FE1-494F-A7A8-DDC8217E6A26}" srcId="{21C46600-81C2-4222-AEC8-68FCD7CB147E}" destId="{31E42164-D707-40F1-9A8F-72AD1F69E1CB}" srcOrd="0" destOrd="0" parTransId="{532854A4-7DEB-4BD8-949F-4931456813FB}" sibTransId="{77097233-B5A4-4834-82BC-6F4788E15C31}"/>
    <dgm:cxn modelId="{63159B71-E11D-4A49-B6F8-B8A1C483FE3E}" srcId="{21C46600-81C2-4222-AEC8-68FCD7CB147E}" destId="{DB1CF548-0F71-4F05-8768-F6E871D4449E}" srcOrd="2" destOrd="0" parTransId="{81E3BC4C-F447-4274-9B25-01812004188A}" sibTransId="{DC76B4AE-A8E7-4A94-BF9B-37956702BF85}"/>
    <dgm:cxn modelId="{E7218476-BDDD-4DBE-B17B-799A3789FB13}" srcId="{21C46600-81C2-4222-AEC8-68FCD7CB147E}" destId="{EE8A6724-F81E-4B85-89D3-7489788DC14E}" srcOrd="1" destOrd="0" parTransId="{217AA305-F72D-4741-989A-B009C9E7AAFE}" sibTransId="{C5EA483F-BC10-468D-A8BB-110FA8DE4421}"/>
    <dgm:cxn modelId="{62614C81-159F-4CF4-AA8C-B5B42150C40B}" type="presOf" srcId="{EE8A6724-F81E-4B85-89D3-7489788DC14E}" destId="{56390E25-F1FA-4D4E-9B49-09B718451A57}" srcOrd="0" destOrd="0" presId="urn:microsoft.com/office/officeart/2018/5/layout/IconLeafLabelList"/>
    <dgm:cxn modelId="{C7DCF687-C147-40AA-A677-B892E48E9FAE}" type="presOf" srcId="{31E42164-D707-40F1-9A8F-72AD1F69E1CB}" destId="{EA396EE4-2CC8-4C92-96D6-6E196EC4A5D2}" srcOrd="0" destOrd="0" presId="urn:microsoft.com/office/officeart/2018/5/layout/IconLeafLabelList"/>
    <dgm:cxn modelId="{29DA858E-683F-4D93-A119-349F89811D5D}" type="presOf" srcId="{DB1CF548-0F71-4F05-8768-F6E871D4449E}" destId="{1E727BB9-0D2F-4995-B74D-D26DB3FAC223}" srcOrd="0" destOrd="0" presId="urn:microsoft.com/office/officeart/2018/5/layout/IconLeafLabelList"/>
    <dgm:cxn modelId="{2836F834-3216-4782-AE73-518E5C47B655}" type="presParOf" srcId="{7727D99C-712A-4963-96DC-F5C34F12C367}" destId="{513934B8-C2FF-446A-A383-12EA37D7C64B}" srcOrd="0" destOrd="0" presId="urn:microsoft.com/office/officeart/2018/5/layout/IconLeafLabelList"/>
    <dgm:cxn modelId="{0A9F04CD-BD4A-4EBA-B831-7AA64E7E42A0}" type="presParOf" srcId="{513934B8-C2FF-446A-A383-12EA37D7C64B}" destId="{E1EBD472-538B-4715-A670-5615F7925700}" srcOrd="0" destOrd="0" presId="urn:microsoft.com/office/officeart/2018/5/layout/IconLeafLabelList"/>
    <dgm:cxn modelId="{155331BB-F2E1-4EA1-AF86-BF052B562FD1}" type="presParOf" srcId="{513934B8-C2FF-446A-A383-12EA37D7C64B}" destId="{75BB0B23-4A8D-4C50-A6D3-A1A5C9305BF9}" srcOrd="1" destOrd="0" presId="urn:microsoft.com/office/officeart/2018/5/layout/IconLeafLabelList"/>
    <dgm:cxn modelId="{9E0F107F-CFEA-4B28-B6E0-2273C917B35E}" type="presParOf" srcId="{513934B8-C2FF-446A-A383-12EA37D7C64B}" destId="{B0160AEB-8E08-45F1-BE65-7A496E847227}" srcOrd="2" destOrd="0" presId="urn:microsoft.com/office/officeart/2018/5/layout/IconLeafLabelList"/>
    <dgm:cxn modelId="{9867966E-758A-4E81-9F88-EF70741FD1EC}" type="presParOf" srcId="{513934B8-C2FF-446A-A383-12EA37D7C64B}" destId="{EA396EE4-2CC8-4C92-96D6-6E196EC4A5D2}" srcOrd="3" destOrd="0" presId="urn:microsoft.com/office/officeart/2018/5/layout/IconLeafLabelList"/>
    <dgm:cxn modelId="{8D894E9A-97AF-4A28-BAA5-6F1A7636277A}" type="presParOf" srcId="{7727D99C-712A-4963-96DC-F5C34F12C367}" destId="{E47F97DE-6639-4DC3-86EC-E79C2FC926FF}" srcOrd="1" destOrd="0" presId="urn:microsoft.com/office/officeart/2018/5/layout/IconLeafLabelList"/>
    <dgm:cxn modelId="{ACC13A04-3F79-4EDC-81BF-A0D33DFE4C86}" type="presParOf" srcId="{7727D99C-712A-4963-96DC-F5C34F12C367}" destId="{059B2E1C-9F44-47A3-8958-472DBADCDE8C}" srcOrd="2" destOrd="0" presId="urn:microsoft.com/office/officeart/2018/5/layout/IconLeafLabelList"/>
    <dgm:cxn modelId="{4FC90BAE-E5A0-4C44-9262-BBAB4F40469B}" type="presParOf" srcId="{059B2E1C-9F44-47A3-8958-472DBADCDE8C}" destId="{D0F966CB-3962-48EA-9B64-D7C2E7F76020}" srcOrd="0" destOrd="0" presId="urn:microsoft.com/office/officeart/2018/5/layout/IconLeafLabelList"/>
    <dgm:cxn modelId="{A19470F7-AA3D-42AA-A57E-8BB04D3500DA}" type="presParOf" srcId="{059B2E1C-9F44-47A3-8958-472DBADCDE8C}" destId="{A19AF15F-665C-4FCC-A369-87EFE20F5F62}" srcOrd="1" destOrd="0" presId="urn:microsoft.com/office/officeart/2018/5/layout/IconLeafLabelList"/>
    <dgm:cxn modelId="{ED4A0EF8-0830-400D-BFCA-5D04701BD584}" type="presParOf" srcId="{059B2E1C-9F44-47A3-8958-472DBADCDE8C}" destId="{57C43249-216A-4A0D-A978-5CE4C3EDBAA4}" srcOrd="2" destOrd="0" presId="urn:microsoft.com/office/officeart/2018/5/layout/IconLeafLabelList"/>
    <dgm:cxn modelId="{9FB413D0-D2B3-40FE-9670-74CB7112886A}" type="presParOf" srcId="{059B2E1C-9F44-47A3-8958-472DBADCDE8C}" destId="{56390E25-F1FA-4D4E-9B49-09B718451A57}" srcOrd="3" destOrd="0" presId="urn:microsoft.com/office/officeart/2018/5/layout/IconLeafLabelList"/>
    <dgm:cxn modelId="{92D94F70-2449-4229-9BFC-E77DDFA63B80}" type="presParOf" srcId="{7727D99C-712A-4963-96DC-F5C34F12C367}" destId="{606CE91B-46C5-493B-80F8-1D282A0D0C77}" srcOrd="3" destOrd="0" presId="urn:microsoft.com/office/officeart/2018/5/layout/IconLeafLabelList"/>
    <dgm:cxn modelId="{39A4B6AE-F31B-4D68-8846-6604803BDA90}" type="presParOf" srcId="{7727D99C-712A-4963-96DC-F5C34F12C367}" destId="{E58E11ED-86AE-4444-86D4-2780C1D58CB7}" srcOrd="4" destOrd="0" presId="urn:microsoft.com/office/officeart/2018/5/layout/IconLeafLabelList"/>
    <dgm:cxn modelId="{9AE4DC77-5586-4EB2-952E-06159AF77E03}" type="presParOf" srcId="{E58E11ED-86AE-4444-86D4-2780C1D58CB7}" destId="{7ADA4562-FFEC-4C7A-92DE-30447376CA66}" srcOrd="0" destOrd="0" presId="urn:microsoft.com/office/officeart/2018/5/layout/IconLeafLabelList"/>
    <dgm:cxn modelId="{1B96EC04-80EB-4D8F-ABB0-1282334F9B3A}" type="presParOf" srcId="{E58E11ED-86AE-4444-86D4-2780C1D58CB7}" destId="{FE490DCF-6A71-4D73-BFF1-C25A3D86534A}" srcOrd="1" destOrd="0" presId="urn:microsoft.com/office/officeart/2018/5/layout/IconLeafLabelList"/>
    <dgm:cxn modelId="{49A08527-A59D-4F91-B104-057D6F108B1C}" type="presParOf" srcId="{E58E11ED-86AE-4444-86D4-2780C1D58CB7}" destId="{53E6EEAC-96BF-43C0-91C8-4B25DCA48EB3}" srcOrd="2" destOrd="0" presId="urn:microsoft.com/office/officeart/2018/5/layout/IconLeafLabelList"/>
    <dgm:cxn modelId="{AA30D194-A64B-451E-A0B1-130C4133AA26}" type="presParOf" srcId="{E58E11ED-86AE-4444-86D4-2780C1D58CB7}" destId="{1E727BB9-0D2F-4995-B74D-D26DB3FAC223}" srcOrd="3" destOrd="0" presId="urn:microsoft.com/office/officeart/2018/5/layout/IconLeafLabelList"/>
    <dgm:cxn modelId="{432C3D2B-9295-4DEE-B51E-B73B17FE7568}" type="presParOf" srcId="{7727D99C-712A-4963-96DC-F5C34F12C367}" destId="{9C271951-F735-447B-9559-945946D9F94F}" srcOrd="5" destOrd="0" presId="urn:microsoft.com/office/officeart/2018/5/layout/IconLeafLabelList"/>
    <dgm:cxn modelId="{52DE9C5D-0605-4871-9D52-E6E86B76BA5C}" type="presParOf" srcId="{7727D99C-712A-4963-96DC-F5C34F12C367}" destId="{6A823BB4-6DD7-4506-AE6E-3C704BDE30CF}" srcOrd="6" destOrd="0" presId="urn:microsoft.com/office/officeart/2018/5/layout/IconLeafLabelList"/>
    <dgm:cxn modelId="{7B589F78-57FA-4A4C-A408-19C033A5F1E4}" type="presParOf" srcId="{6A823BB4-6DD7-4506-AE6E-3C704BDE30CF}" destId="{B07D81A6-A98E-46E7-8608-9751B23F3950}" srcOrd="0" destOrd="0" presId="urn:microsoft.com/office/officeart/2018/5/layout/IconLeafLabelList"/>
    <dgm:cxn modelId="{D4337AA8-7899-46B1-82E5-250F75B58115}" type="presParOf" srcId="{6A823BB4-6DD7-4506-AE6E-3C704BDE30CF}" destId="{B86CC61C-755D-4063-8DE6-19C1E91D312E}" srcOrd="1" destOrd="0" presId="urn:microsoft.com/office/officeart/2018/5/layout/IconLeafLabelList"/>
    <dgm:cxn modelId="{8FDDA059-5BC2-47AE-AFBB-169F4D0AD31B}" type="presParOf" srcId="{6A823BB4-6DD7-4506-AE6E-3C704BDE30CF}" destId="{268FD2A0-83F6-42E3-B7B3-5B56DB70D44D}" srcOrd="2" destOrd="0" presId="urn:microsoft.com/office/officeart/2018/5/layout/IconLeafLabelList"/>
    <dgm:cxn modelId="{C593C826-80A7-45EE-8668-22A9921233A9}" type="presParOf" srcId="{6A823BB4-6DD7-4506-AE6E-3C704BDE30CF}" destId="{44D53AFD-6A8F-4374-84B7-DC89811B0F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02FF24-C565-4070-B6AE-240B904F2A0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3C605-F7AA-41EE-AA5F-B43B122703B3}">
      <dgm:prSet/>
      <dgm:spPr/>
      <dgm:t>
        <a:bodyPr/>
        <a:lstStyle/>
        <a:p>
          <a:r>
            <a:rPr lang="en-US" dirty="0"/>
            <a:t>More Factors</a:t>
          </a:r>
        </a:p>
      </dgm:t>
    </dgm:pt>
    <dgm:pt modelId="{95E535A1-35F4-418F-8878-4F2EAE7D9E66}" type="parTrans" cxnId="{6A5077A5-8211-412F-ABBA-150D8904DADB}">
      <dgm:prSet/>
      <dgm:spPr/>
      <dgm:t>
        <a:bodyPr/>
        <a:lstStyle/>
        <a:p>
          <a:endParaRPr lang="en-US"/>
        </a:p>
      </dgm:t>
    </dgm:pt>
    <dgm:pt modelId="{65CC86A8-3CE2-403D-A086-5EEA8C15CBB4}" type="sibTrans" cxnId="{6A5077A5-8211-412F-ABBA-150D8904DADB}">
      <dgm:prSet/>
      <dgm:spPr/>
      <dgm:t>
        <a:bodyPr/>
        <a:lstStyle/>
        <a:p>
          <a:endParaRPr lang="en-US"/>
        </a:p>
      </dgm:t>
    </dgm:pt>
    <dgm:pt modelId="{E87DE9BE-B80C-4D66-A316-A71242CE0D99}">
      <dgm:prSet/>
      <dgm:spPr/>
      <dgm:t>
        <a:bodyPr/>
        <a:lstStyle/>
        <a:p>
          <a:r>
            <a:rPr lang="en-US"/>
            <a:t>Studying more factors to determine if a relationship exists</a:t>
          </a:r>
        </a:p>
      </dgm:t>
    </dgm:pt>
    <dgm:pt modelId="{6CB04AD8-96FF-403E-AFBF-E2274D02E0CE}" type="parTrans" cxnId="{0E56E97C-1897-4A93-92BD-B7477BF0EE88}">
      <dgm:prSet/>
      <dgm:spPr/>
      <dgm:t>
        <a:bodyPr/>
        <a:lstStyle/>
        <a:p>
          <a:endParaRPr lang="en-US"/>
        </a:p>
      </dgm:t>
    </dgm:pt>
    <dgm:pt modelId="{6F604DFE-F79E-47A0-B5F1-77F9FDE85B85}" type="sibTrans" cxnId="{0E56E97C-1897-4A93-92BD-B7477BF0EE88}">
      <dgm:prSet/>
      <dgm:spPr/>
      <dgm:t>
        <a:bodyPr/>
        <a:lstStyle/>
        <a:p>
          <a:endParaRPr lang="en-US"/>
        </a:p>
      </dgm:t>
    </dgm:pt>
    <dgm:pt modelId="{3B433C1F-3A21-414C-8A3C-09B5AC2D4751}">
      <dgm:prSet/>
      <dgm:spPr/>
      <dgm:t>
        <a:bodyPr/>
        <a:lstStyle/>
        <a:p>
          <a:r>
            <a:rPr lang="en-US" dirty="0"/>
            <a:t>APK files</a:t>
          </a:r>
        </a:p>
      </dgm:t>
    </dgm:pt>
    <dgm:pt modelId="{5D5A2E5A-D66F-4FDC-9782-28659C0D0BAA}" type="parTrans" cxnId="{FF4A688B-AD4F-4ACC-8174-A62939A585A0}">
      <dgm:prSet/>
      <dgm:spPr/>
      <dgm:t>
        <a:bodyPr/>
        <a:lstStyle/>
        <a:p>
          <a:endParaRPr lang="en-US"/>
        </a:p>
      </dgm:t>
    </dgm:pt>
    <dgm:pt modelId="{B5C5D754-5D89-4A7C-8CE7-64B3C3739361}" type="sibTrans" cxnId="{FF4A688B-AD4F-4ACC-8174-A62939A585A0}">
      <dgm:prSet/>
      <dgm:spPr/>
      <dgm:t>
        <a:bodyPr/>
        <a:lstStyle/>
        <a:p>
          <a:endParaRPr lang="en-US"/>
        </a:p>
      </dgm:t>
    </dgm:pt>
    <dgm:pt modelId="{63CF6F69-C2A5-47D2-9F69-DEA910A6AD79}">
      <dgm:prSet/>
      <dgm:spPr/>
      <dgm:t>
        <a:bodyPr/>
        <a:lstStyle/>
        <a:p>
          <a:r>
            <a:rPr lang="en-US"/>
            <a:t>Analyzing APK files for understanding internal factors like code complexity and size of activities and libraries</a:t>
          </a:r>
        </a:p>
      </dgm:t>
    </dgm:pt>
    <dgm:pt modelId="{D1DADD69-E828-438D-8B64-E4B74B464919}" type="parTrans" cxnId="{1D90D809-990F-45B1-A389-6D43B71EB658}">
      <dgm:prSet/>
      <dgm:spPr/>
      <dgm:t>
        <a:bodyPr/>
        <a:lstStyle/>
        <a:p>
          <a:endParaRPr lang="en-US"/>
        </a:p>
      </dgm:t>
    </dgm:pt>
    <dgm:pt modelId="{C7C82D37-7DD7-4196-8D1D-081DAED78DC6}" type="sibTrans" cxnId="{1D90D809-990F-45B1-A389-6D43B71EB658}">
      <dgm:prSet/>
      <dgm:spPr/>
      <dgm:t>
        <a:bodyPr/>
        <a:lstStyle/>
        <a:p>
          <a:endParaRPr lang="en-US"/>
        </a:p>
      </dgm:t>
    </dgm:pt>
    <dgm:pt modelId="{CA02FA6E-EFF6-48CE-AB23-3E087756BD46}" type="pres">
      <dgm:prSet presAssocID="{5A02FF24-C565-4070-B6AE-240B904F2A0F}" presName="Name0" presStyleCnt="0">
        <dgm:presLayoutVars>
          <dgm:dir/>
          <dgm:animLvl val="lvl"/>
          <dgm:resizeHandles val="exact"/>
        </dgm:presLayoutVars>
      </dgm:prSet>
      <dgm:spPr/>
    </dgm:pt>
    <dgm:pt modelId="{253F02B1-EE17-47FF-A49B-F7EC3777B2C7}" type="pres">
      <dgm:prSet presAssocID="{A573C605-F7AA-41EE-AA5F-B43B122703B3}" presName="composite" presStyleCnt="0"/>
      <dgm:spPr/>
    </dgm:pt>
    <dgm:pt modelId="{A83133F6-D32D-462D-B687-DE8A576A8EC9}" type="pres">
      <dgm:prSet presAssocID="{A573C605-F7AA-41EE-AA5F-B43B122703B3}" presName="parTx" presStyleLbl="alignNode1" presStyleIdx="0" presStyleCnt="2">
        <dgm:presLayoutVars>
          <dgm:chMax val="0"/>
          <dgm:chPref val="0"/>
        </dgm:presLayoutVars>
      </dgm:prSet>
      <dgm:spPr/>
    </dgm:pt>
    <dgm:pt modelId="{16BAD859-32F7-4E79-9F7A-E3F83B43EE74}" type="pres">
      <dgm:prSet presAssocID="{A573C605-F7AA-41EE-AA5F-B43B122703B3}" presName="desTx" presStyleLbl="alignAccFollowNode1" presStyleIdx="0" presStyleCnt="2">
        <dgm:presLayoutVars/>
      </dgm:prSet>
      <dgm:spPr/>
    </dgm:pt>
    <dgm:pt modelId="{FEFD99FF-31A3-44CF-BCF5-85BCF74080F0}" type="pres">
      <dgm:prSet presAssocID="{65CC86A8-3CE2-403D-A086-5EEA8C15CBB4}" presName="space" presStyleCnt="0"/>
      <dgm:spPr/>
    </dgm:pt>
    <dgm:pt modelId="{B4392D1D-E863-429B-8C6B-997CE38C7F74}" type="pres">
      <dgm:prSet presAssocID="{3B433C1F-3A21-414C-8A3C-09B5AC2D4751}" presName="composite" presStyleCnt="0"/>
      <dgm:spPr/>
    </dgm:pt>
    <dgm:pt modelId="{FAD8BAEC-ECFF-4279-B6B9-FEC3F311BB8F}" type="pres">
      <dgm:prSet presAssocID="{3B433C1F-3A21-414C-8A3C-09B5AC2D4751}" presName="parTx" presStyleLbl="alignNode1" presStyleIdx="1" presStyleCnt="2">
        <dgm:presLayoutVars>
          <dgm:chMax val="0"/>
          <dgm:chPref val="0"/>
        </dgm:presLayoutVars>
      </dgm:prSet>
      <dgm:spPr/>
    </dgm:pt>
    <dgm:pt modelId="{2480889D-9338-4512-8EC2-EBF9B726700A}" type="pres">
      <dgm:prSet presAssocID="{3B433C1F-3A21-414C-8A3C-09B5AC2D4751}" presName="desTx" presStyleLbl="alignAccFollowNode1" presStyleIdx="1" presStyleCnt="2">
        <dgm:presLayoutVars/>
      </dgm:prSet>
      <dgm:spPr/>
    </dgm:pt>
  </dgm:ptLst>
  <dgm:cxnLst>
    <dgm:cxn modelId="{5256C003-C79E-45DD-A85C-0F9E174E9568}" type="presOf" srcId="{5A02FF24-C565-4070-B6AE-240B904F2A0F}" destId="{CA02FA6E-EFF6-48CE-AB23-3E087756BD46}" srcOrd="0" destOrd="0" presId="urn:microsoft.com/office/officeart/2016/7/layout/HorizontalActionList"/>
    <dgm:cxn modelId="{1D90D809-990F-45B1-A389-6D43B71EB658}" srcId="{3B433C1F-3A21-414C-8A3C-09B5AC2D4751}" destId="{63CF6F69-C2A5-47D2-9F69-DEA910A6AD79}" srcOrd="0" destOrd="0" parTransId="{D1DADD69-E828-438D-8B64-E4B74B464919}" sibTransId="{C7C82D37-7DD7-4196-8D1D-081DAED78DC6}"/>
    <dgm:cxn modelId="{F411273B-430E-4421-8B5B-6D0106986833}" type="presOf" srcId="{63CF6F69-C2A5-47D2-9F69-DEA910A6AD79}" destId="{2480889D-9338-4512-8EC2-EBF9B726700A}" srcOrd="0" destOrd="0" presId="urn:microsoft.com/office/officeart/2016/7/layout/HorizontalActionList"/>
    <dgm:cxn modelId="{E2F84E4D-53EB-4D96-B319-9CB0022EF066}" type="presOf" srcId="{E87DE9BE-B80C-4D66-A316-A71242CE0D99}" destId="{16BAD859-32F7-4E79-9F7A-E3F83B43EE74}" srcOrd="0" destOrd="0" presId="urn:microsoft.com/office/officeart/2016/7/layout/HorizontalActionList"/>
    <dgm:cxn modelId="{0E56E97C-1897-4A93-92BD-B7477BF0EE88}" srcId="{A573C605-F7AA-41EE-AA5F-B43B122703B3}" destId="{E87DE9BE-B80C-4D66-A316-A71242CE0D99}" srcOrd="0" destOrd="0" parTransId="{6CB04AD8-96FF-403E-AFBF-E2274D02E0CE}" sibTransId="{6F604DFE-F79E-47A0-B5F1-77F9FDE85B85}"/>
    <dgm:cxn modelId="{FF4A688B-AD4F-4ACC-8174-A62939A585A0}" srcId="{5A02FF24-C565-4070-B6AE-240B904F2A0F}" destId="{3B433C1F-3A21-414C-8A3C-09B5AC2D4751}" srcOrd="1" destOrd="0" parTransId="{5D5A2E5A-D66F-4FDC-9782-28659C0D0BAA}" sibTransId="{B5C5D754-5D89-4A7C-8CE7-64B3C3739361}"/>
    <dgm:cxn modelId="{D1A0B1A4-F778-46A3-9C2E-47070AAA9E51}" type="presOf" srcId="{3B433C1F-3A21-414C-8A3C-09B5AC2D4751}" destId="{FAD8BAEC-ECFF-4279-B6B9-FEC3F311BB8F}" srcOrd="0" destOrd="0" presId="urn:microsoft.com/office/officeart/2016/7/layout/HorizontalActionList"/>
    <dgm:cxn modelId="{6A5077A5-8211-412F-ABBA-150D8904DADB}" srcId="{5A02FF24-C565-4070-B6AE-240B904F2A0F}" destId="{A573C605-F7AA-41EE-AA5F-B43B122703B3}" srcOrd="0" destOrd="0" parTransId="{95E535A1-35F4-418F-8878-4F2EAE7D9E66}" sibTransId="{65CC86A8-3CE2-403D-A086-5EEA8C15CBB4}"/>
    <dgm:cxn modelId="{5C650BA6-E6C0-45DE-85AE-9D0E1A91F9C0}" type="presOf" srcId="{A573C605-F7AA-41EE-AA5F-B43B122703B3}" destId="{A83133F6-D32D-462D-B687-DE8A576A8EC9}" srcOrd="0" destOrd="0" presId="urn:microsoft.com/office/officeart/2016/7/layout/HorizontalActionList"/>
    <dgm:cxn modelId="{1337445C-22DD-4F78-A39A-1F4BB808BD45}" type="presParOf" srcId="{CA02FA6E-EFF6-48CE-AB23-3E087756BD46}" destId="{253F02B1-EE17-47FF-A49B-F7EC3777B2C7}" srcOrd="0" destOrd="0" presId="urn:microsoft.com/office/officeart/2016/7/layout/HorizontalActionList"/>
    <dgm:cxn modelId="{FDC63EA8-F15A-49C5-84D2-522B3A336759}" type="presParOf" srcId="{253F02B1-EE17-47FF-A49B-F7EC3777B2C7}" destId="{A83133F6-D32D-462D-B687-DE8A576A8EC9}" srcOrd="0" destOrd="0" presId="urn:microsoft.com/office/officeart/2016/7/layout/HorizontalActionList"/>
    <dgm:cxn modelId="{2B9ED31E-B937-4443-90D8-CF0918C3FAF0}" type="presParOf" srcId="{253F02B1-EE17-47FF-A49B-F7EC3777B2C7}" destId="{16BAD859-32F7-4E79-9F7A-E3F83B43EE74}" srcOrd="1" destOrd="0" presId="urn:microsoft.com/office/officeart/2016/7/layout/HorizontalActionList"/>
    <dgm:cxn modelId="{6E2AAE70-6278-497E-A243-A3A4467DBA06}" type="presParOf" srcId="{CA02FA6E-EFF6-48CE-AB23-3E087756BD46}" destId="{FEFD99FF-31A3-44CF-BCF5-85BCF74080F0}" srcOrd="1" destOrd="0" presId="urn:microsoft.com/office/officeart/2016/7/layout/HorizontalActionList"/>
    <dgm:cxn modelId="{60732BA6-D040-46EF-A65A-BC0B0E4ABF34}" type="presParOf" srcId="{CA02FA6E-EFF6-48CE-AB23-3E087756BD46}" destId="{B4392D1D-E863-429B-8C6B-997CE38C7F74}" srcOrd="2" destOrd="0" presId="urn:microsoft.com/office/officeart/2016/7/layout/HorizontalActionList"/>
    <dgm:cxn modelId="{20B25F21-A4C7-476A-8EE0-5E73BD5ED064}" type="presParOf" srcId="{B4392D1D-E863-429B-8C6B-997CE38C7F74}" destId="{FAD8BAEC-ECFF-4279-B6B9-FEC3F311BB8F}" srcOrd="0" destOrd="0" presId="urn:microsoft.com/office/officeart/2016/7/layout/HorizontalActionList"/>
    <dgm:cxn modelId="{AA91EE99-939D-4962-B1F8-4678002CD696}" type="presParOf" srcId="{B4392D1D-E863-429B-8C6B-997CE38C7F74}" destId="{2480889D-9338-4512-8EC2-EBF9B726700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C3E4D-EDC6-4C24-807A-120E267CC681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A8CA1-AA39-4AF2-87CC-C15D2C13F14E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2CBAF-16A2-45A3-9A45-C2F88CD77BC1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We consider multiple sources</a:t>
          </a:r>
        </a:p>
      </dsp:txBody>
      <dsp:txXfrm>
        <a:off x="1274714" y="2177"/>
        <a:ext cx="5116560" cy="1103648"/>
      </dsp:txXfrm>
    </dsp:sp>
    <dsp:sp modelId="{C840A7C5-9B5E-4735-9E11-55E1D80E0749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15D86-3028-4EA9-8626-F76D494CF90B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E8F1A-D1FF-4584-AE0C-66409EB7A61A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All in all, our final dataset comprises of more than 80,000 applications</a:t>
          </a:r>
        </a:p>
      </dsp:txBody>
      <dsp:txXfrm>
        <a:off x="1274714" y="1381738"/>
        <a:ext cx="5116560" cy="1103648"/>
      </dsp:txXfrm>
    </dsp:sp>
    <dsp:sp modelId="{FDDEBC0A-65EA-4A87-BD25-BF2582366904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75EEF-E073-4B66-A314-AF6942F788AF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65B73-CA6A-4272-9D3E-6388ED3F3632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We filter apps with less than 100 downloads</a:t>
          </a:r>
        </a:p>
      </dsp:txBody>
      <dsp:txXfrm>
        <a:off x="1274714" y="2761299"/>
        <a:ext cx="5116560" cy="1103648"/>
      </dsp:txXfrm>
    </dsp:sp>
    <dsp:sp modelId="{15242C53-74B8-4C4C-B443-60CF91159F12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50319-9C68-458A-B930-BF7B54E82C1A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68A97-478A-4873-BDB9-7C39C82C2D81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Top 10% apps are considered as highly-downloaded apps or most popular apps and</a:t>
          </a:r>
          <a:br>
            <a:rPr lang="en-CA" sz="1500" b="0" i="0" kern="1200"/>
          </a:br>
          <a:r>
            <a:rPr lang="en-CA" sz="1500" b="0" i="0" kern="1200"/>
            <a:t>the bottom 10% apps  are considered as less-downloaded apps or least popular apps</a:t>
          </a:r>
        </a:p>
      </dsp:txBody>
      <dsp:txXfrm>
        <a:off x="1274714" y="4140860"/>
        <a:ext cx="5116560" cy="110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BD472-538B-4715-A670-5615F7925700}">
      <dsp:nvSpPr>
        <dsp:cNvPr id="0" name=""/>
        <dsp:cNvSpPr/>
      </dsp:nvSpPr>
      <dsp:spPr>
        <a:xfrm>
          <a:off x="1461083" y="105626"/>
          <a:ext cx="1185521" cy="11855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B0B23-4A8D-4C50-A6D3-A1A5C9305BF9}">
      <dsp:nvSpPr>
        <dsp:cNvPr id="0" name=""/>
        <dsp:cNvSpPr/>
      </dsp:nvSpPr>
      <dsp:spPr>
        <a:xfrm>
          <a:off x="1713736" y="358279"/>
          <a:ext cx="680217" cy="6802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96EE4-2CC8-4C92-96D6-6E196EC4A5D2}">
      <dsp:nvSpPr>
        <dsp:cNvPr id="0" name=""/>
        <dsp:cNvSpPr/>
      </dsp:nvSpPr>
      <dsp:spPr>
        <a:xfrm>
          <a:off x="1082105" y="1660408"/>
          <a:ext cx="19434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b="1" i="0" kern="1200"/>
            <a:t>Aim: </a:t>
          </a:r>
          <a:r>
            <a:rPr lang="en-CA" sz="1200" b="0" i="0" kern="1200"/>
            <a:t>To identify factors affecting number of downloads</a:t>
          </a:r>
          <a:endParaRPr lang="en-CA" sz="1200" b="1" i="0" kern="1200"/>
        </a:p>
      </dsp:txBody>
      <dsp:txXfrm>
        <a:off x="1082105" y="1660408"/>
        <a:ext cx="1943477" cy="720000"/>
      </dsp:txXfrm>
    </dsp:sp>
    <dsp:sp modelId="{D0F966CB-3962-48EA-9B64-D7C2E7F76020}">
      <dsp:nvSpPr>
        <dsp:cNvPr id="0" name=""/>
        <dsp:cNvSpPr/>
      </dsp:nvSpPr>
      <dsp:spPr>
        <a:xfrm>
          <a:off x="3744669" y="105626"/>
          <a:ext cx="1185521" cy="11855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AF15F-665C-4FCC-A369-87EFE20F5F62}">
      <dsp:nvSpPr>
        <dsp:cNvPr id="0" name=""/>
        <dsp:cNvSpPr/>
      </dsp:nvSpPr>
      <dsp:spPr>
        <a:xfrm>
          <a:off x="3997321" y="358279"/>
          <a:ext cx="680217" cy="6802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90E25-F1FA-4D4E-9B49-09B718451A57}">
      <dsp:nvSpPr>
        <dsp:cNvPr id="0" name=""/>
        <dsp:cNvSpPr/>
      </dsp:nvSpPr>
      <dsp:spPr>
        <a:xfrm>
          <a:off x="3365691" y="1660408"/>
          <a:ext cx="19434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b="1" i="0" kern="1200"/>
            <a:t>Audience</a:t>
          </a:r>
          <a:r>
            <a:rPr lang="en-CA" sz="1200" b="0" i="0" kern="1200"/>
            <a:t>: End Users</a:t>
          </a:r>
          <a:endParaRPr lang="en-CA" sz="1200" b="1" i="0" kern="1200"/>
        </a:p>
      </dsp:txBody>
      <dsp:txXfrm>
        <a:off x="3365691" y="1660408"/>
        <a:ext cx="1943477" cy="720000"/>
      </dsp:txXfrm>
    </dsp:sp>
    <dsp:sp modelId="{7ADA4562-FFEC-4C7A-92DE-30447376CA66}">
      <dsp:nvSpPr>
        <dsp:cNvPr id="0" name=""/>
        <dsp:cNvSpPr/>
      </dsp:nvSpPr>
      <dsp:spPr>
        <a:xfrm>
          <a:off x="1461083" y="2866278"/>
          <a:ext cx="1185521" cy="11855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90DCF-6A71-4D73-BFF1-C25A3D86534A}">
      <dsp:nvSpPr>
        <dsp:cNvPr id="0" name=""/>
        <dsp:cNvSpPr/>
      </dsp:nvSpPr>
      <dsp:spPr>
        <a:xfrm>
          <a:off x="1713736" y="3118930"/>
          <a:ext cx="680217" cy="680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27BB9-0D2F-4995-B74D-D26DB3FAC223}">
      <dsp:nvSpPr>
        <dsp:cNvPr id="0" name=""/>
        <dsp:cNvSpPr/>
      </dsp:nvSpPr>
      <dsp:spPr>
        <a:xfrm>
          <a:off x="1082105" y="4421060"/>
          <a:ext cx="19434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b="1" i="0" kern="1200"/>
            <a:t>Method: </a:t>
          </a:r>
          <a:r>
            <a:rPr lang="en-CA" sz="1200" b="0" i="0" kern="1200"/>
            <a:t>Email</a:t>
          </a:r>
          <a:endParaRPr lang="en-CA" sz="1200" b="1" i="0" kern="1200"/>
        </a:p>
      </dsp:txBody>
      <dsp:txXfrm>
        <a:off x="1082105" y="4421060"/>
        <a:ext cx="1943477" cy="720000"/>
      </dsp:txXfrm>
    </dsp:sp>
    <dsp:sp modelId="{B07D81A6-A98E-46E7-8608-9751B23F3950}">
      <dsp:nvSpPr>
        <dsp:cNvPr id="0" name=""/>
        <dsp:cNvSpPr/>
      </dsp:nvSpPr>
      <dsp:spPr>
        <a:xfrm>
          <a:off x="3744669" y="2866278"/>
          <a:ext cx="1185521" cy="118552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CC61C-755D-4063-8DE6-19C1E91D312E}">
      <dsp:nvSpPr>
        <dsp:cNvPr id="0" name=""/>
        <dsp:cNvSpPr/>
      </dsp:nvSpPr>
      <dsp:spPr>
        <a:xfrm>
          <a:off x="3997321" y="3118930"/>
          <a:ext cx="680217" cy="6802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53AFD-6A8F-4374-84B7-DC89811B0FCA}">
      <dsp:nvSpPr>
        <dsp:cNvPr id="0" name=""/>
        <dsp:cNvSpPr/>
      </dsp:nvSpPr>
      <dsp:spPr>
        <a:xfrm>
          <a:off x="3365691" y="4421060"/>
          <a:ext cx="19434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b="1" i="0" kern="1200"/>
            <a:t>Input: </a:t>
          </a:r>
          <a:r>
            <a:rPr lang="en-CA" sz="1200" b="0" i="0" kern="1200"/>
            <a:t>5 choices from most likely to least likely</a:t>
          </a:r>
          <a:endParaRPr lang="en-CA" sz="1200" b="1" i="0" kern="1200"/>
        </a:p>
      </dsp:txBody>
      <dsp:txXfrm>
        <a:off x="3365691" y="4421060"/>
        <a:ext cx="194347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133F6-D32D-462D-B687-DE8A576A8EC9}">
      <dsp:nvSpPr>
        <dsp:cNvPr id="0" name=""/>
        <dsp:cNvSpPr/>
      </dsp:nvSpPr>
      <dsp:spPr>
        <a:xfrm>
          <a:off x="6329" y="171775"/>
          <a:ext cx="4352552" cy="1305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948" tIns="343948" rIns="343948" bIns="3439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More Factors</a:t>
          </a:r>
        </a:p>
      </dsp:txBody>
      <dsp:txXfrm>
        <a:off x="6329" y="171775"/>
        <a:ext cx="4352552" cy="1305765"/>
      </dsp:txXfrm>
    </dsp:sp>
    <dsp:sp modelId="{16BAD859-32F7-4E79-9F7A-E3F83B43EE74}">
      <dsp:nvSpPr>
        <dsp:cNvPr id="0" name=""/>
        <dsp:cNvSpPr/>
      </dsp:nvSpPr>
      <dsp:spPr>
        <a:xfrm>
          <a:off x="6329" y="1477541"/>
          <a:ext cx="4352552" cy="17669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935" tIns="429935" rIns="429935" bIns="42993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Studying more factors to determine if a relationship exists</a:t>
          </a:r>
        </a:p>
      </dsp:txBody>
      <dsp:txXfrm>
        <a:off x="6329" y="1477541"/>
        <a:ext cx="4352552" cy="1766983"/>
      </dsp:txXfrm>
    </dsp:sp>
    <dsp:sp modelId="{FAD8BAEC-ECFF-4279-B6B9-FEC3F311BB8F}">
      <dsp:nvSpPr>
        <dsp:cNvPr id="0" name=""/>
        <dsp:cNvSpPr/>
      </dsp:nvSpPr>
      <dsp:spPr>
        <a:xfrm>
          <a:off x="4466776" y="171775"/>
          <a:ext cx="4352552" cy="1305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948" tIns="343948" rIns="343948" bIns="3439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APK files</a:t>
          </a:r>
        </a:p>
      </dsp:txBody>
      <dsp:txXfrm>
        <a:off x="4466776" y="171775"/>
        <a:ext cx="4352552" cy="1305765"/>
      </dsp:txXfrm>
    </dsp:sp>
    <dsp:sp modelId="{2480889D-9338-4512-8EC2-EBF9B726700A}">
      <dsp:nvSpPr>
        <dsp:cNvPr id="0" name=""/>
        <dsp:cNvSpPr/>
      </dsp:nvSpPr>
      <dsp:spPr>
        <a:xfrm>
          <a:off x="4466776" y="1477541"/>
          <a:ext cx="4352552" cy="17669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935" tIns="429935" rIns="429935" bIns="42993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Analyzing APK files for understanding internal factors like code complexity and size of activities and libraries</a:t>
          </a:r>
        </a:p>
      </dsp:txBody>
      <dsp:txXfrm>
        <a:off x="4466776" y="1477541"/>
        <a:ext cx="4352552" cy="1766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5BF02-5453-482C-9E33-055295A54DF2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E33E-3282-4B78-B074-B30EDBC704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0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7DFE-C1F0-40BF-8B16-5F60449580D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0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7DFE-C1F0-40BF-8B16-5F60449580D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7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E33E-3282-4B78-B074-B30EDBC7040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60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9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35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345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6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04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53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90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2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96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25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0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2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8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27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90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25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0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9B9AB2-317F-4570-BB81-4828E6E1664E}" type="datetimeFigureOut">
              <a:rPr lang="en-CA" smtClean="0"/>
              <a:t>10/12/2020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0E027D-072F-4090-877E-3028F51601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11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D98-E980-41F7-86D9-5D208DE7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 fontScale="90000"/>
          </a:bodyPr>
          <a:lstStyle/>
          <a:p>
            <a:r>
              <a:rPr lang="en-CA" sz="6100" dirty="0"/>
              <a:t>What are the characteristics of </a:t>
            </a:r>
            <a:r>
              <a:rPr lang="en-CA" sz="6100" strike="sngStrike" dirty="0"/>
              <a:t>High-Rated</a:t>
            </a:r>
            <a:r>
              <a:rPr lang="en-CA" sz="6100" dirty="0"/>
              <a:t> Most-Popular Apps?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3713-E132-4B61-8443-24433CAA6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CA" dirty="0"/>
              <a:t>A Case Study on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1353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12BFC-87C2-40D5-A7E1-AEB5AAFC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Distribution </a:t>
            </a:r>
            <a:r>
              <a:rPr lang="en-CA" dirty="0" err="1"/>
              <a:t>Comparision</a:t>
            </a:r>
            <a:endParaRPr lang="en-CA" dirty="0"/>
          </a:p>
        </p:txBody>
      </p:sp>
      <p:graphicFrame>
        <p:nvGraphicFramePr>
          <p:cNvPr id="8" name="Picture Placeholder 6">
            <a:extLst>
              <a:ext uri="{FF2B5EF4-FFF2-40B4-BE49-F238E27FC236}">
                <a16:creationId xmlns:a16="http://schemas.microsoft.com/office/drawing/2014/main" id="{732A0071-88FC-4683-AF51-67F3C18241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4613252"/>
              </p:ext>
            </p:extLst>
          </p:nvPr>
        </p:nvGraphicFramePr>
        <p:xfrm>
          <a:off x="5373189" y="2272937"/>
          <a:ext cx="6653348" cy="458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038556-AB62-4DE7-A00F-DC4095E811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2768" y="2272937"/>
            <a:ext cx="5172892" cy="4585063"/>
          </a:xfrm>
        </p:spPr>
      </p:pic>
    </p:spTree>
    <p:extLst>
      <p:ext uri="{BB962C8B-B14F-4D97-AF65-F5344CB8AC3E}">
        <p14:creationId xmlns:p14="http://schemas.microsoft.com/office/powerpoint/2010/main" val="421808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E30619-92A6-4B23-8EDF-B522CD61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Survey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A9D0D-1A5D-4730-B6FE-9024D50FA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26846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87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ABD1211-5F2C-4CA7-B274-64EB93E7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76A3AC4-5D62-4F0F-9F83-0D7FFC8C7F1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55700" y="2603500"/>
          <a:ext cx="48244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89E00A5-EE23-4BFA-9D9D-38C6AD271BD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08713" y="2603500"/>
          <a:ext cx="4824412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772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748E92-68D5-4309-A63A-0B0AF1D9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CA">
                <a:solidFill>
                  <a:schemeClr val="tx1"/>
                </a:solidFill>
              </a:rPr>
              <a:t>Some other Interesting Insights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EA41-75E6-43D2-A47D-26A55EAC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types of apps are more likely to be downloaded?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1. Communication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2.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3. Media and Video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4. Social, Shopping </a:t>
            </a:r>
          </a:p>
          <a:p>
            <a:endParaRPr lang="en-CA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 users are more likely to pay than Android users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7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7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679EA-F8DB-4662-917D-BEA837F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Learnings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BE2CA-34DA-430E-895E-AE99B68C1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603500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real world, there are lot of factors that affect the number of app downloads.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of the ones, I identified are: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Government Regulations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Perception</a:t>
            </a:r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A968A8-CB5B-4758-A75E-1B4DC8A66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53" y="2775951"/>
            <a:ext cx="5428607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A67-BAA2-4AC2-8054-48E71097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5F58-E2AB-49A5-A5D8-A53BF453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CA" sz="1600"/>
              <a:t>Dealing with Large Dataset</a:t>
            </a:r>
          </a:p>
          <a:p>
            <a:pPr marL="0" indent="0">
              <a:buNone/>
            </a:pPr>
            <a:r>
              <a:rPr lang="en-CA" sz="1600"/>
              <a:t>Suggested Solution: Utilizing GUI tools like Studio 3T</a:t>
            </a:r>
          </a:p>
          <a:p>
            <a:pPr marL="0" indent="0">
              <a:buNone/>
            </a:pPr>
            <a:endParaRPr lang="en-CA" sz="1600"/>
          </a:p>
          <a:p>
            <a:r>
              <a:rPr lang="en-CA" sz="1600"/>
              <a:t>Finding Relevant API</a:t>
            </a:r>
          </a:p>
        </p:txBody>
      </p:sp>
      <p:pic>
        <p:nvPicPr>
          <p:cNvPr id="3076" name="Picture 4" descr="Use Studio 3T to connect to Azure Cosmos DB's API for MongoDB | Microsoft  Docs">
            <a:extLst>
              <a:ext uri="{FF2B5EF4-FFF2-40B4-BE49-F238E27FC236}">
                <a16:creationId xmlns:a16="http://schemas.microsoft.com/office/drawing/2014/main" id="{ED2CD367-32D7-4098-95E8-37AAADC1C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6"/>
          <a:stretch/>
        </p:blipFill>
        <p:spPr bwMode="auto"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1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BDCF4F-8976-4B2B-A24C-21D0C15D2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743" b="9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064E10-F4FE-4FD2-9CEF-B49882C5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Future Work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3EAE176-54B5-42EB-BEAA-A7DBEB9CB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268941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030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5568E-966B-49D6-976D-1DA3EF98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0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78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32BD4-C266-4AAD-B36D-F5CE2FF3C4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07F40-12D0-49EE-B465-B1DF64D0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Reminder: What this project is about</a:t>
            </a:r>
          </a:p>
        </p:txBody>
      </p:sp>
    </p:spTree>
    <p:extLst>
      <p:ext uri="{BB962C8B-B14F-4D97-AF65-F5344CB8AC3E}">
        <p14:creationId xmlns:p14="http://schemas.microsoft.com/office/powerpoint/2010/main" val="4644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FB50-2E0B-4B3E-8F49-06618DB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43" y="486564"/>
            <a:ext cx="6272784" cy="1536192"/>
          </a:xfrm>
        </p:spPr>
        <p:txBody>
          <a:bodyPr anchor="b">
            <a:normAutofit fontScale="90000"/>
          </a:bodyPr>
          <a:lstStyle/>
          <a:p>
            <a:r>
              <a:rPr lang="en-CA" sz="5200" dirty="0"/>
              <a:t>High-Rated Apps vs Most-Popular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3EBB-EC5E-40F7-8D77-6353136D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CA" sz="2200" dirty="0"/>
              <a:t>Apple Music – 3.1 with 50M + downloads</a:t>
            </a:r>
          </a:p>
          <a:p>
            <a:r>
              <a:rPr lang="en-CA" sz="2200" dirty="0"/>
              <a:t>Google Classroom – 2.5 with 100M+ downloads</a:t>
            </a:r>
          </a:p>
          <a:p>
            <a:r>
              <a:rPr lang="en-CA" sz="2200" dirty="0"/>
              <a:t>McDonalds Canada – 3.0 with 1M+ downloads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EFC840-D095-4058-94AE-E2E02831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4008" y="569582"/>
            <a:ext cx="4229773" cy="23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4CAB8-23A7-4A54-B7AE-00B7CFA7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08" y="3814738"/>
            <a:ext cx="4229773" cy="18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2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E4209-7295-4FD3-9A97-A4A48B23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chemeClr val="tx2"/>
                </a:solidFill>
                <a:effectLst/>
              </a:rPr>
              <a:t>Most-downloaded apps overall worldwide, 2019</a:t>
            </a:r>
            <a:endParaRPr lang="en-US" sz="4200">
              <a:solidFill>
                <a:schemeClr val="tx2"/>
              </a:solidFill>
            </a:endParaRPr>
          </a:p>
        </p:txBody>
      </p:sp>
      <p:pic>
        <p:nvPicPr>
          <p:cNvPr id="2052" name="Picture 4" descr="Most downloaded apps overall worldwide, 2019 (Sensor Tower)">
            <a:extLst>
              <a:ext uri="{FF2B5EF4-FFF2-40B4-BE49-F238E27FC236}">
                <a16:creationId xmlns:a16="http://schemas.microsoft.com/office/drawing/2014/main" id="{F0E0D74B-D12B-4D5B-B924-A01D60ED982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82" b="1"/>
          <a:stretch/>
        </p:blipFill>
        <p:spPr bwMode="auto"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7223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17C-902B-41BE-B947-89D35FA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95BA-D088-48E9-881D-26E5F797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000" dirty="0"/>
              <a:t>Is there a relationship between each factor and number of downloads?</a:t>
            </a:r>
          </a:p>
          <a:p>
            <a:pPr marL="514350" indent="-514350">
              <a:buFont typeface="+mj-lt"/>
              <a:buAutoNum type="arabicPeriod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What are the important factors that could indicate, with high probability, that an app will have a high number of downloads?</a:t>
            </a:r>
          </a:p>
          <a:p>
            <a:pPr marL="514350" indent="-514350">
              <a:buFont typeface="+mj-lt"/>
              <a:buAutoNum type="arabicPeriod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What is the difference between the characteristics of the Most-Popular Apps vs the characteristics of High-Rated Apps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6706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9008E-EBF1-4C33-8261-72B6B37F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en-CA" sz="2800">
                <a:solidFill>
                  <a:schemeClr val="tx1"/>
                </a:solidFill>
              </a:rPr>
              <a:t>Google Play Download Ranges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09FE-E891-4FFD-B645-1674C580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 numCol="2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1-5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5-10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10-50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50-100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100-500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500-1000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1000-5000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5000 - 10000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10000 - 50000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50000 - 100000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100000 - 500000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500000 - 1000000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1000000 - 5000000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5000000 - 10000000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10000000 - 50000000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50000000 - 100000000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100000000 - 500000000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500000000 - 1000000000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-apple-system"/>
              </a:rPr>
              <a:t>1000000000 - 5000000000</a:t>
            </a:r>
          </a:p>
        </p:txBody>
      </p:sp>
    </p:spTree>
    <p:extLst>
      <p:ext uri="{BB962C8B-B14F-4D97-AF65-F5344CB8AC3E}">
        <p14:creationId xmlns:p14="http://schemas.microsoft.com/office/powerpoint/2010/main" val="10276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3D37D3-8FD7-46B2-A175-BAF802C5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Methodology/ Approach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3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32CBDA-80C4-4FEF-BB5E-90238EB7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My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BD862A-CFF2-4DC7-A357-87C11F0B0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38698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238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12BFC-87C2-40D5-A7E1-AEB5AAFC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Distribution in the given 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00781C-68E2-45E9-84C0-BF901490D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7" name="Picture Placeholder 6">
            <a:extLst>
              <a:ext uri="{FF2B5EF4-FFF2-40B4-BE49-F238E27FC236}">
                <a16:creationId xmlns:a16="http://schemas.microsoft.com/office/drawing/2014/main" id="{39D29644-2687-4C9B-B23C-91E61F05D842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59733388"/>
              </p:ext>
            </p:extLst>
          </p:nvPr>
        </p:nvGraphicFramePr>
        <p:xfrm>
          <a:off x="292812" y="0"/>
          <a:ext cx="11517331" cy="436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8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82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Century Gothic</vt:lpstr>
      <vt:lpstr>Wingdings 3</vt:lpstr>
      <vt:lpstr>Ion Boardroom</vt:lpstr>
      <vt:lpstr>What are the characteristics of High-Rated Most-Popular Apps?</vt:lpstr>
      <vt:lpstr>Reminder: What this project is about</vt:lpstr>
      <vt:lpstr>High-Rated Apps vs Most-Popular Apps</vt:lpstr>
      <vt:lpstr>Most-downloaded apps overall worldwide, 2019</vt:lpstr>
      <vt:lpstr>Research Questions</vt:lpstr>
      <vt:lpstr>Google Play Download Ranges</vt:lpstr>
      <vt:lpstr>Methodology/ Approach</vt:lpstr>
      <vt:lpstr>My Dataset</vt:lpstr>
      <vt:lpstr>Category Distribution in the given dataset</vt:lpstr>
      <vt:lpstr>Category Distribution Comparision</vt:lpstr>
      <vt:lpstr>Survey</vt:lpstr>
      <vt:lpstr>Results</vt:lpstr>
      <vt:lpstr>Some other Interesting Insights</vt:lpstr>
      <vt:lpstr>Learnings</vt:lpstr>
      <vt:lpstr>Challenges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characteristics of High-Rated Most-Popular Apps?</dc:title>
  <dc:creator>Darshan Pandhi</dc:creator>
  <cp:lastModifiedBy>Darshan Pandhi</cp:lastModifiedBy>
  <cp:revision>1</cp:revision>
  <dcterms:created xsi:type="dcterms:W3CDTF">2020-12-09T19:40:33Z</dcterms:created>
  <dcterms:modified xsi:type="dcterms:W3CDTF">2020-12-09T19:40:49Z</dcterms:modified>
</cp:coreProperties>
</file>