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an Prajapati" userId="b3e645e310571d3e" providerId="LiveId" clId="{9CD8C103-F133-40D5-96F4-36FD8CD37558}"/>
    <pc:docChg chg="undo redo custSel addSld delSld modSld">
      <pc:chgData name="Darshan Prajapati" userId="b3e645e310571d3e" providerId="LiveId" clId="{9CD8C103-F133-40D5-96F4-36FD8CD37558}" dt="2024-05-08T09:54:35.085" v="655" actId="27636"/>
      <pc:docMkLst>
        <pc:docMk/>
      </pc:docMkLst>
      <pc:sldChg chg="modSp new mod modClrScheme chgLayout">
        <pc:chgData name="Darshan Prajapati" userId="b3e645e310571d3e" providerId="LiveId" clId="{9CD8C103-F133-40D5-96F4-36FD8CD37558}" dt="2024-05-05T09:19:49.105" v="73" actId="700"/>
        <pc:sldMkLst>
          <pc:docMk/>
          <pc:sldMk cId="1577902788" sldId="256"/>
        </pc:sldMkLst>
        <pc:spChg chg="mod ord">
          <ac:chgData name="Darshan Prajapati" userId="b3e645e310571d3e" providerId="LiveId" clId="{9CD8C103-F133-40D5-96F4-36FD8CD37558}" dt="2024-05-05T09:19:49.105" v="73" actId="700"/>
          <ac:spMkLst>
            <pc:docMk/>
            <pc:sldMk cId="1577902788" sldId="256"/>
            <ac:spMk id="2" creationId="{E616C994-DD0E-54C8-BC66-F4E9B20D8FA2}"/>
          </ac:spMkLst>
        </pc:spChg>
        <pc:spChg chg="mod ord">
          <ac:chgData name="Darshan Prajapati" userId="b3e645e310571d3e" providerId="LiveId" clId="{9CD8C103-F133-40D5-96F4-36FD8CD37558}" dt="2024-05-05T09:19:49.105" v="73" actId="700"/>
          <ac:spMkLst>
            <pc:docMk/>
            <pc:sldMk cId="1577902788" sldId="256"/>
            <ac:spMk id="3" creationId="{4701693B-02C5-6B3B-59B1-A5889D62A593}"/>
          </ac:spMkLst>
        </pc:spChg>
      </pc:sldChg>
      <pc:sldChg chg="modSp new mod">
        <pc:chgData name="Darshan Prajapati" userId="b3e645e310571d3e" providerId="LiveId" clId="{9CD8C103-F133-40D5-96F4-36FD8CD37558}" dt="2024-05-08T09:52:51.877" v="601" actId="27636"/>
        <pc:sldMkLst>
          <pc:docMk/>
          <pc:sldMk cId="2086021949" sldId="257"/>
        </pc:sldMkLst>
        <pc:spChg chg="mod">
          <ac:chgData name="Darshan Prajapati" userId="b3e645e310571d3e" providerId="LiveId" clId="{9CD8C103-F133-40D5-96F4-36FD8CD37558}" dt="2024-05-05T10:56:59.999" v="182"/>
          <ac:spMkLst>
            <pc:docMk/>
            <pc:sldMk cId="2086021949" sldId="257"/>
            <ac:spMk id="2" creationId="{590F6768-2FFB-E8BA-DB18-F3182054129F}"/>
          </ac:spMkLst>
        </pc:spChg>
        <pc:spChg chg="mod">
          <ac:chgData name="Darshan Prajapati" userId="b3e645e310571d3e" providerId="LiveId" clId="{9CD8C103-F133-40D5-96F4-36FD8CD37558}" dt="2024-05-08T09:52:51.877" v="601" actId="27636"/>
          <ac:spMkLst>
            <pc:docMk/>
            <pc:sldMk cId="2086021949" sldId="257"/>
            <ac:spMk id="3" creationId="{1CC8CE4D-AD74-3882-11AA-DD3374EDFF87}"/>
          </ac:spMkLst>
        </pc:spChg>
      </pc:sldChg>
      <pc:sldChg chg="modSp new mod">
        <pc:chgData name="Darshan Prajapati" userId="b3e645e310571d3e" providerId="LiveId" clId="{9CD8C103-F133-40D5-96F4-36FD8CD37558}" dt="2024-05-08T09:54:35.085" v="655" actId="27636"/>
        <pc:sldMkLst>
          <pc:docMk/>
          <pc:sldMk cId="215533895" sldId="258"/>
        </pc:sldMkLst>
        <pc:spChg chg="mod">
          <ac:chgData name="Darshan Prajapati" userId="b3e645e310571d3e" providerId="LiveId" clId="{9CD8C103-F133-40D5-96F4-36FD8CD37558}" dt="2024-05-05T10:58:57.087" v="317"/>
          <ac:spMkLst>
            <pc:docMk/>
            <pc:sldMk cId="215533895" sldId="258"/>
            <ac:spMk id="2" creationId="{CCF45045-A484-9059-AC87-8E556970321E}"/>
          </ac:spMkLst>
        </pc:spChg>
        <pc:spChg chg="mod">
          <ac:chgData name="Darshan Prajapati" userId="b3e645e310571d3e" providerId="LiveId" clId="{9CD8C103-F133-40D5-96F4-36FD8CD37558}" dt="2024-05-08T09:54:35.085" v="655" actId="27636"/>
          <ac:spMkLst>
            <pc:docMk/>
            <pc:sldMk cId="215533895" sldId="258"/>
            <ac:spMk id="3" creationId="{3B686047-0A10-2386-37B1-DB7979D23ECA}"/>
          </ac:spMkLst>
        </pc:spChg>
      </pc:sldChg>
      <pc:sldChg chg="delSp modSp new mod">
        <pc:chgData name="Darshan Prajapati" userId="b3e645e310571d3e" providerId="LiveId" clId="{9CD8C103-F133-40D5-96F4-36FD8CD37558}" dt="2024-05-05T11:01:15.564" v="547" actId="478"/>
        <pc:sldMkLst>
          <pc:docMk/>
          <pc:sldMk cId="2135120077" sldId="259"/>
        </pc:sldMkLst>
        <pc:spChg chg="mod">
          <ac:chgData name="Darshan Prajapati" userId="b3e645e310571d3e" providerId="LiveId" clId="{9CD8C103-F133-40D5-96F4-36FD8CD37558}" dt="2024-05-05T11:01:06.471" v="546" actId="20577"/>
          <ac:spMkLst>
            <pc:docMk/>
            <pc:sldMk cId="2135120077" sldId="259"/>
            <ac:spMk id="2" creationId="{6AE6AE5B-DFF7-146C-E6C4-6F41846CE087}"/>
          </ac:spMkLst>
        </pc:spChg>
        <pc:spChg chg="del">
          <ac:chgData name="Darshan Prajapati" userId="b3e645e310571d3e" providerId="LiveId" clId="{9CD8C103-F133-40D5-96F4-36FD8CD37558}" dt="2024-05-05T11:01:15.564" v="547" actId="478"/>
          <ac:spMkLst>
            <pc:docMk/>
            <pc:sldMk cId="2135120077" sldId="259"/>
            <ac:spMk id="3" creationId="{2D37FC72-55D4-8B25-D084-271194C9A99A}"/>
          </ac:spMkLst>
        </pc:spChg>
      </pc:sldChg>
      <pc:sldChg chg="modSp new del mod">
        <pc:chgData name="Darshan Prajapati" userId="b3e645e310571d3e" providerId="LiveId" clId="{9CD8C103-F133-40D5-96F4-36FD8CD37558}" dt="2024-05-05T11:00:31.364" v="531" actId="2696"/>
        <pc:sldMkLst>
          <pc:docMk/>
          <pc:sldMk cId="2554810129" sldId="259"/>
        </pc:sldMkLst>
        <pc:spChg chg="mod">
          <ac:chgData name="Darshan Prajapati" userId="b3e645e310571d3e" providerId="LiveId" clId="{9CD8C103-F133-40D5-96F4-36FD8CD37558}" dt="2024-05-05T09:22:10.350" v="123" actId="20577"/>
          <ac:spMkLst>
            <pc:docMk/>
            <pc:sldMk cId="2554810129" sldId="259"/>
            <ac:spMk id="2" creationId="{79A6AFD2-FC26-273C-8B84-2A1B0AF114EA}"/>
          </ac:spMkLst>
        </pc:spChg>
        <pc:spChg chg="mod">
          <ac:chgData name="Darshan Prajapati" userId="b3e645e310571d3e" providerId="LiveId" clId="{9CD8C103-F133-40D5-96F4-36FD8CD37558}" dt="2024-05-05T09:22:22.169" v="128"/>
          <ac:spMkLst>
            <pc:docMk/>
            <pc:sldMk cId="2554810129" sldId="259"/>
            <ac:spMk id="3" creationId="{4F71EAB0-1CF6-7810-3868-65ADD0F73C14}"/>
          </ac:spMkLst>
        </pc:spChg>
      </pc:sldChg>
      <pc:sldChg chg="modSp new del mod">
        <pc:chgData name="Darshan Prajapati" userId="b3e645e310571d3e" providerId="LiveId" clId="{9CD8C103-F133-40D5-96F4-36FD8CD37558}" dt="2024-05-05T11:00:39.446" v="532" actId="2696"/>
        <pc:sldMkLst>
          <pc:docMk/>
          <pc:sldMk cId="3824610967" sldId="260"/>
        </pc:sldMkLst>
        <pc:spChg chg="mod">
          <ac:chgData name="Darshan Prajapati" userId="b3e645e310571d3e" providerId="LiveId" clId="{9CD8C103-F133-40D5-96F4-36FD8CD37558}" dt="2024-05-05T09:22:49.871" v="135" actId="20577"/>
          <ac:spMkLst>
            <pc:docMk/>
            <pc:sldMk cId="3824610967" sldId="260"/>
            <ac:spMk id="2" creationId="{D70A908B-4279-DBB0-03AF-C316B824F243}"/>
          </ac:spMkLst>
        </pc:spChg>
        <pc:spChg chg="mod">
          <ac:chgData name="Darshan Prajapati" userId="b3e645e310571d3e" providerId="LiveId" clId="{9CD8C103-F133-40D5-96F4-36FD8CD37558}" dt="2024-05-05T09:23:04.483" v="140"/>
          <ac:spMkLst>
            <pc:docMk/>
            <pc:sldMk cId="3824610967" sldId="260"/>
            <ac:spMk id="3" creationId="{C29971A7-8B28-846D-CE73-705C0B47EB08}"/>
          </ac:spMkLst>
        </pc:spChg>
      </pc:sldChg>
      <pc:sldChg chg="modSp new del mod">
        <pc:chgData name="Darshan Prajapati" userId="b3e645e310571d3e" providerId="LiveId" clId="{9CD8C103-F133-40D5-96F4-36FD8CD37558}" dt="2024-05-05T11:00:45.106" v="533" actId="2696"/>
        <pc:sldMkLst>
          <pc:docMk/>
          <pc:sldMk cId="3316849353" sldId="261"/>
        </pc:sldMkLst>
        <pc:spChg chg="mod">
          <ac:chgData name="Darshan Prajapati" userId="b3e645e310571d3e" providerId="LiveId" clId="{9CD8C103-F133-40D5-96F4-36FD8CD37558}" dt="2024-05-05T09:23:25.689" v="146"/>
          <ac:spMkLst>
            <pc:docMk/>
            <pc:sldMk cId="3316849353" sldId="261"/>
            <ac:spMk id="2" creationId="{7C496022-57F2-46FB-9F9B-4F0C29EBC4D7}"/>
          </ac:spMkLst>
        </pc:spChg>
        <pc:spChg chg="mod">
          <ac:chgData name="Darshan Prajapati" userId="b3e645e310571d3e" providerId="LiveId" clId="{9CD8C103-F133-40D5-96F4-36FD8CD37558}" dt="2024-05-05T09:23:40.382" v="151"/>
          <ac:spMkLst>
            <pc:docMk/>
            <pc:sldMk cId="3316849353" sldId="261"/>
            <ac:spMk id="3" creationId="{21189A1E-7CC3-8C4B-BCE5-755F92856A60}"/>
          </ac:spMkLst>
        </pc:spChg>
      </pc:sldChg>
      <pc:sldChg chg="modSp new del mod">
        <pc:chgData name="Darshan Prajapati" userId="b3e645e310571d3e" providerId="LiveId" clId="{9CD8C103-F133-40D5-96F4-36FD8CD37558}" dt="2024-05-05T11:00:50.873" v="534" actId="2696"/>
        <pc:sldMkLst>
          <pc:docMk/>
          <pc:sldMk cId="4152143233" sldId="262"/>
        </pc:sldMkLst>
        <pc:spChg chg="mod">
          <ac:chgData name="Darshan Prajapati" userId="b3e645e310571d3e" providerId="LiveId" clId="{9CD8C103-F133-40D5-96F4-36FD8CD37558}" dt="2024-05-05T09:24:40.312" v="165" actId="1076"/>
          <ac:spMkLst>
            <pc:docMk/>
            <pc:sldMk cId="4152143233" sldId="262"/>
            <ac:spMk id="2" creationId="{7739A4A8-09B7-F738-B445-6DB10C3D7675}"/>
          </ac:spMkLst>
        </pc:spChg>
      </pc:sldChg>
    </pc:docChg>
  </pc:docChgLst>
  <pc:docChgLst>
    <pc:chgData name="Darshan Prajapati" userId="b3e645e310571d3e" providerId="LiveId" clId="{E43A1717-7F16-4FDE-87EC-E5480ED82CFE}"/>
    <pc:docChg chg="custSel delSld modSld">
      <pc:chgData name="Darshan Prajapati" userId="b3e645e310571d3e" providerId="LiveId" clId="{E43A1717-7F16-4FDE-87EC-E5480ED82CFE}" dt="2024-05-08T14:22:30.044" v="437" actId="2696"/>
      <pc:docMkLst>
        <pc:docMk/>
      </pc:docMkLst>
      <pc:sldChg chg="modSp mod">
        <pc:chgData name="Darshan Prajapati" userId="b3e645e310571d3e" providerId="LiveId" clId="{E43A1717-7F16-4FDE-87EC-E5480ED82CFE}" dt="2024-05-08T14:10:25.323" v="45" actId="20577"/>
        <pc:sldMkLst>
          <pc:docMk/>
          <pc:sldMk cId="1577902788" sldId="256"/>
        </pc:sldMkLst>
        <pc:spChg chg="mod">
          <ac:chgData name="Darshan Prajapati" userId="b3e645e310571d3e" providerId="LiveId" clId="{E43A1717-7F16-4FDE-87EC-E5480ED82CFE}" dt="2024-05-08T14:10:25.323" v="45" actId="20577"/>
          <ac:spMkLst>
            <pc:docMk/>
            <pc:sldMk cId="1577902788" sldId="256"/>
            <ac:spMk id="2" creationId="{E616C994-DD0E-54C8-BC66-F4E9B20D8FA2}"/>
          </ac:spMkLst>
        </pc:spChg>
      </pc:sldChg>
      <pc:sldChg chg="modSp mod">
        <pc:chgData name="Darshan Prajapati" userId="b3e645e310571d3e" providerId="LiveId" clId="{E43A1717-7F16-4FDE-87EC-E5480ED82CFE}" dt="2024-05-08T14:22:16.546" v="436" actId="20577"/>
        <pc:sldMkLst>
          <pc:docMk/>
          <pc:sldMk cId="2086021949" sldId="257"/>
        </pc:sldMkLst>
        <pc:spChg chg="mod">
          <ac:chgData name="Darshan Prajapati" userId="b3e645e310571d3e" providerId="LiveId" clId="{E43A1717-7F16-4FDE-87EC-E5480ED82CFE}" dt="2024-05-08T14:11:44.896" v="110" actId="20577"/>
          <ac:spMkLst>
            <pc:docMk/>
            <pc:sldMk cId="2086021949" sldId="257"/>
            <ac:spMk id="2" creationId="{590F6768-2FFB-E8BA-DB18-F3182054129F}"/>
          </ac:spMkLst>
        </pc:spChg>
        <pc:spChg chg="mod">
          <ac:chgData name="Darshan Prajapati" userId="b3e645e310571d3e" providerId="LiveId" clId="{E43A1717-7F16-4FDE-87EC-E5480ED82CFE}" dt="2024-05-08T14:22:16.546" v="436" actId="20577"/>
          <ac:spMkLst>
            <pc:docMk/>
            <pc:sldMk cId="2086021949" sldId="257"/>
            <ac:spMk id="3" creationId="{1CC8CE4D-AD74-3882-11AA-DD3374EDFF87}"/>
          </ac:spMkLst>
        </pc:spChg>
      </pc:sldChg>
      <pc:sldChg chg="del">
        <pc:chgData name="Darshan Prajapati" userId="b3e645e310571d3e" providerId="LiveId" clId="{E43A1717-7F16-4FDE-87EC-E5480ED82CFE}" dt="2024-05-08T14:22:30.044" v="437" actId="2696"/>
        <pc:sldMkLst>
          <pc:docMk/>
          <pc:sldMk cId="21553389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9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33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2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88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923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904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55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4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56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44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78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2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9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2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C994-DD0E-54C8-BC66-F4E9B20D8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PRESENTATION ON </a:t>
            </a:r>
            <a:br>
              <a:rPr lang="en-US" sz="4800" dirty="0"/>
            </a:br>
            <a:r>
              <a:rPr lang="en-US" sz="4800" dirty="0"/>
              <a:t>WHY THIS FIELD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1693B-02C5-6B3B-59B1-A5889D62A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DARSHAN PRAJAPATI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90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6768-2FFB-E8BA-DB18-F3182054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N" dirty="0"/>
              <a:t>HY THIS FIELD?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CE4D-AD74-3882-11AA-DD3374ED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Passion and Interest</a:t>
            </a:r>
          </a:p>
          <a:p>
            <a:r>
              <a:rPr lang="en-US" dirty="0"/>
              <a:t>Personal Connection</a:t>
            </a:r>
          </a:p>
          <a:p>
            <a:r>
              <a:rPr lang="en-US" dirty="0"/>
              <a:t>Skills and Strength Alignment</a:t>
            </a:r>
          </a:p>
          <a:p>
            <a:r>
              <a:rPr lang="en-US" dirty="0"/>
              <a:t>Impact and Contribution</a:t>
            </a:r>
          </a:p>
          <a:p>
            <a:r>
              <a:rPr lang="en-US" dirty="0"/>
              <a:t>Career Goals and Aspirations</a:t>
            </a:r>
          </a:p>
          <a:p>
            <a:r>
              <a:rPr lang="en-US" dirty="0"/>
              <a:t>Intellectual Curiosity</a:t>
            </a:r>
          </a:p>
          <a:p>
            <a:r>
              <a:rPr lang="en-US" dirty="0"/>
              <a:t>Alignment with values</a:t>
            </a:r>
          </a:p>
          <a:p>
            <a:r>
              <a:rPr lang="en-US" dirty="0"/>
              <a:t>Inspiration from role models or influencers</a:t>
            </a:r>
          </a:p>
          <a:p>
            <a:r>
              <a:rPr lang="en-US" dirty="0"/>
              <a:t>Problem-solving and challenges</a:t>
            </a:r>
          </a:p>
          <a:p>
            <a:r>
              <a:rPr lang="en-US" dirty="0"/>
              <a:t>Continuous Learning and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2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AE5B-DFF7-146C-E6C4-6F41846CE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1200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</TotalTime>
  <Words>49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PRESENTATION ON  WHY THIS FIELD</vt:lpstr>
      <vt:lpstr>WHY THIS FIELD?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STRENGTH AND WEAKNESS</dc:title>
  <dc:creator>Darshan Prajapati</dc:creator>
  <cp:lastModifiedBy>Darshan Prajapati</cp:lastModifiedBy>
  <cp:revision>1</cp:revision>
  <dcterms:created xsi:type="dcterms:W3CDTF">2024-05-05T09:15:18Z</dcterms:created>
  <dcterms:modified xsi:type="dcterms:W3CDTF">2024-05-08T14:22:33Z</dcterms:modified>
</cp:coreProperties>
</file>