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B6F3-6D57-93C4-5A4C-C491D246B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E4A3C-90A9-8FB5-A491-0A819A00D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2E9CC-CC95-D758-6418-87A9DA33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3CA-B5D9-4550-828B-01843B38B5E3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7816-3536-197D-D518-F8632FCD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00AFE-2410-BC0E-C3C8-ECF408FB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5B55-1DB1-4759-B488-40E6014D0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4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C361-5F4A-A526-20EF-B31EC9CE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DE933-163F-7508-D16E-828FF390F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05C6-A2B1-D80B-8915-D9D6875C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3CA-B5D9-4550-828B-01843B38B5E3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6443B-65DC-55CA-5693-CCA4F0C3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BC0C6-6C08-859C-3574-C2FA4785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5B55-1DB1-4759-B488-40E6014D0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54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45646-061C-813A-E19E-5E90BEE4C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959E3-84D3-2FE3-E6BF-BC723A29C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45C6-4C5E-F3DC-68C1-8917E520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3CA-B5D9-4550-828B-01843B38B5E3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741AA-37AE-B774-88E4-28CF642B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73FE1-780C-AF3F-59CF-9731B022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5B55-1DB1-4759-B488-40E6014D0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29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CF32-F904-253E-0DC0-7BC1D0DF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F1EE5-06D4-B9E8-B35E-94FB331C3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CCD35-B82B-7E9C-A523-4CE26923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3CA-B5D9-4550-828B-01843B38B5E3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FBEDA-5969-F284-5E1F-737F5889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EE65A-2814-42E4-D76E-BEBBA2DE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5B55-1DB1-4759-B488-40E6014D0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95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C126-E079-D59D-71AA-90A3116A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C7DB-3D42-C68B-7F99-F78D8F7C7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95EFE-DC5C-7497-1DC3-F5F9A1BC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3CA-B5D9-4550-828B-01843B38B5E3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BE91A-7385-BA7A-B6E4-845A42B7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D7897-8790-3254-F489-E4E5A3D9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5B55-1DB1-4759-B488-40E6014D0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07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805A-50FE-695A-7153-11BA5CA6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D8-A81E-3310-33ED-20BD96C17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D1A20-755A-C18E-EB18-CB26B408A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4B65A-599F-8630-679A-F7BCC583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3CA-B5D9-4550-828B-01843B38B5E3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8A711-BBAC-0502-53C9-38418539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78084-D014-5DB1-D95E-6D1777F5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5B55-1DB1-4759-B488-40E6014D0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2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4064-2775-5C55-7CF6-35F926F7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9160C-B13F-B8BD-C155-52C852259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EE495-725D-5199-AD3E-4CC8527F3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9F4DC-E1C4-3EAA-98E2-3253734D3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7D52C-90D9-7012-ABBD-EC5A111D6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91327-EC83-11C1-B092-E5DC48C8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3CA-B5D9-4550-828B-01843B38B5E3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5738F-3450-5401-2A31-86F26BED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BCE07-8DDA-E44F-F993-2EA06494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5B55-1DB1-4759-B488-40E6014D0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41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944B-A0FC-3249-7FB1-25AB7105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948D-704B-E03A-500B-8626A5A3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3CA-B5D9-4550-828B-01843B38B5E3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E0BF9-97B0-4945-CFEE-FC13767C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1CEB8-C223-1FB8-38E4-CC95BFFA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5B55-1DB1-4759-B488-40E6014D0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02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4837A-1DFA-D82E-2C19-AB4583E4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3CA-B5D9-4550-828B-01843B38B5E3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39002-DFBE-7A6A-C90B-0897324E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A6996-3A6D-EF58-488A-62D3316E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5B55-1DB1-4759-B488-40E6014D0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60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3DF9-E90C-9D30-2724-9FFE2CE2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36D6-A13D-73D4-7FB7-3A8238478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7B110-7A2E-9E08-6073-79439C5ED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590E1-2655-8DE9-BF52-FB45A828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3CA-B5D9-4550-828B-01843B38B5E3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8EFA9-C78B-EC83-3BE0-C9CD9774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1B872-8DBB-CC3C-A94E-93A4B313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5B55-1DB1-4759-B488-40E6014D0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19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C527-A516-96A7-3A69-7069ADD1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75D51-9B0C-8CCF-0293-683E3850B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2C968-6B5F-9970-BB24-176B72605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5D686-BAE0-95F7-EA2A-042E8A41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3CA-B5D9-4550-828B-01843B38B5E3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30384-2B52-88B5-077F-CE7E04C8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DDBF2-D4A8-85D9-DBD5-E365A9CC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5B55-1DB1-4759-B488-40E6014D0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67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E7FA5-7714-E5E3-BF0D-E459C1B5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456C3-60CD-481C-E3C4-09FEE9B9A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6EAF7-6139-E865-55FC-DE1C3586F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F43CA-B5D9-4550-828B-01843B38B5E3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9B0A4-1DBA-AA6C-09F9-5C8DB335B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67944-F01D-26A8-00E1-4E6A280D5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E5B55-1DB1-4759-B488-40E6014D0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39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60B9-6BB6-51B2-0299-EB569440B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IN" b="1" dirty="0"/>
              <a:t>EXAM TIME 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35328-A516-D607-E111-CD85E2E4B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5042" y="406400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TEAM NAME – D3VA</a:t>
            </a:r>
          </a:p>
          <a:p>
            <a:pPr algn="l"/>
            <a:r>
              <a:rPr lang="en-IN" sz="2000" dirty="0"/>
              <a:t>MEMBERS : R.DARSHAN</a:t>
            </a:r>
          </a:p>
          <a:p>
            <a:pPr algn="l"/>
            <a:r>
              <a:rPr lang="en-IN" sz="2000" dirty="0"/>
              <a:t>	         V. A. BALAJI</a:t>
            </a:r>
          </a:p>
          <a:p>
            <a:pPr algn="l"/>
            <a:r>
              <a:rPr lang="en-IN" sz="2000" dirty="0"/>
              <a:t>	         D. ASWANTH RAM			</a:t>
            </a:r>
          </a:p>
        </p:txBody>
      </p:sp>
    </p:spTree>
    <p:extLst>
      <p:ext uri="{BB962C8B-B14F-4D97-AF65-F5344CB8AC3E}">
        <p14:creationId xmlns:p14="http://schemas.microsoft.com/office/powerpoint/2010/main" val="360519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5966-BC49-707A-4871-7FAE6130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8D43-D006-B066-393B-9CE8B18B0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19" y="2245054"/>
            <a:ext cx="10515600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Exam time tabling problems is defined as assigning a set of exams E = e1, e2, ... </a:t>
            </a:r>
            <a:r>
              <a:rPr lang="en-US" sz="2000" dirty="0" err="1"/>
              <a:t>ee</a:t>
            </a:r>
            <a:r>
              <a:rPr lang="en-US" sz="2000" dirty="0"/>
              <a:t> into a limited number of ordered timeslots (time periods) T = t1, t2, ... </a:t>
            </a:r>
            <a:r>
              <a:rPr lang="en-US" sz="2000" dirty="0" err="1"/>
              <a:t>tt</a:t>
            </a:r>
            <a:r>
              <a:rPr lang="en-US" sz="2000" dirty="0"/>
              <a:t> and rooms of certain capacity in each timeslot C = C1, C2, ...Ct, subject to a set of constraints</a:t>
            </a:r>
          </a:p>
          <a:p>
            <a:r>
              <a:rPr lang="en-US" sz="2000" dirty="0"/>
              <a:t>The timetable creation is a tedious process, since so many constraints to be considered before make it. There is a need for an automatic system. To </a:t>
            </a:r>
            <a:r>
              <a:rPr lang="en-US" sz="2000"/>
              <a:t>create an </a:t>
            </a:r>
            <a:r>
              <a:rPr lang="en-US" sz="2000" dirty="0"/>
              <a:t>exam schedule for University examination for an academic institution by considering possible constraints.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895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191A-F060-2263-360B-26633753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INPUT /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480F9-F8F2-FD30-9D38-46038CE7F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START DATE</a:t>
            </a:r>
          </a:p>
          <a:p>
            <a:r>
              <a:rPr lang="en-IN" sz="2400" dirty="0"/>
              <a:t>LIST OF HOLIDAYS</a:t>
            </a:r>
          </a:p>
          <a:p>
            <a:r>
              <a:rPr lang="en-IN" sz="2400" dirty="0"/>
              <a:t>LIST OF HALLS</a:t>
            </a:r>
          </a:p>
          <a:p>
            <a:r>
              <a:rPr lang="en-IN" sz="2400" dirty="0"/>
              <a:t>LIST OF INVIGILATORS</a:t>
            </a:r>
          </a:p>
          <a:p>
            <a:r>
              <a:rPr lang="en-IN" sz="2400" dirty="0"/>
              <a:t>COURSE DETAILS</a:t>
            </a:r>
          </a:p>
          <a:p>
            <a:r>
              <a:rPr lang="en-IN" sz="2400" dirty="0"/>
              <a:t>DEPARTMENT DETAILS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56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A9EB-0C43-C8BA-5634-0CF76968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12617-ABB3-84E1-F53F-0D960CF38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>
              <a:lnSpc>
                <a:spcPct val="107000"/>
              </a:lnSpc>
              <a:spcAft>
                <a:spcPts val="2950"/>
              </a:spcAft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 CONSTRAINTS</a:t>
            </a:r>
          </a:p>
          <a:p>
            <a:pPr marL="342900" lvl="0" indent="-342900" algn="l">
              <a:lnSpc>
                <a:spcPct val="107000"/>
              </a:lnSpc>
              <a:spcAft>
                <a:spcPts val="295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Minimum of 2 – 3 days of gap between every exam.</a:t>
            </a:r>
          </a:p>
          <a:p>
            <a:pPr marL="342900" lvl="0" indent="-342900" algn="l">
              <a:lnSpc>
                <a:spcPct val="107000"/>
              </a:lnSpc>
              <a:spcAft>
                <a:spcPts val="295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Exams should not be scheduled on the input holidays</a:t>
            </a:r>
          </a:p>
          <a:p>
            <a:pPr marL="342900" lvl="0" indent="-342900" algn="l">
              <a:lnSpc>
                <a:spcPct val="107000"/>
              </a:lnSpc>
              <a:spcAft>
                <a:spcPts val="295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Consecutive days should not be scheduled for exams.</a:t>
            </a:r>
          </a:p>
          <a:p>
            <a:pPr marL="342900" lvl="0" indent="-342900" algn="l">
              <a:lnSpc>
                <a:spcPct val="107000"/>
              </a:lnSpc>
              <a:spcAft>
                <a:spcPts val="295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 dates of one semester must not overlap with other semester exam dates. </a:t>
            </a:r>
          </a:p>
        </p:txBody>
      </p:sp>
    </p:spTree>
    <p:extLst>
      <p:ext uri="{BB962C8B-B14F-4D97-AF65-F5344CB8AC3E}">
        <p14:creationId xmlns:p14="http://schemas.microsoft.com/office/powerpoint/2010/main" val="132364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2C58-6B2C-5AC1-3C59-D4AEBBD4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C7DAD-B192-E388-2A4E-172011F4F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 CONSTRAINTS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Availability of invigilator is checked before assigning them to the respective exam halls.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Availability of exam halls is checked by comparing the total number of students with sum of capacity of all exam halls.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there are insufficient number of exam halls , requirement of extra exam halls is needed to assign for all students.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number of halls exceeds the number of invigilators, there are insufficient number of invigilators. Requirements of additional invigilators is mandatory here.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9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0D6D-E80C-37EC-8DCF-7280668E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ARCHITECTURE DIAGRAM</a:t>
            </a:r>
          </a:p>
        </p:txBody>
      </p:sp>
      <p:pic>
        <p:nvPicPr>
          <p:cNvPr id="38" name="Content Placeholder 37">
            <a:extLst>
              <a:ext uri="{FF2B5EF4-FFF2-40B4-BE49-F238E27FC236}">
                <a16:creationId xmlns:a16="http://schemas.microsoft.com/office/drawing/2014/main" id="{F7DFE094-EEE9-E32E-B064-21C5F014A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409950" y="419293"/>
            <a:ext cx="4686299" cy="6648450"/>
          </a:xfrm>
        </p:spPr>
      </p:pic>
    </p:spTree>
    <p:extLst>
      <p:ext uri="{BB962C8B-B14F-4D97-AF65-F5344CB8AC3E}">
        <p14:creationId xmlns:p14="http://schemas.microsoft.com/office/powerpoint/2010/main" val="54309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Times New Roman</vt:lpstr>
      <vt:lpstr>Office Theme</vt:lpstr>
      <vt:lpstr>EXAM TIME TABLE</vt:lpstr>
      <vt:lpstr>PROBLEM STATEMENT</vt:lpstr>
      <vt:lpstr>INPUT / OUTPUT</vt:lpstr>
      <vt:lpstr>CONSTRAINTS</vt:lpstr>
      <vt:lpstr>CONSTRAINTS</vt:lpstr>
      <vt:lpstr>ARCHITECTURE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TIME TABLE</dc:title>
  <dc:creator>Darshan R</dc:creator>
  <cp:lastModifiedBy>Darshan R</cp:lastModifiedBy>
  <cp:revision>4</cp:revision>
  <dcterms:created xsi:type="dcterms:W3CDTF">2022-08-25T15:15:53Z</dcterms:created>
  <dcterms:modified xsi:type="dcterms:W3CDTF">2022-08-25T15:26:57Z</dcterms:modified>
</cp:coreProperties>
</file>